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4"/>
  </p:notesMasterIdLst>
  <p:sldIdLst>
    <p:sldId id="256" r:id="rId2"/>
    <p:sldId id="258" r:id="rId3"/>
    <p:sldId id="257" r:id="rId4"/>
    <p:sldId id="281" r:id="rId5"/>
    <p:sldId id="259" r:id="rId6"/>
    <p:sldId id="282" r:id="rId7"/>
    <p:sldId id="264" r:id="rId8"/>
    <p:sldId id="283" r:id="rId9"/>
    <p:sldId id="284" r:id="rId10"/>
    <p:sldId id="269" r:id="rId11"/>
    <p:sldId id="266" r:id="rId12"/>
    <p:sldId id="262" r:id="rId13"/>
    <p:sldId id="272" r:id="rId14"/>
    <p:sldId id="265" r:id="rId15"/>
    <p:sldId id="277" r:id="rId16"/>
    <p:sldId id="285" r:id="rId17"/>
    <p:sldId id="268" r:id="rId18"/>
    <p:sldId id="287" r:id="rId19"/>
    <p:sldId id="271" r:id="rId20"/>
    <p:sldId id="286" r:id="rId21"/>
    <p:sldId id="261" r:id="rId22"/>
    <p:sldId id="276" r:id="rId23"/>
  </p:sldIdLst>
  <p:sldSz cx="9144000" cy="5143500" type="screen16x9"/>
  <p:notesSz cx="6858000" cy="9144000"/>
  <p:embeddedFontLst>
    <p:embeddedFont>
      <p:font typeface="Albert Sans" panose="020B0604020202020204" charset="0"/>
      <p:regular r:id="rId25"/>
      <p:bold r:id="rId26"/>
      <p:italic r:id="rId27"/>
      <p:boldItalic r:id="rId28"/>
    </p:embeddedFont>
    <p:embeddedFont>
      <p:font typeface="Bebas Neue" panose="020B0606020202050201" pitchFamily="34" charset="0"/>
      <p:regular r:id="rId29"/>
    </p:embeddedFont>
    <p:embeddedFont>
      <p:font typeface="Hammersmith One" panose="02010703030501060504" pitchFamily="2" charset="0"/>
      <p:regular r:id="rId30"/>
    </p:embeddedFont>
    <p:embeddedFont>
      <p:font typeface="Quicksand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6905CD-42F6-4192-9223-4E7C58585894}">
  <a:tblStyle styleId="{B96905CD-42F6-4192-9223-4E7C585858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82"/>
    <p:restoredTop sz="94648"/>
  </p:normalViewPr>
  <p:slideViewPr>
    <p:cSldViewPr snapToGrid="0">
      <p:cViewPr varScale="1">
        <p:scale>
          <a:sx n="84" d="100"/>
          <a:sy n="84" d="100"/>
        </p:scale>
        <p:origin x="47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e1d838b627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e1d838b627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27eff44cef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5" name="Google Shape;1555;g27eff44cef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5" name="Google Shape;1885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Google Shape;2787;g2ab88d215e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8" name="Google Shape;2788;g2ab88d215e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0269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5" name="Google Shape;1885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641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27eff44cef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27eff44cef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27eff44cef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27eff44cef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33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2ab6179482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2ab6179482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125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64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27eff44cef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27eff44cef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27eff44cef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27eff44cef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36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27eff44cef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27eff44cef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06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6549775" y="-1021643"/>
            <a:ext cx="2876351" cy="2960530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 rot="-5400000">
            <a:off x="-802262" y="3046123"/>
            <a:ext cx="2508817" cy="2582240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11" name="Google Shape;11;p2"/>
          <p:cNvGrpSpPr/>
          <p:nvPr/>
        </p:nvGrpSpPr>
        <p:grpSpPr>
          <a:xfrm>
            <a:off x="138045" y="3365909"/>
            <a:ext cx="1045089" cy="1777603"/>
            <a:chOff x="138045" y="3365909"/>
            <a:chExt cx="1045089" cy="177760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1183125" y="1281925"/>
            <a:ext cx="4972200" cy="20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83125" y="3392175"/>
            <a:ext cx="4972200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020A47-47B7-3A3D-7856-3F17CC0BE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4938050" y="2727754"/>
            <a:ext cx="3346200" cy="8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79B23-CA37-5179-7AA3-2D7044432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4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15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459B17-2C9A-8822-3B71-85B02A60D4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5"/>
          <p:cNvSpPr txBox="1">
            <a:spLocks noGrp="1"/>
          </p:cNvSpPr>
          <p:nvPr>
            <p:ph type="body" idx="1"/>
          </p:nvPr>
        </p:nvSpPr>
        <p:spPr>
          <a:xfrm>
            <a:off x="720000" y="1216149"/>
            <a:ext cx="7704000" cy="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sp>
        <p:nvSpPr>
          <p:cNvPr id="691" name="Google Shape;691;p15"/>
          <p:cNvSpPr/>
          <p:nvPr/>
        </p:nvSpPr>
        <p:spPr>
          <a:xfrm rot="5400000">
            <a:off x="-1001867" y="3615770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692" name="Google Shape;692;p15"/>
          <p:cNvSpPr/>
          <p:nvPr/>
        </p:nvSpPr>
        <p:spPr>
          <a:xfrm rot="5400000">
            <a:off x="8087058" y="-555505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693" name="Google Shape;693;p15"/>
          <p:cNvGrpSpPr/>
          <p:nvPr/>
        </p:nvGrpSpPr>
        <p:grpSpPr>
          <a:xfrm flipH="1">
            <a:off x="8500965" y="755735"/>
            <a:ext cx="288225" cy="301713"/>
            <a:chOff x="7064339" y="4312812"/>
            <a:chExt cx="416149" cy="435624"/>
          </a:xfrm>
        </p:grpSpPr>
        <p:sp>
          <p:nvSpPr>
            <p:cNvPr id="694" name="Google Shape;694;p15"/>
            <p:cNvSpPr/>
            <p:nvPr/>
          </p:nvSpPr>
          <p:spPr>
            <a:xfrm>
              <a:off x="7064339" y="4312812"/>
              <a:ext cx="416149" cy="435624"/>
            </a:xfrm>
            <a:custGeom>
              <a:avLst/>
              <a:gdLst/>
              <a:ahLst/>
              <a:cxnLst/>
              <a:rect l="l" t="t" r="r" b="b"/>
              <a:pathLst>
                <a:path w="416149" h="435624" extrusionOk="0">
                  <a:moveTo>
                    <a:pt x="401836" y="142875"/>
                  </a:moveTo>
                  <a:cubicBezTo>
                    <a:pt x="409449" y="129540"/>
                    <a:pt x="413256" y="119063"/>
                    <a:pt x="415159" y="111443"/>
                  </a:cubicBezTo>
                  <a:cubicBezTo>
                    <a:pt x="417062" y="103822"/>
                    <a:pt x="416110" y="100013"/>
                    <a:pt x="413256" y="97155"/>
                  </a:cubicBezTo>
                  <a:cubicBezTo>
                    <a:pt x="410401" y="94297"/>
                    <a:pt x="404690" y="92393"/>
                    <a:pt x="397077" y="91440"/>
                  </a:cubicBezTo>
                  <a:cubicBezTo>
                    <a:pt x="389464" y="90488"/>
                    <a:pt x="379948" y="89535"/>
                    <a:pt x="371383" y="89535"/>
                  </a:cubicBezTo>
                  <a:cubicBezTo>
                    <a:pt x="352350" y="91440"/>
                    <a:pt x="326655" y="96203"/>
                    <a:pt x="302864" y="107632"/>
                  </a:cubicBezTo>
                  <a:cubicBezTo>
                    <a:pt x="286686" y="115253"/>
                    <a:pt x="271459" y="126682"/>
                    <a:pt x="258136" y="140018"/>
                  </a:cubicBezTo>
                  <a:cubicBezTo>
                    <a:pt x="258136" y="129540"/>
                    <a:pt x="258136" y="118110"/>
                    <a:pt x="256233" y="106680"/>
                  </a:cubicBezTo>
                  <a:cubicBezTo>
                    <a:pt x="252426" y="82868"/>
                    <a:pt x="243861" y="58103"/>
                    <a:pt x="233393" y="37147"/>
                  </a:cubicBezTo>
                  <a:cubicBezTo>
                    <a:pt x="227683" y="22860"/>
                    <a:pt x="221022" y="13335"/>
                    <a:pt x="216263" y="7620"/>
                  </a:cubicBezTo>
                  <a:cubicBezTo>
                    <a:pt x="211505" y="1905"/>
                    <a:pt x="207699" y="0"/>
                    <a:pt x="203892" y="0"/>
                  </a:cubicBezTo>
                  <a:cubicBezTo>
                    <a:pt x="200085" y="953"/>
                    <a:pt x="195327" y="3810"/>
                    <a:pt x="189617" y="9525"/>
                  </a:cubicBezTo>
                  <a:cubicBezTo>
                    <a:pt x="183907" y="14288"/>
                    <a:pt x="178197" y="21907"/>
                    <a:pt x="173439" y="29528"/>
                  </a:cubicBezTo>
                  <a:cubicBezTo>
                    <a:pt x="163922" y="45720"/>
                    <a:pt x="154406" y="70485"/>
                    <a:pt x="151551" y="99060"/>
                  </a:cubicBezTo>
                  <a:cubicBezTo>
                    <a:pt x="150600" y="113347"/>
                    <a:pt x="150600" y="127635"/>
                    <a:pt x="153454" y="141922"/>
                  </a:cubicBezTo>
                  <a:cubicBezTo>
                    <a:pt x="156309" y="156210"/>
                    <a:pt x="161067" y="170497"/>
                    <a:pt x="166777" y="182880"/>
                  </a:cubicBezTo>
                  <a:cubicBezTo>
                    <a:pt x="167729" y="184785"/>
                    <a:pt x="168681" y="185738"/>
                    <a:pt x="168681" y="187643"/>
                  </a:cubicBezTo>
                  <a:cubicBezTo>
                    <a:pt x="165826" y="186690"/>
                    <a:pt x="163922" y="184785"/>
                    <a:pt x="161067" y="183832"/>
                  </a:cubicBezTo>
                  <a:cubicBezTo>
                    <a:pt x="142034" y="174307"/>
                    <a:pt x="119194" y="168593"/>
                    <a:pt x="96355" y="170497"/>
                  </a:cubicBezTo>
                  <a:cubicBezTo>
                    <a:pt x="73515" y="171450"/>
                    <a:pt x="51627" y="179070"/>
                    <a:pt x="31643" y="188595"/>
                  </a:cubicBezTo>
                  <a:cubicBezTo>
                    <a:pt x="19271" y="194310"/>
                    <a:pt x="10706" y="200025"/>
                    <a:pt x="5948" y="204788"/>
                  </a:cubicBezTo>
                  <a:cubicBezTo>
                    <a:pt x="1190" y="209550"/>
                    <a:pt x="-714" y="213360"/>
                    <a:pt x="238" y="217170"/>
                  </a:cubicBezTo>
                  <a:cubicBezTo>
                    <a:pt x="1190" y="220980"/>
                    <a:pt x="4045" y="225743"/>
                    <a:pt x="8803" y="231457"/>
                  </a:cubicBezTo>
                  <a:cubicBezTo>
                    <a:pt x="13561" y="237172"/>
                    <a:pt x="20223" y="242888"/>
                    <a:pt x="26885" y="247650"/>
                  </a:cubicBezTo>
                  <a:cubicBezTo>
                    <a:pt x="42111" y="258128"/>
                    <a:pt x="63047" y="268605"/>
                    <a:pt x="86839" y="273368"/>
                  </a:cubicBezTo>
                  <a:cubicBezTo>
                    <a:pt x="110630" y="278130"/>
                    <a:pt x="136325" y="277178"/>
                    <a:pt x="159164" y="269557"/>
                  </a:cubicBezTo>
                  <a:cubicBezTo>
                    <a:pt x="164874" y="267653"/>
                    <a:pt x="170584" y="264795"/>
                    <a:pt x="175342" y="262890"/>
                  </a:cubicBezTo>
                  <a:cubicBezTo>
                    <a:pt x="171535" y="266700"/>
                    <a:pt x="168681" y="271463"/>
                    <a:pt x="165826" y="276225"/>
                  </a:cubicBezTo>
                  <a:cubicBezTo>
                    <a:pt x="154406" y="292418"/>
                    <a:pt x="146793" y="314325"/>
                    <a:pt x="146793" y="338138"/>
                  </a:cubicBezTo>
                  <a:cubicBezTo>
                    <a:pt x="146793" y="361950"/>
                    <a:pt x="155358" y="386715"/>
                    <a:pt x="166777" y="405765"/>
                  </a:cubicBezTo>
                  <a:cubicBezTo>
                    <a:pt x="173439" y="418147"/>
                    <a:pt x="181052" y="425768"/>
                    <a:pt x="185810" y="430530"/>
                  </a:cubicBezTo>
                  <a:cubicBezTo>
                    <a:pt x="191520" y="435293"/>
                    <a:pt x="195327" y="436245"/>
                    <a:pt x="199134" y="435293"/>
                  </a:cubicBezTo>
                  <a:cubicBezTo>
                    <a:pt x="202940" y="434340"/>
                    <a:pt x="206747" y="430530"/>
                    <a:pt x="212457" y="426720"/>
                  </a:cubicBezTo>
                  <a:cubicBezTo>
                    <a:pt x="217215" y="421957"/>
                    <a:pt x="222925" y="416243"/>
                    <a:pt x="226732" y="409575"/>
                  </a:cubicBezTo>
                  <a:cubicBezTo>
                    <a:pt x="235296" y="396240"/>
                    <a:pt x="244813" y="378143"/>
                    <a:pt x="249571" y="359093"/>
                  </a:cubicBezTo>
                  <a:cubicBezTo>
                    <a:pt x="254329" y="342900"/>
                    <a:pt x="255281" y="323850"/>
                    <a:pt x="251475" y="303847"/>
                  </a:cubicBezTo>
                  <a:cubicBezTo>
                    <a:pt x="264798" y="319088"/>
                    <a:pt x="281928" y="332422"/>
                    <a:pt x="300009" y="340995"/>
                  </a:cubicBezTo>
                  <a:cubicBezTo>
                    <a:pt x="321897" y="351472"/>
                    <a:pt x="345688" y="357188"/>
                    <a:pt x="367576" y="359093"/>
                  </a:cubicBezTo>
                  <a:cubicBezTo>
                    <a:pt x="381851" y="360997"/>
                    <a:pt x="392319" y="360997"/>
                    <a:pt x="398981" y="360045"/>
                  </a:cubicBezTo>
                  <a:cubicBezTo>
                    <a:pt x="405642" y="359093"/>
                    <a:pt x="409449" y="357188"/>
                    <a:pt x="411352" y="353378"/>
                  </a:cubicBezTo>
                  <a:cubicBezTo>
                    <a:pt x="412304" y="349568"/>
                    <a:pt x="412304" y="343853"/>
                    <a:pt x="410401" y="336232"/>
                  </a:cubicBezTo>
                  <a:cubicBezTo>
                    <a:pt x="408497" y="328613"/>
                    <a:pt x="405642" y="320040"/>
                    <a:pt x="401836" y="311468"/>
                  </a:cubicBezTo>
                  <a:cubicBezTo>
                    <a:pt x="393271" y="294322"/>
                    <a:pt x="377093" y="272415"/>
                    <a:pt x="356156" y="256222"/>
                  </a:cubicBezTo>
                  <a:cubicBezTo>
                    <a:pt x="340930" y="243840"/>
                    <a:pt x="322849" y="234315"/>
                    <a:pt x="304767" y="227647"/>
                  </a:cubicBezTo>
                  <a:cubicBezTo>
                    <a:pt x="321897" y="221932"/>
                    <a:pt x="338075" y="212407"/>
                    <a:pt x="353302" y="200978"/>
                  </a:cubicBezTo>
                  <a:cubicBezTo>
                    <a:pt x="374238" y="185738"/>
                    <a:pt x="390416" y="163830"/>
                    <a:pt x="401836" y="142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7258251" y="4493477"/>
              <a:ext cx="89431" cy="87304"/>
            </a:xfrm>
            <a:custGeom>
              <a:avLst/>
              <a:gdLst/>
              <a:ahLst/>
              <a:cxnLst/>
              <a:rect l="l" t="t" r="r" b="b"/>
              <a:pathLst>
                <a:path w="89431" h="87304" extrusionOk="0">
                  <a:moveTo>
                    <a:pt x="80402" y="14597"/>
                  </a:moveTo>
                  <a:cubicBezTo>
                    <a:pt x="71837" y="10787"/>
                    <a:pt x="58513" y="12692"/>
                    <a:pt x="53755" y="21265"/>
                  </a:cubicBezTo>
                  <a:cubicBezTo>
                    <a:pt x="51852" y="26027"/>
                    <a:pt x="48997" y="30790"/>
                    <a:pt x="47094" y="34600"/>
                  </a:cubicBezTo>
                  <a:cubicBezTo>
                    <a:pt x="43287" y="26979"/>
                    <a:pt x="40432" y="19360"/>
                    <a:pt x="37577" y="11740"/>
                  </a:cubicBezTo>
                  <a:cubicBezTo>
                    <a:pt x="29012" y="-9215"/>
                    <a:pt x="-4296" y="310"/>
                    <a:pt x="463" y="21265"/>
                  </a:cubicBezTo>
                  <a:cubicBezTo>
                    <a:pt x="4270" y="40315"/>
                    <a:pt x="9028" y="59365"/>
                    <a:pt x="20447" y="75557"/>
                  </a:cubicBezTo>
                  <a:cubicBezTo>
                    <a:pt x="22351" y="77462"/>
                    <a:pt x="24254" y="79367"/>
                    <a:pt x="27109" y="79367"/>
                  </a:cubicBezTo>
                  <a:cubicBezTo>
                    <a:pt x="32819" y="88892"/>
                    <a:pt x="49949" y="89844"/>
                    <a:pt x="57562" y="82225"/>
                  </a:cubicBezTo>
                  <a:cubicBezTo>
                    <a:pt x="69933" y="68890"/>
                    <a:pt x="80402" y="53650"/>
                    <a:pt x="88015" y="37457"/>
                  </a:cubicBezTo>
                  <a:cubicBezTo>
                    <a:pt x="90870" y="29837"/>
                    <a:pt x="89918" y="19360"/>
                    <a:pt x="80402" y="145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15"/>
          <p:cNvGrpSpPr/>
          <p:nvPr/>
        </p:nvGrpSpPr>
        <p:grpSpPr>
          <a:xfrm>
            <a:off x="8505881" y="100463"/>
            <a:ext cx="268001" cy="434764"/>
            <a:chOff x="975733" y="2462104"/>
            <a:chExt cx="631184" cy="1023937"/>
          </a:xfrm>
        </p:grpSpPr>
        <p:sp>
          <p:nvSpPr>
            <p:cNvPr id="697" name="Google Shape;697;p15"/>
            <p:cNvSpPr/>
            <p:nvPr/>
          </p:nvSpPr>
          <p:spPr>
            <a:xfrm>
              <a:off x="975733" y="2462104"/>
              <a:ext cx="631184" cy="1023937"/>
            </a:xfrm>
            <a:custGeom>
              <a:avLst/>
              <a:gdLst/>
              <a:ahLst/>
              <a:cxnLst/>
              <a:rect l="l" t="t" r="r" b="b"/>
              <a:pathLst>
                <a:path w="631184" h="1023937" extrusionOk="0">
                  <a:moveTo>
                    <a:pt x="631184" y="1019175"/>
                  </a:moveTo>
                  <a:cubicBezTo>
                    <a:pt x="630232" y="1015365"/>
                    <a:pt x="629281" y="1012508"/>
                    <a:pt x="628329" y="1009650"/>
                  </a:cubicBezTo>
                  <a:cubicBezTo>
                    <a:pt x="627377" y="1005840"/>
                    <a:pt x="626426" y="1002983"/>
                    <a:pt x="625474" y="1000125"/>
                  </a:cubicBezTo>
                  <a:cubicBezTo>
                    <a:pt x="624523" y="996315"/>
                    <a:pt x="623571" y="993458"/>
                    <a:pt x="622619" y="990600"/>
                  </a:cubicBezTo>
                  <a:lnTo>
                    <a:pt x="620716" y="985838"/>
                  </a:lnTo>
                  <a:lnTo>
                    <a:pt x="618813" y="981075"/>
                  </a:lnTo>
                  <a:cubicBezTo>
                    <a:pt x="617861" y="978218"/>
                    <a:pt x="616909" y="975360"/>
                    <a:pt x="615958" y="971550"/>
                  </a:cubicBezTo>
                  <a:cubicBezTo>
                    <a:pt x="615006" y="968693"/>
                    <a:pt x="614054" y="965835"/>
                    <a:pt x="613103" y="962977"/>
                  </a:cubicBezTo>
                  <a:cubicBezTo>
                    <a:pt x="611199" y="956310"/>
                    <a:pt x="609296" y="950595"/>
                    <a:pt x="607393" y="944880"/>
                  </a:cubicBezTo>
                  <a:cubicBezTo>
                    <a:pt x="599780" y="920115"/>
                    <a:pt x="592166" y="895350"/>
                    <a:pt x="584553" y="871538"/>
                  </a:cubicBezTo>
                  <a:cubicBezTo>
                    <a:pt x="576940" y="846773"/>
                    <a:pt x="569327" y="823913"/>
                    <a:pt x="560762" y="800100"/>
                  </a:cubicBezTo>
                  <a:cubicBezTo>
                    <a:pt x="553149" y="776288"/>
                    <a:pt x="546487" y="752475"/>
                    <a:pt x="538874" y="728663"/>
                  </a:cubicBezTo>
                  <a:cubicBezTo>
                    <a:pt x="532212" y="704850"/>
                    <a:pt x="524599" y="681038"/>
                    <a:pt x="517937" y="657225"/>
                  </a:cubicBezTo>
                  <a:cubicBezTo>
                    <a:pt x="511276" y="633413"/>
                    <a:pt x="504614" y="610552"/>
                    <a:pt x="497001" y="587693"/>
                  </a:cubicBezTo>
                  <a:cubicBezTo>
                    <a:pt x="489388" y="564833"/>
                    <a:pt x="481774" y="542925"/>
                    <a:pt x="472258" y="521017"/>
                  </a:cubicBezTo>
                  <a:cubicBezTo>
                    <a:pt x="463693" y="499110"/>
                    <a:pt x="454177" y="477202"/>
                    <a:pt x="444660" y="456248"/>
                  </a:cubicBezTo>
                  <a:cubicBezTo>
                    <a:pt x="435144" y="435292"/>
                    <a:pt x="426579" y="413385"/>
                    <a:pt x="416110" y="392430"/>
                  </a:cubicBezTo>
                  <a:cubicBezTo>
                    <a:pt x="406594" y="371475"/>
                    <a:pt x="396126" y="350520"/>
                    <a:pt x="384706" y="330517"/>
                  </a:cubicBezTo>
                  <a:cubicBezTo>
                    <a:pt x="373286" y="310515"/>
                    <a:pt x="361866" y="290513"/>
                    <a:pt x="347591" y="271463"/>
                  </a:cubicBezTo>
                  <a:cubicBezTo>
                    <a:pt x="334268" y="252413"/>
                    <a:pt x="319993" y="233363"/>
                    <a:pt x="305719" y="214313"/>
                  </a:cubicBezTo>
                  <a:cubicBezTo>
                    <a:pt x="291444" y="195263"/>
                    <a:pt x="276217" y="176213"/>
                    <a:pt x="260991" y="158115"/>
                  </a:cubicBezTo>
                  <a:cubicBezTo>
                    <a:pt x="245764" y="139065"/>
                    <a:pt x="230538" y="120015"/>
                    <a:pt x="214360" y="100965"/>
                  </a:cubicBezTo>
                  <a:cubicBezTo>
                    <a:pt x="199133" y="81915"/>
                    <a:pt x="181052" y="63817"/>
                    <a:pt x="161067" y="45720"/>
                  </a:cubicBezTo>
                  <a:cubicBezTo>
                    <a:pt x="156309" y="40958"/>
                    <a:pt x="150599" y="37148"/>
                    <a:pt x="145841" y="32385"/>
                  </a:cubicBezTo>
                  <a:lnTo>
                    <a:pt x="129663" y="19050"/>
                  </a:lnTo>
                  <a:cubicBezTo>
                    <a:pt x="126808" y="17145"/>
                    <a:pt x="124905" y="14288"/>
                    <a:pt x="121098" y="12383"/>
                  </a:cubicBezTo>
                  <a:cubicBezTo>
                    <a:pt x="118243" y="10478"/>
                    <a:pt x="114436" y="8573"/>
                    <a:pt x="109678" y="6667"/>
                  </a:cubicBezTo>
                  <a:lnTo>
                    <a:pt x="103016" y="4763"/>
                  </a:lnTo>
                  <a:lnTo>
                    <a:pt x="95403" y="2858"/>
                  </a:lnTo>
                  <a:cubicBezTo>
                    <a:pt x="92548" y="1905"/>
                    <a:pt x="88742" y="1905"/>
                    <a:pt x="85887" y="953"/>
                  </a:cubicBezTo>
                  <a:lnTo>
                    <a:pt x="81128" y="0"/>
                  </a:lnTo>
                  <a:lnTo>
                    <a:pt x="75419" y="0"/>
                  </a:lnTo>
                  <a:lnTo>
                    <a:pt x="37352" y="17145"/>
                  </a:lnTo>
                  <a:lnTo>
                    <a:pt x="33546" y="20955"/>
                  </a:lnTo>
                  <a:lnTo>
                    <a:pt x="30691" y="24765"/>
                  </a:lnTo>
                  <a:cubicBezTo>
                    <a:pt x="28788" y="26670"/>
                    <a:pt x="25933" y="29528"/>
                    <a:pt x="24981" y="31433"/>
                  </a:cubicBezTo>
                  <a:lnTo>
                    <a:pt x="20223" y="38100"/>
                  </a:lnTo>
                  <a:lnTo>
                    <a:pt x="16416" y="44767"/>
                  </a:lnTo>
                  <a:cubicBezTo>
                    <a:pt x="13561" y="48578"/>
                    <a:pt x="12609" y="52388"/>
                    <a:pt x="10706" y="56198"/>
                  </a:cubicBezTo>
                  <a:cubicBezTo>
                    <a:pt x="9754" y="60008"/>
                    <a:pt x="8803" y="63817"/>
                    <a:pt x="7851" y="66675"/>
                  </a:cubicBezTo>
                  <a:lnTo>
                    <a:pt x="4996" y="87630"/>
                  </a:lnTo>
                  <a:cubicBezTo>
                    <a:pt x="4045" y="94298"/>
                    <a:pt x="3093" y="101917"/>
                    <a:pt x="2141" y="108585"/>
                  </a:cubicBezTo>
                  <a:cubicBezTo>
                    <a:pt x="-714" y="136208"/>
                    <a:pt x="-714" y="162877"/>
                    <a:pt x="2141" y="189548"/>
                  </a:cubicBezTo>
                  <a:cubicBezTo>
                    <a:pt x="4996" y="215265"/>
                    <a:pt x="8803" y="241935"/>
                    <a:pt x="12609" y="267652"/>
                  </a:cubicBezTo>
                  <a:cubicBezTo>
                    <a:pt x="17368" y="293370"/>
                    <a:pt x="22126" y="319088"/>
                    <a:pt x="26884" y="344805"/>
                  </a:cubicBezTo>
                  <a:cubicBezTo>
                    <a:pt x="32594" y="370523"/>
                    <a:pt x="39256" y="395288"/>
                    <a:pt x="46869" y="420052"/>
                  </a:cubicBezTo>
                  <a:cubicBezTo>
                    <a:pt x="55434" y="444817"/>
                    <a:pt x="63999" y="468630"/>
                    <a:pt x="75419" y="491490"/>
                  </a:cubicBezTo>
                  <a:cubicBezTo>
                    <a:pt x="86838" y="514350"/>
                    <a:pt x="99210" y="537210"/>
                    <a:pt x="112533" y="559118"/>
                  </a:cubicBezTo>
                  <a:cubicBezTo>
                    <a:pt x="125856" y="581025"/>
                    <a:pt x="140131" y="601980"/>
                    <a:pt x="154406" y="623888"/>
                  </a:cubicBezTo>
                  <a:cubicBezTo>
                    <a:pt x="169632" y="644843"/>
                    <a:pt x="184859" y="665798"/>
                    <a:pt x="200085" y="685800"/>
                  </a:cubicBezTo>
                  <a:cubicBezTo>
                    <a:pt x="216263" y="705802"/>
                    <a:pt x="233393" y="724852"/>
                    <a:pt x="251474" y="743902"/>
                  </a:cubicBezTo>
                  <a:cubicBezTo>
                    <a:pt x="269556" y="762000"/>
                    <a:pt x="289541" y="780098"/>
                    <a:pt x="308574" y="797243"/>
                  </a:cubicBezTo>
                  <a:cubicBezTo>
                    <a:pt x="328558" y="814388"/>
                    <a:pt x="348543" y="830580"/>
                    <a:pt x="369479" y="847725"/>
                  </a:cubicBezTo>
                  <a:cubicBezTo>
                    <a:pt x="390416" y="863918"/>
                    <a:pt x="410400" y="880110"/>
                    <a:pt x="431337" y="896302"/>
                  </a:cubicBezTo>
                  <a:cubicBezTo>
                    <a:pt x="452273" y="911543"/>
                    <a:pt x="473210" y="927735"/>
                    <a:pt x="494146" y="942023"/>
                  </a:cubicBezTo>
                  <a:cubicBezTo>
                    <a:pt x="516034" y="956310"/>
                    <a:pt x="537922" y="970598"/>
                    <a:pt x="559810" y="983933"/>
                  </a:cubicBezTo>
                  <a:cubicBezTo>
                    <a:pt x="565520" y="987743"/>
                    <a:pt x="571230" y="990600"/>
                    <a:pt x="576940" y="994410"/>
                  </a:cubicBezTo>
                  <a:cubicBezTo>
                    <a:pt x="579795" y="996315"/>
                    <a:pt x="582650" y="998220"/>
                    <a:pt x="585505" y="999173"/>
                  </a:cubicBezTo>
                  <a:cubicBezTo>
                    <a:pt x="588360" y="1001077"/>
                    <a:pt x="591215" y="1002983"/>
                    <a:pt x="594070" y="1003935"/>
                  </a:cubicBezTo>
                  <a:lnTo>
                    <a:pt x="597876" y="1006793"/>
                  </a:lnTo>
                  <a:lnTo>
                    <a:pt x="602635" y="1009650"/>
                  </a:lnTo>
                  <a:cubicBezTo>
                    <a:pt x="605489" y="1011555"/>
                    <a:pt x="608344" y="1012508"/>
                    <a:pt x="611199" y="1014413"/>
                  </a:cubicBezTo>
                  <a:cubicBezTo>
                    <a:pt x="614054" y="1016318"/>
                    <a:pt x="615958" y="1017270"/>
                    <a:pt x="619764" y="1019175"/>
                  </a:cubicBezTo>
                  <a:cubicBezTo>
                    <a:pt x="622619" y="1021080"/>
                    <a:pt x="624523" y="1022033"/>
                    <a:pt x="628329" y="1023938"/>
                  </a:cubicBezTo>
                  <a:lnTo>
                    <a:pt x="630232" y="1022985"/>
                  </a:lnTo>
                  <a:lnTo>
                    <a:pt x="630232" y="1022985"/>
                  </a:lnTo>
                  <a:lnTo>
                    <a:pt x="631184" y="1019175"/>
                  </a:lnTo>
                  <a:lnTo>
                    <a:pt x="631184" y="1019175"/>
                  </a:lnTo>
                  <a:lnTo>
                    <a:pt x="631184" y="1019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1027939" y="2653096"/>
              <a:ext cx="574458" cy="827572"/>
            </a:xfrm>
            <a:custGeom>
              <a:avLst/>
              <a:gdLst/>
              <a:ahLst/>
              <a:cxnLst/>
              <a:rect l="l" t="t" r="r" b="b"/>
              <a:pathLst>
                <a:path w="574458" h="827572" extrusionOk="0">
                  <a:moveTo>
                    <a:pt x="569462" y="820564"/>
                  </a:moveTo>
                  <a:cubicBezTo>
                    <a:pt x="524734" y="764366"/>
                    <a:pt x="482862" y="705311"/>
                    <a:pt x="441941" y="646256"/>
                  </a:cubicBezTo>
                  <a:cubicBezTo>
                    <a:pt x="401019" y="587201"/>
                    <a:pt x="362002" y="526241"/>
                    <a:pt x="324887" y="465281"/>
                  </a:cubicBezTo>
                  <a:cubicBezTo>
                    <a:pt x="318226" y="454804"/>
                    <a:pt x="312516" y="444326"/>
                    <a:pt x="305854" y="433848"/>
                  </a:cubicBezTo>
                  <a:cubicBezTo>
                    <a:pt x="308709" y="414798"/>
                    <a:pt x="306806" y="391939"/>
                    <a:pt x="303951" y="368126"/>
                  </a:cubicBezTo>
                  <a:cubicBezTo>
                    <a:pt x="300144" y="340504"/>
                    <a:pt x="294434" y="311929"/>
                    <a:pt x="289676" y="287164"/>
                  </a:cubicBezTo>
                  <a:cubicBezTo>
                    <a:pt x="286821" y="273829"/>
                    <a:pt x="284918" y="259541"/>
                    <a:pt x="282063" y="246206"/>
                  </a:cubicBezTo>
                  <a:cubicBezTo>
                    <a:pt x="279208" y="231919"/>
                    <a:pt x="276353" y="218584"/>
                    <a:pt x="273498" y="204296"/>
                  </a:cubicBezTo>
                  <a:cubicBezTo>
                    <a:pt x="266836" y="176673"/>
                    <a:pt x="259223" y="149051"/>
                    <a:pt x="245900" y="124286"/>
                  </a:cubicBezTo>
                  <a:cubicBezTo>
                    <a:pt x="243997" y="121429"/>
                    <a:pt x="240190" y="121429"/>
                    <a:pt x="240190" y="125238"/>
                  </a:cubicBezTo>
                  <a:cubicBezTo>
                    <a:pt x="246852" y="177626"/>
                    <a:pt x="263981" y="231919"/>
                    <a:pt x="274450" y="285259"/>
                  </a:cubicBezTo>
                  <a:cubicBezTo>
                    <a:pt x="279208" y="311929"/>
                    <a:pt x="282063" y="337646"/>
                    <a:pt x="284918" y="364316"/>
                  </a:cubicBezTo>
                  <a:cubicBezTo>
                    <a:pt x="286821" y="380509"/>
                    <a:pt x="289676" y="396701"/>
                    <a:pt x="292531" y="412894"/>
                  </a:cubicBezTo>
                  <a:cubicBezTo>
                    <a:pt x="266836" y="369079"/>
                    <a:pt x="243045" y="324311"/>
                    <a:pt x="219254" y="278591"/>
                  </a:cubicBezTo>
                  <a:cubicBezTo>
                    <a:pt x="185946" y="214773"/>
                    <a:pt x="153590" y="150956"/>
                    <a:pt x="121233" y="87138"/>
                  </a:cubicBezTo>
                  <a:cubicBezTo>
                    <a:pt x="119330" y="82376"/>
                    <a:pt x="114572" y="84281"/>
                    <a:pt x="116475" y="89044"/>
                  </a:cubicBezTo>
                  <a:cubicBezTo>
                    <a:pt x="133605" y="131906"/>
                    <a:pt x="152638" y="173816"/>
                    <a:pt x="172623" y="215726"/>
                  </a:cubicBezTo>
                  <a:cubicBezTo>
                    <a:pt x="109813" y="150004"/>
                    <a:pt x="49859" y="80471"/>
                    <a:pt x="2277" y="1413"/>
                  </a:cubicBezTo>
                  <a:cubicBezTo>
                    <a:pt x="373" y="-1444"/>
                    <a:pt x="-578" y="461"/>
                    <a:pt x="373" y="3319"/>
                  </a:cubicBezTo>
                  <a:cubicBezTo>
                    <a:pt x="20358" y="50944"/>
                    <a:pt x="47004" y="97616"/>
                    <a:pt x="80312" y="139526"/>
                  </a:cubicBezTo>
                  <a:cubicBezTo>
                    <a:pt x="96490" y="160481"/>
                    <a:pt x="113620" y="179531"/>
                    <a:pt x="132653" y="197629"/>
                  </a:cubicBezTo>
                  <a:cubicBezTo>
                    <a:pt x="150735" y="214773"/>
                    <a:pt x="168816" y="230966"/>
                    <a:pt x="186897" y="244301"/>
                  </a:cubicBezTo>
                  <a:cubicBezTo>
                    <a:pt x="193559" y="257636"/>
                    <a:pt x="200221" y="271923"/>
                    <a:pt x="206882" y="285259"/>
                  </a:cubicBezTo>
                  <a:cubicBezTo>
                    <a:pt x="240190" y="349076"/>
                    <a:pt x="276353" y="411941"/>
                    <a:pt x="314419" y="473854"/>
                  </a:cubicBezTo>
                  <a:cubicBezTo>
                    <a:pt x="352485" y="534814"/>
                    <a:pt x="392455" y="595773"/>
                    <a:pt x="434327" y="653876"/>
                  </a:cubicBezTo>
                  <a:cubicBezTo>
                    <a:pt x="443844" y="666259"/>
                    <a:pt x="453360" y="679594"/>
                    <a:pt x="462877" y="691976"/>
                  </a:cubicBezTo>
                  <a:cubicBezTo>
                    <a:pt x="417198" y="647209"/>
                    <a:pt x="369615" y="604346"/>
                    <a:pt x="318226" y="562436"/>
                  </a:cubicBezTo>
                  <a:cubicBezTo>
                    <a:pt x="261126" y="514811"/>
                    <a:pt x="202124" y="465281"/>
                    <a:pt x="145976" y="410036"/>
                  </a:cubicBezTo>
                  <a:cubicBezTo>
                    <a:pt x="143121" y="407179"/>
                    <a:pt x="141218" y="410036"/>
                    <a:pt x="143121" y="413846"/>
                  </a:cubicBezTo>
                  <a:cubicBezTo>
                    <a:pt x="168816" y="443373"/>
                    <a:pt x="195462" y="472901"/>
                    <a:pt x="224012" y="500523"/>
                  </a:cubicBezTo>
                  <a:cubicBezTo>
                    <a:pt x="252561" y="528146"/>
                    <a:pt x="283014" y="553864"/>
                    <a:pt x="313467" y="578629"/>
                  </a:cubicBezTo>
                  <a:cubicBezTo>
                    <a:pt x="372470" y="627206"/>
                    <a:pt x="430521" y="671973"/>
                    <a:pt x="478103" y="712931"/>
                  </a:cubicBezTo>
                  <a:cubicBezTo>
                    <a:pt x="507605" y="751031"/>
                    <a:pt x="538057" y="788179"/>
                    <a:pt x="569462" y="824373"/>
                  </a:cubicBezTo>
                  <a:cubicBezTo>
                    <a:pt x="576124" y="829136"/>
                    <a:pt x="576124" y="829136"/>
                    <a:pt x="569462" y="8205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9" name="Google Shape;699;p15"/>
          <p:cNvGrpSpPr/>
          <p:nvPr/>
        </p:nvGrpSpPr>
        <p:grpSpPr>
          <a:xfrm flipH="1">
            <a:off x="8855777" y="323260"/>
            <a:ext cx="288225" cy="301713"/>
            <a:chOff x="7064339" y="4312812"/>
            <a:chExt cx="416149" cy="435624"/>
          </a:xfrm>
        </p:grpSpPr>
        <p:sp>
          <p:nvSpPr>
            <p:cNvPr id="700" name="Google Shape;700;p15"/>
            <p:cNvSpPr/>
            <p:nvPr/>
          </p:nvSpPr>
          <p:spPr>
            <a:xfrm>
              <a:off x="7064339" y="4312812"/>
              <a:ext cx="416149" cy="435624"/>
            </a:xfrm>
            <a:custGeom>
              <a:avLst/>
              <a:gdLst/>
              <a:ahLst/>
              <a:cxnLst/>
              <a:rect l="l" t="t" r="r" b="b"/>
              <a:pathLst>
                <a:path w="416149" h="435624" extrusionOk="0">
                  <a:moveTo>
                    <a:pt x="401836" y="142875"/>
                  </a:moveTo>
                  <a:cubicBezTo>
                    <a:pt x="409449" y="129540"/>
                    <a:pt x="413256" y="119063"/>
                    <a:pt x="415159" y="111443"/>
                  </a:cubicBezTo>
                  <a:cubicBezTo>
                    <a:pt x="417062" y="103822"/>
                    <a:pt x="416110" y="100013"/>
                    <a:pt x="413256" y="97155"/>
                  </a:cubicBezTo>
                  <a:cubicBezTo>
                    <a:pt x="410401" y="94297"/>
                    <a:pt x="404690" y="92393"/>
                    <a:pt x="397077" y="91440"/>
                  </a:cubicBezTo>
                  <a:cubicBezTo>
                    <a:pt x="389464" y="90488"/>
                    <a:pt x="379948" y="89535"/>
                    <a:pt x="371383" y="89535"/>
                  </a:cubicBezTo>
                  <a:cubicBezTo>
                    <a:pt x="352350" y="91440"/>
                    <a:pt x="326655" y="96203"/>
                    <a:pt x="302864" y="107632"/>
                  </a:cubicBezTo>
                  <a:cubicBezTo>
                    <a:pt x="286686" y="115253"/>
                    <a:pt x="271459" y="126682"/>
                    <a:pt x="258136" y="140018"/>
                  </a:cubicBezTo>
                  <a:cubicBezTo>
                    <a:pt x="258136" y="129540"/>
                    <a:pt x="258136" y="118110"/>
                    <a:pt x="256233" y="106680"/>
                  </a:cubicBezTo>
                  <a:cubicBezTo>
                    <a:pt x="252426" y="82868"/>
                    <a:pt x="243861" y="58103"/>
                    <a:pt x="233393" y="37147"/>
                  </a:cubicBezTo>
                  <a:cubicBezTo>
                    <a:pt x="227683" y="22860"/>
                    <a:pt x="221022" y="13335"/>
                    <a:pt x="216263" y="7620"/>
                  </a:cubicBezTo>
                  <a:cubicBezTo>
                    <a:pt x="211505" y="1905"/>
                    <a:pt x="207699" y="0"/>
                    <a:pt x="203892" y="0"/>
                  </a:cubicBezTo>
                  <a:cubicBezTo>
                    <a:pt x="200085" y="953"/>
                    <a:pt x="195327" y="3810"/>
                    <a:pt x="189617" y="9525"/>
                  </a:cubicBezTo>
                  <a:cubicBezTo>
                    <a:pt x="183907" y="14288"/>
                    <a:pt x="178197" y="21907"/>
                    <a:pt x="173439" y="29528"/>
                  </a:cubicBezTo>
                  <a:cubicBezTo>
                    <a:pt x="163922" y="45720"/>
                    <a:pt x="154406" y="70485"/>
                    <a:pt x="151551" y="99060"/>
                  </a:cubicBezTo>
                  <a:cubicBezTo>
                    <a:pt x="150600" y="113347"/>
                    <a:pt x="150600" y="127635"/>
                    <a:pt x="153454" y="141922"/>
                  </a:cubicBezTo>
                  <a:cubicBezTo>
                    <a:pt x="156309" y="156210"/>
                    <a:pt x="161067" y="170497"/>
                    <a:pt x="166777" y="182880"/>
                  </a:cubicBezTo>
                  <a:cubicBezTo>
                    <a:pt x="167729" y="184785"/>
                    <a:pt x="168681" y="185738"/>
                    <a:pt x="168681" y="187643"/>
                  </a:cubicBezTo>
                  <a:cubicBezTo>
                    <a:pt x="165826" y="186690"/>
                    <a:pt x="163922" y="184785"/>
                    <a:pt x="161067" y="183832"/>
                  </a:cubicBezTo>
                  <a:cubicBezTo>
                    <a:pt x="142034" y="174307"/>
                    <a:pt x="119194" y="168593"/>
                    <a:pt x="96355" y="170497"/>
                  </a:cubicBezTo>
                  <a:cubicBezTo>
                    <a:pt x="73515" y="171450"/>
                    <a:pt x="51627" y="179070"/>
                    <a:pt x="31643" y="188595"/>
                  </a:cubicBezTo>
                  <a:cubicBezTo>
                    <a:pt x="19271" y="194310"/>
                    <a:pt x="10706" y="200025"/>
                    <a:pt x="5948" y="204788"/>
                  </a:cubicBezTo>
                  <a:cubicBezTo>
                    <a:pt x="1190" y="209550"/>
                    <a:pt x="-714" y="213360"/>
                    <a:pt x="238" y="217170"/>
                  </a:cubicBezTo>
                  <a:cubicBezTo>
                    <a:pt x="1190" y="220980"/>
                    <a:pt x="4045" y="225743"/>
                    <a:pt x="8803" y="231457"/>
                  </a:cubicBezTo>
                  <a:cubicBezTo>
                    <a:pt x="13561" y="237172"/>
                    <a:pt x="20223" y="242888"/>
                    <a:pt x="26885" y="247650"/>
                  </a:cubicBezTo>
                  <a:cubicBezTo>
                    <a:pt x="42111" y="258128"/>
                    <a:pt x="63047" y="268605"/>
                    <a:pt x="86839" y="273368"/>
                  </a:cubicBezTo>
                  <a:cubicBezTo>
                    <a:pt x="110630" y="278130"/>
                    <a:pt x="136325" y="277178"/>
                    <a:pt x="159164" y="269557"/>
                  </a:cubicBezTo>
                  <a:cubicBezTo>
                    <a:pt x="164874" y="267653"/>
                    <a:pt x="170584" y="264795"/>
                    <a:pt x="175342" y="262890"/>
                  </a:cubicBezTo>
                  <a:cubicBezTo>
                    <a:pt x="171535" y="266700"/>
                    <a:pt x="168681" y="271463"/>
                    <a:pt x="165826" y="276225"/>
                  </a:cubicBezTo>
                  <a:cubicBezTo>
                    <a:pt x="154406" y="292418"/>
                    <a:pt x="146793" y="314325"/>
                    <a:pt x="146793" y="338138"/>
                  </a:cubicBezTo>
                  <a:cubicBezTo>
                    <a:pt x="146793" y="361950"/>
                    <a:pt x="155358" y="386715"/>
                    <a:pt x="166777" y="405765"/>
                  </a:cubicBezTo>
                  <a:cubicBezTo>
                    <a:pt x="173439" y="418147"/>
                    <a:pt x="181052" y="425768"/>
                    <a:pt x="185810" y="430530"/>
                  </a:cubicBezTo>
                  <a:cubicBezTo>
                    <a:pt x="191520" y="435293"/>
                    <a:pt x="195327" y="436245"/>
                    <a:pt x="199134" y="435293"/>
                  </a:cubicBezTo>
                  <a:cubicBezTo>
                    <a:pt x="202940" y="434340"/>
                    <a:pt x="206747" y="430530"/>
                    <a:pt x="212457" y="426720"/>
                  </a:cubicBezTo>
                  <a:cubicBezTo>
                    <a:pt x="217215" y="421957"/>
                    <a:pt x="222925" y="416243"/>
                    <a:pt x="226732" y="409575"/>
                  </a:cubicBezTo>
                  <a:cubicBezTo>
                    <a:pt x="235296" y="396240"/>
                    <a:pt x="244813" y="378143"/>
                    <a:pt x="249571" y="359093"/>
                  </a:cubicBezTo>
                  <a:cubicBezTo>
                    <a:pt x="254329" y="342900"/>
                    <a:pt x="255281" y="323850"/>
                    <a:pt x="251475" y="303847"/>
                  </a:cubicBezTo>
                  <a:cubicBezTo>
                    <a:pt x="264798" y="319088"/>
                    <a:pt x="281928" y="332422"/>
                    <a:pt x="300009" y="340995"/>
                  </a:cubicBezTo>
                  <a:cubicBezTo>
                    <a:pt x="321897" y="351472"/>
                    <a:pt x="345688" y="357188"/>
                    <a:pt x="367576" y="359093"/>
                  </a:cubicBezTo>
                  <a:cubicBezTo>
                    <a:pt x="381851" y="360997"/>
                    <a:pt x="392319" y="360997"/>
                    <a:pt x="398981" y="360045"/>
                  </a:cubicBezTo>
                  <a:cubicBezTo>
                    <a:pt x="405642" y="359093"/>
                    <a:pt x="409449" y="357188"/>
                    <a:pt x="411352" y="353378"/>
                  </a:cubicBezTo>
                  <a:cubicBezTo>
                    <a:pt x="412304" y="349568"/>
                    <a:pt x="412304" y="343853"/>
                    <a:pt x="410401" y="336232"/>
                  </a:cubicBezTo>
                  <a:cubicBezTo>
                    <a:pt x="408497" y="328613"/>
                    <a:pt x="405642" y="320040"/>
                    <a:pt x="401836" y="311468"/>
                  </a:cubicBezTo>
                  <a:cubicBezTo>
                    <a:pt x="393271" y="294322"/>
                    <a:pt x="377093" y="272415"/>
                    <a:pt x="356156" y="256222"/>
                  </a:cubicBezTo>
                  <a:cubicBezTo>
                    <a:pt x="340930" y="243840"/>
                    <a:pt x="322849" y="234315"/>
                    <a:pt x="304767" y="227647"/>
                  </a:cubicBezTo>
                  <a:cubicBezTo>
                    <a:pt x="321897" y="221932"/>
                    <a:pt x="338075" y="212407"/>
                    <a:pt x="353302" y="200978"/>
                  </a:cubicBezTo>
                  <a:cubicBezTo>
                    <a:pt x="374238" y="185738"/>
                    <a:pt x="390416" y="163830"/>
                    <a:pt x="401836" y="14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7258251" y="4493477"/>
              <a:ext cx="89431" cy="87304"/>
            </a:xfrm>
            <a:custGeom>
              <a:avLst/>
              <a:gdLst/>
              <a:ahLst/>
              <a:cxnLst/>
              <a:rect l="l" t="t" r="r" b="b"/>
              <a:pathLst>
                <a:path w="89431" h="87304" extrusionOk="0">
                  <a:moveTo>
                    <a:pt x="80402" y="14597"/>
                  </a:moveTo>
                  <a:cubicBezTo>
                    <a:pt x="71837" y="10787"/>
                    <a:pt x="58513" y="12692"/>
                    <a:pt x="53755" y="21265"/>
                  </a:cubicBezTo>
                  <a:cubicBezTo>
                    <a:pt x="51852" y="26027"/>
                    <a:pt x="48997" y="30790"/>
                    <a:pt x="47094" y="34600"/>
                  </a:cubicBezTo>
                  <a:cubicBezTo>
                    <a:pt x="43287" y="26979"/>
                    <a:pt x="40432" y="19360"/>
                    <a:pt x="37577" y="11740"/>
                  </a:cubicBezTo>
                  <a:cubicBezTo>
                    <a:pt x="29012" y="-9215"/>
                    <a:pt x="-4296" y="310"/>
                    <a:pt x="463" y="21265"/>
                  </a:cubicBezTo>
                  <a:cubicBezTo>
                    <a:pt x="4270" y="40315"/>
                    <a:pt x="9028" y="59365"/>
                    <a:pt x="20447" y="75557"/>
                  </a:cubicBezTo>
                  <a:cubicBezTo>
                    <a:pt x="22351" y="77462"/>
                    <a:pt x="24254" y="79367"/>
                    <a:pt x="27109" y="79367"/>
                  </a:cubicBezTo>
                  <a:cubicBezTo>
                    <a:pt x="32819" y="88892"/>
                    <a:pt x="49949" y="89844"/>
                    <a:pt x="57562" y="82225"/>
                  </a:cubicBezTo>
                  <a:cubicBezTo>
                    <a:pt x="69933" y="68890"/>
                    <a:pt x="80402" y="53650"/>
                    <a:pt x="88015" y="37457"/>
                  </a:cubicBezTo>
                  <a:cubicBezTo>
                    <a:pt x="90870" y="29837"/>
                    <a:pt x="89918" y="19360"/>
                    <a:pt x="80402" y="145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2" name="Google Shape;702;p15"/>
          <p:cNvGrpSpPr/>
          <p:nvPr/>
        </p:nvGrpSpPr>
        <p:grpSpPr>
          <a:xfrm>
            <a:off x="85297" y="4076066"/>
            <a:ext cx="627932" cy="1068919"/>
            <a:chOff x="2242558" y="2910400"/>
            <a:chExt cx="1312841" cy="2234363"/>
          </a:xfrm>
        </p:grpSpPr>
        <p:grpSp>
          <p:nvGrpSpPr>
            <p:cNvPr id="703" name="Google Shape;703;p15"/>
            <p:cNvGrpSpPr/>
            <p:nvPr/>
          </p:nvGrpSpPr>
          <p:grpSpPr>
            <a:xfrm>
              <a:off x="2242558" y="2910400"/>
              <a:ext cx="1312841" cy="2233025"/>
              <a:chOff x="138045" y="3365909"/>
              <a:chExt cx="1045089" cy="1777603"/>
            </a:xfrm>
          </p:grpSpPr>
          <p:grpSp>
            <p:nvGrpSpPr>
              <p:cNvPr id="704" name="Google Shape;704;p15"/>
              <p:cNvGrpSpPr/>
              <p:nvPr/>
            </p:nvGrpSpPr>
            <p:grpSpPr>
              <a:xfrm>
                <a:off x="138045" y="3365909"/>
                <a:ext cx="648772" cy="1770245"/>
                <a:chOff x="1323324" y="1549609"/>
                <a:chExt cx="648772" cy="1770245"/>
              </a:xfrm>
            </p:grpSpPr>
            <p:sp>
              <p:nvSpPr>
                <p:cNvPr id="705" name="Google Shape;705;p15"/>
                <p:cNvSpPr/>
                <p:nvPr/>
              </p:nvSpPr>
              <p:spPr>
                <a:xfrm>
                  <a:off x="1459411" y="1549609"/>
                  <a:ext cx="81313" cy="432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13" h="432435" extrusionOk="0">
                      <a:moveTo>
                        <a:pt x="52341" y="0"/>
                      </a:moveTo>
                      <a:cubicBezTo>
                        <a:pt x="62809" y="35243"/>
                        <a:pt x="68519" y="70485"/>
                        <a:pt x="73277" y="106680"/>
                      </a:cubicBezTo>
                      <a:cubicBezTo>
                        <a:pt x="75181" y="124778"/>
                        <a:pt x="78036" y="141923"/>
                        <a:pt x="78987" y="160020"/>
                      </a:cubicBezTo>
                      <a:cubicBezTo>
                        <a:pt x="79939" y="178118"/>
                        <a:pt x="80891" y="196215"/>
                        <a:pt x="80891" y="214313"/>
                      </a:cubicBezTo>
                      <a:cubicBezTo>
                        <a:pt x="80891" y="232410"/>
                        <a:pt x="81842" y="250508"/>
                        <a:pt x="80891" y="268605"/>
                      </a:cubicBezTo>
                      <a:cubicBezTo>
                        <a:pt x="80891" y="286703"/>
                        <a:pt x="78987" y="304800"/>
                        <a:pt x="78036" y="322898"/>
                      </a:cubicBezTo>
                      <a:cubicBezTo>
                        <a:pt x="75181" y="359093"/>
                        <a:pt x="73277" y="395288"/>
                        <a:pt x="66616" y="431483"/>
                      </a:cubicBezTo>
                      <a:lnTo>
                        <a:pt x="59002" y="432435"/>
                      </a:lnTo>
                      <a:cubicBezTo>
                        <a:pt x="53293" y="414338"/>
                        <a:pt x="47583" y="397193"/>
                        <a:pt x="42824" y="379095"/>
                      </a:cubicBezTo>
                      <a:cubicBezTo>
                        <a:pt x="38066" y="360998"/>
                        <a:pt x="33308" y="343853"/>
                        <a:pt x="29501" y="325755"/>
                      </a:cubicBezTo>
                      <a:cubicBezTo>
                        <a:pt x="25695" y="307658"/>
                        <a:pt x="20936" y="290513"/>
                        <a:pt x="18081" y="272415"/>
                      </a:cubicBezTo>
                      <a:cubicBezTo>
                        <a:pt x="14275" y="254318"/>
                        <a:pt x="11420" y="237173"/>
                        <a:pt x="9517" y="219075"/>
                      </a:cubicBezTo>
                      <a:cubicBezTo>
                        <a:pt x="7613" y="200978"/>
                        <a:pt x="4758" y="183833"/>
                        <a:pt x="2855" y="165735"/>
                      </a:cubicBezTo>
                      <a:cubicBezTo>
                        <a:pt x="952" y="147638"/>
                        <a:pt x="0" y="129540"/>
                        <a:pt x="0" y="112395"/>
                      </a:cubicBezTo>
                      <a:cubicBezTo>
                        <a:pt x="0" y="76200"/>
                        <a:pt x="952" y="40005"/>
                        <a:pt x="5710" y="3810"/>
                      </a:cubicBezTo>
                      <a:lnTo>
                        <a:pt x="523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15"/>
                <p:cNvSpPr/>
                <p:nvPr/>
              </p:nvSpPr>
              <p:spPr>
                <a:xfrm>
                  <a:off x="1556479" y="1758207"/>
                  <a:ext cx="100531" cy="42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1" h="426720" extrusionOk="0">
                      <a:moveTo>
                        <a:pt x="98020" y="8572"/>
                      </a:moveTo>
                      <a:cubicBezTo>
                        <a:pt x="101827" y="44767"/>
                        <a:pt x="100875" y="80963"/>
                        <a:pt x="98020" y="117158"/>
                      </a:cubicBezTo>
                      <a:cubicBezTo>
                        <a:pt x="97069" y="135255"/>
                        <a:pt x="95165" y="153352"/>
                        <a:pt x="92310" y="170497"/>
                      </a:cubicBezTo>
                      <a:cubicBezTo>
                        <a:pt x="89455" y="188595"/>
                        <a:pt x="85649" y="205740"/>
                        <a:pt x="80891" y="223838"/>
                      </a:cubicBezTo>
                      <a:cubicBezTo>
                        <a:pt x="76132" y="240983"/>
                        <a:pt x="72326" y="259080"/>
                        <a:pt x="67567" y="276225"/>
                      </a:cubicBezTo>
                      <a:cubicBezTo>
                        <a:pt x="64712" y="284797"/>
                        <a:pt x="61857" y="293370"/>
                        <a:pt x="59003" y="301942"/>
                      </a:cubicBezTo>
                      <a:lnTo>
                        <a:pt x="49486" y="327660"/>
                      </a:lnTo>
                      <a:cubicBezTo>
                        <a:pt x="36163" y="361950"/>
                        <a:pt x="23791" y="395288"/>
                        <a:pt x="6662" y="426720"/>
                      </a:cubicBezTo>
                      <a:lnTo>
                        <a:pt x="0" y="423863"/>
                      </a:lnTo>
                      <a:cubicBezTo>
                        <a:pt x="0" y="404813"/>
                        <a:pt x="0" y="386715"/>
                        <a:pt x="0" y="367665"/>
                      </a:cubicBezTo>
                      <a:cubicBezTo>
                        <a:pt x="952" y="349567"/>
                        <a:pt x="1903" y="331470"/>
                        <a:pt x="2855" y="313372"/>
                      </a:cubicBezTo>
                      <a:cubicBezTo>
                        <a:pt x="3807" y="295275"/>
                        <a:pt x="4758" y="277177"/>
                        <a:pt x="5710" y="259080"/>
                      </a:cubicBezTo>
                      <a:cubicBezTo>
                        <a:pt x="6662" y="240983"/>
                        <a:pt x="8565" y="223838"/>
                        <a:pt x="10468" y="205740"/>
                      </a:cubicBezTo>
                      <a:cubicBezTo>
                        <a:pt x="12372" y="188595"/>
                        <a:pt x="14275" y="170497"/>
                        <a:pt x="16178" y="153352"/>
                      </a:cubicBezTo>
                      <a:cubicBezTo>
                        <a:pt x="17130" y="144780"/>
                        <a:pt x="19033" y="136208"/>
                        <a:pt x="19985" y="127635"/>
                      </a:cubicBezTo>
                      <a:cubicBezTo>
                        <a:pt x="21888" y="119063"/>
                        <a:pt x="23791" y="110490"/>
                        <a:pt x="25695" y="101917"/>
                      </a:cubicBezTo>
                      <a:cubicBezTo>
                        <a:pt x="33308" y="67627"/>
                        <a:pt x="39969" y="34290"/>
                        <a:pt x="52341" y="0"/>
                      </a:cubicBezTo>
                      <a:lnTo>
                        <a:pt x="98020" y="85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5"/>
                <p:cNvSpPr/>
                <p:nvPr/>
              </p:nvSpPr>
              <p:spPr>
                <a:xfrm>
                  <a:off x="1357300" y="1746777"/>
                  <a:ext cx="205840" cy="48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840" h="484822" extrusionOk="0">
                      <a:moveTo>
                        <a:pt x="60238" y="11430"/>
                      </a:moveTo>
                      <a:cubicBezTo>
                        <a:pt x="60238" y="31432"/>
                        <a:pt x="62141" y="50482"/>
                        <a:pt x="64996" y="69532"/>
                      </a:cubicBezTo>
                      <a:cubicBezTo>
                        <a:pt x="67851" y="88582"/>
                        <a:pt x="72610" y="106680"/>
                        <a:pt x="77368" y="125730"/>
                      </a:cubicBezTo>
                      <a:cubicBezTo>
                        <a:pt x="82126" y="144780"/>
                        <a:pt x="88788" y="162877"/>
                        <a:pt x="95449" y="181927"/>
                      </a:cubicBezTo>
                      <a:cubicBezTo>
                        <a:pt x="102111" y="200977"/>
                        <a:pt x="109724" y="219075"/>
                        <a:pt x="117337" y="238125"/>
                      </a:cubicBezTo>
                      <a:cubicBezTo>
                        <a:pt x="124950" y="257175"/>
                        <a:pt x="133515" y="276225"/>
                        <a:pt x="142080" y="295275"/>
                      </a:cubicBezTo>
                      <a:cubicBezTo>
                        <a:pt x="150645" y="314325"/>
                        <a:pt x="159210" y="335280"/>
                        <a:pt x="166823" y="355282"/>
                      </a:cubicBezTo>
                      <a:cubicBezTo>
                        <a:pt x="174436" y="375285"/>
                        <a:pt x="183001" y="396240"/>
                        <a:pt x="189663" y="417195"/>
                      </a:cubicBezTo>
                      <a:cubicBezTo>
                        <a:pt x="196324" y="438150"/>
                        <a:pt x="202034" y="460057"/>
                        <a:pt x="205841" y="481965"/>
                      </a:cubicBezTo>
                      <a:lnTo>
                        <a:pt x="199179" y="484822"/>
                      </a:lnTo>
                      <a:cubicBezTo>
                        <a:pt x="176340" y="448627"/>
                        <a:pt x="151597" y="416242"/>
                        <a:pt x="126854" y="382905"/>
                      </a:cubicBezTo>
                      <a:cubicBezTo>
                        <a:pt x="114482" y="365760"/>
                        <a:pt x="102111" y="349567"/>
                        <a:pt x="89739" y="331470"/>
                      </a:cubicBezTo>
                      <a:cubicBezTo>
                        <a:pt x="77368" y="313372"/>
                        <a:pt x="65948" y="295275"/>
                        <a:pt x="55480" y="276225"/>
                      </a:cubicBezTo>
                      <a:cubicBezTo>
                        <a:pt x="45012" y="256222"/>
                        <a:pt x="34543" y="236220"/>
                        <a:pt x="25978" y="214313"/>
                      </a:cubicBezTo>
                      <a:cubicBezTo>
                        <a:pt x="17414" y="192405"/>
                        <a:pt x="10752" y="169545"/>
                        <a:pt x="5994" y="145732"/>
                      </a:cubicBezTo>
                      <a:cubicBezTo>
                        <a:pt x="-2571" y="98107"/>
                        <a:pt x="-3523" y="45720"/>
                        <a:pt x="13607" y="0"/>
                      </a:cubicBezTo>
                      <a:lnTo>
                        <a:pt x="60238" y="1143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5"/>
                <p:cNvSpPr/>
                <p:nvPr/>
              </p:nvSpPr>
              <p:spPr>
                <a:xfrm>
                  <a:off x="1585981" y="1976329"/>
                  <a:ext cx="164636" cy="383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636" h="383857" extrusionOk="0">
                      <a:moveTo>
                        <a:pt x="164636" y="14288"/>
                      </a:moveTo>
                      <a:cubicBezTo>
                        <a:pt x="163684" y="49530"/>
                        <a:pt x="157023" y="82867"/>
                        <a:pt x="148458" y="116205"/>
                      </a:cubicBezTo>
                      <a:cubicBezTo>
                        <a:pt x="146555" y="124778"/>
                        <a:pt x="144651" y="132398"/>
                        <a:pt x="141796" y="140970"/>
                      </a:cubicBezTo>
                      <a:cubicBezTo>
                        <a:pt x="138941" y="149542"/>
                        <a:pt x="137038" y="157163"/>
                        <a:pt x="134183" y="165735"/>
                      </a:cubicBezTo>
                      <a:cubicBezTo>
                        <a:pt x="131328" y="173355"/>
                        <a:pt x="128473" y="181928"/>
                        <a:pt x="124667" y="189548"/>
                      </a:cubicBezTo>
                      <a:lnTo>
                        <a:pt x="114198" y="213360"/>
                      </a:lnTo>
                      <a:lnTo>
                        <a:pt x="103730" y="236220"/>
                      </a:lnTo>
                      <a:cubicBezTo>
                        <a:pt x="99924" y="243840"/>
                        <a:pt x="96117" y="251460"/>
                        <a:pt x="92310" y="259080"/>
                      </a:cubicBezTo>
                      <a:cubicBezTo>
                        <a:pt x="88504" y="266700"/>
                        <a:pt x="83746" y="273367"/>
                        <a:pt x="79939" y="280988"/>
                      </a:cubicBezTo>
                      <a:lnTo>
                        <a:pt x="66616" y="302895"/>
                      </a:lnTo>
                      <a:cubicBezTo>
                        <a:pt x="48534" y="331470"/>
                        <a:pt x="28550" y="359092"/>
                        <a:pt x="6662" y="383858"/>
                      </a:cubicBezTo>
                      <a:lnTo>
                        <a:pt x="0" y="380048"/>
                      </a:lnTo>
                      <a:cubicBezTo>
                        <a:pt x="6662" y="344805"/>
                        <a:pt x="15227" y="311467"/>
                        <a:pt x="22840" y="278130"/>
                      </a:cubicBezTo>
                      <a:cubicBezTo>
                        <a:pt x="24743" y="269558"/>
                        <a:pt x="26646" y="261938"/>
                        <a:pt x="28550" y="253365"/>
                      </a:cubicBezTo>
                      <a:cubicBezTo>
                        <a:pt x="30453" y="244792"/>
                        <a:pt x="32356" y="237173"/>
                        <a:pt x="35211" y="228600"/>
                      </a:cubicBezTo>
                      <a:cubicBezTo>
                        <a:pt x="39018" y="212408"/>
                        <a:pt x="43776" y="196215"/>
                        <a:pt x="48534" y="180975"/>
                      </a:cubicBezTo>
                      <a:lnTo>
                        <a:pt x="55196" y="157163"/>
                      </a:lnTo>
                      <a:cubicBezTo>
                        <a:pt x="57099" y="149542"/>
                        <a:pt x="59954" y="141923"/>
                        <a:pt x="61857" y="134303"/>
                      </a:cubicBezTo>
                      <a:cubicBezTo>
                        <a:pt x="66616" y="119063"/>
                        <a:pt x="73277" y="103823"/>
                        <a:pt x="78987" y="88583"/>
                      </a:cubicBezTo>
                      <a:cubicBezTo>
                        <a:pt x="91359" y="58103"/>
                        <a:pt x="102779" y="28575"/>
                        <a:pt x="118957" y="0"/>
                      </a:cubicBezTo>
                      <a:lnTo>
                        <a:pt x="164636" y="142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5"/>
                <p:cNvSpPr/>
                <p:nvPr/>
              </p:nvSpPr>
              <p:spPr>
                <a:xfrm>
                  <a:off x="1323324" y="2066817"/>
                  <a:ext cx="291205" cy="380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205" h="380047" extrusionOk="0">
                      <a:moveTo>
                        <a:pt x="45679" y="0"/>
                      </a:moveTo>
                      <a:cubicBezTo>
                        <a:pt x="59954" y="34290"/>
                        <a:pt x="75181" y="64770"/>
                        <a:pt x="95165" y="94298"/>
                      </a:cubicBezTo>
                      <a:cubicBezTo>
                        <a:pt x="104682" y="108585"/>
                        <a:pt x="115150" y="123825"/>
                        <a:pt x="125618" y="138113"/>
                      </a:cubicBezTo>
                      <a:cubicBezTo>
                        <a:pt x="136086" y="152400"/>
                        <a:pt x="146555" y="167640"/>
                        <a:pt x="157974" y="181928"/>
                      </a:cubicBezTo>
                      <a:cubicBezTo>
                        <a:pt x="169394" y="196215"/>
                        <a:pt x="181766" y="211455"/>
                        <a:pt x="193186" y="226695"/>
                      </a:cubicBezTo>
                      <a:cubicBezTo>
                        <a:pt x="204605" y="241935"/>
                        <a:pt x="216977" y="258128"/>
                        <a:pt x="228397" y="273367"/>
                      </a:cubicBezTo>
                      <a:cubicBezTo>
                        <a:pt x="251237" y="305753"/>
                        <a:pt x="275028" y="339090"/>
                        <a:pt x="291206" y="375285"/>
                      </a:cubicBezTo>
                      <a:lnTo>
                        <a:pt x="285496" y="380048"/>
                      </a:lnTo>
                      <a:cubicBezTo>
                        <a:pt x="255995" y="356235"/>
                        <a:pt x="226494" y="334328"/>
                        <a:pt x="196992" y="312420"/>
                      </a:cubicBezTo>
                      <a:cubicBezTo>
                        <a:pt x="181766" y="300990"/>
                        <a:pt x="167491" y="289560"/>
                        <a:pt x="153216" y="278130"/>
                      </a:cubicBezTo>
                      <a:cubicBezTo>
                        <a:pt x="138941" y="265748"/>
                        <a:pt x="124667" y="252413"/>
                        <a:pt x="110392" y="239078"/>
                      </a:cubicBezTo>
                      <a:cubicBezTo>
                        <a:pt x="96117" y="224790"/>
                        <a:pt x="81842" y="209550"/>
                        <a:pt x="69471" y="193358"/>
                      </a:cubicBezTo>
                      <a:cubicBezTo>
                        <a:pt x="57099" y="176213"/>
                        <a:pt x="45679" y="158115"/>
                        <a:pt x="35211" y="139065"/>
                      </a:cubicBezTo>
                      <a:cubicBezTo>
                        <a:pt x="14275" y="100013"/>
                        <a:pt x="952" y="54292"/>
                        <a:pt x="0" y="8573"/>
                      </a:cubicBezTo>
                      <a:lnTo>
                        <a:pt x="4567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5"/>
                <p:cNvSpPr/>
                <p:nvPr/>
              </p:nvSpPr>
              <p:spPr>
                <a:xfrm>
                  <a:off x="1640225" y="2221122"/>
                  <a:ext cx="133231" cy="33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31" h="331470" extrusionOk="0">
                      <a:moveTo>
                        <a:pt x="133231" y="20003"/>
                      </a:moveTo>
                      <a:cubicBezTo>
                        <a:pt x="132280" y="49530"/>
                        <a:pt x="125618" y="77153"/>
                        <a:pt x="118957" y="104775"/>
                      </a:cubicBezTo>
                      <a:cubicBezTo>
                        <a:pt x="115150" y="118110"/>
                        <a:pt x="111343" y="132398"/>
                        <a:pt x="107537" y="145733"/>
                      </a:cubicBezTo>
                      <a:cubicBezTo>
                        <a:pt x="102779" y="159068"/>
                        <a:pt x="97069" y="172403"/>
                        <a:pt x="91359" y="184785"/>
                      </a:cubicBezTo>
                      <a:cubicBezTo>
                        <a:pt x="85649" y="198120"/>
                        <a:pt x="79939" y="210503"/>
                        <a:pt x="73277" y="222885"/>
                      </a:cubicBezTo>
                      <a:cubicBezTo>
                        <a:pt x="66616" y="235268"/>
                        <a:pt x="59954" y="247650"/>
                        <a:pt x="53293" y="260033"/>
                      </a:cubicBezTo>
                      <a:cubicBezTo>
                        <a:pt x="39018" y="284798"/>
                        <a:pt x="23791" y="308610"/>
                        <a:pt x="6662" y="331470"/>
                      </a:cubicBezTo>
                      <a:lnTo>
                        <a:pt x="0" y="327660"/>
                      </a:lnTo>
                      <a:cubicBezTo>
                        <a:pt x="952" y="296228"/>
                        <a:pt x="4758" y="266700"/>
                        <a:pt x="7613" y="238125"/>
                      </a:cubicBezTo>
                      <a:cubicBezTo>
                        <a:pt x="9517" y="223838"/>
                        <a:pt x="12371" y="208598"/>
                        <a:pt x="14275" y="195263"/>
                      </a:cubicBezTo>
                      <a:cubicBezTo>
                        <a:pt x="17130" y="180975"/>
                        <a:pt x="19985" y="167640"/>
                        <a:pt x="23791" y="153353"/>
                      </a:cubicBezTo>
                      <a:cubicBezTo>
                        <a:pt x="27598" y="140018"/>
                        <a:pt x="30453" y="125730"/>
                        <a:pt x="35211" y="112395"/>
                      </a:cubicBezTo>
                      <a:cubicBezTo>
                        <a:pt x="39018" y="99060"/>
                        <a:pt x="44728" y="85725"/>
                        <a:pt x="50438" y="73343"/>
                      </a:cubicBezTo>
                      <a:cubicBezTo>
                        <a:pt x="61857" y="47625"/>
                        <a:pt x="73277" y="22860"/>
                        <a:pt x="89455" y="0"/>
                      </a:cubicBezTo>
                      <a:lnTo>
                        <a:pt x="133231" y="2000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5"/>
                <p:cNvSpPr/>
                <p:nvPr/>
              </p:nvSpPr>
              <p:spPr>
                <a:xfrm>
                  <a:off x="1409925" y="2413527"/>
                  <a:ext cx="266462" cy="233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62" h="233362" extrusionOk="0">
                      <a:moveTo>
                        <a:pt x="35211" y="0"/>
                      </a:moveTo>
                      <a:cubicBezTo>
                        <a:pt x="58051" y="16192"/>
                        <a:pt x="78036" y="33338"/>
                        <a:pt x="97069" y="51435"/>
                      </a:cubicBezTo>
                      <a:cubicBezTo>
                        <a:pt x="106585" y="60007"/>
                        <a:pt x="116102" y="68580"/>
                        <a:pt x="125618" y="78105"/>
                      </a:cubicBezTo>
                      <a:cubicBezTo>
                        <a:pt x="135135" y="87630"/>
                        <a:pt x="144651" y="97155"/>
                        <a:pt x="153216" y="106680"/>
                      </a:cubicBezTo>
                      <a:cubicBezTo>
                        <a:pt x="162733" y="116205"/>
                        <a:pt x="172249" y="125730"/>
                        <a:pt x="180814" y="135255"/>
                      </a:cubicBezTo>
                      <a:cubicBezTo>
                        <a:pt x="190331" y="144780"/>
                        <a:pt x="198896" y="155257"/>
                        <a:pt x="208412" y="164782"/>
                      </a:cubicBezTo>
                      <a:cubicBezTo>
                        <a:pt x="227445" y="184785"/>
                        <a:pt x="246478" y="204788"/>
                        <a:pt x="266463" y="225742"/>
                      </a:cubicBezTo>
                      <a:lnTo>
                        <a:pt x="263608" y="233363"/>
                      </a:lnTo>
                      <a:cubicBezTo>
                        <a:pt x="236962" y="229553"/>
                        <a:pt x="211267" y="220980"/>
                        <a:pt x="185572" y="210503"/>
                      </a:cubicBezTo>
                      <a:lnTo>
                        <a:pt x="166539" y="201930"/>
                      </a:lnTo>
                      <a:cubicBezTo>
                        <a:pt x="159878" y="199072"/>
                        <a:pt x="154168" y="196215"/>
                        <a:pt x="147506" y="192405"/>
                      </a:cubicBezTo>
                      <a:cubicBezTo>
                        <a:pt x="135135" y="185738"/>
                        <a:pt x="123715" y="178117"/>
                        <a:pt x="112295" y="169545"/>
                      </a:cubicBezTo>
                      <a:cubicBezTo>
                        <a:pt x="100875" y="160972"/>
                        <a:pt x="89455" y="152400"/>
                        <a:pt x="78987" y="142875"/>
                      </a:cubicBezTo>
                      <a:cubicBezTo>
                        <a:pt x="68519" y="133350"/>
                        <a:pt x="58051" y="121920"/>
                        <a:pt x="48534" y="111442"/>
                      </a:cubicBezTo>
                      <a:cubicBezTo>
                        <a:pt x="29501" y="88582"/>
                        <a:pt x="13323" y="63817"/>
                        <a:pt x="0" y="34290"/>
                      </a:cubicBezTo>
                      <a:lnTo>
                        <a:pt x="3521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5"/>
                <p:cNvSpPr/>
                <p:nvPr/>
              </p:nvSpPr>
              <p:spPr>
                <a:xfrm>
                  <a:off x="1706841" y="2346852"/>
                  <a:ext cx="158926" cy="38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26" h="389572" extrusionOk="0">
                      <a:moveTo>
                        <a:pt x="157023" y="6667"/>
                      </a:moveTo>
                      <a:cubicBezTo>
                        <a:pt x="158926" y="24765"/>
                        <a:pt x="158926" y="42863"/>
                        <a:pt x="158926" y="60960"/>
                      </a:cubicBezTo>
                      <a:cubicBezTo>
                        <a:pt x="158926" y="79057"/>
                        <a:pt x="157023" y="97155"/>
                        <a:pt x="154168" y="115252"/>
                      </a:cubicBezTo>
                      <a:cubicBezTo>
                        <a:pt x="152264" y="123825"/>
                        <a:pt x="151313" y="133350"/>
                        <a:pt x="149410" y="141922"/>
                      </a:cubicBezTo>
                      <a:cubicBezTo>
                        <a:pt x="147506" y="150495"/>
                        <a:pt x="144651" y="159067"/>
                        <a:pt x="142748" y="168592"/>
                      </a:cubicBezTo>
                      <a:cubicBezTo>
                        <a:pt x="139893" y="177165"/>
                        <a:pt x="137038" y="185738"/>
                        <a:pt x="134183" y="194310"/>
                      </a:cubicBezTo>
                      <a:lnTo>
                        <a:pt x="124667" y="219075"/>
                      </a:lnTo>
                      <a:lnTo>
                        <a:pt x="114198" y="243840"/>
                      </a:lnTo>
                      <a:cubicBezTo>
                        <a:pt x="110392" y="251460"/>
                        <a:pt x="106585" y="260032"/>
                        <a:pt x="101827" y="267653"/>
                      </a:cubicBezTo>
                      <a:cubicBezTo>
                        <a:pt x="97069" y="275272"/>
                        <a:pt x="92310" y="282892"/>
                        <a:pt x="88504" y="290513"/>
                      </a:cubicBezTo>
                      <a:lnTo>
                        <a:pt x="74229" y="312420"/>
                      </a:lnTo>
                      <a:cubicBezTo>
                        <a:pt x="54244" y="340995"/>
                        <a:pt x="31405" y="367665"/>
                        <a:pt x="5710" y="389572"/>
                      </a:cubicBezTo>
                      <a:lnTo>
                        <a:pt x="0" y="384810"/>
                      </a:lnTo>
                      <a:cubicBezTo>
                        <a:pt x="5710" y="367665"/>
                        <a:pt x="10468" y="351472"/>
                        <a:pt x="16178" y="334328"/>
                      </a:cubicBezTo>
                      <a:cubicBezTo>
                        <a:pt x="20936" y="318135"/>
                        <a:pt x="26646" y="300990"/>
                        <a:pt x="31405" y="284797"/>
                      </a:cubicBezTo>
                      <a:lnTo>
                        <a:pt x="38066" y="260032"/>
                      </a:lnTo>
                      <a:cubicBezTo>
                        <a:pt x="39969" y="251460"/>
                        <a:pt x="41873" y="243840"/>
                        <a:pt x="44728" y="236220"/>
                      </a:cubicBezTo>
                      <a:cubicBezTo>
                        <a:pt x="49486" y="220027"/>
                        <a:pt x="53293" y="204788"/>
                        <a:pt x="58051" y="188595"/>
                      </a:cubicBezTo>
                      <a:lnTo>
                        <a:pt x="64712" y="164782"/>
                      </a:lnTo>
                      <a:cubicBezTo>
                        <a:pt x="66616" y="157163"/>
                        <a:pt x="68519" y="148590"/>
                        <a:pt x="70422" y="140970"/>
                      </a:cubicBezTo>
                      <a:cubicBezTo>
                        <a:pt x="72326" y="133350"/>
                        <a:pt x="74229" y="125730"/>
                        <a:pt x="77084" y="117157"/>
                      </a:cubicBezTo>
                      <a:cubicBezTo>
                        <a:pt x="78987" y="109538"/>
                        <a:pt x="80891" y="101917"/>
                        <a:pt x="83745" y="94297"/>
                      </a:cubicBezTo>
                      <a:cubicBezTo>
                        <a:pt x="92310" y="62865"/>
                        <a:pt x="101827" y="31432"/>
                        <a:pt x="112295" y="0"/>
                      </a:cubicBezTo>
                      <a:lnTo>
                        <a:pt x="157023" y="666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5"/>
                <p:cNvSpPr/>
                <p:nvPr/>
              </p:nvSpPr>
              <p:spPr>
                <a:xfrm>
                  <a:off x="1408022" y="2579262"/>
                  <a:ext cx="364483" cy="34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83" h="341947" extrusionOk="0">
                      <a:moveTo>
                        <a:pt x="38066" y="0"/>
                      </a:moveTo>
                      <a:cubicBezTo>
                        <a:pt x="52341" y="14288"/>
                        <a:pt x="64712" y="29528"/>
                        <a:pt x="78036" y="43815"/>
                      </a:cubicBezTo>
                      <a:cubicBezTo>
                        <a:pt x="91359" y="58103"/>
                        <a:pt x="104682" y="72390"/>
                        <a:pt x="118005" y="86678"/>
                      </a:cubicBezTo>
                      <a:cubicBezTo>
                        <a:pt x="124667" y="93345"/>
                        <a:pt x="131328" y="100965"/>
                        <a:pt x="137990" y="107632"/>
                      </a:cubicBezTo>
                      <a:cubicBezTo>
                        <a:pt x="144651" y="114300"/>
                        <a:pt x="151313" y="121920"/>
                        <a:pt x="157023" y="128588"/>
                      </a:cubicBezTo>
                      <a:lnTo>
                        <a:pt x="176056" y="150495"/>
                      </a:lnTo>
                      <a:lnTo>
                        <a:pt x="196041" y="171450"/>
                      </a:lnTo>
                      <a:lnTo>
                        <a:pt x="236010" y="213360"/>
                      </a:lnTo>
                      <a:cubicBezTo>
                        <a:pt x="249333" y="227647"/>
                        <a:pt x="262656" y="240982"/>
                        <a:pt x="276931" y="254318"/>
                      </a:cubicBezTo>
                      <a:cubicBezTo>
                        <a:pt x="305481" y="280988"/>
                        <a:pt x="334030" y="307657"/>
                        <a:pt x="364483" y="334328"/>
                      </a:cubicBezTo>
                      <a:lnTo>
                        <a:pt x="361628" y="341947"/>
                      </a:lnTo>
                      <a:cubicBezTo>
                        <a:pt x="324514" y="333375"/>
                        <a:pt x="289303" y="318135"/>
                        <a:pt x="253140" y="300038"/>
                      </a:cubicBezTo>
                      <a:lnTo>
                        <a:pt x="226494" y="285750"/>
                      </a:lnTo>
                      <a:cubicBezTo>
                        <a:pt x="217929" y="280988"/>
                        <a:pt x="209364" y="275272"/>
                        <a:pt x="200799" y="269557"/>
                      </a:cubicBezTo>
                      <a:cubicBezTo>
                        <a:pt x="192234" y="263843"/>
                        <a:pt x="183669" y="258128"/>
                        <a:pt x="176056" y="251460"/>
                      </a:cubicBezTo>
                      <a:cubicBezTo>
                        <a:pt x="168443" y="244793"/>
                        <a:pt x="159878" y="239078"/>
                        <a:pt x="152265" y="232410"/>
                      </a:cubicBezTo>
                      <a:lnTo>
                        <a:pt x="128473" y="211455"/>
                      </a:lnTo>
                      <a:cubicBezTo>
                        <a:pt x="120860" y="203835"/>
                        <a:pt x="113247" y="197168"/>
                        <a:pt x="105634" y="189547"/>
                      </a:cubicBezTo>
                      <a:cubicBezTo>
                        <a:pt x="98020" y="181928"/>
                        <a:pt x="91359" y="174307"/>
                        <a:pt x="84697" y="165735"/>
                      </a:cubicBezTo>
                      <a:cubicBezTo>
                        <a:pt x="78036" y="157163"/>
                        <a:pt x="71374" y="148590"/>
                        <a:pt x="64712" y="140018"/>
                      </a:cubicBezTo>
                      <a:cubicBezTo>
                        <a:pt x="39969" y="105728"/>
                        <a:pt x="16178" y="68580"/>
                        <a:pt x="0" y="26670"/>
                      </a:cubicBezTo>
                      <a:lnTo>
                        <a:pt x="3806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15"/>
                <p:cNvSpPr/>
                <p:nvPr/>
              </p:nvSpPr>
              <p:spPr>
                <a:xfrm>
                  <a:off x="1765843" y="2651652"/>
                  <a:ext cx="136086" cy="24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86" h="247411" extrusionOk="0">
                      <a:moveTo>
                        <a:pt x="136086" y="19050"/>
                      </a:moveTo>
                      <a:cubicBezTo>
                        <a:pt x="136086" y="42863"/>
                        <a:pt x="132280" y="65722"/>
                        <a:pt x="126570" y="87630"/>
                      </a:cubicBezTo>
                      <a:cubicBezTo>
                        <a:pt x="123715" y="99060"/>
                        <a:pt x="120860" y="109538"/>
                        <a:pt x="117053" y="120015"/>
                      </a:cubicBezTo>
                      <a:cubicBezTo>
                        <a:pt x="113247" y="130492"/>
                        <a:pt x="107537" y="140970"/>
                        <a:pt x="102779" y="151447"/>
                      </a:cubicBezTo>
                      <a:cubicBezTo>
                        <a:pt x="97069" y="161925"/>
                        <a:pt x="91359" y="171450"/>
                        <a:pt x="84697" y="180975"/>
                      </a:cubicBezTo>
                      <a:cubicBezTo>
                        <a:pt x="78036" y="190500"/>
                        <a:pt x="70422" y="199072"/>
                        <a:pt x="62809" y="207645"/>
                      </a:cubicBezTo>
                      <a:cubicBezTo>
                        <a:pt x="59003" y="211455"/>
                        <a:pt x="54244" y="216217"/>
                        <a:pt x="50438" y="220028"/>
                      </a:cubicBezTo>
                      <a:cubicBezTo>
                        <a:pt x="46631" y="223838"/>
                        <a:pt x="41873" y="227647"/>
                        <a:pt x="37114" y="231457"/>
                      </a:cubicBezTo>
                      <a:cubicBezTo>
                        <a:pt x="32356" y="235267"/>
                        <a:pt x="27598" y="238125"/>
                        <a:pt x="22840" y="241935"/>
                      </a:cubicBezTo>
                      <a:cubicBezTo>
                        <a:pt x="19985" y="243840"/>
                        <a:pt x="17130" y="245745"/>
                        <a:pt x="13323" y="246697"/>
                      </a:cubicBezTo>
                      <a:cubicBezTo>
                        <a:pt x="11420" y="247650"/>
                        <a:pt x="9517" y="247650"/>
                        <a:pt x="6662" y="246697"/>
                      </a:cubicBezTo>
                      <a:cubicBezTo>
                        <a:pt x="3807" y="246697"/>
                        <a:pt x="1903" y="244792"/>
                        <a:pt x="0" y="242888"/>
                      </a:cubicBezTo>
                      <a:lnTo>
                        <a:pt x="3807" y="236220"/>
                      </a:lnTo>
                      <a:cubicBezTo>
                        <a:pt x="4758" y="236220"/>
                        <a:pt x="4758" y="235267"/>
                        <a:pt x="4758" y="234315"/>
                      </a:cubicBezTo>
                      <a:lnTo>
                        <a:pt x="5710" y="232410"/>
                      </a:lnTo>
                      <a:cubicBezTo>
                        <a:pt x="6662" y="230505"/>
                        <a:pt x="6662" y="228600"/>
                        <a:pt x="7613" y="226695"/>
                      </a:cubicBezTo>
                      <a:cubicBezTo>
                        <a:pt x="8565" y="220980"/>
                        <a:pt x="10468" y="215265"/>
                        <a:pt x="12372" y="210503"/>
                      </a:cubicBezTo>
                      <a:cubicBezTo>
                        <a:pt x="15226" y="199072"/>
                        <a:pt x="18081" y="188595"/>
                        <a:pt x="20936" y="178117"/>
                      </a:cubicBezTo>
                      <a:cubicBezTo>
                        <a:pt x="23791" y="167640"/>
                        <a:pt x="25695" y="157163"/>
                        <a:pt x="28550" y="146685"/>
                      </a:cubicBezTo>
                      <a:cubicBezTo>
                        <a:pt x="31405" y="136207"/>
                        <a:pt x="34260" y="125730"/>
                        <a:pt x="37114" y="116205"/>
                      </a:cubicBezTo>
                      <a:cubicBezTo>
                        <a:pt x="39969" y="105728"/>
                        <a:pt x="42824" y="96203"/>
                        <a:pt x="46631" y="85725"/>
                      </a:cubicBezTo>
                      <a:cubicBezTo>
                        <a:pt x="50438" y="76200"/>
                        <a:pt x="54244" y="65722"/>
                        <a:pt x="59003" y="56197"/>
                      </a:cubicBezTo>
                      <a:cubicBezTo>
                        <a:pt x="68519" y="37147"/>
                        <a:pt x="78036" y="18097"/>
                        <a:pt x="93262" y="0"/>
                      </a:cubicBezTo>
                      <a:lnTo>
                        <a:pt x="136086" y="190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15"/>
                <p:cNvSpPr/>
                <p:nvPr/>
              </p:nvSpPr>
              <p:spPr>
                <a:xfrm>
                  <a:off x="1442131" y="2616595"/>
                  <a:ext cx="326157" cy="30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57" h="301141" extrusionOk="0">
                      <a:moveTo>
                        <a:pt x="323712" y="293185"/>
                      </a:moveTo>
                      <a:cubicBezTo>
                        <a:pt x="261855" y="258894"/>
                        <a:pt x="199997" y="216984"/>
                        <a:pt x="145753" y="165549"/>
                      </a:cubicBezTo>
                      <a:cubicBezTo>
                        <a:pt x="119107" y="140784"/>
                        <a:pt x="96267" y="113162"/>
                        <a:pt x="74379" y="84587"/>
                      </a:cubicBezTo>
                      <a:cubicBezTo>
                        <a:pt x="52491" y="56012"/>
                        <a:pt x="29651" y="27437"/>
                        <a:pt x="4908" y="767"/>
                      </a:cubicBezTo>
                      <a:cubicBezTo>
                        <a:pt x="3005" y="-1138"/>
                        <a:pt x="-801" y="767"/>
                        <a:pt x="150" y="3624"/>
                      </a:cubicBezTo>
                      <a:cubicBezTo>
                        <a:pt x="28700" y="72204"/>
                        <a:pt x="86751" y="129354"/>
                        <a:pt x="138140" y="176027"/>
                      </a:cubicBezTo>
                      <a:cubicBezTo>
                        <a:pt x="152415" y="189362"/>
                        <a:pt x="166690" y="201744"/>
                        <a:pt x="180964" y="213174"/>
                      </a:cubicBezTo>
                      <a:cubicBezTo>
                        <a:pt x="195239" y="224604"/>
                        <a:pt x="210466" y="236034"/>
                        <a:pt x="225692" y="246512"/>
                      </a:cubicBezTo>
                      <a:cubicBezTo>
                        <a:pt x="256145" y="267467"/>
                        <a:pt x="287550" y="285564"/>
                        <a:pt x="320857" y="300804"/>
                      </a:cubicBezTo>
                      <a:cubicBezTo>
                        <a:pt x="325616" y="302710"/>
                        <a:pt x="328471" y="296042"/>
                        <a:pt x="323712" y="2931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15"/>
                <p:cNvSpPr/>
                <p:nvPr/>
              </p:nvSpPr>
              <p:spPr>
                <a:xfrm>
                  <a:off x="1439750" y="2449469"/>
                  <a:ext cx="228462" cy="188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62" h="188972" extrusionOk="0">
                      <a:moveTo>
                        <a:pt x="227121" y="182181"/>
                      </a:moveTo>
                      <a:cubicBezTo>
                        <a:pt x="208088" y="167893"/>
                        <a:pt x="189055" y="153606"/>
                        <a:pt x="169070" y="140271"/>
                      </a:cubicBezTo>
                      <a:cubicBezTo>
                        <a:pt x="150037" y="125983"/>
                        <a:pt x="131004" y="111696"/>
                        <a:pt x="111971" y="96456"/>
                      </a:cubicBezTo>
                      <a:cubicBezTo>
                        <a:pt x="93890" y="81216"/>
                        <a:pt x="75808" y="64071"/>
                        <a:pt x="57727" y="47878"/>
                      </a:cubicBezTo>
                      <a:cubicBezTo>
                        <a:pt x="40597" y="30733"/>
                        <a:pt x="22516" y="14541"/>
                        <a:pt x="3483" y="253"/>
                      </a:cubicBezTo>
                      <a:cubicBezTo>
                        <a:pt x="1579" y="-699"/>
                        <a:pt x="-1276" y="1206"/>
                        <a:pt x="628" y="3111"/>
                      </a:cubicBezTo>
                      <a:cubicBezTo>
                        <a:pt x="13951" y="22161"/>
                        <a:pt x="28226" y="39306"/>
                        <a:pt x="45355" y="54546"/>
                      </a:cubicBezTo>
                      <a:cubicBezTo>
                        <a:pt x="61534" y="69786"/>
                        <a:pt x="79615" y="84073"/>
                        <a:pt x="95793" y="98361"/>
                      </a:cubicBezTo>
                      <a:cubicBezTo>
                        <a:pt x="115778" y="115506"/>
                        <a:pt x="136714" y="131698"/>
                        <a:pt x="157651" y="147891"/>
                      </a:cubicBezTo>
                      <a:cubicBezTo>
                        <a:pt x="179538" y="163131"/>
                        <a:pt x="201427" y="177418"/>
                        <a:pt x="223315" y="188848"/>
                      </a:cubicBezTo>
                      <a:cubicBezTo>
                        <a:pt x="228073" y="189801"/>
                        <a:pt x="229976" y="185038"/>
                        <a:pt x="227121" y="18218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15"/>
                <p:cNvSpPr/>
                <p:nvPr/>
              </p:nvSpPr>
              <p:spPr>
                <a:xfrm>
                  <a:off x="1758929" y="2717953"/>
                  <a:ext cx="109884" cy="184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84" h="184834" extrusionOk="0">
                      <a:moveTo>
                        <a:pt x="3108" y="184206"/>
                      </a:moveTo>
                      <a:cubicBezTo>
                        <a:pt x="31658" y="162299"/>
                        <a:pt x="48787" y="131819"/>
                        <a:pt x="65917" y="99434"/>
                      </a:cubicBezTo>
                      <a:cubicBezTo>
                        <a:pt x="83047" y="68001"/>
                        <a:pt x="99225" y="37521"/>
                        <a:pt x="109693" y="2279"/>
                      </a:cubicBezTo>
                      <a:cubicBezTo>
                        <a:pt x="110645" y="374"/>
                        <a:pt x="107790" y="-579"/>
                        <a:pt x="106838" y="374"/>
                      </a:cubicBezTo>
                      <a:cubicBezTo>
                        <a:pt x="85902" y="27996"/>
                        <a:pt x="70675" y="59429"/>
                        <a:pt x="54497" y="90861"/>
                      </a:cubicBezTo>
                      <a:cubicBezTo>
                        <a:pt x="39271" y="122294"/>
                        <a:pt x="23093" y="153726"/>
                        <a:pt x="253" y="181349"/>
                      </a:cubicBezTo>
                      <a:cubicBezTo>
                        <a:pt x="-699" y="183254"/>
                        <a:pt x="1205" y="186111"/>
                        <a:pt x="3108" y="18420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15"/>
                <p:cNvSpPr/>
                <p:nvPr/>
              </p:nvSpPr>
              <p:spPr>
                <a:xfrm>
                  <a:off x="1699104" y="2388925"/>
                  <a:ext cx="146678" cy="341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78" h="341263" extrusionOk="0">
                      <a:moveTo>
                        <a:pt x="6785" y="339879"/>
                      </a:moveTo>
                      <a:cubicBezTo>
                        <a:pt x="22963" y="316067"/>
                        <a:pt x="37238" y="290349"/>
                        <a:pt x="52465" y="262727"/>
                      </a:cubicBezTo>
                      <a:cubicBezTo>
                        <a:pt x="67691" y="236056"/>
                        <a:pt x="81966" y="207482"/>
                        <a:pt x="94337" y="178907"/>
                      </a:cubicBezTo>
                      <a:cubicBezTo>
                        <a:pt x="100999" y="164619"/>
                        <a:pt x="106709" y="150332"/>
                        <a:pt x="112419" y="135092"/>
                      </a:cubicBezTo>
                      <a:cubicBezTo>
                        <a:pt x="118129" y="120804"/>
                        <a:pt x="122887" y="105564"/>
                        <a:pt x="127645" y="91277"/>
                      </a:cubicBezTo>
                      <a:cubicBezTo>
                        <a:pt x="137162" y="61749"/>
                        <a:pt x="142872" y="32222"/>
                        <a:pt x="146678" y="2694"/>
                      </a:cubicBezTo>
                      <a:cubicBezTo>
                        <a:pt x="146678" y="789"/>
                        <a:pt x="143823" y="-1116"/>
                        <a:pt x="142872" y="789"/>
                      </a:cubicBezTo>
                      <a:cubicBezTo>
                        <a:pt x="132404" y="28412"/>
                        <a:pt x="123839" y="56034"/>
                        <a:pt x="115274" y="83657"/>
                      </a:cubicBezTo>
                      <a:cubicBezTo>
                        <a:pt x="106709" y="111279"/>
                        <a:pt x="97192" y="139854"/>
                        <a:pt x="85773" y="167477"/>
                      </a:cubicBezTo>
                      <a:cubicBezTo>
                        <a:pt x="61981" y="225579"/>
                        <a:pt x="32480" y="281777"/>
                        <a:pt x="124" y="334164"/>
                      </a:cubicBezTo>
                      <a:cubicBezTo>
                        <a:pt x="-828" y="338927"/>
                        <a:pt x="3930" y="343689"/>
                        <a:pt x="6785" y="33987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15"/>
                <p:cNvSpPr/>
                <p:nvPr/>
              </p:nvSpPr>
              <p:spPr>
                <a:xfrm>
                  <a:off x="1645416" y="2318854"/>
                  <a:ext cx="83312" cy="227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12" h="227493" extrusionOk="0">
                      <a:moveTo>
                        <a:pt x="4325" y="226118"/>
                      </a:moveTo>
                      <a:cubicBezTo>
                        <a:pt x="21455" y="190875"/>
                        <a:pt x="39536" y="155633"/>
                        <a:pt x="53811" y="118485"/>
                      </a:cubicBezTo>
                      <a:cubicBezTo>
                        <a:pt x="69038" y="81338"/>
                        <a:pt x="80458" y="43238"/>
                        <a:pt x="83313" y="2280"/>
                      </a:cubicBezTo>
                      <a:cubicBezTo>
                        <a:pt x="83313" y="-577"/>
                        <a:pt x="80458" y="-577"/>
                        <a:pt x="79506" y="1328"/>
                      </a:cubicBezTo>
                      <a:cubicBezTo>
                        <a:pt x="66183" y="37523"/>
                        <a:pt x="52860" y="74670"/>
                        <a:pt x="39536" y="111818"/>
                      </a:cubicBezTo>
                      <a:cubicBezTo>
                        <a:pt x="26213" y="148965"/>
                        <a:pt x="13842" y="186113"/>
                        <a:pt x="519" y="223260"/>
                      </a:cubicBezTo>
                      <a:cubicBezTo>
                        <a:pt x="-1385" y="227070"/>
                        <a:pt x="2422" y="228975"/>
                        <a:pt x="4325" y="22611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15"/>
                <p:cNvSpPr/>
                <p:nvPr/>
              </p:nvSpPr>
              <p:spPr>
                <a:xfrm>
                  <a:off x="1362342" y="2096671"/>
                  <a:ext cx="253199" cy="344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199" h="344926" extrusionOk="0">
                      <a:moveTo>
                        <a:pt x="252188" y="338763"/>
                      </a:moveTo>
                      <a:cubicBezTo>
                        <a:pt x="232203" y="312093"/>
                        <a:pt x="208412" y="287328"/>
                        <a:pt x="185572" y="263516"/>
                      </a:cubicBezTo>
                      <a:cubicBezTo>
                        <a:pt x="162733" y="239703"/>
                        <a:pt x="138941" y="214938"/>
                        <a:pt x="116102" y="190173"/>
                      </a:cubicBezTo>
                      <a:cubicBezTo>
                        <a:pt x="91359" y="162551"/>
                        <a:pt x="70422" y="133023"/>
                        <a:pt x="51389" y="101591"/>
                      </a:cubicBezTo>
                      <a:cubicBezTo>
                        <a:pt x="41873" y="86351"/>
                        <a:pt x="32356" y="70158"/>
                        <a:pt x="24743" y="53013"/>
                      </a:cubicBezTo>
                      <a:cubicBezTo>
                        <a:pt x="16178" y="35868"/>
                        <a:pt x="8565" y="18723"/>
                        <a:pt x="1903" y="626"/>
                      </a:cubicBezTo>
                      <a:cubicBezTo>
                        <a:pt x="952" y="-327"/>
                        <a:pt x="0" y="-327"/>
                        <a:pt x="0" y="1578"/>
                      </a:cubicBezTo>
                      <a:cubicBezTo>
                        <a:pt x="7613" y="35868"/>
                        <a:pt x="20936" y="68253"/>
                        <a:pt x="38066" y="97781"/>
                      </a:cubicBezTo>
                      <a:cubicBezTo>
                        <a:pt x="55196" y="127308"/>
                        <a:pt x="75181" y="154931"/>
                        <a:pt x="97069" y="179696"/>
                      </a:cubicBezTo>
                      <a:cubicBezTo>
                        <a:pt x="121812" y="208271"/>
                        <a:pt x="146555" y="236846"/>
                        <a:pt x="171298" y="263516"/>
                      </a:cubicBezTo>
                      <a:cubicBezTo>
                        <a:pt x="196992" y="291138"/>
                        <a:pt x="222687" y="316856"/>
                        <a:pt x="248382" y="343526"/>
                      </a:cubicBezTo>
                      <a:cubicBezTo>
                        <a:pt x="251237" y="347336"/>
                        <a:pt x="255043" y="342573"/>
                        <a:pt x="252188" y="3387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15"/>
                <p:cNvSpPr/>
                <p:nvPr/>
              </p:nvSpPr>
              <p:spPr>
                <a:xfrm>
                  <a:off x="1373689" y="1772986"/>
                  <a:ext cx="177080" cy="4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080" h="432896" extrusionOk="0">
                      <a:moveTo>
                        <a:pt x="177080" y="430991"/>
                      </a:moveTo>
                      <a:cubicBezTo>
                        <a:pt x="139966" y="364316"/>
                        <a:pt x="102851" y="298594"/>
                        <a:pt x="67640" y="230014"/>
                      </a:cubicBezTo>
                      <a:cubicBezTo>
                        <a:pt x="49559" y="192866"/>
                        <a:pt x="32429" y="157624"/>
                        <a:pt x="22913" y="121429"/>
                      </a:cubicBezTo>
                      <a:cubicBezTo>
                        <a:pt x="13396" y="85234"/>
                        <a:pt x="8638" y="46181"/>
                        <a:pt x="12444" y="3319"/>
                      </a:cubicBezTo>
                      <a:cubicBezTo>
                        <a:pt x="12444" y="461"/>
                        <a:pt x="8638" y="-1444"/>
                        <a:pt x="7686" y="1414"/>
                      </a:cubicBezTo>
                      <a:cubicBezTo>
                        <a:pt x="-15154" y="69041"/>
                        <a:pt x="17203" y="147146"/>
                        <a:pt x="48607" y="207154"/>
                      </a:cubicBezTo>
                      <a:cubicBezTo>
                        <a:pt x="67640" y="246206"/>
                        <a:pt x="88577" y="284306"/>
                        <a:pt x="109513" y="322406"/>
                      </a:cubicBezTo>
                      <a:cubicBezTo>
                        <a:pt x="130449" y="360506"/>
                        <a:pt x="152337" y="396701"/>
                        <a:pt x="175177" y="432896"/>
                      </a:cubicBezTo>
                      <a:cubicBezTo>
                        <a:pt x="176129" y="432896"/>
                        <a:pt x="177080" y="431944"/>
                        <a:pt x="177080" y="4309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15"/>
                <p:cNvSpPr/>
                <p:nvPr/>
              </p:nvSpPr>
              <p:spPr>
                <a:xfrm>
                  <a:off x="1473312" y="1590999"/>
                  <a:ext cx="46052" cy="38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2" h="380329" extrusionOk="0">
                      <a:moveTo>
                        <a:pt x="46053" y="378663"/>
                      </a:moveTo>
                      <a:cubicBezTo>
                        <a:pt x="45101" y="348183"/>
                        <a:pt x="40343" y="316750"/>
                        <a:pt x="35584" y="285318"/>
                      </a:cubicBezTo>
                      <a:cubicBezTo>
                        <a:pt x="30826" y="253885"/>
                        <a:pt x="26068" y="222453"/>
                        <a:pt x="22261" y="191973"/>
                      </a:cubicBezTo>
                      <a:cubicBezTo>
                        <a:pt x="19406" y="161493"/>
                        <a:pt x="19406" y="129108"/>
                        <a:pt x="17503" y="97675"/>
                      </a:cubicBezTo>
                      <a:cubicBezTo>
                        <a:pt x="16551" y="81483"/>
                        <a:pt x="15600" y="66243"/>
                        <a:pt x="14648" y="50050"/>
                      </a:cubicBezTo>
                      <a:cubicBezTo>
                        <a:pt x="13696" y="34810"/>
                        <a:pt x="11793" y="18618"/>
                        <a:pt x="8938" y="3378"/>
                      </a:cubicBezTo>
                      <a:cubicBezTo>
                        <a:pt x="7987" y="-432"/>
                        <a:pt x="3228" y="-1385"/>
                        <a:pt x="2277" y="2425"/>
                      </a:cubicBezTo>
                      <a:cubicBezTo>
                        <a:pt x="373" y="17665"/>
                        <a:pt x="-578" y="33858"/>
                        <a:pt x="373" y="49098"/>
                      </a:cubicBezTo>
                      <a:cubicBezTo>
                        <a:pt x="373" y="65290"/>
                        <a:pt x="1325" y="80530"/>
                        <a:pt x="3228" y="96723"/>
                      </a:cubicBezTo>
                      <a:cubicBezTo>
                        <a:pt x="6083" y="129108"/>
                        <a:pt x="10842" y="160540"/>
                        <a:pt x="13696" y="191020"/>
                      </a:cubicBezTo>
                      <a:cubicBezTo>
                        <a:pt x="17503" y="221500"/>
                        <a:pt x="20358" y="253885"/>
                        <a:pt x="23213" y="285318"/>
                      </a:cubicBezTo>
                      <a:cubicBezTo>
                        <a:pt x="27020" y="316750"/>
                        <a:pt x="33681" y="348183"/>
                        <a:pt x="42246" y="377710"/>
                      </a:cubicBezTo>
                      <a:cubicBezTo>
                        <a:pt x="44149" y="381520"/>
                        <a:pt x="46053" y="380568"/>
                        <a:pt x="46053" y="3786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15"/>
                <p:cNvSpPr/>
                <p:nvPr/>
              </p:nvSpPr>
              <p:spPr>
                <a:xfrm>
                  <a:off x="1551471" y="1791306"/>
                  <a:ext cx="83189" cy="37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89" h="373824" extrusionOk="0">
                      <a:moveTo>
                        <a:pt x="9767" y="370761"/>
                      </a:moveTo>
                      <a:cubicBezTo>
                        <a:pt x="14525" y="356473"/>
                        <a:pt x="19283" y="341233"/>
                        <a:pt x="24042" y="325993"/>
                      </a:cubicBezTo>
                      <a:cubicBezTo>
                        <a:pt x="28800" y="310753"/>
                        <a:pt x="33558" y="295513"/>
                        <a:pt x="37365" y="280273"/>
                      </a:cubicBezTo>
                      <a:cubicBezTo>
                        <a:pt x="45930" y="249793"/>
                        <a:pt x="51640" y="218361"/>
                        <a:pt x="57349" y="187881"/>
                      </a:cubicBezTo>
                      <a:cubicBezTo>
                        <a:pt x="63059" y="158353"/>
                        <a:pt x="69721" y="126921"/>
                        <a:pt x="74479" y="95488"/>
                      </a:cubicBezTo>
                      <a:cubicBezTo>
                        <a:pt x="80189" y="64056"/>
                        <a:pt x="83996" y="32623"/>
                        <a:pt x="83044" y="2143"/>
                      </a:cubicBezTo>
                      <a:cubicBezTo>
                        <a:pt x="83044" y="-714"/>
                        <a:pt x="79238" y="-714"/>
                        <a:pt x="78286" y="2143"/>
                      </a:cubicBezTo>
                      <a:cubicBezTo>
                        <a:pt x="70673" y="32623"/>
                        <a:pt x="65914" y="65008"/>
                        <a:pt x="61156" y="96441"/>
                      </a:cubicBezTo>
                      <a:cubicBezTo>
                        <a:pt x="57349" y="127873"/>
                        <a:pt x="52591" y="160258"/>
                        <a:pt x="44978" y="191691"/>
                      </a:cubicBezTo>
                      <a:cubicBezTo>
                        <a:pt x="37365" y="221218"/>
                        <a:pt x="31655" y="250746"/>
                        <a:pt x="23090" y="279321"/>
                      </a:cubicBezTo>
                      <a:cubicBezTo>
                        <a:pt x="15477" y="308848"/>
                        <a:pt x="6912" y="337423"/>
                        <a:pt x="250" y="366951"/>
                      </a:cubicBezTo>
                      <a:cubicBezTo>
                        <a:pt x="-1653" y="373618"/>
                        <a:pt x="7864" y="376476"/>
                        <a:pt x="9767" y="3707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15"/>
                <p:cNvSpPr/>
                <p:nvPr/>
              </p:nvSpPr>
              <p:spPr>
                <a:xfrm>
                  <a:off x="1588836" y="1999681"/>
                  <a:ext cx="130376" cy="343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76" h="343755" extrusionOk="0">
                      <a:moveTo>
                        <a:pt x="2855" y="343361"/>
                      </a:moveTo>
                      <a:cubicBezTo>
                        <a:pt x="19033" y="321453"/>
                        <a:pt x="31405" y="293831"/>
                        <a:pt x="41873" y="265256"/>
                      </a:cubicBezTo>
                      <a:cubicBezTo>
                        <a:pt x="47583" y="250969"/>
                        <a:pt x="52341" y="236681"/>
                        <a:pt x="56148" y="222394"/>
                      </a:cubicBezTo>
                      <a:cubicBezTo>
                        <a:pt x="60906" y="208106"/>
                        <a:pt x="65664" y="194771"/>
                        <a:pt x="70422" y="181436"/>
                      </a:cubicBezTo>
                      <a:cubicBezTo>
                        <a:pt x="82794" y="150003"/>
                        <a:pt x="92310" y="117619"/>
                        <a:pt x="103730" y="86186"/>
                      </a:cubicBezTo>
                      <a:cubicBezTo>
                        <a:pt x="114198" y="58564"/>
                        <a:pt x="126570" y="31894"/>
                        <a:pt x="130376" y="3319"/>
                      </a:cubicBezTo>
                      <a:cubicBezTo>
                        <a:pt x="130376" y="461"/>
                        <a:pt x="126570" y="-1444"/>
                        <a:pt x="125618" y="1414"/>
                      </a:cubicBezTo>
                      <a:cubicBezTo>
                        <a:pt x="112295" y="23321"/>
                        <a:pt x="105634" y="49991"/>
                        <a:pt x="96117" y="75709"/>
                      </a:cubicBezTo>
                      <a:cubicBezTo>
                        <a:pt x="84697" y="104284"/>
                        <a:pt x="73277" y="133811"/>
                        <a:pt x="62809" y="163339"/>
                      </a:cubicBezTo>
                      <a:cubicBezTo>
                        <a:pt x="40921" y="219536"/>
                        <a:pt x="8565" y="280496"/>
                        <a:pt x="0" y="342409"/>
                      </a:cubicBezTo>
                      <a:cubicBezTo>
                        <a:pt x="0" y="343361"/>
                        <a:pt x="1903" y="344314"/>
                        <a:pt x="2855" y="3433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15"/>
                <p:cNvSpPr/>
                <p:nvPr/>
              </p:nvSpPr>
              <p:spPr>
                <a:xfrm>
                  <a:off x="1492633" y="1690818"/>
                  <a:ext cx="479463" cy="1629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63" h="1629036" extrusionOk="0">
                      <a:moveTo>
                        <a:pt x="1989" y="714"/>
                      </a:moveTo>
                      <a:cubicBezTo>
                        <a:pt x="86" y="35004"/>
                        <a:pt x="-866" y="69294"/>
                        <a:pt x="1037" y="104537"/>
                      </a:cubicBezTo>
                      <a:cubicBezTo>
                        <a:pt x="2941" y="139779"/>
                        <a:pt x="5796" y="175022"/>
                        <a:pt x="9602" y="209312"/>
                      </a:cubicBezTo>
                      <a:cubicBezTo>
                        <a:pt x="14361" y="244554"/>
                        <a:pt x="19119" y="279797"/>
                        <a:pt x="23877" y="314087"/>
                      </a:cubicBezTo>
                      <a:cubicBezTo>
                        <a:pt x="29587" y="348377"/>
                        <a:pt x="35297" y="383619"/>
                        <a:pt x="41007" y="416957"/>
                      </a:cubicBezTo>
                      <a:cubicBezTo>
                        <a:pt x="64798" y="557927"/>
                        <a:pt x="97154" y="696992"/>
                        <a:pt x="136172" y="834152"/>
                      </a:cubicBezTo>
                      <a:cubicBezTo>
                        <a:pt x="216111" y="1110377"/>
                        <a:pt x="323648" y="1380887"/>
                        <a:pt x="472106" y="1626632"/>
                      </a:cubicBezTo>
                      <a:cubicBezTo>
                        <a:pt x="474961" y="1631394"/>
                        <a:pt x="481622" y="1628537"/>
                        <a:pt x="478767" y="1622822"/>
                      </a:cubicBezTo>
                      <a:cubicBezTo>
                        <a:pt x="348391" y="1371362"/>
                        <a:pt x="234193" y="1109425"/>
                        <a:pt x="155205" y="837009"/>
                      </a:cubicBezTo>
                      <a:cubicBezTo>
                        <a:pt x="116187" y="703659"/>
                        <a:pt x="84783" y="567452"/>
                        <a:pt x="60040" y="430292"/>
                      </a:cubicBezTo>
                      <a:lnTo>
                        <a:pt x="43862" y="327422"/>
                      </a:lnTo>
                      <a:cubicBezTo>
                        <a:pt x="39104" y="293132"/>
                        <a:pt x="34345" y="258842"/>
                        <a:pt x="30539" y="223599"/>
                      </a:cubicBezTo>
                      <a:cubicBezTo>
                        <a:pt x="25780" y="186452"/>
                        <a:pt x="22926" y="149304"/>
                        <a:pt x="19119" y="112157"/>
                      </a:cubicBezTo>
                      <a:cubicBezTo>
                        <a:pt x="17216" y="93107"/>
                        <a:pt x="14361" y="75009"/>
                        <a:pt x="12457" y="55959"/>
                      </a:cubicBezTo>
                      <a:cubicBezTo>
                        <a:pt x="10554" y="36909"/>
                        <a:pt x="7699" y="18812"/>
                        <a:pt x="3892" y="714"/>
                      </a:cubicBezTo>
                      <a:cubicBezTo>
                        <a:pt x="2941" y="-238"/>
                        <a:pt x="1989" y="-238"/>
                        <a:pt x="1989" y="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6" name="Google Shape;726;p15"/>
              <p:cNvGrpSpPr/>
              <p:nvPr/>
            </p:nvGrpSpPr>
            <p:grpSpPr>
              <a:xfrm flipH="1">
                <a:off x="786813" y="4500582"/>
                <a:ext cx="396320" cy="642930"/>
                <a:chOff x="975733" y="2462104"/>
                <a:chExt cx="631184" cy="1023937"/>
              </a:xfrm>
            </p:grpSpPr>
            <p:sp>
              <p:nvSpPr>
                <p:cNvPr id="727" name="Google Shape;727;p15"/>
                <p:cNvSpPr/>
                <p:nvPr/>
              </p:nvSpPr>
              <p:spPr>
                <a:xfrm>
                  <a:off x="975733" y="2462104"/>
                  <a:ext cx="631184" cy="1023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184" h="1023937" extrusionOk="0">
                      <a:moveTo>
                        <a:pt x="631184" y="1019175"/>
                      </a:moveTo>
                      <a:cubicBezTo>
                        <a:pt x="630232" y="1015365"/>
                        <a:pt x="629281" y="1012508"/>
                        <a:pt x="628329" y="1009650"/>
                      </a:cubicBezTo>
                      <a:cubicBezTo>
                        <a:pt x="627377" y="1005840"/>
                        <a:pt x="626426" y="1002983"/>
                        <a:pt x="625474" y="1000125"/>
                      </a:cubicBezTo>
                      <a:cubicBezTo>
                        <a:pt x="624523" y="996315"/>
                        <a:pt x="623571" y="993458"/>
                        <a:pt x="622619" y="990600"/>
                      </a:cubicBezTo>
                      <a:lnTo>
                        <a:pt x="620716" y="985838"/>
                      </a:lnTo>
                      <a:lnTo>
                        <a:pt x="618813" y="981075"/>
                      </a:lnTo>
                      <a:cubicBezTo>
                        <a:pt x="617861" y="978218"/>
                        <a:pt x="616909" y="975360"/>
                        <a:pt x="615958" y="971550"/>
                      </a:cubicBezTo>
                      <a:cubicBezTo>
                        <a:pt x="615006" y="968693"/>
                        <a:pt x="614054" y="965835"/>
                        <a:pt x="613103" y="962977"/>
                      </a:cubicBezTo>
                      <a:cubicBezTo>
                        <a:pt x="611199" y="956310"/>
                        <a:pt x="609296" y="950595"/>
                        <a:pt x="607393" y="944880"/>
                      </a:cubicBezTo>
                      <a:cubicBezTo>
                        <a:pt x="599780" y="920115"/>
                        <a:pt x="592166" y="895350"/>
                        <a:pt x="584553" y="871538"/>
                      </a:cubicBezTo>
                      <a:cubicBezTo>
                        <a:pt x="576940" y="846773"/>
                        <a:pt x="569327" y="823913"/>
                        <a:pt x="560762" y="800100"/>
                      </a:cubicBezTo>
                      <a:cubicBezTo>
                        <a:pt x="553149" y="776288"/>
                        <a:pt x="546487" y="752475"/>
                        <a:pt x="538874" y="728663"/>
                      </a:cubicBezTo>
                      <a:cubicBezTo>
                        <a:pt x="532212" y="704850"/>
                        <a:pt x="524599" y="681038"/>
                        <a:pt x="517937" y="657225"/>
                      </a:cubicBezTo>
                      <a:cubicBezTo>
                        <a:pt x="511276" y="633413"/>
                        <a:pt x="504614" y="610552"/>
                        <a:pt x="497001" y="587693"/>
                      </a:cubicBezTo>
                      <a:cubicBezTo>
                        <a:pt x="489388" y="564833"/>
                        <a:pt x="481774" y="542925"/>
                        <a:pt x="472258" y="521017"/>
                      </a:cubicBezTo>
                      <a:cubicBezTo>
                        <a:pt x="463693" y="499110"/>
                        <a:pt x="454177" y="477202"/>
                        <a:pt x="444660" y="456248"/>
                      </a:cubicBezTo>
                      <a:cubicBezTo>
                        <a:pt x="435144" y="435292"/>
                        <a:pt x="426579" y="413385"/>
                        <a:pt x="416110" y="392430"/>
                      </a:cubicBezTo>
                      <a:cubicBezTo>
                        <a:pt x="406594" y="371475"/>
                        <a:pt x="396126" y="350520"/>
                        <a:pt x="384706" y="330517"/>
                      </a:cubicBezTo>
                      <a:cubicBezTo>
                        <a:pt x="373286" y="310515"/>
                        <a:pt x="361866" y="290513"/>
                        <a:pt x="347591" y="271463"/>
                      </a:cubicBezTo>
                      <a:cubicBezTo>
                        <a:pt x="334268" y="252413"/>
                        <a:pt x="319993" y="233363"/>
                        <a:pt x="305719" y="214313"/>
                      </a:cubicBezTo>
                      <a:cubicBezTo>
                        <a:pt x="291444" y="195263"/>
                        <a:pt x="276217" y="176213"/>
                        <a:pt x="260991" y="158115"/>
                      </a:cubicBezTo>
                      <a:cubicBezTo>
                        <a:pt x="245764" y="139065"/>
                        <a:pt x="230538" y="120015"/>
                        <a:pt x="214360" y="100965"/>
                      </a:cubicBezTo>
                      <a:cubicBezTo>
                        <a:pt x="199133" y="81915"/>
                        <a:pt x="181052" y="63817"/>
                        <a:pt x="161067" y="45720"/>
                      </a:cubicBezTo>
                      <a:cubicBezTo>
                        <a:pt x="156309" y="40958"/>
                        <a:pt x="150599" y="37148"/>
                        <a:pt x="145841" y="32385"/>
                      </a:cubicBezTo>
                      <a:lnTo>
                        <a:pt x="129663" y="19050"/>
                      </a:lnTo>
                      <a:cubicBezTo>
                        <a:pt x="126808" y="17145"/>
                        <a:pt x="124905" y="14288"/>
                        <a:pt x="121098" y="12383"/>
                      </a:cubicBezTo>
                      <a:cubicBezTo>
                        <a:pt x="118243" y="10478"/>
                        <a:pt x="114436" y="8573"/>
                        <a:pt x="109678" y="6667"/>
                      </a:cubicBezTo>
                      <a:lnTo>
                        <a:pt x="103016" y="4763"/>
                      </a:lnTo>
                      <a:lnTo>
                        <a:pt x="95403" y="2858"/>
                      </a:lnTo>
                      <a:cubicBezTo>
                        <a:pt x="92548" y="1905"/>
                        <a:pt x="88742" y="1905"/>
                        <a:pt x="85887" y="953"/>
                      </a:cubicBezTo>
                      <a:lnTo>
                        <a:pt x="81128" y="0"/>
                      </a:lnTo>
                      <a:lnTo>
                        <a:pt x="75419" y="0"/>
                      </a:lnTo>
                      <a:lnTo>
                        <a:pt x="37352" y="17145"/>
                      </a:lnTo>
                      <a:lnTo>
                        <a:pt x="33546" y="20955"/>
                      </a:lnTo>
                      <a:lnTo>
                        <a:pt x="30691" y="24765"/>
                      </a:lnTo>
                      <a:cubicBezTo>
                        <a:pt x="28788" y="26670"/>
                        <a:pt x="25933" y="29528"/>
                        <a:pt x="24981" y="31433"/>
                      </a:cubicBezTo>
                      <a:lnTo>
                        <a:pt x="20223" y="38100"/>
                      </a:lnTo>
                      <a:lnTo>
                        <a:pt x="16416" y="44767"/>
                      </a:lnTo>
                      <a:cubicBezTo>
                        <a:pt x="13561" y="48578"/>
                        <a:pt x="12609" y="52388"/>
                        <a:pt x="10706" y="56198"/>
                      </a:cubicBezTo>
                      <a:cubicBezTo>
                        <a:pt x="9754" y="60008"/>
                        <a:pt x="8803" y="63817"/>
                        <a:pt x="7851" y="66675"/>
                      </a:cubicBezTo>
                      <a:lnTo>
                        <a:pt x="4996" y="87630"/>
                      </a:lnTo>
                      <a:cubicBezTo>
                        <a:pt x="4045" y="94298"/>
                        <a:pt x="3093" y="101917"/>
                        <a:pt x="2141" y="108585"/>
                      </a:cubicBezTo>
                      <a:cubicBezTo>
                        <a:pt x="-714" y="136208"/>
                        <a:pt x="-714" y="162877"/>
                        <a:pt x="2141" y="189548"/>
                      </a:cubicBezTo>
                      <a:cubicBezTo>
                        <a:pt x="4996" y="215265"/>
                        <a:pt x="8803" y="241935"/>
                        <a:pt x="12609" y="267652"/>
                      </a:cubicBezTo>
                      <a:cubicBezTo>
                        <a:pt x="17368" y="293370"/>
                        <a:pt x="22126" y="319088"/>
                        <a:pt x="26884" y="344805"/>
                      </a:cubicBezTo>
                      <a:cubicBezTo>
                        <a:pt x="32594" y="370523"/>
                        <a:pt x="39256" y="395288"/>
                        <a:pt x="46869" y="420052"/>
                      </a:cubicBezTo>
                      <a:cubicBezTo>
                        <a:pt x="55434" y="444817"/>
                        <a:pt x="63999" y="468630"/>
                        <a:pt x="75419" y="491490"/>
                      </a:cubicBezTo>
                      <a:cubicBezTo>
                        <a:pt x="86838" y="514350"/>
                        <a:pt x="99210" y="537210"/>
                        <a:pt x="112533" y="559118"/>
                      </a:cubicBezTo>
                      <a:cubicBezTo>
                        <a:pt x="125856" y="581025"/>
                        <a:pt x="140131" y="601980"/>
                        <a:pt x="154406" y="623888"/>
                      </a:cubicBezTo>
                      <a:cubicBezTo>
                        <a:pt x="169632" y="644843"/>
                        <a:pt x="184859" y="665798"/>
                        <a:pt x="200085" y="685800"/>
                      </a:cubicBezTo>
                      <a:cubicBezTo>
                        <a:pt x="216263" y="705802"/>
                        <a:pt x="233393" y="724852"/>
                        <a:pt x="251474" y="743902"/>
                      </a:cubicBezTo>
                      <a:cubicBezTo>
                        <a:pt x="269556" y="762000"/>
                        <a:pt x="289541" y="780098"/>
                        <a:pt x="308574" y="797243"/>
                      </a:cubicBezTo>
                      <a:cubicBezTo>
                        <a:pt x="328558" y="814388"/>
                        <a:pt x="348543" y="830580"/>
                        <a:pt x="369479" y="847725"/>
                      </a:cubicBezTo>
                      <a:cubicBezTo>
                        <a:pt x="390416" y="863918"/>
                        <a:pt x="410400" y="880110"/>
                        <a:pt x="431337" y="896302"/>
                      </a:cubicBezTo>
                      <a:cubicBezTo>
                        <a:pt x="452273" y="911543"/>
                        <a:pt x="473210" y="927735"/>
                        <a:pt x="494146" y="942023"/>
                      </a:cubicBezTo>
                      <a:cubicBezTo>
                        <a:pt x="516034" y="956310"/>
                        <a:pt x="537922" y="970598"/>
                        <a:pt x="559810" y="983933"/>
                      </a:cubicBezTo>
                      <a:cubicBezTo>
                        <a:pt x="565520" y="987743"/>
                        <a:pt x="571230" y="990600"/>
                        <a:pt x="576940" y="994410"/>
                      </a:cubicBezTo>
                      <a:cubicBezTo>
                        <a:pt x="579795" y="996315"/>
                        <a:pt x="582650" y="998220"/>
                        <a:pt x="585505" y="999173"/>
                      </a:cubicBezTo>
                      <a:cubicBezTo>
                        <a:pt x="588360" y="1001077"/>
                        <a:pt x="591215" y="1002983"/>
                        <a:pt x="594070" y="1003935"/>
                      </a:cubicBezTo>
                      <a:lnTo>
                        <a:pt x="597876" y="1006793"/>
                      </a:lnTo>
                      <a:lnTo>
                        <a:pt x="602635" y="1009650"/>
                      </a:lnTo>
                      <a:cubicBezTo>
                        <a:pt x="605489" y="1011555"/>
                        <a:pt x="608344" y="1012508"/>
                        <a:pt x="611199" y="1014413"/>
                      </a:cubicBezTo>
                      <a:cubicBezTo>
                        <a:pt x="614054" y="1016318"/>
                        <a:pt x="615958" y="1017270"/>
                        <a:pt x="619764" y="1019175"/>
                      </a:cubicBezTo>
                      <a:cubicBezTo>
                        <a:pt x="622619" y="1021080"/>
                        <a:pt x="624523" y="1022033"/>
                        <a:pt x="628329" y="1023938"/>
                      </a:cubicBezTo>
                      <a:lnTo>
                        <a:pt x="630232" y="1022985"/>
                      </a:lnTo>
                      <a:lnTo>
                        <a:pt x="630232" y="102298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15"/>
                <p:cNvSpPr/>
                <p:nvPr/>
              </p:nvSpPr>
              <p:spPr>
                <a:xfrm>
                  <a:off x="1027939" y="2653096"/>
                  <a:ext cx="574458" cy="827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458" h="827572" extrusionOk="0">
                      <a:moveTo>
                        <a:pt x="569462" y="820564"/>
                      </a:moveTo>
                      <a:cubicBezTo>
                        <a:pt x="524734" y="764366"/>
                        <a:pt x="482862" y="705311"/>
                        <a:pt x="441941" y="646256"/>
                      </a:cubicBezTo>
                      <a:cubicBezTo>
                        <a:pt x="401019" y="587201"/>
                        <a:pt x="362002" y="526241"/>
                        <a:pt x="324887" y="465281"/>
                      </a:cubicBezTo>
                      <a:cubicBezTo>
                        <a:pt x="318226" y="454804"/>
                        <a:pt x="312516" y="444326"/>
                        <a:pt x="305854" y="433848"/>
                      </a:cubicBezTo>
                      <a:cubicBezTo>
                        <a:pt x="308709" y="414798"/>
                        <a:pt x="306806" y="391939"/>
                        <a:pt x="303951" y="368126"/>
                      </a:cubicBezTo>
                      <a:cubicBezTo>
                        <a:pt x="300144" y="340504"/>
                        <a:pt x="294434" y="311929"/>
                        <a:pt x="289676" y="287164"/>
                      </a:cubicBezTo>
                      <a:cubicBezTo>
                        <a:pt x="286821" y="273829"/>
                        <a:pt x="284918" y="259541"/>
                        <a:pt x="282063" y="246206"/>
                      </a:cubicBezTo>
                      <a:cubicBezTo>
                        <a:pt x="279208" y="231919"/>
                        <a:pt x="276353" y="218584"/>
                        <a:pt x="273498" y="204296"/>
                      </a:cubicBezTo>
                      <a:cubicBezTo>
                        <a:pt x="266836" y="176673"/>
                        <a:pt x="259223" y="149051"/>
                        <a:pt x="245900" y="124286"/>
                      </a:cubicBezTo>
                      <a:cubicBezTo>
                        <a:pt x="243997" y="121429"/>
                        <a:pt x="240190" y="121429"/>
                        <a:pt x="240190" y="125238"/>
                      </a:cubicBezTo>
                      <a:cubicBezTo>
                        <a:pt x="246852" y="177626"/>
                        <a:pt x="263981" y="231919"/>
                        <a:pt x="274450" y="285259"/>
                      </a:cubicBezTo>
                      <a:cubicBezTo>
                        <a:pt x="279208" y="311929"/>
                        <a:pt x="282063" y="337646"/>
                        <a:pt x="284918" y="364316"/>
                      </a:cubicBezTo>
                      <a:cubicBezTo>
                        <a:pt x="286821" y="380509"/>
                        <a:pt x="289676" y="396701"/>
                        <a:pt x="292531" y="412894"/>
                      </a:cubicBezTo>
                      <a:cubicBezTo>
                        <a:pt x="266836" y="369079"/>
                        <a:pt x="243045" y="324311"/>
                        <a:pt x="219254" y="278591"/>
                      </a:cubicBezTo>
                      <a:cubicBezTo>
                        <a:pt x="185946" y="214773"/>
                        <a:pt x="153590" y="150956"/>
                        <a:pt x="121233" y="87138"/>
                      </a:cubicBezTo>
                      <a:cubicBezTo>
                        <a:pt x="119330" y="82376"/>
                        <a:pt x="114572" y="84281"/>
                        <a:pt x="116475" y="89044"/>
                      </a:cubicBezTo>
                      <a:cubicBezTo>
                        <a:pt x="133605" y="131906"/>
                        <a:pt x="152638" y="173816"/>
                        <a:pt x="172623" y="215726"/>
                      </a:cubicBezTo>
                      <a:cubicBezTo>
                        <a:pt x="109813" y="150004"/>
                        <a:pt x="49859" y="80471"/>
                        <a:pt x="2277" y="1413"/>
                      </a:cubicBezTo>
                      <a:cubicBezTo>
                        <a:pt x="373" y="-1444"/>
                        <a:pt x="-578" y="461"/>
                        <a:pt x="373" y="3319"/>
                      </a:cubicBezTo>
                      <a:cubicBezTo>
                        <a:pt x="20358" y="50944"/>
                        <a:pt x="47004" y="97616"/>
                        <a:pt x="80312" y="139526"/>
                      </a:cubicBezTo>
                      <a:cubicBezTo>
                        <a:pt x="96490" y="160481"/>
                        <a:pt x="113620" y="179531"/>
                        <a:pt x="132653" y="197629"/>
                      </a:cubicBezTo>
                      <a:cubicBezTo>
                        <a:pt x="150735" y="214773"/>
                        <a:pt x="168816" y="230966"/>
                        <a:pt x="186897" y="244301"/>
                      </a:cubicBezTo>
                      <a:cubicBezTo>
                        <a:pt x="193559" y="257636"/>
                        <a:pt x="200221" y="271923"/>
                        <a:pt x="206882" y="285259"/>
                      </a:cubicBezTo>
                      <a:cubicBezTo>
                        <a:pt x="240190" y="349076"/>
                        <a:pt x="276353" y="411941"/>
                        <a:pt x="314419" y="473854"/>
                      </a:cubicBezTo>
                      <a:cubicBezTo>
                        <a:pt x="352485" y="534814"/>
                        <a:pt x="392455" y="595773"/>
                        <a:pt x="434327" y="653876"/>
                      </a:cubicBezTo>
                      <a:cubicBezTo>
                        <a:pt x="443844" y="666259"/>
                        <a:pt x="453360" y="679594"/>
                        <a:pt x="462877" y="691976"/>
                      </a:cubicBezTo>
                      <a:cubicBezTo>
                        <a:pt x="417198" y="647209"/>
                        <a:pt x="369615" y="604346"/>
                        <a:pt x="318226" y="562436"/>
                      </a:cubicBezTo>
                      <a:cubicBezTo>
                        <a:pt x="261126" y="514811"/>
                        <a:pt x="202124" y="465281"/>
                        <a:pt x="145976" y="410036"/>
                      </a:cubicBezTo>
                      <a:cubicBezTo>
                        <a:pt x="143121" y="407179"/>
                        <a:pt x="141218" y="410036"/>
                        <a:pt x="143121" y="413846"/>
                      </a:cubicBezTo>
                      <a:cubicBezTo>
                        <a:pt x="168816" y="443373"/>
                        <a:pt x="195462" y="472901"/>
                        <a:pt x="224012" y="500523"/>
                      </a:cubicBezTo>
                      <a:cubicBezTo>
                        <a:pt x="252561" y="528146"/>
                        <a:pt x="283014" y="553864"/>
                        <a:pt x="313467" y="578629"/>
                      </a:cubicBezTo>
                      <a:cubicBezTo>
                        <a:pt x="372470" y="627206"/>
                        <a:pt x="430521" y="671973"/>
                        <a:pt x="478103" y="712931"/>
                      </a:cubicBezTo>
                      <a:cubicBezTo>
                        <a:pt x="507605" y="751031"/>
                        <a:pt x="538057" y="788179"/>
                        <a:pt x="569462" y="824373"/>
                      </a:cubicBezTo>
                      <a:cubicBezTo>
                        <a:pt x="576124" y="829136"/>
                        <a:pt x="576124" y="829136"/>
                        <a:pt x="569462" y="8205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29" name="Google Shape;729;p15"/>
            <p:cNvGrpSpPr/>
            <p:nvPr/>
          </p:nvGrpSpPr>
          <p:grpSpPr>
            <a:xfrm>
              <a:off x="3052757" y="3902248"/>
              <a:ext cx="449118" cy="1242515"/>
              <a:chOff x="380888" y="2414587"/>
              <a:chExt cx="775679" cy="2145967"/>
            </a:xfrm>
          </p:grpSpPr>
          <p:sp>
            <p:nvSpPr>
              <p:cNvPr id="730" name="Google Shape;730;p15"/>
              <p:cNvSpPr/>
              <p:nvPr/>
            </p:nvSpPr>
            <p:spPr>
              <a:xfrm>
                <a:off x="596601" y="2414587"/>
                <a:ext cx="559966" cy="573404"/>
              </a:xfrm>
              <a:custGeom>
                <a:avLst/>
                <a:gdLst/>
                <a:ahLst/>
                <a:cxnLst/>
                <a:rect l="l" t="t" r="r" b="b"/>
                <a:pathLst>
                  <a:path w="559966" h="573404" extrusionOk="0">
                    <a:moveTo>
                      <a:pt x="559015" y="274320"/>
                    </a:moveTo>
                    <a:lnTo>
                      <a:pt x="558063" y="270510"/>
                    </a:lnTo>
                    <a:lnTo>
                      <a:pt x="557111" y="266700"/>
                    </a:lnTo>
                    <a:cubicBezTo>
                      <a:pt x="556160" y="264795"/>
                      <a:pt x="556160" y="262890"/>
                      <a:pt x="555208" y="261938"/>
                    </a:cubicBezTo>
                    <a:lnTo>
                      <a:pt x="554257" y="259080"/>
                    </a:lnTo>
                    <a:lnTo>
                      <a:pt x="553305" y="256222"/>
                    </a:lnTo>
                    <a:lnTo>
                      <a:pt x="536175" y="234315"/>
                    </a:lnTo>
                    <a:lnTo>
                      <a:pt x="533320" y="232410"/>
                    </a:lnTo>
                    <a:lnTo>
                      <a:pt x="531417" y="231458"/>
                    </a:lnTo>
                    <a:cubicBezTo>
                      <a:pt x="529514" y="230505"/>
                      <a:pt x="528562" y="229553"/>
                      <a:pt x="526658" y="228600"/>
                    </a:cubicBezTo>
                    <a:lnTo>
                      <a:pt x="522852" y="226695"/>
                    </a:lnTo>
                    <a:lnTo>
                      <a:pt x="519045" y="225742"/>
                    </a:lnTo>
                    <a:cubicBezTo>
                      <a:pt x="517142" y="224790"/>
                      <a:pt x="515239" y="224790"/>
                      <a:pt x="513335" y="224790"/>
                    </a:cubicBezTo>
                    <a:cubicBezTo>
                      <a:pt x="511432" y="224790"/>
                      <a:pt x="510480" y="224790"/>
                      <a:pt x="508577" y="224790"/>
                    </a:cubicBezTo>
                    <a:lnTo>
                      <a:pt x="500012" y="226695"/>
                    </a:lnTo>
                    <a:cubicBezTo>
                      <a:pt x="497157" y="227647"/>
                      <a:pt x="494302" y="227647"/>
                      <a:pt x="492399" y="228600"/>
                    </a:cubicBezTo>
                    <a:cubicBezTo>
                      <a:pt x="481931" y="231458"/>
                      <a:pt x="473366" y="235267"/>
                      <a:pt x="463850" y="240030"/>
                    </a:cubicBezTo>
                    <a:cubicBezTo>
                      <a:pt x="446720" y="250508"/>
                      <a:pt x="430542" y="260033"/>
                      <a:pt x="413412" y="271463"/>
                    </a:cubicBezTo>
                    <a:cubicBezTo>
                      <a:pt x="407702" y="275272"/>
                      <a:pt x="402943" y="278130"/>
                      <a:pt x="397234" y="281940"/>
                    </a:cubicBezTo>
                    <a:cubicBezTo>
                      <a:pt x="402943" y="264795"/>
                      <a:pt x="408653" y="247650"/>
                      <a:pt x="413412" y="229553"/>
                    </a:cubicBezTo>
                    <a:cubicBezTo>
                      <a:pt x="419122" y="208597"/>
                      <a:pt x="423880" y="188595"/>
                      <a:pt x="428638" y="167640"/>
                    </a:cubicBezTo>
                    <a:cubicBezTo>
                      <a:pt x="430542" y="157163"/>
                      <a:pt x="432445" y="146685"/>
                      <a:pt x="432445" y="134303"/>
                    </a:cubicBezTo>
                    <a:cubicBezTo>
                      <a:pt x="432445" y="131445"/>
                      <a:pt x="432445" y="128588"/>
                      <a:pt x="432445" y="125730"/>
                    </a:cubicBezTo>
                    <a:lnTo>
                      <a:pt x="431493" y="117158"/>
                    </a:lnTo>
                    <a:cubicBezTo>
                      <a:pt x="431493" y="115253"/>
                      <a:pt x="431493" y="114300"/>
                      <a:pt x="430542" y="112395"/>
                    </a:cubicBezTo>
                    <a:cubicBezTo>
                      <a:pt x="429590" y="110490"/>
                      <a:pt x="428638" y="108585"/>
                      <a:pt x="427687" y="106680"/>
                    </a:cubicBezTo>
                    <a:lnTo>
                      <a:pt x="425783" y="103822"/>
                    </a:lnTo>
                    <a:lnTo>
                      <a:pt x="422928" y="100013"/>
                    </a:lnTo>
                    <a:cubicBezTo>
                      <a:pt x="421977" y="99060"/>
                      <a:pt x="420073" y="97155"/>
                      <a:pt x="419122" y="96203"/>
                    </a:cubicBezTo>
                    <a:lnTo>
                      <a:pt x="417218" y="94297"/>
                    </a:lnTo>
                    <a:lnTo>
                      <a:pt x="414363" y="92392"/>
                    </a:lnTo>
                    <a:lnTo>
                      <a:pt x="389620" y="81915"/>
                    </a:lnTo>
                    <a:lnTo>
                      <a:pt x="386766" y="81915"/>
                    </a:lnTo>
                    <a:lnTo>
                      <a:pt x="383910" y="81915"/>
                    </a:lnTo>
                    <a:cubicBezTo>
                      <a:pt x="382007" y="81915"/>
                      <a:pt x="380104" y="81915"/>
                      <a:pt x="378201" y="81915"/>
                    </a:cubicBezTo>
                    <a:lnTo>
                      <a:pt x="373442" y="81915"/>
                    </a:lnTo>
                    <a:lnTo>
                      <a:pt x="369636" y="82867"/>
                    </a:lnTo>
                    <a:cubicBezTo>
                      <a:pt x="367732" y="82867"/>
                      <a:pt x="365829" y="83820"/>
                      <a:pt x="363926" y="84772"/>
                    </a:cubicBezTo>
                    <a:cubicBezTo>
                      <a:pt x="362022" y="85725"/>
                      <a:pt x="361071" y="86678"/>
                      <a:pt x="360119" y="87630"/>
                    </a:cubicBezTo>
                    <a:lnTo>
                      <a:pt x="353458" y="93345"/>
                    </a:lnTo>
                    <a:cubicBezTo>
                      <a:pt x="351554" y="95250"/>
                      <a:pt x="348699" y="97155"/>
                      <a:pt x="346796" y="99060"/>
                    </a:cubicBezTo>
                    <a:cubicBezTo>
                      <a:pt x="338231" y="106680"/>
                      <a:pt x="332521" y="116205"/>
                      <a:pt x="326811" y="124778"/>
                    </a:cubicBezTo>
                    <a:lnTo>
                      <a:pt x="294455" y="180022"/>
                    </a:lnTo>
                    <a:cubicBezTo>
                      <a:pt x="291600" y="183833"/>
                      <a:pt x="289697" y="188595"/>
                      <a:pt x="287794" y="192405"/>
                    </a:cubicBezTo>
                    <a:cubicBezTo>
                      <a:pt x="287794" y="178117"/>
                      <a:pt x="287794" y="163830"/>
                      <a:pt x="286842" y="149542"/>
                    </a:cubicBezTo>
                    <a:cubicBezTo>
                      <a:pt x="285890" y="125730"/>
                      <a:pt x="283987" y="100965"/>
                      <a:pt x="283035" y="77153"/>
                    </a:cubicBezTo>
                    <a:cubicBezTo>
                      <a:pt x="282084" y="64770"/>
                      <a:pt x="280180" y="53340"/>
                      <a:pt x="276374" y="40958"/>
                    </a:cubicBezTo>
                    <a:cubicBezTo>
                      <a:pt x="275422" y="38100"/>
                      <a:pt x="274470" y="35242"/>
                      <a:pt x="273519" y="31433"/>
                    </a:cubicBezTo>
                    <a:lnTo>
                      <a:pt x="269712" y="21908"/>
                    </a:lnTo>
                    <a:cubicBezTo>
                      <a:pt x="268761" y="20003"/>
                      <a:pt x="268761" y="19050"/>
                      <a:pt x="267809" y="17145"/>
                    </a:cubicBezTo>
                    <a:cubicBezTo>
                      <a:pt x="266857" y="15240"/>
                      <a:pt x="264954" y="14288"/>
                      <a:pt x="263051" y="12383"/>
                    </a:cubicBezTo>
                    <a:lnTo>
                      <a:pt x="260195" y="9525"/>
                    </a:lnTo>
                    <a:lnTo>
                      <a:pt x="256389" y="6667"/>
                    </a:lnTo>
                    <a:cubicBezTo>
                      <a:pt x="255437" y="5715"/>
                      <a:pt x="253534" y="4763"/>
                      <a:pt x="251631" y="3810"/>
                    </a:cubicBezTo>
                    <a:lnTo>
                      <a:pt x="248776" y="2858"/>
                    </a:lnTo>
                    <a:lnTo>
                      <a:pt x="245921" y="1905"/>
                    </a:lnTo>
                    <a:lnTo>
                      <a:pt x="218323" y="0"/>
                    </a:lnTo>
                    <a:lnTo>
                      <a:pt x="215468" y="953"/>
                    </a:lnTo>
                    <a:lnTo>
                      <a:pt x="212613" y="1905"/>
                    </a:lnTo>
                    <a:cubicBezTo>
                      <a:pt x="210710" y="2858"/>
                      <a:pt x="208806" y="2858"/>
                      <a:pt x="207855" y="3810"/>
                    </a:cubicBezTo>
                    <a:lnTo>
                      <a:pt x="205000" y="4763"/>
                    </a:lnTo>
                    <a:lnTo>
                      <a:pt x="202145" y="6667"/>
                    </a:lnTo>
                    <a:cubicBezTo>
                      <a:pt x="200241" y="7620"/>
                      <a:pt x="198338" y="9525"/>
                      <a:pt x="197387" y="10478"/>
                    </a:cubicBezTo>
                    <a:cubicBezTo>
                      <a:pt x="196435" y="11430"/>
                      <a:pt x="195483" y="13335"/>
                      <a:pt x="194531" y="14288"/>
                    </a:cubicBezTo>
                    <a:lnTo>
                      <a:pt x="189773" y="22860"/>
                    </a:lnTo>
                    <a:cubicBezTo>
                      <a:pt x="187870" y="25717"/>
                      <a:pt x="186918" y="28575"/>
                      <a:pt x="185967" y="31433"/>
                    </a:cubicBezTo>
                    <a:cubicBezTo>
                      <a:pt x="180257" y="42863"/>
                      <a:pt x="177402" y="54292"/>
                      <a:pt x="174547" y="66675"/>
                    </a:cubicBezTo>
                    <a:cubicBezTo>
                      <a:pt x="169788" y="90488"/>
                      <a:pt x="165030" y="113347"/>
                      <a:pt x="160272" y="137160"/>
                    </a:cubicBezTo>
                    <a:cubicBezTo>
                      <a:pt x="155514" y="160972"/>
                      <a:pt x="151707" y="183833"/>
                      <a:pt x="148852" y="207645"/>
                    </a:cubicBezTo>
                    <a:cubicBezTo>
                      <a:pt x="148852" y="210503"/>
                      <a:pt x="147900" y="213360"/>
                      <a:pt x="147900" y="217170"/>
                    </a:cubicBezTo>
                    <a:cubicBezTo>
                      <a:pt x="143142" y="206692"/>
                      <a:pt x="138384" y="196215"/>
                      <a:pt x="132674" y="185738"/>
                    </a:cubicBezTo>
                    <a:cubicBezTo>
                      <a:pt x="124109" y="167640"/>
                      <a:pt x="114593" y="150495"/>
                      <a:pt x="105076" y="132397"/>
                    </a:cubicBezTo>
                    <a:cubicBezTo>
                      <a:pt x="100318" y="123825"/>
                      <a:pt x="94608" y="115253"/>
                      <a:pt x="86995" y="107633"/>
                    </a:cubicBezTo>
                    <a:lnTo>
                      <a:pt x="81285" y="101917"/>
                    </a:lnTo>
                    <a:lnTo>
                      <a:pt x="74623" y="96203"/>
                    </a:lnTo>
                    <a:cubicBezTo>
                      <a:pt x="73672" y="95250"/>
                      <a:pt x="72720" y="94297"/>
                      <a:pt x="70817" y="93345"/>
                    </a:cubicBezTo>
                    <a:cubicBezTo>
                      <a:pt x="68913" y="92392"/>
                      <a:pt x="67010" y="91440"/>
                      <a:pt x="65107" y="91440"/>
                    </a:cubicBezTo>
                    <a:lnTo>
                      <a:pt x="61300" y="90488"/>
                    </a:lnTo>
                    <a:lnTo>
                      <a:pt x="57493" y="89535"/>
                    </a:lnTo>
                    <a:cubicBezTo>
                      <a:pt x="55590" y="89535"/>
                      <a:pt x="53687" y="89535"/>
                      <a:pt x="51783" y="89535"/>
                    </a:cubicBezTo>
                    <a:lnTo>
                      <a:pt x="48929" y="89535"/>
                    </a:lnTo>
                    <a:lnTo>
                      <a:pt x="46073" y="89535"/>
                    </a:lnTo>
                    <a:lnTo>
                      <a:pt x="20379" y="98108"/>
                    </a:lnTo>
                    <a:lnTo>
                      <a:pt x="17524" y="100013"/>
                    </a:lnTo>
                    <a:lnTo>
                      <a:pt x="15621" y="101917"/>
                    </a:lnTo>
                    <a:cubicBezTo>
                      <a:pt x="14669" y="102870"/>
                      <a:pt x="12766" y="103822"/>
                      <a:pt x="11814" y="104775"/>
                    </a:cubicBezTo>
                    <a:lnTo>
                      <a:pt x="8959" y="107633"/>
                    </a:lnTo>
                    <a:lnTo>
                      <a:pt x="7056" y="110490"/>
                    </a:lnTo>
                    <a:cubicBezTo>
                      <a:pt x="5152" y="112395"/>
                      <a:pt x="4201" y="114300"/>
                      <a:pt x="4201" y="115253"/>
                    </a:cubicBezTo>
                    <a:cubicBezTo>
                      <a:pt x="3249" y="117158"/>
                      <a:pt x="3249" y="118110"/>
                      <a:pt x="3249" y="120015"/>
                    </a:cubicBezTo>
                    <a:lnTo>
                      <a:pt x="1346" y="128588"/>
                    </a:lnTo>
                    <a:cubicBezTo>
                      <a:pt x="1346" y="131445"/>
                      <a:pt x="394" y="134303"/>
                      <a:pt x="394" y="136208"/>
                    </a:cubicBezTo>
                    <a:cubicBezTo>
                      <a:pt x="-557" y="146685"/>
                      <a:pt x="394" y="157163"/>
                      <a:pt x="1346" y="166688"/>
                    </a:cubicBezTo>
                    <a:cubicBezTo>
                      <a:pt x="4201" y="186690"/>
                      <a:pt x="8007" y="205740"/>
                      <a:pt x="11814" y="225742"/>
                    </a:cubicBezTo>
                    <a:cubicBezTo>
                      <a:pt x="15621" y="244792"/>
                      <a:pt x="20379" y="264795"/>
                      <a:pt x="25137" y="283845"/>
                    </a:cubicBezTo>
                    <a:cubicBezTo>
                      <a:pt x="30847" y="302895"/>
                      <a:pt x="36557" y="321945"/>
                      <a:pt x="42267" y="340042"/>
                    </a:cubicBezTo>
                    <a:cubicBezTo>
                      <a:pt x="47977" y="359092"/>
                      <a:pt x="54639" y="377190"/>
                      <a:pt x="62252" y="396240"/>
                    </a:cubicBezTo>
                    <a:cubicBezTo>
                      <a:pt x="68913" y="414338"/>
                      <a:pt x="77478" y="433388"/>
                      <a:pt x="85091" y="451485"/>
                    </a:cubicBezTo>
                    <a:lnTo>
                      <a:pt x="97463" y="479108"/>
                    </a:lnTo>
                    <a:cubicBezTo>
                      <a:pt x="102221" y="487680"/>
                      <a:pt x="106028" y="497205"/>
                      <a:pt x="110786" y="505778"/>
                    </a:cubicBezTo>
                    <a:cubicBezTo>
                      <a:pt x="115544" y="514350"/>
                      <a:pt x="122206" y="522922"/>
                      <a:pt x="129819" y="531495"/>
                    </a:cubicBezTo>
                    <a:cubicBezTo>
                      <a:pt x="131722" y="533400"/>
                      <a:pt x="133626" y="535305"/>
                      <a:pt x="135529" y="537210"/>
                    </a:cubicBezTo>
                    <a:cubicBezTo>
                      <a:pt x="136481" y="538163"/>
                      <a:pt x="137432" y="539115"/>
                      <a:pt x="138384" y="540068"/>
                    </a:cubicBezTo>
                    <a:cubicBezTo>
                      <a:pt x="139336" y="541020"/>
                      <a:pt x="141239" y="541972"/>
                      <a:pt x="142191" y="542925"/>
                    </a:cubicBezTo>
                    <a:lnTo>
                      <a:pt x="145046" y="543878"/>
                    </a:lnTo>
                    <a:lnTo>
                      <a:pt x="146949" y="544830"/>
                    </a:lnTo>
                    <a:cubicBezTo>
                      <a:pt x="146949" y="544830"/>
                      <a:pt x="146949" y="545783"/>
                      <a:pt x="146949" y="545783"/>
                    </a:cubicBezTo>
                    <a:cubicBezTo>
                      <a:pt x="147900" y="547688"/>
                      <a:pt x="148852" y="548640"/>
                      <a:pt x="149804" y="550545"/>
                    </a:cubicBezTo>
                    <a:lnTo>
                      <a:pt x="151707" y="553403"/>
                    </a:lnTo>
                    <a:lnTo>
                      <a:pt x="153610" y="556260"/>
                    </a:lnTo>
                    <a:cubicBezTo>
                      <a:pt x="155514" y="558165"/>
                      <a:pt x="157417" y="559118"/>
                      <a:pt x="159320" y="561022"/>
                    </a:cubicBezTo>
                    <a:cubicBezTo>
                      <a:pt x="161224" y="562928"/>
                      <a:pt x="163127" y="564833"/>
                      <a:pt x="166934" y="565785"/>
                    </a:cubicBezTo>
                    <a:cubicBezTo>
                      <a:pt x="169788" y="567690"/>
                      <a:pt x="172644" y="569595"/>
                      <a:pt x="176450" y="571500"/>
                    </a:cubicBezTo>
                    <a:lnTo>
                      <a:pt x="195483" y="573405"/>
                    </a:lnTo>
                    <a:cubicBezTo>
                      <a:pt x="200241" y="572453"/>
                      <a:pt x="202145" y="571500"/>
                      <a:pt x="205951" y="569595"/>
                    </a:cubicBezTo>
                    <a:cubicBezTo>
                      <a:pt x="209758" y="568643"/>
                      <a:pt x="211661" y="566738"/>
                      <a:pt x="214516" y="565785"/>
                    </a:cubicBezTo>
                    <a:cubicBezTo>
                      <a:pt x="215468" y="564833"/>
                      <a:pt x="216420" y="564833"/>
                      <a:pt x="217371" y="563880"/>
                    </a:cubicBezTo>
                    <a:cubicBezTo>
                      <a:pt x="217371" y="563880"/>
                      <a:pt x="217371" y="563880"/>
                      <a:pt x="218323" y="563880"/>
                    </a:cubicBezTo>
                    <a:cubicBezTo>
                      <a:pt x="221178" y="565785"/>
                      <a:pt x="224033" y="565785"/>
                      <a:pt x="225936" y="566738"/>
                    </a:cubicBezTo>
                    <a:cubicBezTo>
                      <a:pt x="228791" y="567690"/>
                      <a:pt x="230694" y="567690"/>
                      <a:pt x="232598" y="568643"/>
                    </a:cubicBezTo>
                    <a:lnTo>
                      <a:pt x="235453" y="569595"/>
                    </a:lnTo>
                    <a:lnTo>
                      <a:pt x="238308" y="569595"/>
                    </a:lnTo>
                    <a:cubicBezTo>
                      <a:pt x="240211" y="569595"/>
                      <a:pt x="241162" y="569595"/>
                      <a:pt x="243066" y="569595"/>
                    </a:cubicBezTo>
                    <a:cubicBezTo>
                      <a:pt x="244969" y="569595"/>
                      <a:pt x="245921" y="568643"/>
                      <a:pt x="246872" y="568643"/>
                    </a:cubicBezTo>
                    <a:cubicBezTo>
                      <a:pt x="249728" y="567690"/>
                      <a:pt x="252582" y="567690"/>
                      <a:pt x="254486" y="566738"/>
                    </a:cubicBezTo>
                    <a:cubicBezTo>
                      <a:pt x="264954" y="563880"/>
                      <a:pt x="274470" y="560070"/>
                      <a:pt x="282084" y="555308"/>
                    </a:cubicBezTo>
                    <a:cubicBezTo>
                      <a:pt x="290648" y="550545"/>
                      <a:pt x="298262" y="544830"/>
                      <a:pt x="305875" y="539115"/>
                    </a:cubicBezTo>
                    <a:cubicBezTo>
                      <a:pt x="313488" y="533400"/>
                      <a:pt x="322053" y="527685"/>
                      <a:pt x="329666" y="522922"/>
                    </a:cubicBezTo>
                    <a:cubicBezTo>
                      <a:pt x="344893" y="511492"/>
                      <a:pt x="360119" y="501015"/>
                      <a:pt x="375346" y="488633"/>
                    </a:cubicBezTo>
                    <a:cubicBezTo>
                      <a:pt x="390572" y="477203"/>
                      <a:pt x="404847" y="463867"/>
                      <a:pt x="418170" y="451485"/>
                    </a:cubicBezTo>
                    <a:cubicBezTo>
                      <a:pt x="432445" y="439103"/>
                      <a:pt x="445768" y="425767"/>
                      <a:pt x="460043" y="412433"/>
                    </a:cubicBezTo>
                    <a:cubicBezTo>
                      <a:pt x="473366" y="399097"/>
                      <a:pt x="486689" y="384810"/>
                      <a:pt x="499061" y="370522"/>
                    </a:cubicBezTo>
                    <a:cubicBezTo>
                      <a:pt x="511432" y="356235"/>
                      <a:pt x="524755" y="340995"/>
                      <a:pt x="537127" y="326708"/>
                    </a:cubicBezTo>
                    <a:cubicBezTo>
                      <a:pt x="542837" y="319088"/>
                      <a:pt x="548547" y="310515"/>
                      <a:pt x="553305" y="300990"/>
                    </a:cubicBezTo>
                    <a:cubicBezTo>
                      <a:pt x="554257" y="299085"/>
                      <a:pt x="555208" y="296228"/>
                      <a:pt x="556160" y="293370"/>
                    </a:cubicBezTo>
                    <a:lnTo>
                      <a:pt x="559015" y="285750"/>
                    </a:lnTo>
                    <a:cubicBezTo>
                      <a:pt x="559966" y="284797"/>
                      <a:pt x="559966" y="282892"/>
                      <a:pt x="559966" y="280988"/>
                    </a:cubicBezTo>
                    <a:cubicBezTo>
                      <a:pt x="559015" y="278130"/>
                      <a:pt x="559015" y="276225"/>
                      <a:pt x="559015" y="2743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15"/>
              <p:cNvSpPr/>
              <p:nvPr/>
            </p:nvSpPr>
            <p:spPr>
              <a:xfrm>
                <a:off x="675710" y="2511627"/>
                <a:ext cx="109818" cy="305687"/>
              </a:xfrm>
              <a:custGeom>
                <a:avLst/>
                <a:gdLst/>
                <a:ahLst/>
                <a:cxnLst/>
                <a:rect l="l" t="t" r="r" b="b"/>
                <a:pathLst>
                  <a:path w="109818" h="305687" extrusionOk="0">
                    <a:moveTo>
                      <a:pt x="272" y="8687"/>
                    </a:moveTo>
                    <a:cubicBezTo>
                      <a:pt x="13596" y="58217"/>
                      <a:pt x="37387" y="106795"/>
                      <a:pt x="53565" y="155372"/>
                    </a:cubicBezTo>
                    <a:cubicBezTo>
                      <a:pt x="69743" y="204902"/>
                      <a:pt x="83066" y="255385"/>
                      <a:pt x="104003" y="303962"/>
                    </a:cubicBezTo>
                    <a:cubicBezTo>
                      <a:pt x="104954" y="306820"/>
                      <a:pt x="110664" y="305867"/>
                      <a:pt x="109712" y="303010"/>
                    </a:cubicBezTo>
                    <a:cubicBezTo>
                      <a:pt x="106858" y="248717"/>
                      <a:pt x="90679" y="199187"/>
                      <a:pt x="73550" y="148705"/>
                    </a:cubicBezTo>
                    <a:cubicBezTo>
                      <a:pt x="56420" y="99175"/>
                      <a:pt x="39290" y="46787"/>
                      <a:pt x="10740" y="2972"/>
                    </a:cubicBezTo>
                    <a:cubicBezTo>
                      <a:pt x="6934" y="-3695"/>
                      <a:pt x="-1631" y="2020"/>
                      <a:pt x="272" y="86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820634" y="2499151"/>
                <a:ext cx="132385" cy="321700"/>
              </a:xfrm>
              <a:custGeom>
                <a:avLst/>
                <a:gdLst/>
                <a:ahLst/>
                <a:cxnLst/>
                <a:rect l="l" t="t" r="r" b="b"/>
                <a:pathLst>
                  <a:path w="132385" h="321700" extrusionOk="0">
                    <a:moveTo>
                      <a:pt x="8565" y="319296"/>
                    </a:moveTo>
                    <a:cubicBezTo>
                      <a:pt x="37114" y="267861"/>
                      <a:pt x="51389" y="206901"/>
                      <a:pt x="75181" y="152608"/>
                    </a:cubicBezTo>
                    <a:cubicBezTo>
                      <a:pt x="96117" y="103078"/>
                      <a:pt x="118005" y="57358"/>
                      <a:pt x="132280" y="4971"/>
                    </a:cubicBezTo>
                    <a:cubicBezTo>
                      <a:pt x="133231" y="1161"/>
                      <a:pt x="127521" y="-1697"/>
                      <a:pt x="124667" y="1161"/>
                    </a:cubicBezTo>
                    <a:cubicBezTo>
                      <a:pt x="61857" y="81171"/>
                      <a:pt x="6662" y="213568"/>
                      <a:pt x="0" y="315486"/>
                    </a:cubicBezTo>
                    <a:cubicBezTo>
                      <a:pt x="0" y="321201"/>
                      <a:pt x="6662" y="324058"/>
                      <a:pt x="8565" y="319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897523" y="2643702"/>
                <a:ext cx="174770" cy="184169"/>
              </a:xfrm>
              <a:custGeom>
                <a:avLst/>
                <a:gdLst/>
                <a:ahLst/>
                <a:cxnLst/>
                <a:rect l="l" t="t" r="r" b="b"/>
                <a:pathLst>
                  <a:path w="174770" h="184169" extrusionOk="0">
                    <a:moveTo>
                      <a:pt x="19228" y="178555"/>
                    </a:moveTo>
                    <a:cubicBezTo>
                      <a:pt x="61101" y="112832"/>
                      <a:pt x="113442" y="55682"/>
                      <a:pt x="173396" y="6152"/>
                    </a:cubicBezTo>
                    <a:cubicBezTo>
                      <a:pt x="176251" y="3295"/>
                      <a:pt x="174347" y="-1468"/>
                      <a:pt x="170541" y="438"/>
                    </a:cubicBezTo>
                    <a:cubicBezTo>
                      <a:pt x="94409" y="34727"/>
                      <a:pt x="35406" y="93782"/>
                      <a:pt x="1147" y="169982"/>
                    </a:cubicBezTo>
                    <a:cubicBezTo>
                      <a:pt x="-4563" y="182365"/>
                      <a:pt x="12566" y="189985"/>
                      <a:pt x="19228" y="1785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80888" y="2920365"/>
                <a:ext cx="516829" cy="1640189"/>
              </a:xfrm>
              <a:custGeom>
                <a:avLst/>
                <a:gdLst/>
                <a:ahLst/>
                <a:cxnLst/>
                <a:rect l="l" t="t" r="r" b="b"/>
                <a:pathLst>
                  <a:path w="516829" h="1640189" extrusionOk="0">
                    <a:moveTo>
                      <a:pt x="323644" y="0"/>
                    </a:moveTo>
                    <a:cubicBezTo>
                      <a:pt x="319837" y="72390"/>
                      <a:pt x="326499" y="146685"/>
                      <a:pt x="341726" y="220027"/>
                    </a:cubicBezTo>
                    <a:cubicBezTo>
                      <a:pt x="343629" y="229552"/>
                      <a:pt x="347435" y="239077"/>
                      <a:pt x="354097" y="247650"/>
                    </a:cubicBezTo>
                    <a:cubicBezTo>
                      <a:pt x="356952" y="252413"/>
                      <a:pt x="360759" y="257175"/>
                      <a:pt x="364565" y="260032"/>
                    </a:cubicBezTo>
                    <a:cubicBezTo>
                      <a:pt x="354097" y="308610"/>
                      <a:pt x="343629" y="358140"/>
                      <a:pt x="333160" y="405765"/>
                    </a:cubicBezTo>
                    <a:cubicBezTo>
                      <a:pt x="299853" y="544830"/>
                      <a:pt x="266545" y="684847"/>
                      <a:pt x="229430" y="822960"/>
                    </a:cubicBezTo>
                    <a:cubicBezTo>
                      <a:pt x="194219" y="956310"/>
                      <a:pt x="150443" y="1091565"/>
                      <a:pt x="109522" y="1227773"/>
                    </a:cubicBezTo>
                    <a:cubicBezTo>
                      <a:pt x="67649" y="1363980"/>
                      <a:pt x="27680" y="1499235"/>
                      <a:pt x="82" y="1633538"/>
                    </a:cubicBezTo>
                    <a:cubicBezTo>
                      <a:pt x="-870" y="1640205"/>
                      <a:pt x="6743" y="1643063"/>
                      <a:pt x="9598" y="1636395"/>
                    </a:cubicBezTo>
                    <a:cubicBezTo>
                      <a:pt x="67649" y="1512570"/>
                      <a:pt x="103812" y="1377315"/>
                      <a:pt x="142830" y="1245870"/>
                    </a:cubicBezTo>
                    <a:cubicBezTo>
                      <a:pt x="183751" y="1107757"/>
                      <a:pt x="221817" y="969645"/>
                      <a:pt x="257980" y="830580"/>
                    </a:cubicBezTo>
                    <a:cubicBezTo>
                      <a:pt x="294143" y="691515"/>
                      <a:pt x="328402" y="551497"/>
                      <a:pt x="359807" y="411480"/>
                    </a:cubicBezTo>
                    <a:cubicBezTo>
                      <a:pt x="371227" y="361950"/>
                      <a:pt x="382646" y="311467"/>
                      <a:pt x="394066" y="260985"/>
                    </a:cubicBezTo>
                    <a:cubicBezTo>
                      <a:pt x="395970" y="260032"/>
                      <a:pt x="398825" y="258127"/>
                      <a:pt x="400728" y="256222"/>
                    </a:cubicBezTo>
                    <a:cubicBezTo>
                      <a:pt x="405486" y="252413"/>
                      <a:pt x="410244" y="248602"/>
                      <a:pt x="414051" y="243840"/>
                    </a:cubicBezTo>
                    <a:cubicBezTo>
                      <a:pt x="466392" y="180022"/>
                      <a:pt x="495893" y="105727"/>
                      <a:pt x="516830" y="30480"/>
                    </a:cubicBezTo>
                    <a:cubicBezTo>
                      <a:pt x="452117" y="18097"/>
                      <a:pt x="387405" y="7620"/>
                      <a:pt x="3236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F07F241-F7BA-F2F9-AE02-ACD15FE8C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18771" y="-489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6"/>
          <p:cNvSpPr txBox="1">
            <a:spLocks noGrp="1"/>
          </p:cNvSpPr>
          <p:nvPr>
            <p:ph type="subTitle" idx="1"/>
          </p:nvPr>
        </p:nvSpPr>
        <p:spPr>
          <a:xfrm>
            <a:off x="713225" y="1137725"/>
            <a:ext cx="3858900" cy="34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arker Grotesque SemiBold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sp>
        <p:nvSpPr>
          <p:cNvPr id="738" name="Google Shape;738;p16"/>
          <p:cNvSpPr txBox="1">
            <a:spLocks noGrp="1"/>
          </p:cNvSpPr>
          <p:nvPr>
            <p:ph type="subTitle" idx="2"/>
          </p:nvPr>
        </p:nvSpPr>
        <p:spPr>
          <a:xfrm>
            <a:off x="4571974" y="1137725"/>
            <a:ext cx="3858900" cy="34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lbert Sans SemiBold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772658-C023-A319-87CC-0C5779B06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7"/>
          <p:cNvSpPr/>
          <p:nvPr/>
        </p:nvSpPr>
        <p:spPr>
          <a:xfrm rot="5400000">
            <a:off x="-1001867" y="3615770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742" name="Google Shape;742;p17"/>
          <p:cNvSpPr/>
          <p:nvPr/>
        </p:nvSpPr>
        <p:spPr>
          <a:xfrm rot="5400000">
            <a:off x="8087058" y="-555505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743" name="Google Shape;743;p17"/>
          <p:cNvGrpSpPr/>
          <p:nvPr/>
        </p:nvGrpSpPr>
        <p:grpSpPr>
          <a:xfrm flipH="1">
            <a:off x="8500965" y="755735"/>
            <a:ext cx="288225" cy="301713"/>
            <a:chOff x="7064339" y="4312812"/>
            <a:chExt cx="416149" cy="435624"/>
          </a:xfrm>
        </p:grpSpPr>
        <p:sp>
          <p:nvSpPr>
            <p:cNvPr id="744" name="Google Shape;744;p17"/>
            <p:cNvSpPr/>
            <p:nvPr/>
          </p:nvSpPr>
          <p:spPr>
            <a:xfrm>
              <a:off x="7064339" y="4312812"/>
              <a:ext cx="416149" cy="435624"/>
            </a:xfrm>
            <a:custGeom>
              <a:avLst/>
              <a:gdLst/>
              <a:ahLst/>
              <a:cxnLst/>
              <a:rect l="l" t="t" r="r" b="b"/>
              <a:pathLst>
                <a:path w="416149" h="435624" extrusionOk="0">
                  <a:moveTo>
                    <a:pt x="401836" y="142875"/>
                  </a:moveTo>
                  <a:cubicBezTo>
                    <a:pt x="409449" y="129540"/>
                    <a:pt x="413256" y="119063"/>
                    <a:pt x="415159" y="111443"/>
                  </a:cubicBezTo>
                  <a:cubicBezTo>
                    <a:pt x="417062" y="103822"/>
                    <a:pt x="416110" y="100013"/>
                    <a:pt x="413256" y="97155"/>
                  </a:cubicBezTo>
                  <a:cubicBezTo>
                    <a:pt x="410401" y="94297"/>
                    <a:pt x="404690" y="92393"/>
                    <a:pt x="397077" y="91440"/>
                  </a:cubicBezTo>
                  <a:cubicBezTo>
                    <a:pt x="389464" y="90488"/>
                    <a:pt x="379948" y="89535"/>
                    <a:pt x="371383" y="89535"/>
                  </a:cubicBezTo>
                  <a:cubicBezTo>
                    <a:pt x="352350" y="91440"/>
                    <a:pt x="326655" y="96203"/>
                    <a:pt x="302864" y="107632"/>
                  </a:cubicBezTo>
                  <a:cubicBezTo>
                    <a:pt x="286686" y="115253"/>
                    <a:pt x="271459" y="126682"/>
                    <a:pt x="258136" y="140018"/>
                  </a:cubicBezTo>
                  <a:cubicBezTo>
                    <a:pt x="258136" y="129540"/>
                    <a:pt x="258136" y="118110"/>
                    <a:pt x="256233" y="106680"/>
                  </a:cubicBezTo>
                  <a:cubicBezTo>
                    <a:pt x="252426" y="82868"/>
                    <a:pt x="243861" y="58103"/>
                    <a:pt x="233393" y="37147"/>
                  </a:cubicBezTo>
                  <a:cubicBezTo>
                    <a:pt x="227683" y="22860"/>
                    <a:pt x="221022" y="13335"/>
                    <a:pt x="216263" y="7620"/>
                  </a:cubicBezTo>
                  <a:cubicBezTo>
                    <a:pt x="211505" y="1905"/>
                    <a:pt x="207699" y="0"/>
                    <a:pt x="203892" y="0"/>
                  </a:cubicBezTo>
                  <a:cubicBezTo>
                    <a:pt x="200085" y="953"/>
                    <a:pt x="195327" y="3810"/>
                    <a:pt x="189617" y="9525"/>
                  </a:cubicBezTo>
                  <a:cubicBezTo>
                    <a:pt x="183907" y="14288"/>
                    <a:pt x="178197" y="21907"/>
                    <a:pt x="173439" y="29528"/>
                  </a:cubicBezTo>
                  <a:cubicBezTo>
                    <a:pt x="163922" y="45720"/>
                    <a:pt x="154406" y="70485"/>
                    <a:pt x="151551" y="99060"/>
                  </a:cubicBezTo>
                  <a:cubicBezTo>
                    <a:pt x="150600" y="113347"/>
                    <a:pt x="150600" y="127635"/>
                    <a:pt x="153454" y="141922"/>
                  </a:cubicBezTo>
                  <a:cubicBezTo>
                    <a:pt x="156309" y="156210"/>
                    <a:pt x="161067" y="170497"/>
                    <a:pt x="166777" y="182880"/>
                  </a:cubicBezTo>
                  <a:cubicBezTo>
                    <a:pt x="167729" y="184785"/>
                    <a:pt x="168681" y="185738"/>
                    <a:pt x="168681" y="187643"/>
                  </a:cubicBezTo>
                  <a:cubicBezTo>
                    <a:pt x="165826" y="186690"/>
                    <a:pt x="163922" y="184785"/>
                    <a:pt x="161067" y="183832"/>
                  </a:cubicBezTo>
                  <a:cubicBezTo>
                    <a:pt x="142034" y="174307"/>
                    <a:pt x="119194" y="168593"/>
                    <a:pt x="96355" y="170497"/>
                  </a:cubicBezTo>
                  <a:cubicBezTo>
                    <a:pt x="73515" y="171450"/>
                    <a:pt x="51627" y="179070"/>
                    <a:pt x="31643" y="188595"/>
                  </a:cubicBezTo>
                  <a:cubicBezTo>
                    <a:pt x="19271" y="194310"/>
                    <a:pt x="10706" y="200025"/>
                    <a:pt x="5948" y="204788"/>
                  </a:cubicBezTo>
                  <a:cubicBezTo>
                    <a:pt x="1190" y="209550"/>
                    <a:pt x="-714" y="213360"/>
                    <a:pt x="238" y="217170"/>
                  </a:cubicBezTo>
                  <a:cubicBezTo>
                    <a:pt x="1190" y="220980"/>
                    <a:pt x="4045" y="225743"/>
                    <a:pt x="8803" y="231457"/>
                  </a:cubicBezTo>
                  <a:cubicBezTo>
                    <a:pt x="13561" y="237172"/>
                    <a:pt x="20223" y="242888"/>
                    <a:pt x="26885" y="247650"/>
                  </a:cubicBezTo>
                  <a:cubicBezTo>
                    <a:pt x="42111" y="258128"/>
                    <a:pt x="63047" y="268605"/>
                    <a:pt x="86839" y="273368"/>
                  </a:cubicBezTo>
                  <a:cubicBezTo>
                    <a:pt x="110630" y="278130"/>
                    <a:pt x="136325" y="277178"/>
                    <a:pt x="159164" y="269557"/>
                  </a:cubicBezTo>
                  <a:cubicBezTo>
                    <a:pt x="164874" y="267653"/>
                    <a:pt x="170584" y="264795"/>
                    <a:pt x="175342" y="262890"/>
                  </a:cubicBezTo>
                  <a:cubicBezTo>
                    <a:pt x="171535" y="266700"/>
                    <a:pt x="168681" y="271463"/>
                    <a:pt x="165826" y="276225"/>
                  </a:cubicBezTo>
                  <a:cubicBezTo>
                    <a:pt x="154406" y="292418"/>
                    <a:pt x="146793" y="314325"/>
                    <a:pt x="146793" y="338138"/>
                  </a:cubicBezTo>
                  <a:cubicBezTo>
                    <a:pt x="146793" y="361950"/>
                    <a:pt x="155358" y="386715"/>
                    <a:pt x="166777" y="405765"/>
                  </a:cubicBezTo>
                  <a:cubicBezTo>
                    <a:pt x="173439" y="418147"/>
                    <a:pt x="181052" y="425768"/>
                    <a:pt x="185810" y="430530"/>
                  </a:cubicBezTo>
                  <a:cubicBezTo>
                    <a:pt x="191520" y="435293"/>
                    <a:pt x="195327" y="436245"/>
                    <a:pt x="199134" y="435293"/>
                  </a:cubicBezTo>
                  <a:cubicBezTo>
                    <a:pt x="202940" y="434340"/>
                    <a:pt x="206747" y="430530"/>
                    <a:pt x="212457" y="426720"/>
                  </a:cubicBezTo>
                  <a:cubicBezTo>
                    <a:pt x="217215" y="421957"/>
                    <a:pt x="222925" y="416243"/>
                    <a:pt x="226732" y="409575"/>
                  </a:cubicBezTo>
                  <a:cubicBezTo>
                    <a:pt x="235296" y="396240"/>
                    <a:pt x="244813" y="378143"/>
                    <a:pt x="249571" y="359093"/>
                  </a:cubicBezTo>
                  <a:cubicBezTo>
                    <a:pt x="254329" y="342900"/>
                    <a:pt x="255281" y="323850"/>
                    <a:pt x="251475" y="303847"/>
                  </a:cubicBezTo>
                  <a:cubicBezTo>
                    <a:pt x="264798" y="319088"/>
                    <a:pt x="281928" y="332422"/>
                    <a:pt x="300009" y="340995"/>
                  </a:cubicBezTo>
                  <a:cubicBezTo>
                    <a:pt x="321897" y="351472"/>
                    <a:pt x="345688" y="357188"/>
                    <a:pt x="367576" y="359093"/>
                  </a:cubicBezTo>
                  <a:cubicBezTo>
                    <a:pt x="381851" y="360997"/>
                    <a:pt x="392319" y="360997"/>
                    <a:pt x="398981" y="360045"/>
                  </a:cubicBezTo>
                  <a:cubicBezTo>
                    <a:pt x="405642" y="359093"/>
                    <a:pt x="409449" y="357188"/>
                    <a:pt x="411352" y="353378"/>
                  </a:cubicBezTo>
                  <a:cubicBezTo>
                    <a:pt x="412304" y="349568"/>
                    <a:pt x="412304" y="343853"/>
                    <a:pt x="410401" y="336232"/>
                  </a:cubicBezTo>
                  <a:cubicBezTo>
                    <a:pt x="408497" y="328613"/>
                    <a:pt x="405642" y="320040"/>
                    <a:pt x="401836" y="311468"/>
                  </a:cubicBezTo>
                  <a:cubicBezTo>
                    <a:pt x="393271" y="294322"/>
                    <a:pt x="377093" y="272415"/>
                    <a:pt x="356156" y="256222"/>
                  </a:cubicBezTo>
                  <a:cubicBezTo>
                    <a:pt x="340930" y="243840"/>
                    <a:pt x="322849" y="234315"/>
                    <a:pt x="304767" y="227647"/>
                  </a:cubicBezTo>
                  <a:cubicBezTo>
                    <a:pt x="321897" y="221932"/>
                    <a:pt x="338075" y="212407"/>
                    <a:pt x="353302" y="200978"/>
                  </a:cubicBezTo>
                  <a:cubicBezTo>
                    <a:pt x="374238" y="185738"/>
                    <a:pt x="390416" y="163830"/>
                    <a:pt x="401836" y="142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7258251" y="4493477"/>
              <a:ext cx="89431" cy="87304"/>
            </a:xfrm>
            <a:custGeom>
              <a:avLst/>
              <a:gdLst/>
              <a:ahLst/>
              <a:cxnLst/>
              <a:rect l="l" t="t" r="r" b="b"/>
              <a:pathLst>
                <a:path w="89431" h="87304" extrusionOk="0">
                  <a:moveTo>
                    <a:pt x="80402" y="14597"/>
                  </a:moveTo>
                  <a:cubicBezTo>
                    <a:pt x="71837" y="10787"/>
                    <a:pt x="58513" y="12692"/>
                    <a:pt x="53755" y="21265"/>
                  </a:cubicBezTo>
                  <a:cubicBezTo>
                    <a:pt x="51852" y="26027"/>
                    <a:pt x="48997" y="30790"/>
                    <a:pt x="47094" y="34600"/>
                  </a:cubicBezTo>
                  <a:cubicBezTo>
                    <a:pt x="43287" y="26979"/>
                    <a:pt x="40432" y="19360"/>
                    <a:pt x="37577" y="11740"/>
                  </a:cubicBezTo>
                  <a:cubicBezTo>
                    <a:pt x="29012" y="-9215"/>
                    <a:pt x="-4296" y="310"/>
                    <a:pt x="463" y="21265"/>
                  </a:cubicBezTo>
                  <a:cubicBezTo>
                    <a:pt x="4270" y="40315"/>
                    <a:pt x="9028" y="59365"/>
                    <a:pt x="20447" y="75557"/>
                  </a:cubicBezTo>
                  <a:cubicBezTo>
                    <a:pt x="22351" y="77462"/>
                    <a:pt x="24254" y="79367"/>
                    <a:pt x="27109" y="79367"/>
                  </a:cubicBezTo>
                  <a:cubicBezTo>
                    <a:pt x="32819" y="88892"/>
                    <a:pt x="49949" y="89844"/>
                    <a:pt x="57562" y="82225"/>
                  </a:cubicBezTo>
                  <a:cubicBezTo>
                    <a:pt x="69933" y="68890"/>
                    <a:pt x="80402" y="53650"/>
                    <a:pt x="88015" y="37457"/>
                  </a:cubicBezTo>
                  <a:cubicBezTo>
                    <a:pt x="90870" y="29837"/>
                    <a:pt x="89918" y="19360"/>
                    <a:pt x="80402" y="145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6" name="Google Shape;746;p17"/>
          <p:cNvGrpSpPr/>
          <p:nvPr/>
        </p:nvGrpSpPr>
        <p:grpSpPr>
          <a:xfrm>
            <a:off x="8505881" y="100463"/>
            <a:ext cx="268001" cy="434764"/>
            <a:chOff x="975733" y="2462104"/>
            <a:chExt cx="631184" cy="1023937"/>
          </a:xfrm>
        </p:grpSpPr>
        <p:sp>
          <p:nvSpPr>
            <p:cNvPr id="747" name="Google Shape;747;p17"/>
            <p:cNvSpPr/>
            <p:nvPr/>
          </p:nvSpPr>
          <p:spPr>
            <a:xfrm>
              <a:off x="975733" y="2462104"/>
              <a:ext cx="631184" cy="1023937"/>
            </a:xfrm>
            <a:custGeom>
              <a:avLst/>
              <a:gdLst/>
              <a:ahLst/>
              <a:cxnLst/>
              <a:rect l="l" t="t" r="r" b="b"/>
              <a:pathLst>
                <a:path w="631184" h="1023937" extrusionOk="0">
                  <a:moveTo>
                    <a:pt x="631184" y="1019175"/>
                  </a:moveTo>
                  <a:cubicBezTo>
                    <a:pt x="630232" y="1015365"/>
                    <a:pt x="629281" y="1012508"/>
                    <a:pt x="628329" y="1009650"/>
                  </a:cubicBezTo>
                  <a:cubicBezTo>
                    <a:pt x="627377" y="1005840"/>
                    <a:pt x="626426" y="1002983"/>
                    <a:pt x="625474" y="1000125"/>
                  </a:cubicBezTo>
                  <a:cubicBezTo>
                    <a:pt x="624523" y="996315"/>
                    <a:pt x="623571" y="993458"/>
                    <a:pt x="622619" y="990600"/>
                  </a:cubicBezTo>
                  <a:lnTo>
                    <a:pt x="620716" y="985838"/>
                  </a:lnTo>
                  <a:lnTo>
                    <a:pt x="618813" y="981075"/>
                  </a:lnTo>
                  <a:cubicBezTo>
                    <a:pt x="617861" y="978218"/>
                    <a:pt x="616909" y="975360"/>
                    <a:pt x="615958" y="971550"/>
                  </a:cubicBezTo>
                  <a:cubicBezTo>
                    <a:pt x="615006" y="968693"/>
                    <a:pt x="614054" y="965835"/>
                    <a:pt x="613103" y="962977"/>
                  </a:cubicBezTo>
                  <a:cubicBezTo>
                    <a:pt x="611199" y="956310"/>
                    <a:pt x="609296" y="950595"/>
                    <a:pt x="607393" y="944880"/>
                  </a:cubicBezTo>
                  <a:cubicBezTo>
                    <a:pt x="599780" y="920115"/>
                    <a:pt x="592166" y="895350"/>
                    <a:pt x="584553" y="871538"/>
                  </a:cubicBezTo>
                  <a:cubicBezTo>
                    <a:pt x="576940" y="846773"/>
                    <a:pt x="569327" y="823913"/>
                    <a:pt x="560762" y="800100"/>
                  </a:cubicBezTo>
                  <a:cubicBezTo>
                    <a:pt x="553149" y="776288"/>
                    <a:pt x="546487" y="752475"/>
                    <a:pt x="538874" y="728663"/>
                  </a:cubicBezTo>
                  <a:cubicBezTo>
                    <a:pt x="532212" y="704850"/>
                    <a:pt x="524599" y="681038"/>
                    <a:pt x="517937" y="657225"/>
                  </a:cubicBezTo>
                  <a:cubicBezTo>
                    <a:pt x="511276" y="633413"/>
                    <a:pt x="504614" y="610552"/>
                    <a:pt x="497001" y="587693"/>
                  </a:cubicBezTo>
                  <a:cubicBezTo>
                    <a:pt x="489388" y="564833"/>
                    <a:pt x="481774" y="542925"/>
                    <a:pt x="472258" y="521017"/>
                  </a:cubicBezTo>
                  <a:cubicBezTo>
                    <a:pt x="463693" y="499110"/>
                    <a:pt x="454177" y="477202"/>
                    <a:pt x="444660" y="456248"/>
                  </a:cubicBezTo>
                  <a:cubicBezTo>
                    <a:pt x="435144" y="435292"/>
                    <a:pt x="426579" y="413385"/>
                    <a:pt x="416110" y="392430"/>
                  </a:cubicBezTo>
                  <a:cubicBezTo>
                    <a:pt x="406594" y="371475"/>
                    <a:pt x="396126" y="350520"/>
                    <a:pt x="384706" y="330517"/>
                  </a:cubicBezTo>
                  <a:cubicBezTo>
                    <a:pt x="373286" y="310515"/>
                    <a:pt x="361866" y="290513"/>
                    <a:pt x="347591" y="271463"/>
                  </a:cubicBezTo>
                  <a:cubicBezTo>
                    <a:pt x="334268" y="252413"/>
                    <a:pt x="319993" y="233363"/>
                    <a:pt x="305719" y="214313"/>
                  </a:cubicBezTo>
                  <a:cubicBezTo>
                    <a:pt x="291444" y="195263"/>
                    <a:pt x="276217" y="176213"/>
                    <a:pt x="260991" y="158115"/>
                  </a:cubicBezTo>
                  <a:cubicBezTo>
                    <a:pt x="245764" y="139065"/>
                    <a:pt x="230538" y="120015"/>
                    <a:pt x="214360" y="100965"/>
                  </a:cubicBezTo>
                  <a:cubicBezTo>
                    <a:pt x="199133" y="81915"/>
                    <a:pt x="181052" y="63817"/>
                    <a:pt x="161067" y="45720"/>
                  </a:cubicBezTo>
                  <a:cubicBezTo>
                    <a:pt x="156309" y="40958"/>
                    <a:pt x="150599" y="37148"/>
                    <a:pt x="145841" y="32385"/>
                  </a:cubicBezTo>
                  <a:lnTo>
                    <a:pt x="129663" y="19050"/>
                  </a:lnTo>
                  <a:cubicBezTo>
                    <a:pt x="126808" y="17145"/>
                    <a:pt x="124905" y="14288"/>
                    <a:pt x="121098" y="12383"/>
                  </a:cubicBezTo>
                  <a:cubicBezTo>
                    <a:pt x="118243" y="10478"/>
                    <a:pt x="114436" y="8573"/>
                    <a:pt x="109678" y="6667"/>
                  </a:cubicBezTo>
                  <a:lnTo>
                    <a:pt x="103016" y="4763"/>
                  </a:lnTo>
                  <a:lnTo>
                    <a:pt x="95403" y="2858"/>
                  </a:lnTo>
                  <a:cubicBezTo>
                    <a:pt x="92548" y="1905"/>
                    <a:pt x="88742" y="1905"/>
                    <a:pt x="85887" y="953"/>
                  </a:cubicBezTo>
                  <a:lnTo>
                    <a:pt x="81128" y="0"/>
                  </a:lnTo>
                  <a:lnTo>
                    <a:pt x="75419" y="0"/>
                  </a:lnTo>
                  <a:lnTo>
                    <a:pt x="37352" y="17145"/>
                  </a:lnTo>
                  <a:lnTo>
                    <a:pt x="33546" y="20955"/>
                  </a:lnTo>
                  <a:lnTo>
                    <a:pt x="30691" y="24765"/>
                  </a:lnTo>
                  <a:cubicBezTo>
                    <a:pt x="28788" y="26670"/>
                    <a:pt x="25933" y="29528"/>
                    <a:pt x="24981" y="31433"/>
                  </a:cubicBezTo>
                  <a:lnTo>
                    <a:pt x="20223" y="38100"/>
                  </a:lnTo>
                  <a:lnTo>
                    <a:pt x="16416" y="44767"/>
                  </a:lnTo>
                  <a:cubicBezTo>
                    <a:pt x="13561" y="48578"/>
                    <a:pt x="12609" y="52388"/>
                    <a:pt x="10706" y="56198"/>
                  </a:cubicBezTo>
                  <a:cubicBezTo>
                    <a:pt x="9754" y="60008"/>
                    <a:pt x="8803" y="63817"/>
                    <a:pt x="7851" y="66675"/>
                  </a:cubicBezTo>
                  <a:lnTo>
                    <a:pt x="4996" y="87630"/>
                  </a:lnTo>
                  <a:cubicBezTo>
                    <a:pt x="4045" y="94298"/>
                    <a:pt x="3093" y="101917"/>
                    <a:pt x="2141" y="108585"/>
                  </a:cubicBezTo>
                  <a:cubicBezTo>
                    <a:pt x="-714" y="136208"/>
                    <a:pt x="-714" y="162877"/>
                    <a:pt x="2141" y="189548"/>
                  </a:cubicBezTo>
                  <a:cubicBezTo>
                    <a:pt x="4996" y="215265"/>
                    <a:pt x="8803" y="241935"/>
                    <a:pt x="12609" y="267652"/>
                  </a:cubicBezTo>
                  <a:cubicBezTo>
                    <a:pt x="17368" y="293370"/>
                    <a:pt x="22126" y="319088"/>
                    <a:pt x="26884" y="344805"/>
                  </a:cubicBezTo>
                  <a:cubicBezTo>
                    <a:pt x="32594" y="370523"/>
                    <a:pt x="39256" y="395288"/>
                    <a:pt x="46869" y="420052"/>
                  </a:cubicBezTo>
                  <a:cubicBezTo>
                    <a:pt x="55434" y="444817"/>
                    <a:pt x="63999" y="468630"/>
                    <a:pt x="75419" y="491490"/>
                  </a:cubicBezTo>
                  <a:cubicBezTo>
                    <a:pt x="86838" y="514350"/>
                    <a:pt x="99210" y="537210"/>
                    <a:pt x="112533" y="559118"/>
                  </a:cubicBezTo>
                  <a:cubicBezTo>
                    <a:pt x="125856" y="581025"/>
                    <a:pt x="140131" y="601980"/>
                    <a:pt x="154406" y="623888"/>
                  </a:cubicBezTo>
                  <a:cubicBezTo>
                    <a:pt x="169632" y="644843"/>
                    <a:pt x="184859" y="665798"/>
                    <a:pt x="200085" y="685800"/>
                  </a:cubicBezTo>
                  <a:cubicBezTo>
                    <a:pt x="216263" y="705802"/>
                    <a:pt x="233393" y="724852"/>
                    <a:pt x="251474" y="743902"/>
                  </a:cubicBezTo>
                  <a:cubicBezTo>
                    <a:pt x="269556" y="762000"/>
                    <a:pt x="289541" y="780098"/>
                    <a:pt x="308574" y="797243"/>
                  </a:cubicBezTo>
                  <a:cubicBezTo>
                    <a:pt x="328558" y="814388"/>
                    <a:pt x="348543" y="830580"/>
                    <a:pt x="369479" y="847725"/>
                  </a:cubicBezTo>
                  <a:cubicBezTo>
                    <a:pt x="390416" y="863918"/>
                    <a:pt x="410400" y="880110"/>
                    <a:pt x="431337" y="896302"/>
                  </a:cubicBezTo>
                  <a:cubicBezTo>
                    <a:pt x="452273" y="911543"/>
                    <a:pt x="473210" y="927735"/>
                    <a:pt x="494146" y="942023"/>
                  </a:cubicBezTo>
                  <a:cubicBezTo>
                    <a:pt x="516034" y="956310"/>
                    <a:pt x="537922" y="970598"/>
                    <a:pt x="559810" y="983933"/>
                  </a:cubicBezTo>
                  <a:cubicBezTo>
                    <a:pt x="565520" y="987743"/>
                    <a:pt x="571230" y="990600"/>
                    <a:pt x="576940" y="994410"/>
                  </a:cubicBezTo>
                  <a:cubicBezTo>
                    <a:pt x="579795" y="996315"/>
                    <a:pt x="582650" y="998220"/>
                    <a:pt x="585505" y="999173"/>
                  </a:cubicBezTo>
                  <a:cubicBezTo>
                    <a:pt x="588360" y="1001077"/>
                    <a:pt x="591215" y="1002983"/>
                    <a:pt x="594070" y="1003935"/>
                  </a:cubicBezTo>
                  <a:lnTo>
                    <a:pt x="597876" y="1006793"/>
                  </a:lnTo>
                  <a:lnTo>
                    <a:pt x="602635" y="1009650"/>
                  </a:lnTo>
                  <a:cubicBezTo>
                    <a:pt x="605489" y="1011555"/>
                    <a:pt x="608344" y="1012508"/>
                    <a:pt x="611199" y="1014413"/>
                  </a:cubicBezTo>
                  <a:cubicBezTo>
                    <a:pt x="614054" y="1016318"/>
                    <a:pt x="615958" y="1017270"/>
                    <a:pt x="619764" y="1019175"/>
                  </a:cubicBezTo>
                  <a:cubicBezTo>
                    <a:pt x="622619" y="1021080"/>
                    <a:pt x="624523" y="1022033"/>
                    <a:pt x="628329" y="1023938"/>
                  </a:cubicBezTo>
                  <a:lnTo>
                    <a:pt x="630232" y="1022985"/>
                  </a:lnTo>
                  <a:lnTo>
                    <a:pt x="630232" y="1022985"/>
                  </a:lnTo>
                  <a:lnTo>
                    <a:pt x="631184" y="1019175"/>
                  </a:lnTo>
                  <a:lnTo>
                    <a:pt x="631184" y="1019175"/>
                  </a:lnTo>
                  <a:lnTo>
                    <a:pt x="631184" y="1019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1027939" y="2653096"/>
              <a:ext cx="574458" cy="827572"/>
            </a:xfrm>
            <a:custGeom>
              <a:avLst/>
              <a:gdLst/>
              <a:ahLst/>
              <a:cxnLst/>
              <a:rect l="l" t="t" r="r" b="b"/>
              <a:pathLst>
                <a:path w="574458" h="827572" extrusionOk="0">
                  <a:moveTo>
                    <a:pt x="569462" y="820564"/>
                  </a:moveTo>
                  <a:cubicBezTo>
                    <a:pt x="524734" y="764366"/>
                    <a:pt x="482862" y="705311"/>
                    <a:pt x="441941" y="646256"/>
                  </a:cubicBezTo>
                  <a:cubicBezTo>
                    <a:pt x="401019" y="587201"/>
                    <a:pt x="362002" y="526241"/>
                    <a:pt x="324887" y="465281"/>
                  </a:cubicBezTo>
                  <a:cubicBezTo>
                    <a:pt x="318226" y="454804"/>
                    <a:pt x="312516" y="444326"/>
                    <a:pt x="305854" y="433848"/>
                  </a:cubicBezTo>
                  <a:cubicBezTo>
                    <a:pt x="308709" y="414798"/>
                    <a:pt x="306806" y="391939"/>
                    <a:pt x="303951" y="368126"/>
                  </a:cubicBezTo>
                  <a:cubicBezTo>
                    <a:pt x="300144" y="340504"/>
                    <a:pt x="294434" y="311929"/>
                    <a:pt x="289676" y="287164"/>
                  </a:cubicBezTo>
                  <a:cubicBezTo>
                    <a:pt x="286821" y="273829"/>
                    <a:pt x="284918" y="259541"/>
                    <a:pt x="282063" y="246206"/>
                  </a:cubicBezTo>
                  <a:cubicBezTo>
                    <a:pt x="279208" y="231919"/>
                    <a:pt x="276353" y="218584"/>
                    <a:pt x="273498" y="204296"/>
                  </a:cubicBezTo>
                  <a:cubicBezTo>
                    <a:pt x="266836" y="176673"/>
                    <a:pt x="259223" y="149051"/>
                    <a:pt x="245900" y="124286"/>
                  </a:cubicBezTo>
                  <a:cubicBezTo>
                    <a:pt x="243997" y="121429"/>
                    <a:pt x="240190" y="121429"/>
                    <a:pt x="240190" y="125238"/>
                  </a:cubicBezTo>
                  <a:cubicBezTo>
                    <a:pt x="246852" y="177626"/>
                    <a:pt x="263981" y="231919"/>
                    <a:pt x="274450" y="285259"/>
                  </a:cubicBezTo>
                  <a:cubicBezTo>
                    <a:pt x="279208" y="311929"/>
                    <a:pt x="282063" y="337646"/>
                    <a:pt x="284918" y="364316"/>
                  </a:cubicBezTo>
                  <a:cubicBezTo>
                    <a:pt x="286821" y="380509"/>
                    <a:pt x="289676" y="396701"/>
                    <a:pt x="292531" y="412894"/>
                  </a:cubicBezTo>
                  <a:cubicBezTo>
                    <a:pt x="266836" y="369079"/>
                    <a:pt x="243045" y="324311"/>
                    <a:pt x="219254" y="278591"/>
                  </a:cubicBezTo>
                  <a:cubicBezTo>
                    <a:pt x="185946" y="214773"/>
                    <a:pt x="153590" y="150956"/>
                    <a:pt x="121233" y="87138"/>
                  </a:cubicBezTo>
                  <a:cubicBezTo>
                    <a:pt x="119330" y="82376"/>
                    <a:pt x="114572" y="84281"/>
                    <a:pt x="116475" y="89044"/>
                  </a:cubicBezTo>
                  <a:cubicBezTo>
                    <a:pt x="133605" y="131906"/>
                    <a:pt x="152638" y="173816"/>
                    <a:pt x="172623" y="215726"/>
                  </a:cubicBezTo>
                  <a:cubicBezTo>
                    <a:pt x="109813" y="150004"/>
                    <a:pt x="49859" y="80471"/>
                    <a:pt x="2277" y="1413"/>
                  </a:cubicBezTo>
                  <a:cubicBezTo>
                    <a:pt x="373" y="-1444"/>
                    <a:pt x="-578" y="461"/>
                    <a:pt x="373" y="3319"/>
                  </a:cubicBezTo>
                  <a:cubicBezTo>
                    <a:pt x="20358" y="50944"/>
                    <a:pt x="47004" y="97616"/>
                    <a:pt x="80312" y="139526"/>
                  </a:cubicBezTo>
                  <a:cubicBezTo>
                    <a:pt x="96490" y="160481"/>
                    <a:pt x="113620" y="179531"/>
                    <a:pt x="132653" y="197629"/>
                  </a:cubicBezTo>
                  <a:cubicBezTo>
                    <a:pt x="150735" y="214773"/>
                    <a:pt x="168816" y="230966"/>
                    <a:pt x="186897" y="244301"/>
                  </a:cubicBezTo>
                  <a:cubicBezTo>
                    <a:pt x="193559" y="257636"/>
                    <a:pt x="200221" y="271923"/>
                    <a:pt x="206882" y="285259"/>
                  </a:cubicBezTo>
                  <a:cubicBezTo>
                    <a:pt x="240190" y="349076"/>
                    <a:pt x="276353" y="411941"/>
                    <a:pt x="314419" y="473854"/>
                  </a:cubicBezTo>
                  <a:cubicBezTo>
                    <a:pt x="352485" y="534814"/>
                    <a:pt x="392455" y="595773"/>
                    <a:pt x="434327" y="653876"/>
                  </a:cubicBezTo>
                  <a:cubicBezTo>
                    <a:pt x="443844" y="666259"/>
                    <a:pt x="453360" y="679594"/>
                    <a:pt x="462877" y="691976"/>
                  </a:cubicBezTo>
                  <a:cubicBezTo>
                    <a:pt x="417198" y="647209"/>
                    <a:pt x="369615" y="604346"/>
                    <a:pt x="318226" y="562436"/>
                  </a:cubicBezTo>
                  <a:cubicBezTo>
                    <a:pt x="261126" y="514811"/>
                    <a:pt x="202124" y="465281"/>
                    <a:pt x="145976" y="410036"/>
                  </a:cubicBezTo>
                  <a:cubicBezTo>
                    <a:pt x="143121" y="407179"/>
                    <a:pt x="141218" y="410036"/>
                    <a:pt x="143121" y="413846"/>
                  </a:cubicBezTo>
                  <a:cubicBezTo>
                    <a:pt x="168816" y="443373"/>
                    <a:pt x="195462" y="472901"/>
                    <a:pt x="224012" y="500523"/>
                  </a:cubicBezTo>
                  <a:cubicBezTo>
                    <a:pt x="252561" y="528146"/>
                    <a:pt x="283014" y="553864"/>
                    <a:pt x="313467" y="578629"/>
                  </a:cubicBezTo>
                  <a:cubicBezTo>
                    <a:pt x="372470" y="627206"/>
                    <a:pt x="430521" y="671973"/>
                    <a:pt x="478103" y="712931"/>
                  </a:cubicBezTo>
                  <a:cubicBezTo>
                    <a:pt x="507605" y="751031"/>
                    <a:pt x="538057" y="788179"/>
                    <a:pt x="569462" y="824373"/>
                  </a:cubicBezTo>
                  <a:cubicBezTo>
                    <a:pt x="576124" y="829136"/>
                    <a:pt x="576124" y="829136"/>
                    <a:pt x="569462" y="8205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7"/>
          <p:cNvGrpSpPr/>
          <p:nvPr/>
        </p:nvGrpSpPr>
        <p:grpSpPr>
          <a:xfrm flipH="1">
            <a:off x="8855777" y="323260"/>
            <a:ext cx="288225" cy="301713"/>
            <a:chOff x="7064339" y="4312812"/>
            <a:chExt cx="416149" cy="435624"/>
          </a:xfrm>
        </p:grpSpPr>
        <p:sp>
          <p:nvSpPr>
            <p:cNvPr id="750" name="Google Shape;750;p17"/>
            <p:cNvSpPr/>
            <p:nvPr/>
          </p:nvSpPr>
          <p:spPr>
            <a:xfrm>
              <a:off x="7064339" y="4312812"/>
              <a:ext cx="416149" cy="435624"/>
            </a:xfrm>
            <a:custGeom>
              <a:avLst/>
              <a:gdLst/>
              <a:ahLst/>
              <a:cxnLst/>
              <a:rect l="l" t="t" r="r" b="b"/>
              <a:pathLst>
                <a:path w="416149" h="435624" extrusionOk="0">
                  <a:moveTo>
                    <a:pt x="401836" y="142875"/>
                  </a:moveTo>
                  <a:cubicBezTo>
                    <a:pt x="409449" y="129540"/>
                    <a:pt x="413256" y="119063"/>
                    <a:pt x="415159" y="111443"/>
                  </a:cubicBezTo>
                  <a:cubicBezTo>
                    <a:pt x="417062" y="103822"/>
                    <a:pt x="416110" y="100013"/>
                    <a:pt x="413256" y="97155"/>
                  </a:cubicBezTo>
                  <a:cubicBezTo>
                    <a:pt x="410401" y="94297"/>
                    <a:pt x="404690" y="92393"/>
                    <a:pt x="397077" y="91440"/>
                  </a:cubicBezTo>
                  <a:cubicBezTo>
                    <a:pt x="389464" y="90488"/>
                    <a:pt x="379948" y="89535"/>
                    <a:pt x="371383" y="89535"/>
                  </a:cubicBezTo>
                  <a:cubicBezTo>
                    <a:pt x="352350" y="91440"/>
                    <a:pt x="326655" y="96203"/>
                    <a:pt x="302864" y="107632"/>
                  </a:cubicBezTo>
                  <a:cubicBezTo>
                    <a:pt x="286686" y="115253"/>
                    <a:pt x="271459" y="126682"/>
                    <a:pt x="258136" y="140018"/>
                  </a:cubicBezTo>
                  <a:cubicBezTo>
                    <a:pt x="258136" y="129540"/>
                    <a:pt x="258136" y="118110"/>
                    <a:pt x="256233" y="106680"/>
                  </a:cubicBezTo>
                  <a:cubicBezTo>
                    <a:pt x="252426" y="82868"/>
                    <a:pt x="243861" y="58103"/>
                    <a:pt x="233393" y="37147"/>
                  </a:cubicBezTo>
                  <a:cubicBezTo>
                    <a:pt x="227683" y="22860"/>
                    <a:pt x="221022" y="13335"/>
                    <a:pt x="216263" y="7620"/>
                  </a:cubicBezTo>
                  <a:cubicBezTo>
                    <a:pt x="211505" y="1905"/>
                    <a:pt x="207699" y="0"/>
                    <a:pt x="203892" y="0"/>
                  </a:cubicBezTo>
                  <a:cubicBezTo>
                    <a:pt x="200085" y="953"/>
                    <a:pt x="195327" y="3810"/>
                    <a:pt x="189617" y="9525"/>
                  </a:cubicBezTo>
                  <a:cubicBezTo>
                    <a:pt x="183907" y="14288"/>
                    <a:pt x="178197" y="21907"/>
                    <a:pt x="173439" y="29528"/>
                  </a:cubicBezTo>
                  <a:cubicBezTo>
                    <a:pt x="163922" y="45720"/>
                    <a:pt x="154406" y="70485"/>
                    <a:pt x="151551" y="99060"/>
                  </a:cubicBezTo>
                  <a:cubicBezTo>
                    <a:pt x="150600" y="113347"/>
                    <a:pt x="150600" y="127635"/>
                    <a:pt x="153454" y="141922"/>
                  </a:cubicBezTo>
                  <a:cubicBezTo>
                    <a:pt x="156309" y="156210"/>
                    <a:pt x="161067" y="170497"/>
                    <a:pt x="166777" y="182880"/>
                  </a:cubicBezTo>
                  <a:cubicBezTo>
                    <a:pt x="167729" y="184785"/>
                    <a:pt x="168681" y="185738"/>
                    <a:pt x="168681" y="187643"/>
                  </a:cubicBezTo>
                  <a:cubicBezTo>
                    <a:pt x="165826" y="186690"/>
                    <a:pt x="163922" y="184785"/>
                    <a:pt x="161067" y="183832"/>
                  </a:cubicBezTo>
                  <a:cubicBezTo>
                    <a:pt x="142034" y="174307"/>
                    <a:pt x="119194" y="168593"/>
                    <a:pt x="96355" y="170497"/>
                  </a:cubicBezTo>
                  <a:cubicBezTo>
                    <a:pt x="73515" y="171450"/>
                    <a:pt x="51627" y="179070"/>
                    <a:pt x="31643" y="188595"/>
                  </a:cubicBezTo>
                  <a:cubicBezTo>
                    <a:pt x="19271" y="194310"/>
                    <a:pt x="10706" y="200025"/>
                    <a:pt x="5948" y="204788"/>
                  </a:cubicBezTo>
                  <a:cubicBezTo>
                    <a:pt x="1190" y="209550"/>
                    <a:pt x="-714" y="213360"/>
                    <a:pt x="238" y="217170"/>
                  </a:cubicBezTo>
                  <a:cubicBezTo>
                    <a:pt x="1190" y="220980"/>
                    <a:pt x="4045" y="225743"/>
                    <a:pt x="8803" y="231457"/>
                  </a:cubicBezTo>
                  <a:cubicBezTo>
                    <a:pt x="13561" y="237172"/>
                    <a:pt x="20223" y="242888"/>
                    <a:pt x="26885" y="247650"/>
                  </a:cubicBezTo>
                  <a:cubicBezTo>
                    <a:pt x="42111" y="258128"/>
                    <a:pt x="63047" y="268605"/>
                    <a:pt x="86839" y="273368"/>
                  </a:cubicBezTo>
                  <a:cubicBezTo>
                    <a:pt x="110630" y="278130"/>
                    <a:pt x="136325" y="277178"/>
                    <a:pt x="159164" y="269557"/>
                  </a:cubicBezTo>
                  <a:cubicBezTo>
                    <a:pt x="164874" y="267653"/>
                    <a:pt x="170584" y="264795"/>
                    <a:pt x="175342" y="262890"/>
                  </a:cubicBezTo>
                  <a:cubicBezTo>
                    <a:pt x="171535" y="266700"/>
                    <a:pt x="168681" y="271463"/>
                    <a:pt x="165826" y="276225"/>
                  </a:cubicBezTo>
                  <a:cubicBezTo>
                    <a:pt x="154406" y="292418"/>
                    <a:pt x="146793" y="314325"/>
                    <a:pt x="146793" y="338138"/>
                  </a:cubicBezTo>
                  <a:cubicBezTo>
                    <a:pt x="146793" y="361950"/>
                    <a:pt x="155358" y="386715"/>
                    <a:pt x="166777" y="405765"/>
                  </a:cubicBezTo>
                  <a:cubicBezTo>
                    <a:pt x="173439" y="418147"/>
                    <a:pt x="181052" y="425768"/>
                    <a:pt x="185810" y="430530"/>
                  </a:cubicBezTo>
                  <a:cubicBezTo>
                    <a:pt x="191520" y="435293"/>
                    <a:pt x="195327" y="436245"/>
                    <a:pt x="199134" y="435293"/>
                  </a:cubicBezTo>
                  <a:cubicBezTo>
                    <a:pt x="202940" y="434340"/>
                    <a:pt x="206747" y="430530"/>
                    <a:pt x="212457" y="426720"/>
                  </a:cubicBezTo>
                  <a:cubicBezTo>
                    <a:pt x="217215" y="421957"/>
                    <a:pt x="222925" y="416243"/>
                    <a:pt x="226732" y="409575"/>
                  </a:cubicBezTo>
                  <a:cubicBezTo>
                    <a:pt x="235296" y="396240"/>
                    <a:pt x="244813" y="378143"/>
                    <a:pt x="249571" y="359093"/>
                  </a:cubicBezTo>
                  <a:cubicBezTo>
                    <a:pt x="254329" y="342900"/>
                    <a:pt x="255281" y="323850"/>
                    <a:pt x="251475" y="303847"/>
                  </a:cubicBezTo>
                  <a:cubicBezTo>
                    <a:pt x="264798" y="319088"/>
                    <a:pt x="281928" y="332422"/>
                    <a:pt x="300009" y="340995"/>
                  </a:cubicBezTo>
                  <a:cubicBezTo>
                    <a:pt x="321897" y="351472"/>
                    <a:pt x="345688" y="357188"/>
                    <a:pt x="367576" y="359093"/>
                  </a:cubicBezTo>
                  <a:cubicBezTo>
                    <a:pt x="381851" y="360997"/>
                    <a:pt x="392319" y="360997"/>
                    <a:pt x="398981" y="360045"/>
                  </a:cubicBezTo>
                  <a:cubicBezTo>
                    <a:pt x="405642" y="359093"/>
                    <a:pt x="409449" y="357188"/>
                    <a:pt x="411352" y="353378"/>
                  </a:cubicBezTo>
                  <a:cubicBezTo>
                    <a:pt x="412304" y="349568"/>
                    <a:pt x="412304" y="343853"/>
                    <a:pt x="410401" y="336232"/>
                  </a:cubicBezTo>
                  <a:cubicBezTo>
                    <a:pt x="408497" y="328613"/>
                    <a:pt x="405642" y="320040"/>
                    <a:pt x="401836" y="311468"/>
                  </a:cubicBezTo>
                  <a:cubicBezTo>
                    <a:pt x="393271" y="294322"/>
                    <a:pt x="377093" y="272415"/>
                    <a:pt x="356156" y="256222"/>
                  </a:cubicBezTo>
                  <a:cubicBezTo>
                    <a:pt x="340930" y="243840"/>
                    <a:pt x="322849" y="234315"/>
                    <a:pt x="304767" y="227647"/>
                  </a:cubicBezTo>
                  <a:cubicBezTo>
                    <a:pt x="321897" y="221932"/>
                    <a:pt x="338075" y="212407"/>
                    <a:pt x="353302" y="200978"/>
                  </a:cubicBezTo>
                  <a:cubicBezTo>
                    <a:pt x="374238" y="185738"/>
                    <a:pt x="390416" y="163830"/>
                    <a:pt x="401836" y="14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7258251" y="4493477"/>
              <a:ext cx="89431" cy="87304"/>
            </a:xfrm>
            <a:custGeom>
              <a:avLst/>
              <a:gdLst/>
              <a:ahLst/>
              <a:cxnLst/>
              <a:rect l="l" t="t" r="r" b="b"/>
              <a:pathLst>
                <a:path w="89431" h="87304" extrusionOk="0">
                  <a:moveTo>
                    <a:pt x="80402" y="14597"/>
                  </a:moveTo>
                  <a:cubicBezTo>
                    <a:pt x="71837" y="10787"/>
                    <a:pt x="58513" y="12692"/>
                    <a:pt x="53755" y="21265"/>
                  </a:cubicBezTo>
                  <a:cubicBezTo>
                    <a:pt x="51852" y="26027"/>
                    <a:pt x="48997" y="30790"/>
                    <a:pt x="47094" y="34600"/>
                  </a:cubicBezTo>
                  <a:cubicBezTo>
                    <a:pt x="43287" y="26979"/>
                    <a:pt x="40432" y="19360"/>
                    <a:pt x="37577" y="11740"/>
                  </a:cubicBezTo>
                  <a:cubicBezTo>
                    <a:pt x="29012" y="-9215"/>
                    <a:pt x="-4296" y="310"/>
                    <a:pt x="463" y="21265"/>
                  </a:cubicBezTo>
                  <a:cubicBezTo>
                    <a:pt x="4270" y="40315"/>
                    <a:pt x="9028" y="59365"/>
                    <a:pt x="20447" y="75557"/>
                  </a:cubicBezTo>
                  <a:cubicBezTo>
                    <a:pt x="22351" y="77462"/>
                    <a:pt x="24254" y="79367"/>
                    <a:pt x="27109" y="79367"/>
                  </a:cubicBezTo>
                  <a:cubicBezTo>
                    <a:pt x="32819" y="88892"/>
                    <a:pt x="49949" y="89844"/>
                    <a:pt x="57562" y="82225"/>
                  </a:cubicBezTo>
                  <a:cubicBezTo>
                    <a:pt x="69933" y="68890"/>
                    <a:pt x="80402" y="53650"/>
                    <a:pt x="88015" y="37457"/>
                  </a:cubicBezTo>
                  <a:cubicBezTo>
                    <a:pt x="90870" y="29837"/>
                    <a:pt x="89918" y="19360"/>
                    <a:pt x="80402" y="145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17"/>
          <p:cNvGrpSpPr/>
          <p:nvPr/>
        </p:nvGrpSpPr>
        <p:grpSpPr>
          <a:xfrm>
            <a:off x="85297" y="4076066"/>
            <a:ext cx="627932" cy="1068919"/>
            <a:chOff x="2242558" y="2910400"/>
            <a:chExt cx="1312841" cy="2234363"/>
          </a:xfrm>
        </p:grpSpPr>
        <p:grpSp>
          <p:nvGrpSpPr>
            <p:cNvPr id="753" name="Google Shape;753;p17"/>
            <p:cNvGrpSpPr/>
            <p:nvPr/>
          </p:nvGrpSpPr>
          <p:grpSpPr>
            <a:xfrm>
              <a:off x="2242558" y="2910400"/>
              <a:ext cx="1312841" cy="2233025"/>
              <a:chOff x="138045" y="3365909"/>
              <a:chExt cx="1045089" cy="1777603"/>
            </a:xfrm>
          </p:grpSpPr>
          <p:grpSp>
            <p:nvGrpSpPr>
              <p:cNvPr id="754" name="Google Shape;754;p17"/>
              <p:cNvGrpSpPr/>
              <p:nvPr/>
            </p:nvGrpSpPr>
            <p:grpSpPr>
              <a:xfrm>
                <a:off x="138045" y="3365909"/>
                <a:ext cx="648772" cy="1770245"/>
                <a:chOff x="1323324" y="1549609"/>
                <a:chExt cx="648772" cy="1770245"/>
              </a:xfrm>
            </p:grpSpPr>
            <p:sp>
              <p:nvSpPr>
                <p:cNvPr id="755" name="Google Shape;755;p17"/>
                <p:cNvSpPr/>
                <p:nvPr/>
              </p:nvSpPr>
              <p:spPr>
                <a:xfrm>
                  <a:off x="1459411" y="1549609"/>
                  <a:ext cx="81313" cy="432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13" h="432435" extrusionOk="0">
                      <a:moveTo>
                        <a:pt x="52341" y="0"/>
                      </a:moveTo>
                      <a:cubicBezTo>
                        <a:pt x="62809" y="35243"/>
                        <a:pt x="68519" y="70485"/>
                        <a:pt x="73277" y="106680"/>
                      </a:cubicBezTo>
                      <a:cubicBezTo>
                        <a:pt x="75181" y="124778"/>
                        <a:pt x="78036" y="141923"/>
                        <a:pt x="78987" y="160020"/>
                      </a:cubicBezTo>
                      <a:cubicBezTo>
                        <a:pt x="79939" y="178118"/>
                        <a:pt x="80891" y="196215"/>
                        <a:pt x="80891" y="214313"/>
                      </a:cubicBezTo>
                      <a:cubicBezTo>
                        <a:pt x="80891" y="232410"/>
                        <a:pt x="81842" y="250508"/>
                        <a:pt x="80891" y="268605"/>
                      </a:cubicBezTo>
                      <a:cubicBezTo>
                        <a:pt x="80891" y="286703"/>
                        <a:pt x="78987" y="304800"/>
                        <a:pt x="78036" y="322898"/>
                      </a:cubicBezTo>
                      <a:cubicBezTo>
                        <a:pt x="75181" y="359093"/>
                        <a:pt x="73277" y="395288"/>
                        <a:pt x="66616" y="431483"/>
                      </a:cubicBezTo>
                      <a:lnTo>
                        <a:pt x="59002" y="432435"/>
                      </a:lnTo>
                      <a:cubicBezTo>
                        <a:pt x="53293" y="414338"/>
                        <a:pt x="47583" y="397193"/>
                        <a:pt x="42824" y="379095"/>
                      </a:cubicBezTo>
                      <a:cubicBezTo>
                        <a:pt x="38066" y="360998"/>
                        <a:pt x="33308" y="343853"/>
                        <a:pt x="29501" y="325755"/>
                      </a:cubicBezTo>
                      <a:cubicBezTo>
                        <a:pt x="25695" y="307658"/>
                        <a:pt x="20936" y="290513"/>
                        <a:pt x="18081" y="272415"/>
                      </a:cubicBezTo>
                      <a:cubicBezTo>
                        <a:pt x="14275" y="254318"/>
                        <a:pt x="11420" y="237173"/>
                        <a:pt x="9517" y="219075"/>
                      </a:cubicBezTo>
                      <a:cubicBezTo>
                        <a:pt x="7613" y="200978"/>
                        <a:pt x="4758" y="183833"/>
                        <a:pt x="2855" y="165735"/>
                      </a:cubicBezTo>
                      <a:cubicBezTo>
                        <a:pt x="952" y="147638"/>
                        <a:pt x="0" y="129540"/>
                        <a:pt x="0" y="112395"/>
                      </a:cubicBezTo>
                      <a:cubicBezTo>
                        <a:pt x="0" y="76200"/>
                        <a:pt x="952" y="40005"/>
                        <a:pt x="5710" y="3810"/>
                      </a:cubicBezTo>
                      <a:lnTo>
                        <a:pt x="523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17"/>
                <p:cNvSpPr/>
                <p:nvPr/>
              </p:nvSpPr>
              <p:spPr>
                <a:xfrm>
                  <a:off x="1556479" y="1758207"/>
                  <a:ext cx="100531" cy="42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1" h="426720" extrusionOk="0">
                      <a:moveTo>
                        <a:pt x="98020" y="8572"/>
                      </a:moveTo>
                      <a:cubicBezTo>
                        <a:pt x="101827" y="44767"/>
                        <a:pt x="100875" y="80963"/>
                        <a:pt x="98020" y="117158"/>
                      </a:cubicBezTo>
                      <a:cubicBezTo>
                        <a:pt x="97069" y="135255"/>
                        <a:pt x="95165" y="153352"/>
                        <a:pt x="92310" y="170497"/>
                      </a:cubicBezTo>
                      <a:cubicBezTo>
                        <a:pt x="89455" y="188595"/>
                        <a:pt x="85649" y="205740"/>
                        <a:pt x="80891" y="223838"/>
                      </a:cubicBezTo>
                      <a:cubicBezTo>
                        <a:pt x="76132" y="240983"/>
                        <a:pt x="72326" y="259080"/>
                        <a:pt x="67567" y="276225"/>
                      </a:cubicBezTo>
                      <a:cubicBezTo>
                        <a:pt x="64712" y="284797"/>
                        <a:pt x="61857" y="293370"/>
                        <a:pt x="59003" y="301942"/>
                      </a:cubicBezTo>
                      <a:lnTo>
                        <a:pt x="49486" y="327660"/>
                      </a:lnTo>
                      <a:cubicBezTo>
                        <a:pt x="36163" y="361950"/>
                        <a:pt x="23791" y="395288"/>
                        <a:pt x="6662" y="426720"/>
                      </a:cubicBezTo>
                      <a:lnTo>
                        <a:pt x="0" y="423863"/>
                      </a:lnTo>
                      <a:cubicBezTo>
                        <a:pt x="0" y="404813"/>
                        <a:pt x="0" y="386715"/>
                        <a:pt x="0" y="367665"/>
                      </a:cubicBezTo>
                      <a:cubicBezTo>
                        <a:pt x="952" y="349567"/>
                        <a:pt x="1903" y="331470"/>
                        <a:pt x="2855" y="313372"/>
                      </a:cubicBezTo>
                      <a:cubicBezTo>
                        <a:pt x="3807" y="295275"/>
                        <a:pt x="4758" y="277177"/>
                        <a:pt x="5710" y="259080"/>
                      </a:cubicBezTo>
                      <a:cubicBezTo>
                        <a:pt x="6662" y="240983"/>
                        <a:pt x="8565" y="223838"/>
                        <a:pt x="10468" y="205740"/>
                      </a:cubicBezTo>
                      <a:cubicBezTo>
                        <a:pt x="12372" y="188595"/>
                        <a:pt x="14275" y="170497"/>
                        <a:pt x="16178" y="153352"/>
                      </a:cubicBezTo>
                      <a:cubicBezTo>
                        <a:pt x="17130" y="144780"/>
                        <a:pt x="19033" y="136208"/>
                        <a:pt x="19985" y="127635"/>
                      </a:cubicBezTo>
                      <a:cubicBezTo>
                        <a:pt x="21888" y="119063"/>
                        <a:pt x="23791" y="110490"/>
                        <a:pt x="25695" y="101917"/>
                      </a:cubicBezTo>
                      <a:cubicBezTo>
                        <a:pt x="33308" y="67627"/>
                        <a:pt x="39969" y="34290"/>
                        <a:pt x="52341" y="0"/>
                      </a:cubicBezTo>
                      <a:lnTo>
                        <a:pt x="98020" y="85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17"/>
                <p:cNvSpPr/>
                <p:nvPr/>
              </p:nvSpPr>
              <p:spPr>
                <a:xfrm>
                  <a:off x="1357300" y="1746777"/>
                  <a:ext cx="205840" cy="48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840" h="484822" extrusionOk="0">
                      <a:moveTo>
                        <a:pt x="60238" y="11430"/>
                      </a:moveTo>
                      <a:cubicBezTo>
                        <a:pt x="60238" y="31432"/>
                        <a:pt x="62141" y="50482"/>
                        <a:pt x="64996" y="69532"/>
                      </a:cubicBezTo>
                      <a:cubicBezTo>
                        <a:pt x="67851" y="88582"/>
                        <a:pt x="72610" y="106680"/>
                        <a:pt x="77368" y="125730"/>
                      </a:cubicBezTo>
                      <a:cubicBezTo>
                        <a:pt x="82126" y="144780"/>
                        <a:pt x="88788" y="162877"/>
                        <a:pt x="95449" y="181927"/>
                      </a:cubicBezTo>
                      <a:cubicBezTo>
                        <a:pt x="102111" y="200977"/>
                        <a:pt x="109724" y="219075"/>
                        <a:pt x="117337" y="238125"/>
                      </a:cubicBezTo>
                      <a:cubicBezTo>
                        <a:pt x="124950" y="257175"/>
                        <a:pt x="133515" y="276225"/>
                        <a:pt x="142080" y="295275"/>
                      </a:cubicBezTo>
                      <a:cubicBezTo>
                        <a:pt x="150645" y="314325"/>
                        <a:pt x="159210" y="335280"/>
                        <a:pt x="166823" y="355282"/>
                      </a:cubicBezTo>
                      <a:cubicBezTo>
                        <a:pt x="174436" y="375285"/>
                        <a:pt x="183001" y="396240"/>
                        <a:pt x="189663" y="417195"/>
                      </a:cubicBezTo>
                      <a:cubicBezTo>
                        <a:pt x="196324" y="438150"/>
                        <a:pt x="202034" y="460057"/>
                        <a:pt x="205841" y="481965"/>
                      </a:cubicBezTo>
                      <a:lnTo>
                        <a:pt x="199179" y="484822"/>
                      </a:lnTo>
                      <a:cubicBezTo>
                        <a:pt x="176340" y="448627"/>
                        <a:pt x="151597" y="416242"/>
                        <a:pt x="126854" y="382905"/>
                      </a:cubicBezTo>
                      <a:cubicBezTo>
                        <a:pt x="114482" y="365760"/>
                        <a:pt x="102111" y="349567"/>
                        <a:pt x="89739" y="331470"/>
                      </a:cubicBezTo>
                      <a:cubicBezTo>
                        <a:pt x="77368" y="313372"/>
                        <a:pt x="65948" y="295275"/>
                        <a:pt x="55480" y="276225"/>
                      </a:cubicBezTo>
                      <a:cubicBezTo>
                        <a:pt x="45012" y="256222"/>
                        <a:pt x="34543" y="236220"/>
                        <a:pt x="25978" y="214313"/>
                      </a:cubicBezTo>
                      <a:cubicBezTo>
                        <a:pt x="17414" y="192405"/>
                        <a:pt x="10752" y="169545"/>
                        <a:pt x="5994" y="145732"/>
                      </a:cubicBezTo>
                      <a:cubicBezTo>
                        <a:pt x="-2571" y="98107"/>
                        <a:pt x="-3523" y="45720"/>
                        <a:pt x="13607" y="0"/>
                      </a:cubicBezTo>
                      <a:lnTo>
                        <a:pt x="60238" y="1143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17"/>
                <p:cNvSpPr/>
                <p:nvPr/>
              </p:nvSpPr>
              <p:spPr>
                <a:xfrm>
                  <a:off x="1585981" y="1976329"/>
                  <a:ext cx="164636" cy="383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636" h="383857" extrusionOk="0">
                      <a:moveTo>
                        <a:pt x="164636" y="14288"/>
                      </a:moveTo>
                      <a:cubicBezTo>
                        <a:pt x="163684" y="49530"/>
                        <a:pt x="157023" y="82867"/>
                        <a:pt x="148458" y="116205"/>
                      </a:cubicBezTo>
                      <a:cubicBezTo>
                        <a:pt x="146555" y="124778"/>
                        <a:pt x="144651" y="132398"/>
                        <a:pt x="141796" y="140970"/>
                      </a:cubicBezTo>
                      <a:cubicBezTo>
                        <a:pt x="138941" y="149542"/>
                        <a:pt x="137038" y="157163"/>
                        <a:pt x="134183" y="165735"/>
                      </a:cubicBezTo>
                      <a:cubicBezTo>
                        <a:pt x="131328" y="173355"/>
                        <a:pt x="128473" y="181928"/>
                        <a:pt x="124667" y="189548"/>
                      </a:cubicBezTo>
                      <a:lnTo>
                        <a:pt x="114198" y="213360"/>
                      </a:lnTo>
                      <a:lnTo>
                        <a:pt x="103730" y="236220"/>
                      </a:lnTo>
                      <a:cubicBezTo>
                        <a:pt x="99924" y="243840"/>
                        <a:pt x="96117" y="251460"/>
                        <a:pt x="92310" y="259080"/>
                      </a:cubicBezTo>
                      <a:cubicBezTo>
                        <a:pt x="88504" y="266700"/>
                        <a:pt x="83746" y="273367"/>
                        <a:pt x="79939" y="280988"/>
                      </a:cubicBezTo>
                      <a:lnTo>
                        <a:pt x="66616" y="302895"/>
                      </a:lnTo>
                      <a:cubicBezTo>
                        <a:pt x="48534" y="331470"/>
                        <a:pt x="28550" y="359092"/>
                        <a:pt x="6662" y="383858"/>
                      </a:cubicBezTo>
                      <a:lnTo>
                        <a:pt x="0" y="380048"/>
                      </a:lnTo>
                      <a:cubicBezTo>
                        <a:pt x="6662" y="344805"/>
                        <a:pt x="15227" y="311467"/>
                        <a:pt x="22840" y="278130"/>
                      </a:cubicBezTo>
                      <a:cubicBezTo>
                        <a:pt x="24743" y="269558"/>
                        <a:pt x="26646" y="261938"/>
                        <a:pt x="28550" y="253365"/>
                      </a:cubicBezTo>
                      <a:cubicBezTo>
                        <a:pt x="30453" y="244792"/>
                        <a:pt x="32356" y="237173"/>
                        <a:pt x="35211" y="228600"/>
                      </a:cubicBezTo>
                      <a:cubicBezTo>
                        <a:pt x="39018" y="212408"/>
                        <a:pt x="43776" y="196215"/>
                        <a:pt x="48534" y="180975"/>
                      </a:cubicBezTo>
                      <a:lnTo>
                        <a:pt x="55196" y="157163"/>
                      </a:lnTo>
                      <a:cubicBezTo>
                        <a:pt x="57099" y="149542"/>
                        <a:pt x="59954" y="141923"/>
                        <a:pt x="61857" y="134303"/>
                      </a:cubicBezTo>
                      <a:cubicBezTo>
                        <a:pt x="66616" y="119063"/>
                        <a:pt x="73277" y="103823"/>
                        <a:pt x="78987" y="88583"/>
                      </a:cubicBezTo>
                      <a:cubicBezTo>
                        <a:pt x="91359" y="58103"/>
                        <a:pt x="102779" y="28575"/>
                        <a:pt x="118957" y="0"/>
                      </a:cubicBezTo>
                      <a:lnTo>
                        <a:pt x="164636" y="142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17"/>
                <p:cNvSpPr/>
                <p:nvPr/>
              </p:nvSpPr>
              <p:spPr>
                <a:xfrm>
                  <a:off x="1323324" y="2066817"/>
                  <a:ext cx="291205" cy="380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205" h="380047" extrusionOk="0">
                      <a:moveTo>
                        <a:pt x="45679" y="0"/>
                      </a:moveTo>
                      <a:cubicBezTo>
                        <a:pt x="59954" y="34290"/>
                        <a:pt x="75181" y="64770"/>
                        <a:pt x="95165" y="94298"/>
                      </a:cubicBezTo>
                      <a:cubicBezTo>
                        <a:pt x="104682" y="108585"/>
                        <a:pt x="115150" y="123825"/>
                        <a:pt x="125618" y="138113"/>
                      </a:cubicBezTo>
                      <a:cubicBezTo>
                        <a:pt x="136086" y="152400"/>
                        <a:pt x="146555" y="167640"/>
                        <a:pt x="157974" y="181928"/>
                      </a:cubicBezTo>
                      <a:cubicBezTo>
                        <a:pt x="169394" y="196215"/>
                        <a:pt x="181766" y="211455"/>
                        <a:pt x="193186" y="226695"/>
                      </a:cubicBezTo>
                      <a:cubicBezTo>
                        <a:pt x="204605" y="241935"/>
                        <a:pt x="216977" y="258128"/>
                        <a:pt x="228397" y="273367"/>
                      </a:cubicBezTo>
                      <a:cubicBezTo>
                        <a:pt x="251237" y="305753"/>
                        <a:pt x="275028" y="339090"/>
                        <a:pt x="291206" y="375285"/>
                      </a:cubicBezTo>
                      <a:lnTo>
                        <a:pt x="285496" y="380048"/>
                      </a:lnTo>
                      <a:cubicBezTo>
                        <a:pt x="255995" y="356235"/>
                        <a:pt x="226494" y="334328"/>
                        <a:pt x="196992" y="312420"/>
                      </a:cubicBezTo>
                      <a:cubicBezTo>
                        <a:pt x="181766" y="300990"/>
                        <a:pt x="167491" y="289560"/>
                        <a:pt x="153216" y="278130"/>
                      </a:cubicBezTo>
                      <a:cubicBezTo>
                        <a:pt x="138941" y="265748"/>
                        <a:pt x="124667" y="252413"/>
                        <a:pt x="110392" y="239078"/>
                      </a:cubicBezTo>
                      <a:cubicBezTo>
                        <a:pt x="96117" y="224790"/>
                        <a:pt x="81842" y="209550"/>
                        <a:pt x="69471" y="193358"/>
                      </a:cubicBezTo>
                      <a:cubicBezTo>
                        <a:pt x="57099" y="176213"/>
                        <a:pt x="45679" y="158115"/>
                        <a:pt x="35211" y="139065"/>
                      </a:cubicBezTo>
                      <a:cubicBezTo>
                        <a:pt x="14275" y="100013"/>
                        <a:pt x="952" y="54292"/>
                        <a:pt x="0" y="8573"/>
                      </a:cubicBezTo>
                      <a:lnTo>
                        <a:pt x="4567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17"/>
                <p:cNvSpPr/>
                <p:nvPr/>
              </p:nvSpPr>
              <p:spPr>
                <a:xfrm>
                  <a:off x="1640225" y="2221122"/>
                  <a:ext cx="133231" cy="33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31" h="331470" extrusionOk="0">
                      <a:moveTo>
                        <a:pt x="133231" y="20003"/>
                      </a:moveTo>
                      <a:cubicBezTo>
                        <a:pt x="132280" y="49530"/>
                        <a:pt x="125618" y="77153"/>
                        <a:pt x="118957" y="104775"/>
                      </a:cubicBezTo>
                      <a:cubicBezTo>
                        <a:pt x="115150" y="118110"/>
                        <a:pt x="111343" y="132398"/>
                        <a:pt x="107537" y="145733"/>
                      </a:cubicBezTo>
                      <a:cubicBezTo>
                        <a:pt x="102779" y="159068"/>
                        <a:pt x="97069" y="172403"/>
                        <a:pt x="91359" y="184785"/>
                      </a:cubicBezTo>
                      <a:cubicBezTo>
                        <a:pt x="85649" y="198120"/>
                        <a:pt x="79939" y="210503"/>
                        <a:pt x="73277" y="222885"/>
                      </a:cubicBezTo>
                      <a:cubicBezTo>
                        <a:pt x="66616" y="235268"/>
                        <a:pt x="59954" y="247650"/>
                        <a:pt x="53293" y="260033"/>
                      </a:cubicBezTo>
                      <a:cubicBezTo>
                        <a:pt x="39018" y="284798"/>
                        <a:pt x="23791" y="308610"/>
                        <a:pt x="6662" y="331470"/>
                      </a:cubicBezTo>
                      <a:lnTo>
                        <a:pt x="0" y="327660"/>
                      </a:lnTo>
                      <a:cubicBezTo>
                        <a:pt x="952" y="296228"/>
                        <a:pt x="4758" y="266700"/>
                        <a:pt x="7613" y="238125"/>
                      </a:cubicBezTo>
                      <a:cubicBezTo>
                        <a:pt x="9517" y="223838"/>
                        <a:pt x="12371" y="208598"/>
                        <a:pt x="14275" y="195263"/>
                      </a:cubicBezTo>
                      <a:cubicBezTo>
                        <a:pt x="17130" y="180975"/>
                        <a:pt x="19985" y="167640"/>
                        <a:pt x="23791" y="153353"/>
                      </a:cubicBezTo>
                      <a:cubicBezTo>
                        <a:pt x="27598" y="140018"/>
                        <a:pt x="30453" y="125730"/>
                        <a:pt x="35211" y="112395"/>
                      </a:cubicBezTo>
                      <a:cubicBezTo>
                        <a:pt x="39018" y="99060"/>
                        <a:pt x="44728" y="85725"/>
                        <a:pt x="50438" y="73343"/>
                      </a:cubicBezTo>
                      <a:cubicBezTo>
                        <a:pt x="61857" y="47625"/>
                        <a:pt x="73277" y="22860"/>
                        <a:pt x="89455" y="0"/>
                      </a:cubicBezTo>
                      <a:lnTo>
                        <a:pt x="133231" y="2000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17"/>
                <p:cNvSpPr/>
                <p:nvPr/>
              </p:nvSpPr>
              <p:spPr>
                <a:xfrm>
                  <a:off x="1409925" y="2413527"/>
                  <a:ext cx="266462" cy="233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62" h="233362" extrusionOk="0">
                      <a:moveTo>
                        <a:pt x="35211" y="0"/>
                      </a:moveTo>
                      <a:cubicBezTo>
                        <a:pt x="58051" y="16192"/>
                        <a:pt x="78036" y="33338"/>
                        <a:pt x="97069" y="51435"/>
                      </a:cubicBezTo>
                      <a:cubicBezTo>
                        <a:pt x="106585" y="60007"/>
                        <a:pt x="116102" y="68580"/>
                        <a:pt x="125618" y="78105"/>
                      </a:cubicBezTo>
                      <a:cubicBezTo>
                        <a:pt x="135135" y="87630"/>
                        <a:pt x="144651" y="97155"/>
                        <a:pt x="153216" y="106680"/>
                      </a:cubicBezTo>
                      <a:cubicBezTo>
                        <a:pt x="162733" y="116205"/>
                        <a:pt x="172249" y="125730"/>
                        <a:pt x="180814" y="135255"/>
                      </a:cubicBezTo>
                      <a:cubicBezTo>
                        <a:pt x="190331" y="144780"/>
                        <a:pt x="198896" y="155257"/>
                        <a:pt x="208412" y="164782"/>
                      </a:cubicBezTo>
                      <a:cubicBezTo>
                        <a:pt x="227445" y="184785"/>
                        <a:pt x="246478" y="204788"/>
                        <a:pt x="266463" y="225742"/>
                      </a:cubicBezTo>
                      <a:lnTo>
                        <a:pt x="263608" y="233363"/>
                      </a:lnTo>
                      <a:cubicBezTo>
                        <a:pt x="236962" y="229553"/>
                        <a:pt x="211267" y="220980"/>
                        <a:pt x="185572" y="210503"/>
                      </a:cubicBezTo>
                      <a:lnTo>
                        <a:pt x="166539" y="201930"/>
                      </a:lnTo>
                      <a:cubicBezTo>
                        <a:pt x="159878" y="199072"/>
                        <a:pt x="154168" y="196215"/>
                        <a:pt x="147506" y="192405"/>
                      </a:cubicBezTo>
                      <a:cubicBezTo>
                        <a:pt x="135135" y="185738"/>
                        <a:pt x="123715" y="178117"/>
                        <a:pt x="112295" y="169545"/>
                      </a:cubicBezTo>
                      <a:cubicBezTo>
                        <a:pt x="100875" y="160972"/>
                        <a:pt x="89455" y="152400"/>
                        <a:pt x="78987" y="142875"/>
                      </a:cubicBezTo>
                      <a:cubicBezTo>
                        <a:pt x="68519" y="133350"/>
                        <a:pt x="58051" y="121920"/>
                        <a:pt x="48534" y="111442"/>
                      </a:cubicBezTo>
                      <a:cubicBezTo>
                        <a:pt x="29501" y="88582"/>
                        <a:pt x="13323" y="63817"/>
                        <a:pt x="0" y="34290"/>
                      </a:cubicBezTo>
                      <a:lnTo>
                        <a:pt x="3521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17"/>
                <p:cNvSpPr/>
                <p:nvPr/>
              </p:nvSpPr>
              <p:spPr>
                <a:xfrm>
                  <a:off x="1706841" y="2346852"/>
                  <a:ext cx="158926" cy="38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26" h="389572" extrusionOk="0">
                      <a:moveTo>
                        <a:pt x="157023" y="6667"/>
                      </a:moveTo>
                      <a:cubicBezTo>
                        <a:pt x="158926" y="24765"/>
                        <a:pt x="158926" y="42863"/>
                        <a:pt x="158926" y="60960"/>
                      </a:cubicBezTo>
                      <a:cubicBezTo>
                        <a:pt x="158926" y="79057"/>
                        <a:pt x="157023" y="97155"/>
                        <a:pt x="154168" y="115252"/>
                      </a:cubicBezTo>
                      <a:cubicBezTo>
                        <a:pt x="152264" y="123825"/>
                        <a:pt x="151313" y="133350"/>
                        <a:pt x="149410" y="141922"/>
                      </a:cubicBezTo>
                      <a:cubicBezTo>
                        <a:pt x="147506" y="150495"/>
                        <a:pt x="144651" y="159067"/>
                        <a:pt x="142748" y="168592"/>
                      </a:cubicBezTo>
                      <a:cubicBezTo>
                        <a:pt x="139893" y="177165"/>
                        <a:pt x="137038" y="185738"/>
                        <a:pt x="134183" y="194310"/>
                      </a:cubicBezTo>
                      <a:lnTo>
                        <a:pt x="124667" y="219075"/>
                      </a:lnTo>
                      <a:lnTo>
                        <a:pt x="114198" y="243840"/>
                      </a:lnTo>
                      <a:cubicBezTo>
                        <a:pt x="110392" y="251460"/>
                        <a:pt x="106585" y="260032"/>
                        <a:pt x="101827" y="267653"/>
                      </a:cubicBezTo>
                      <a:cubicBezTo>
                        <a:pt x="97069" y="275272"/>
                        <a:pt x="92310" y="282892"/>
                        <a:pt x="88504" y="290513"/>
                      </a:cubicBezTo>
                      <a:lnTo>
                        <a:pt x="74229" y="312420"/>
                      </a:lnTo>
                      <a:cubicBezTo>
                        <a:pt x="54244" y="340995"/>
                        <a:pt x="31405" y="367665"/>
                        <a:pt x="5710" y="389572"/>
                      </a:cubicBezTo>
                      <a:lnTo>
                        <a:pt x="0" y="384810"/>
                      </a:lnTo>
                      <a:cubicBezTo>
                        <a:pt x="5710" y="367665"/>
                        <a:pt x="10468" y="351472"/>
                        <a:pt x="16178" y="334328"/>
                      </a:cubicBezTo>
                      <a:cubicBezTo>
                        <a:pt x="20936" y="318135"/>
                        <a:pt x="26646" y="300990"/>
                        <a:pt x="31405" y="284797"/>
                      </a:cubicBezTo>
                      <a:lnTo>
                        <a:pt x="38066" y="260032"/>
                      </a:lnTo>
                      <a:cubicBezTo>
                        <a:pt x="39969" y="251460"/>
                        <a:pt x="41873" y="243840"/>
                        <a:pt x="44728" y="236220"/>
                      </a:cubicBezTo>
                      <a:cubicBezTo>
                        <a:pt x="49486" y="220027"/>
                        <a:pt x="53293" y="204788"/>
                        <a:pt x="58051" y="188595"/>
                      </a:cubicBezTo>
                      <a:lnTo>
                        <a:pt x="64712" y="164782"/>
                      </a:lnTo>
                      <a:cubicBezTo>
                        <a:pt x="66616" y="157163"/>
                        <a:pt x="68519" y="148590"/>
                        <a:pt x="70422" y="140970"/>
                      </a:cubicBezTo>
                      <a:cubicBezTo>
                        <a:pt x="72326" y="133350"/>
                        <a:pt x="74229" y="125730"/>
                        <a:pt x="77084" y="117157"/>
                      </a:cubicBezTo>
                      <a:cubicBezTo>
                        <a:pt x="78987" y="109538"/>
                        <a:pt x="80891" y="101917"/>
                        <a:pt x="83745" y="94297"/>
                      </a:cubicBezTo>
                      <a:cubicBezTo>
                        <a:pt x="92310" y="62865"/>
                        <a:pt x="101827" y="31432"/>
                        <a:pt x="112295" y="0"/>
                      </a:cubicBezTo>
                      <a:lnTo>
                        <a:pt x="157023" y="666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17"/>
                <p:cNvSpPr/>
                <p:nvPr/>
              </p:nvSpPr>
              <p:spPr>
                <a:xfrm>
                  <a:off x="1408022" y="2579262"/>
                  <a:ext cx="364483" cy="34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83" h="341947" extrusionOk="0">
                      <a:moveTo>
                        <a:pt x="38066" y="0"/>
                      </a:moveTo>
                      <a:cubicBezTo>
                        <a:pt x="52341" y="14288"/>
                        <a:pt x="64712" y="29528"/>
                        <a:pt x="78036" y="43815"/>
                      </a:cubicBezTo>
                      <a:cubicBezTo>
                        <a:pt x="91359" y="58103"/>
                        <a:pt x="104682" y="72390"/>
                        <a:pt x="118005" y="86678"/>
                      </a:cubicBezTo>
                      <a:cubicBezTo>
                        <a:pt x="124667" y="93345"/>
                        <a:pt x="131328" y="100965"/>
                        <a:pt x="137990" y="107632"/>
                      </a:cubicBezTo>
                      <a:cubicBezTo>
                        <a:pt x="144651" y="114300"/>
                        <a:pt x="151313" y="121920"/>
                        <a:pt x="157023" y="128588"/>
                      </a:cubicBezTo>
                      <a:lnTo>
                        <a:pt x="176056" y="150495"/>
                      </a:lnTo>
                      <a:lnTo>
                        <a:pt x="196041" y="171450"/>
                      </a:lnTo>
                      <a:lnTo>
                        <a:pt x="236010" y="213360"/>
                      </a:lnTo>
                      <a:cubicBezTo>
                        <a:pt x="249333" y="227647"/>
                        <a:pt x="262656" y="240982"/>
                        <a:pt x="276931" y="254318"/>
                      </a:cubicBezTo>
                      <a:cubicBezTo>
                        <a:pt x="305481" y="280988"/>
                        <a:pt x="334030" y="307657"/>
                        <a:pt x="364483" y="334328"/>
                      </a:cubicBezTo>
                      <a:lnTo>
                        <a:pt x="361628" y="341947"/>
                      </a:lnTo>
                      <a:cubicBezTo>
                        <a:pt x="324514" y="333375"/>
                        <a:pt x="289303" y="318135"/>
                        <a:pt x="253140" y="300038"/>
                      </a:cubicBezTo>
                      <a:lnTo>
                        <a:pt x="226494" y="285750"/>
                      </a:lnTo>
                      <a:cubicBezTo>
                        <a:pt x="217929" y="280988"/>
                        <a:pt x="209364" y="275272"/>
                        <a:pt x="200799" y="269557"/>
                      </a:cubicBezTo>
                      <a:cubicBezTo>
                        <a:pt x="192234" y="263843"/>
                        <a:pt x="183669" y="258128"/>
                        <a:pt x="176056" y="251460"/>
                      </a:cubicBezTo>
                      <a:cubicBezTo>
                        <a:pt x="168443" y="244793"/>
                        <a:pt x="159878" y="239078"/>
                        <a:pt x="152265" y="232410"/>
                      </a:cubicBezTo>
                      <a:lnTo>
                        <a:pt x="128473" y="211455"/>
                      </a:lnTo>
                      <a:cubicBezTo>
                        <a:pt x="120860" y="203835"/>
                        <a:pt x="113247" y="197168"/>
                        <a:pt x="105634" y="189547"/>
                      </a:cubicBezTo>
                      <a:cubicBezTo>
                        <a:pt x="98020" y="181928"/>
                        <a:pt x="91359" y="174307"/>
                        <a:pt x="84697" y="165735"/>
                      </a:cubicBezTo>
                      <a:cubicBezTo>
                        <a:pt x="78036" y="157163"/>
                        <a:pt x="71374" y="148590"/>
                        <a:pt x="64712" y="140018"/>
                      </a:cubicBezTo>
                      <a:cubicBezTo>
                        <a:pt x="39969" y="105728"/>
                        <a:pt x="16178" y="68580"/>
                        <a:pt x="0" y="26670"/>
                      </a:cubicBezTo>
                      <a:lnTo>
                        <a:pt x="3806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Google Shape;764;p17"/>
                <p:cNvSpPr/>
                <p:nvPr/>
              </p:nvSpPr>
              <p:spPr>
                <a:xfrm>
                  <a:off x="1765843" y="2651652"/>
                  <a:ext cx="136086" cy="24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86" h="247411" extrusionOk="0">
                      <a:moveTo>
                        <a:pt x="136086" y="19050"/>
                      </a:moveTo>
                      <a:cubicBezTo>
                        <a:pt x="136086" y="42863"/>
                        <a:pt x="132280" y="65722"/>
                        <a:pt x="126570" y="87630"/>
                      </a:cubicBezTo>
                      <a:cubicBezTo>
                        <a:pt x="123715" y="99060"/>
                        <a:pt x="120860" y="109538"/>
                        <a:pt x="117053" y="120015"/>
                      </a:cubicBezTo>
                      <a:cubicBezTo>
                        <a:pt x="113247" y="130492"/>
                        <a:pt x="107537" y="140970"/>
                        <a:pt x="102779" y="151447"/>
                      </a:cubicBezTo>
                      <a:cubicBezTo>
                        <a:pt x="97069" y="161925"/>
                        <a:pt x="91359" y="171450"/>
                        <a:pt x="84697" y="180975"/>
                      </a:cubicBezTo>
                      <a:cubicBezTo>
                        <a:pt x="78036" y="190500"/>
                        <a:pt x="70422" y="199072"/>
                        <a:pt x="62809" y="207645"/>
                      </a:cubicBezTo>
                      <a:cubicBezTo>
                        <a:pt x="59003" y="211455"/>
                        <a:pt x="54244" y="216217"/>
                        <a:pt x="50438" y="220028"/>
                      </a:cubicBezTo>
                      <a:cubicBezTo>
                        <a:pt x="46631" y="223838"/>
                        <a:pt x="41873" y="227647"/>
                        <a:pt x="37114" y="231457"/>
                      </a:cubicBezTo>
                      <a:cubicBezTo>
                        <a:pt x="32356" y="235267"/>
                        <a:pt x="27598" y="238125"/>
                        <a:pt x="22840" y="241935"/>
                      </a:cubicBezTo>
                      <a:cubicBezTo>
                        <a:pt x="19985" y="243840"/>
                        <a:pt x="17130" y="245745"/>
                        <a:pt x="13323" y="246697"/>
                      </a:cubicBezTo>
                      <a:cubicBezTo>
                        <a:pt x="11420" y="247650"/>
                        <a:pt x="9517" y="247650"/>
                        <a:pt x="6662" y="246697"/>
                      </a:cubicBezTo>
                      <a:cubicBezTo>
                        <a:pt x="3807" y="246697"/>
                        <a:pt x="1903" y="244792"/>
                        <a:pt x="0" y="242888"/>
                      </a:cubicBezTo>
                      <a:lnTo>
                        <a:pt x="3807" y="236220"/>
                      </a:lnTo>
                      <a:cubicBezTo>
                        <a:pt x="4758" y="236220"/>
                        <a:pt x="4758" y="235267"/>
                        <a:pt x="4758" y="234315"/>
                      </a:cubicBezTo>
                      <a:lnTo>
                        <a:pt x="5710" y="232410"/>
                      </a:lnTo>
                      <a:cubicBezTo>
                        <a:pt x="6662" y="230505"/>
                        <a:pt x="6662" y="228600"/>
                        <a:pt x="7613" y="226695"/>
                      </a:cubicBezTo>
                      <a:cubicBezTo>
                        <a:pt x="8565" y="220980"/>
                        <a:pt x="10468" y="215265"/>
                        <a:pt x="12372" y="210503"/>
                      </a:cubicBezTo>
                      <a:cubicBezTo>
                        <a:pt x="15226" y="199072"/>
                        <a:pt x="18081" y="188595"/>
                        <a:pt x="20936" y="178117"/>
                      </a:cubicBezTo>
                      <a:cubicBezTo>
                        <a:pt x="23791" y="167640"/>
                        <a:pt x="25695" y="157163"/>
                        <a:pt x="28550" y="146685"/>
                      </a:cubicBezTo>
                      <a:cubicBezTo>
                        <a:pt x="31405" y="136207"/>
                        <a:pt x="34260" y="125730"/>
                        <a:pt x="37114" y="116205"/>
                      </a:cubicBezTo>
                      <a:cubicBezTo>
                        <a:pt x="39969" y="105728"/>
                        <a:pt x="42824" y="96203"/>
                        <a:pt x="46631" y="85725"/>
                      </a:cubicBezTo>
                      <a:cubicBezTo>
                        <a:pt x="50438" y="76200"/>
                        <a:pt x="54244" y="65722"/>
                        <a:pt x="59003" y="56197"/>
                      </a:cubicBezTo>
                      <a:cubicBezTo>
                        <a:pt x="68519" y="37147"/>
                        <a:pt x="78036" y="18097"/>
                        <a:pt x="93262" y="0"/>
                      </a:cubicBezTo>
                      <a:lnTo>
                        <a:pt x="136086" y="190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7"/>
                <p:cNvSpPr/>
                <p:nvPr/>
              </p:nvSpPr>
              <p:spPr>
                <a:xfrm>
                  <a:off x="1442131" y="2616595"/>
                  <a:ext cx="326157" cy="30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57" h="301141" extrusionOk="0">
                      <a:moveTo>
                        <a:pt x="323712" y="293185"/>
                      </a:moveTo>
                      <a:cubicBezTo>
                        <a:pt x="261855" y="258894"/>
                        <a:pt x="199997" y="216984"/>
                        <a:pt x="145753" y="165549"/>
                      </a:cubicBezTo>
                      <a:cubicBezTo>
                        <a:pt x="119107" y="140784"/>
                        <a:pt x="96267" y="113162"/>
                        <a:pt x="74379" y="84587"/>
                      </a:cubicBezTo>
                      <a:cubicBezTo>
                        <a:pt x="52491" y="56012"/>
                        <a:pt x="29651" y="27437"/>
                        <a:pt x="4908" y="767"/>
                      </a:cubicBezTo>
                      <a:cubicBezTo>
                        <a:pt x="3005" y="-1138"/>
                        <a:pt x="-801" y="767"/>
                        <a:pt x="150" y="3624"/>
                      </a:cubicBezTo>
                      <a:cubicBezTo>
                        <a:pt x="28700" y="72204"/>
                        <a:pt x="86751" y="129354"/>
                        <a:pt x="138140" y="176027"/>
                      </a:cubicBezTo>
                      <a:cubicBezTo>
                        <a:pt x="152415" y="189362"/>
                        <a:pt x="166690" y="201744"/>
                        <a:pt x="180964" y="213174"/>
                      </a:cubicBezTo>
                      <a:cubicBezTo>
                        <a:pt x="195239" y="224604"/>
                        <a:pt x="210466" y="236034"/>
                        <a:pt x="225692" y="246512"/>
                      </a:cubicBezTo>
                      <a:cubicBezTo>
                        <a:pt x="256145" y="267467"/>
                        <a:pt x="287550" y="285564"/>
                        <a:pt x="320857" y="300804"/>
                      </a:cubicBezTo>
                      <a:cubicBezTo>
                        <a:pt x="325616" y="302710"/>
                        <a:pt x="328471" y="296042"/>
                        <a:pt x="323712" y="2931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7"/>
                <p:cNvSpPr/>
                <p:nvPr/>
              </p:nvSpPr>
              <p:spPr>
                <a:xfrm>
                  <a:off x="1439750" y="2449469"/>
                  <a:ext cx="228462" cy="188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62" h="188972" extrusionOk="0">
                      <a:moveTo>
                        <a:pt x="227121" y="182181"/>
                      </a:moveTo>
                      <a:cubicBezTo>
                        <a:pt x="208088" y="167893"/>
                        <a:pt x="189055" y="153606"/>
                        <a:pt x="169070" y="140271"/>
                      </a:cubicBezTo>
                      <a:cubicBezTo>
                        <a:pt x="150037" y="125983"/>
                        <a:pt x="131004" y="111696"/>
                        <a:pt x="111971" y="96456"/>
                      </a:cubicBezTo>
                      <a:cubicBezTo>
                        <a:pt x="93890" y="81216"/>
                        <a:pt x="75808" y="64071"/>
                        <a:pt x="57727" y="47878"/>
                      </a:cubicBezTo>
                      <a:cubicBezTo>
                        <a:pt x="40597" y="30733"/>
                        <a:pt x="22516" y="14541"/>
                        <a:pt x="3483" y="253"/>
                      </a:cubicBezTo>
                      <a:cubicBezTo>
                        <a:pt x="1579" y="-699"/>
                        <a:pt x="-1276" y="1206"/>
                        <a:pt x="628" y="3111"/>
                      </a:cubicBezTo>
                      <a:cubicBezTo>
                        <a:pt x="13951" y="22161"/>
                        <a:pt x="28226" y="39306"/>
                        <a:pt x="45355" y="54546"/>
                      </a:cubicBezTo>
                      <a:cubicBezTo>
                        <a:pt x="61534" y="69786"/>
                        <a:pt x="79615" y="84073"/>
                        <a:pt x="95793" y="98361"/>
                      </a:cubicBezTo>
                      <a:cubicBezTo>
                        <a:pt x="115778" y="115506"/>
                        <a:pt x="136714" y="131698"/>
                        <a:pt x="157651" y="147891"/>
                      </a:cubicBezTo>
                      <a:cubicBezTo>
                        <a:pt x="179538" y="163131"/>
                        <a:pt x="201427" y="177418"/>
                        <a:pt x="223315" y="188848"/>
                      </a:cubicBezTo>
                      <a:cubicBezTo>
                        <a:pt x="228073" y="189801"/>
                        <a:pt x="229976" y="185038"/>
                        <a:pt x="227121" y="18218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7"/>
                <p:cNvSpPr/>
                <p:nvPr/>
              </p:nvSpPr>
              <p:spPr>
                <a:xfrm>
                  <a:off x="1758929" y="2717953"/>
                  <a:ext cx="109884" cy="184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84" h="184834" extrusionOk="0">
                      <a:moveTo>
                        <a:pt x="3108" y="184206"/>
                      </a:moveTo>
                      <a:cubicBezTo>
                        <a:pt x="31658" y="162299"/>
                        <a:pt x="48787" y="131819"/>
                        <a:pt x="65917" y="99434"/>
                      </a:cubicBezTo>
                      <a:cubicBezTo>
                        <a:pt x="83047" y="68001"/>
                        <a:pt x="99225" y="37521"/>
                        <a:pt x="109693" y="2279"/>
                      </a:cubicBezTo>
                      <a:cubicBezTo>
                        <a:pt x="110645" y="374"/>
                        <a:pt x="107790" y="-579"/>
                        <a:pt x="106838" y="374"/>
                      </a:cubicBezTo>
                      <a:cubicBezTo>
                        <a:pt x="85902" y="27996"/>
                        <a:pt x="70675" y="59429"/>
                        <a:pt x="54497" y="90861"/>
                      </a:cubicBezTo>
                      <a:cubicBezTo>
                        <a:pt x="39271" y="122294"/>
                        <a:pt x="23093" y="153726"/>
                        <a:pt x="253" y="181349"/>
                      </a:cubicBezTo>
                      <a:cubicBezTo>
                        <a:pt x="-699" y="183254"/>
                        <a:pt x="1205" y="186111"/>
                        <a:pt x="3108" y="18420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7"/>
                <p:cNvSpPr/>
                <p:nvPr/>
              </p:nvSpPr>
              <p:spPr>
                <a:xfrm>
                  <a:off x="1699104" y="2388925"/>
                  <a:ext cx="146678" cy="341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78" h="341263" extrusionOk="0">
                      <a:moveTo>
                        <a:pt x="6785" y="339879"/>
                      </a:moveTo>
                      <a:cubicBezTo>
                        <a:pt x="22963" y="316067"/>
                        <a:pt x="37238" y="290349"/>
                        <a:pt x="52465" y="262727"/>
                      </a:cubicBezTo>
                      <a:cubicBezTo>
                        <a:pt x="67691" y="236056"/>
                        <a:pt x="81966" y="207482"/>
                        <a:pt x="94337" y="178907"/>
                      </a:cubicBezTo>
                      <a:cubicBezTo>
                        <a:pt x="100999" y="164619"/>
                        <a:pt x="106709" y="150332"/>
                        <a:pt x="112419" y="135092"/>
                      </a:cubicBezTo>
                      <a:cubicBezTo>
                        <a:pt x="118129" y="120804"/>
                        <a:pt x="122887" y="105564"/>
                        <a:pt x="127645" y="91277"/>
                      </a:cubicBezTo>
                      <a:cubicBezTo>
                        <a:pt x="137162" y="61749"/>
                        <a:pt x="142872" y="32222"/>
                        <a:pt x="146678" y="2694"/>
                      </a:cubicBezTo>
                      <a:cubicBezTo>
                        <a:pt x="146678" y="789"/>
                        <a:pt x="143823" y="-1116"/>
                        <a:pt x="142872" y="789"/>
                      </a:cubicBezTo>
                      <a:cubicBezTo>
                        <a:pt x="132404" y="28412"/>
                        <a:pt x="123839" y="56034"/>
                        <a:pt x="115274" y="83657"/>
                      </a:cubicBezTo>
                      <a:cubicBezTo>
                        <a:pt x="106709" y="111279"/>
                        <a:pt x="97192" y="139854"/>
                        <a:pt x="85773" y="167477"/>
                      </a:cubicBezTo>
                      <a:cubicBezTo>
                        <a:pt x="61981" y="225579"/>
                        <a:pt x="32480" y="281777"/>
                        <a:pt x="124" y="334164"/>
                      </a:cubicBezTo>
                      <a:cubicBezTo>
                        <a:pt x="-828" y="338927"/>
                        <a:pt x="3930" y="343689"/>
                        <a:pt x="6785" y="33987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7"/>
                <p:cNvSpPr/>
                <p:nvPr/>
              </p:nvSpPr>
              <p:spPr>
                <a:xfrm>
                  <a:off x="1645416" y="2318854"/>
                  <a:ext cx="83312" cy="227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12" h="227493" extrusionOk="0">
                      <a:moveTo>
                        <a:pt x="4325" y="226118"/>
                      </a:moveTo>
                      <a:cubicBezTo>
                        <a:pt x="21455" y="190875"/>
                        <a:pt x="39536" y="155633"/>
                        <a:pt x="53811" y="118485"/>
                      </a:cubicBezTo>
                      <a:cubicBezTo>
                        <a:pt x="69038" y="81338"/>
                        <a:pt x="80458" y="43238"/>
                        <a:pt x="83313" y="2280"/>
                      </a:cubicBezTo>
                      <a:cubicBezTo>
                        <a:pt x="83313" y="-577"/>
                        <a:pt x="80458" y="-577"/>
                        <a:pt x="79506" y="1328"/>
                      </a:cubicBezTo>
                      <a:cubicBezTo>
                        <a:pt x="66183" y="37523"/>
                        <a:pt x="52860" y="74670"/>
                        <a:pt x="39536" y="111818"/>
                      </a:cubicBezTo>
                      <a:cubicBezTo>
                        <a:pt x="26213" y="148965"/>
                        <a:pt x="13842" y="186113"/>
                        <a:pt x="519" y="223260"/>
                      </a:cubicBezTo>
                      <a:cubicBezTo>
                        <a:pt x="-1385" y="227070"/>
                        <a:pt x="2422" y="228975"/>
                        <a:pt x="4325" y="22611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7"/>
                <p:cNvSpPr/>
                <p:nvPr/>
              </p:nvSpPr>
              <p:spPr>
                <a:xfrm>
                  <a:off x="1362342" y="2096671"/>
                  <a:ext cx="253199" cy="344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199" h="344926" extrusionOk="0">
                      <a:moveTo>
                        <a:pt x="252188" y="338763"/>
                      </a:moveTo>
                      <a:cubicBezTo>
                        <a:pt x="232203" y="312093"/>
                        <a:pt x="208412" y="287328"/>
                        <a:pt x="185572" y="263516"/>
                      </a:cubicBezTo>
                      <a:cubicBezTo>
                        <a:pt x="162733" y="239703"/>
                        <a:pt x="138941" y="214938"/>
                        <a:pt x="116102" y="190173"/>
                      </a:cubicBezTo>
                      <a:cubicBezTo>
                        <a:pt x="91359" y="162551"/>
                        <a:pt x="70422" y="133023"/>
                        <a:pt x="51389" y="101591"/>
                      </a:cubicBezTo>
                      <a:cubicBezTo>
                        <a:pt x="41873" y="86351"/>
                        <a:pt x="32356" y="70158"/>
                        <a:pt x="24743" y="53013"/>
                      </a:cubicBezTo>
                      <a:cubicBezTo>
                        <a:pt x="16178" y="35868"/>
                        <a:pt x="8565" y="18723"/>
                        <a:pt x="1903" y="626"/>
                      </a:cubicBezTo>
                      <a:cubicBezTo>
                        <a:pt x="952" y="-327"/>
                        <a:pt x="0" y="-327"/>
                        <a:pt x="0" y="1578"/>
                      </a:cubicBezTo>
                      <a:cubicBezTo>
                        <a:pt x="7613" y="35868"/>
                        <a:pt x="20936" y="68253"/>
                        <a:pt x="38066" y="97781"/>
                      </a:cubicBezTo>
                      <a:cubicBezTo>
                        <a:pt x="55196" y="127308"/>
                        <a:pt x="75181" y="154931"/>
                        <a:pt x="97069" y="179696"/>
                      </a:cubicBezTo>
                      <a:cubicBezTo>
                        <a:pt x="121812" y="208271"/>
                        <a:pt x="146555" y="236846"/>
                        <a:pt x="171298" y="263516"/>
                      </a:cubicBezTo>
                      <a:cubicBezTo>
                        <a:pt x="196992" y="291138"/>
                        <a:pt x="222687" y="316856"/>
                        <a:pt x="248382" y="343526"/>
                      </a:cubicBezTo>
                      <a:cubicBezTo>
                        <a:pt x="251237" y="347336"/>
                        <a:pt x="255043" y="342573"/>
                        <a:pt x="252188" y="3387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7"/>
                <p:cNvSpPr/>
                <p:nvPr/>
              </p:nvSpPr>
              <p:spPr>
                <a:xfrm>
                  <a:off x="1373689" y="1772986"/>
                  <a:ext cx="177080" cy="4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080" h="432896" extrusionOk="0">
                      <a:moveTo>
                        <a:pt x="177080" y="430991"/>
                      </a:moveTo>
                      <a:cubicBezTo>
                        <a:pt x="139966" y="364316"/>
                        <a:pt x="102851" y="298594"/>
                        <a:pt x="67640" y="230014"/>
                      </a:cubicBezTo>
                      <a:cubicBezTo>
                        <a:pt x="49559" y="192866"/>
                        <a:pt x="32429" y="157624"/>
                        <a:pt x="22913" y="121429"/>
                      </a:cubicBezTo>
                      <a:cubicBezTo>
                        <a:pt x="13396" y="85234"/>
                        <a:pt x="8638" y="46181"/>
                        <a:pt x="12444" y="3319"/>
                      </a:cubicBezTo>
                      <a:cubicBezTo>
                        <a:pt x="12444" y="461"/>
                        <a:pt x="8638" y="-1444"/>
                        <a:pt x="7686" y="1414"/>
                      </a:cubicBezTo>
                      <a:cubicBezTo>
                        <a:pt x="-15154" y="69041"/>
                        <a:pt x="17203" y="147146"/>
                        <a:pt x="48607" y="207154"/>
                      </a:cubicBezTo>
                      <a:cubicBezTo>
                        <a:pt x="67640" y="246206"/>
                        <a:pt x="88577" y="284306"/>
                        <a:pt x="109513" y="322406"/>
                      </a:cubicBezTo>
                      <a:cubicBezTo>
                        <a:pt x="130449" y="360506"/>
                        <a:pt x="152337" y="396701"/>
                        <a:pt x="175177" y="432896"/>
                      </a:cubicBezTo>
                      <a:cubicBezTo>
                        <a:pt x="176129" y="432896"/>
                        <a:pt x="177080" y="431944"/>
                        <a:pt x="177080" y="4309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17"/>
                <p:cNvSpPr/>
                <p:nvPr/>
              </p:nvSpPr>
              <p:spPr>
                <a:xfrm>
                  <a:off x="1473312" y="1590999"/>
                  <a:ext cx="46052" cy="38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2" h="380329" extrusionOk="0">
                      <a:moveTo>
                        <a:pt x="46053" y="378663"/>
                      </a:moveTo>
                      <a:cubicBezTo>
                        <a:pt x="45101" y="348183"/>
                        <a:pt x="40343" y="316750"/>
                        <a:pt x="35584" y="285318"/>
                      </a:cubicBezTo>
                      <a:cubicBezTo>
                        <a:pt x="30826" y="253885"/>
                        <a:pt x="26068" y="222453"/>
                        <a:pt x="22261" y="191973"/>
                      </a:cubicBezTo>
                      <a:cubicBezTo>
                        <a:pt x="19406" y="161493"/>
                        <a:pt x="19406" y="129108"/>
                        <a:pt x="17503" y="97675"/>
                      </a:cubicBezTo>
                      <a:cubicBezTo>
                        <a:pt x="16551" y="81483"/>
                        <a:pt x="15600" y="66243"/>
                        <a:pt x="14648" y="50050"/>
                      </a:cubicBezTo>
                      <a:cubicBezTo>
                        <a:pt x="13696" y="34810"/>
                        <a:pt x="11793" y="18618"/>
                        <a:pt x="8938" y="3378"/>
                      </a:cubicBezTo>
                      <a:cubicBezTo>
                        <a:pt x="7987" y="-432"/>
                        <a:pt x="3228" y="-1385"/>
                        <a:pt x="2277" y="2425"/>
                      </a:cubicBezTo>
                      <a:cubicBezTo>
                        <a:pt x="373" y="17665"/>
                        <a:pt x="-578" y="33858"/>
                        <a:pt x="373" y="49098"/>
                      </a:cubicBezTo>
                      <a:cubicBezTo>
                        <a:pt x="373" y="65290"/>
                        <a:pt x="1325" y="80530"/>
                        <a:pt x="3228" y="96723"/>
                      </a:cubicBezTo>
                      <a:cubicBezTo>
                        <a:pt x="6083" y="129108"/>
                        <a:pt x="10842" y="160540"/>
                        <a:pt x="13696" y="191020"/>
                      </a:cubicBezTo>
                      <a:cubicBezTo>
                        <a:pt x="17503" y="221500"/>
                        <a:pt x="20358" y="253885"/>
                        <a:pt x="23213" y="285318"/>
                      </a:cubicBezTo>
                      <a:cubicBezTo>
                        <a:pt x="27020" y="316750"/>
                        <a:pt x="33681" y="348183"/>
                        <a:pt x="42246" y="377710"/>
                      </a:cubicBezTo>
                      <a:cubicBezTo>
                        <a:pt x="44149" y="381520"/>
                        <a:pt x="46053" y="380568"/>
                        <a:pt x="46053" y="3786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3" name="Google Shape;773;p17"/>
                <p:cNvSpPr/>
                <p:nvPr/>
              </p:nvSpPr>
              <p:spPr>
                <a:xfrm>
                  <a:off x="1551471" y="1791306"/>
                  <a:ext cx="83189" cy="37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89" h="373824" extrusionOk="0">
                      <a:moveTo>
                        <a:pt x="9767" y="370761"/>
                      </a:moveTo>
                      <a:cubicBezTo>
                        <a:pt x="14525" y="356473"/>
                        <a:pt x="19283" y="341233"/>
                        <a:pt x="24042" y="325993"/>
                      </a:cubicBezTo>
                      <a:cubicBezTo>
                        <a:pt x="28800" y="310753"/>
                        <a:pt x="33558" y="295513"/>
                        <a:pt x="37365" y="280273"/>
                      </a:cubicBezTo>
                      <a:cubicBezTo>
                        <a:pt x="45930" y="249793"/>
                        <a:pt x="51640" y="218361"/>
                        <a:pt x="57349" y="187881"/>
                      </a:cubicBezTo>
                      <a:cubicBezTo>
                        <a:pt x="63059" y="158353"/>
                        <a:pt x="69721" y="126921"/>
                        <a:pt x="74479" y="95488"/>
                      </a:cubicBezTo>
                      <a:cubicBezTo>
                        <a:pt x="80189" y="64056"/>
                        <a:pt x="83996" y="32623"/>
                        <a:pt x="83044" y="2143"/>
                      </a:cubicBezTo>
                      <a:cubicBezTo>
                        <a:pt x="83044" y="-714"/>
                        <a:pt x="79238" y="-714"/>
                        <a:pt x="78286" y="2143"/>
                      </a:cubicBezTo>
                      <a:cubicBezTo>
                        <a:pt x="70673" y="32623"/>
                        <a:pt x="65914" y="65008"/>
                        <a:pt x="61156" y="96441"/>
                      </a:cubicBezTo>
                      <a:cubicBezTo>
                        <a:pt x="57349" y="127873"/>
                        <a:pt x="52591" y="160258"/>
                        <a:pt x="44978" y="191691"/>
                      </a:cubicBezTo>
                      <a:cubicBezTo>
                        <a:pt x="37365" y="221218"/>
                        <a:pt x="31655" y="250746"/>
                        <a:pt x="23090" y="279321"/>
                      </a:cubicBezTo>
                      <a:cubicBezTo>
                        <a:pt x="15477" y="308848"/>
                        <a:pt x="6912" y="337423"/>
                        <a:pt x="250" y="366951"/>
                      </a:cubicBezTo>
                      <a:cubicBezTo>
                        <a:pt x="-1653" y="373618"/>
                        <a:pt x="7864" y="376476"/>
                        <a:pt x="9767" y="3707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Google Shape;774;p17"/>
                <p:cNvSpPr/>
                <p:nvPr/>
              </p:nvSpPr>
              <p:spPr>
                <a:xfrm>
                  <a:off x="1588836" y="1999681"/>
                  <a:ext cx="130376" cy="343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76" h="343755" extrusionOk="0">
                      <a:moveTo>
                        <a:pt x="2855" y="343361"/>
                      </a:moveTo>
                      <a:cubicBezTo>
                        <a:pt x="19033" y="321453"/>
                        <a:pt x="31405" y="293831"/>
                        <a:pt x="41873" y="265256"/>
                      </a:cubicBezTo>
                      <a:cubicBezTo>
                        <a:pt x="47583" y="250969"/>
                        <a:pt x="52341" y="236681"/>
                        <a:pt x="56148" y="222394"/>
                      </a:cubicBezTo>
                      <a:cubicBezTo>
                        <a:pt x="60906" y="208106"/>
                        <a:pt x="65664" y="194771"/>
                        <a:pt x="70422" y="181436"/>
                      </a:cubicBezTo>
                      <a:cubicBezTo>
                        <a:pt x="82794" y="150003"/>
                        <a:pt x="92310" y="117619"/>
                        <a:pt x="103730" y="86186"/>
                      </a:cubicBezTo>
                      <a:cubicBezTo>
                        <a:pt x="114198" y="58564"/>
                        <a:pt x="126570" y="31894"/>
                        <a:pt x="130376" y="3319"/>
                      </a:cubicBezTo>
                      <a:cubicBezTo>
                        <a:pt x="130376" y="461"/>
                        <a:pt x="126570" y="-1444"/>
                        <a:pt x="125618" y="1414"/>
                      </a:cubicBezTo>
                      <a:cubicBezTo>
                        <a:pt x="112295" y="23321"/>
                        <a:pt x="105634" y="49991"/>
                        <a:pt x="96117" y="75709"/>
                      </a:cubicBezTo>
                      <a:cubicBezTo>
                        <a:pt x="84697" y="104284"/>
                        <a:pt x="73277" y="133811"/>
                        <a:pt x="62809" y="163339"/>
                      </a:cubicBezTo>
                      <a:cubicBezTo>
                        <a:pt x="40921" y="219536"/>
                        <a:pt x="8565" y="280496"/>
                        <a:pt x="0" y="342409"/>
                      </a:cubicBezTo>
                      <a:cubicBezTo>
                        <a:pt x="0" y="343361"/>
                        <a:pt x="1903" y="344314"/>
                        <a:pt x="2855" y="3433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17"/>
                <p:cNvSpPr/>
                <p:nvPr/>
              </p:nvSpPr>
              <p:spPr>
                <a:xfrm>
                  <a:off x="1492633" y="1690818"/>
                  <a:ext cx="479463" cy="1629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63" h="1629036" extrusionOk="0">
                      <a:moveTo>
                        <a:pt x="1989" y="714"/>
                      </a:moveTo>
                      <a:cubicBezTo>
                        <a:pt x="86" y="35004"/>
                        <a:pt x="-866" y="69294"/>
                        <a:pt x="1037" y="104537"/>
                      </a:cubicBezTo>
                      <a:cubicBezTo>
                        <a:pt x="2941" y="139779"/>
                        <a:pt x="5796" y="175022"/>
                        <a:pt x="9602" y="209312"/>
                      </a:cubicBezTo>
                      <a:cubicBezTo>
                        <a:pt x="14361" y="244554"/>
                        <a:pt x="19119" y="279797"/>
                        <a:pt x="23877" y="314087"/>
                      </a:cubicBezTo>
                      <a:cubicBezTo>
                        <a:pt x="29587" y="348377"/>
                        <a:pt x="35297" y="383619"/>
                        <a:pt x="41007" y="416957"/>
                      </a:cubicBezTo>
                      <a:cubicBezTo>
                        <a:pt x="64798" y="557927"/>
                        <a:pt x="97154" y="696992"/>
                        <a:pt x="136172" y="834152"/>
                      </a:cubicBezTo>
                      <a:cubicBezTo>
                        <a:pt x="216111" y="1110377"/>
                        <a:pt x="323648" y="1380887"/>
                        <a:pt x="472106" y="1626632"/>
                      </a:cubicBezTo>
                      <a:cubicBezTo>
                        <a:pt x="474961" y="1631394"/>
                        <a:pt x="481622" y="1628537"/>
                        <a:pt x="478767" y="1622822"/>
                      </a:cubicBezTo>
                      <a:cubicBezTo>
                        <a:pt x="348391" y="1371362"/>
                        <a:pt x="234193" y="1109425"/>
                        <a:pt x="155205" y="837009"/>
                      </a:cubicBezTo>
                      <a:cubicBezTo>
                        <a:pt x="116187" y="703659"/>
                        <a:pt x="84783" y="567452"/>
                        <a:pt x="60040" y="430292"/>
                      </a:cubicBezTo>
                      <a:lnTo>
                        <a:pt x="43862" y="327422"/>
                      </a:lnTo>
                      <a:cubicBezTo>
                        <a:pt x="39104" y="293132"/>
                        <a:pt x="34345" y="258842"/>
                        <a:pt x="30539" y="223599"/>
                      </a:cubicBezTo>
                      <a:cubicBezTo>
                        <a:pt x="25780" y="186452"/>
                        <a:pt x="22926" y="149304"/>
                        <a:pt x="19119" y="112157"/>
                      </a:cubicBezTo>
                      <a:cubicBezTo>
                        <a:pt x="17216" y="93107"/>
                        <a:pt x="14361" y="75009"/>
                        <a:pt x="12457" y="55959"/>
                      </a:cubicBezTo>
                      <a:cubicBezTo>
                        <a:pt x="10554" y="36909"/>
                        <a:pt x="7699" y="18812"/>
                        <a:pt x="3892" y="714"/>
                      </a:cubicBezTo>
                      <a:cubicBezTo>
                        <a:pt x="2941" y="-238"/>
                        <a:pt x="1989" y="-238"/>
                        <a:pt x="1989" y="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6" name="Google Shape;776;p17"/>
              <p:cNvGrpSpPr/>
              <p:nvPr/>
            </p:nvGrpSpPr>
            <p:grpSpPr>
              <a:xfrm flipH="1">
                <a:off x="786813" y="4500582"/>
                <a:ext cx="396320" cy="642930"/>
                <a:chOff x="975733" y="2462104"/>
                <a:chExt cx="631184" cy="1023937"/>
              </a:xfrm>
            </p:grpSpPr>
            <p:sp>
              <p:nvSpPr>
                <p:cNvPr id="777" name="Google Shape;777;p17"/>
                <p:cNvSpPr/>
                <p:nvPr/>
              </p:nvSpPr>
              <p:spPr>
                <a:xfrm>
                  <a:off x="975733" y="2462104"/>
                  <a:ext cx="631184" cy="1023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184" h="1023937" extrusionOk="0">
                      <a:moveTo>
                        <a:pt x="631184" y="1019175"/>
                      </a:moveTo>
                      <a:cubicBezTo>
                        <a:pt x="630232" y="1015365"/>
                        <a:pt x="629281" y="1012508"/>
                        <a:pt x="628329" y="1009650"/>
                      </a:cubicBezTo>
                      <a:cubicBezTo>
                        <a:pt x="627377" y="1005840"/>
                        <a:pt x="626426" y="1002983"/>
                        <a:pt x="625474" y="1000125"/>
                      </a:cubicBezTo>
                      <a:cubicBezTo>
                        <a:pt x="624523" y="996315"/>
                        <a:pt x="623571" y="993458"/>
                        <a:pt x="622619" y="990600"/>
                      </a:cubicBezTo>
                      <a:lnTo>
                        <a:pt x="620716" y="985838"/>
                      </a:lnTo>
                      <a:lnTo>
                        <a:pt x="618813" y="981075"/>
                      </a:lnTo>
                      <a:cubicBezTo>
                        <a:pt x="617861" y="978218"/>
                        <a:pt x="616909" y="975360"/>
                        <a:pt x="615958" y="971550"/>
                      </a:cubicBezTo>
                      <a:cubicBezTo>
                        <a:pt x="615006" y="968693"/>
                        <a:pt x="614054" y="965835"/>
                        <a:pt x="613103" y="962977"/>
                      </a:cubicBezTo>
                      <a:cubicBezTo>
                        <a:pt x="611199" y="956310"/>
                        <a:pt x="609296" y="950595"/>
                        <a:pt x="607393" y="944880"/>
                      </a:cubicBezTo>
                      <a:cubicBezTo>
                        <a:pt x="599780" y="920115"/>
                        <a:pt x="592166" y="895350"/>
                        <a:pt x="584553" y="871538"/>
                      </a:cubicBezTo>
                      <a:cubicBezTo>
                        <a:pt x="576940" y="846773"/>
                        <a:pt x="569327" y="823913"/>
                        <a:pt x="560762" y="800100"/>
                      </a:cubicBezTo>
                      <a:cubicBezTo>
                        <a:pt x="553149" y="776288"/>
                        <a:pt x="546487" y="752475"/>
                        <a:pt x="538874" y="728663"/>
                      </a:cubicBezTo>
                      <a:cubicBezTo>
                        <a:pt x="532212" y="704850"/>
                        <a:pt x="524599" y="681038"/>
                        <a:pt x="517937" y="657225"/>
                      </a:cubicBezTo>
                      <a:cubicBezTo>
                        <a:pt x="511276" y="633413"/>
                        <a:pt x="504614" y="610552"/>
                        <a:pt x="497001" y="587693"/>
                      </a:cubicBezTo>
                      <a:cubicBezTo>
                        <a:pt x="489388" y="564833"/>
                        <a:pt x="481774" y="542925"/>
                        <a:pt x="472258" y="521017"/>
                      </a:cubicBezTo>
                      <a:cubicBezTo>
                        <a:pt x="463693" y="499110"/>
                        <a:pt x="454177" y="477202"/>
                        <a:pt x="444660" y="456248"/>
                      </a:cubicBezTo>
                      <a:cubicBezTo>
                        <a:pt x="435144" y="435292"/>
                        <a:pt x="426579" y="413385"/>
                        <a:pt x="416110" y="392430"/>
                      </a:cubicBezTo>
                      <a:cubicBezTo>
                        <a:pt x="406594" y="371475"/>
                        <a:pt x="396126" y="350520"/>
                        <a:pt x="384706" y="330517"/>
                      </a:cubicBezTo>
                      <a:cubicBezTo>
                        <a:pt x="373286" y="310515"/>
                        <a:pt x="361866" y="290513"/>
                        <a:pt x="347591" y="271463"/>
                      </a:cubicBezTo>
                      <a:cubicBezTo>
                        <a:pt x="334268" y="252413"/>
                        <a:pt x="319993" y="233363"/>
                        <a:pt x="305719" y="214313"/>
                      </a:cubicBezTo>
                      <a:cubicBezTo>
                        <a:pt x="291444" y="195263"/>
                        <a:pt x="276217" y="176213"/>
                        <a:pt x="260991" y="158115"/>
                      </a:cubicBezTo>
                      <a:cubicBezTo>
                        <a:pt x="245764" y="139065"/>
                        <a:pt x="230538" y="120015"/>
                        <a:pt x="214360" y="100965"/>
                      </a:cubicBezTo>
                      <a:cubicBezTo>
                        <a:pt x="199133" y="81915"/>
                        <a:pt x="181052" y="63817"/>
                        <a:pt x="161067" y="45720"/>
                      </a:cubicBezTo>
                      <a:cubicBezTo>
                        <a:pt x="156309" y="40958"/>
                        <a:pt x="150599" y="37148"/>
                        <a:pt x="145841" y="32385"/>
                      </a:cubicBezTo>
                      <a:lnTo>
                        <a:pt x="129663" y="19050"/>
                      </a:lnTo>
                      <a:cubicBezTo>
                        <a:pt x="126808" y="17145"/>
                        <a:pt x="124905" y="14288"/>
                        <a:pt x="121098" y="12383"/>
                      </a:cubicBezTo>
                      <a:cubicBezTo>
                        <a:pt x="118243" y="10478"/>
                        <a:pt x="114436" y="8573"/>
                        <a:pt x="109678" y="6667"/>
                      </a:cubicBezTo>
                      <a:lnTo>
                        <a:pt x="103016" y="4763"/>
                      </a:lnTo>
                      <a:lnTo>
                        <a:pt x="95403" y="2858"/>
                      </a:lnTo>
                      <a:cubicBezTo>
                        <a:pt x="92548" y="1905"/>
                        <a:pt x="88742" y="1905"/>
                        <a:pt x="85887" y="953"/>
                      </a:cubicBezTo>
                      <a:lnTo>
                        <a:pt x="81128" y="0"/>
                      </a:lnTo>
                      <a:lnTo>
                        <a:pt x="75419" y="0"/>
                      </a:lnTo>
                      <a:lnTo>
                        <a:pt x="37352" y="17145"/>
                      </a:lnTo>
                      <a:lnTo>
                        <a:pt x="33546" y="20955"/>
                      </a:lnTo>
                      <a:lnTo>
                        <a:pt x="30691" y="24765"/>
                      </a:lnTo>
                      <a:cubicBezTo>
                        <a:pt x="28788" y="26670"/>
                        <a:pt x="25933" y="29528"/>
                        <a:pt x="24981" y="31433"/>
                      </a:cubicBezTo>
                      <a:lnTo>
                        <a:pt x="20223" y="38100"/>
                      </a:lnTo>
                      <a:lnTo>
                        <a:pt x="16416" y="44767"/>
                      </a:lnTo>
                      <a:cubicBezTo>
                        <a:pt x="13561" y="48578"/>
                        <a:pt x="12609" y="52388"/>
                        <a:pt x="10706" y="56198"/>
                      </a:cubicBezTo>
                      <a:cubicBezTo>
                        <a:pt x="9754" y="60008"/>
                        <a:pt x="8803" y="63817"/>
                        <a:pt x="7851" y="66675"/>
                      </a:cubicBezTo>
                      <a:lnTo>
                        <a:pt x="4996" y="87630"/>
                      </a:lnTo>
                      <a:cubicBezTo>
                        <a:pt x="4045" y="94298"/>
                        <a:pt x="3093" y="101917"/>
                        <a:pt x="2141" y="108585"/>
                      </a:cubicBezTo>
                      <a:cubicBezTo>
                        <a:pt x="-714" y="136208"/>
                        <a:pt x="-714" y="162877"/>
                        <a:pt x="2141" y="189548"/>
                      </a:cubicBezTo>
                      <a:cubicBezTo>
                        <a:pt x="4996" y="215265"/>
                        <a:pt x="8803" y="241935"/>
                        <a:pt x="12609" y="267652"/>
                      </a:cubicBezTo>
                      <a:cubicBezTo>
                        <a:pt x="17368" y="293370"/>
                        <a:pt x="22126" y="319088"/>
                        <a:pt x="26884" y="344805"/>
                      </a:cubicBezTo>
                      <a:cubicBezTo>
                        <a:pt x="32594" y="370523"/>
                        <a:pt x="39256" y="395288"/>
                        <a:pt x="46869" y="420052"/>
                      </a:cubicBezTo>
                      <a:cubicBezTo>
                        <a:pt x="55434" y="444817"/>
                        <a:pt x="63999" y="468630"/>
                        <a:pt x="75419" y="491490"/>
                      </a:cubicBezTo>
                      <a:cubicBezTo>
                        <a:pt x="86838" y="514350"/>
                        <a:pt x="99210" y="537210"/>
                        <a:pt x="112533" y="559118"/>
                      </a:cubicBezTo>
                      <a:cubicBezTo>
                        <a:pt x="125856" y="581025"/>
                        <a:pt x="140131" y="601980"/>
                        <a:pt x="154406" y="623888"/>
                      </a:cubicBezTo>
                      <a:cubicBezTo>
                        <a:pt x="169632" y="644843"/>
                        <a:pt x="184859" y="665798"/>
                        <a:pt x="200085" y="685800"/>
                      </a:cubicBezTo>
                      <a:cubicBezTo>
                        <a:pt x="216263" y="705802"/>
                        <a:pt x="233393" y="724852"/>
                        <a:pt x="251474" y="743902"/>
                      </a:cubicBezTo>
                      <a:cubicBezTo>
                        <a:pt x="269556" y="762000"/>
                        <a:pt x="289541" y="780098"/>
                        <a:pt x="308574" y="797243"/>
                      </a:cubicBezTo>
                      <a:cubicBezTo>
                        <a:pt x="328558" y="814388"/>
                        <a:pt x="348543" y="830580"/>
                        <a:pt x="369479" y="847725"/>
                      </a:cubicBezTo>
                      <a:cubicBezTo>
                        <a:pt x="390416" y="863918"/>
                        <a:pt x="410400" y="880110"/>
                        <a:pt x="431337" y="896302"/>
                      </a:cubicBezTo>
                      <a:cubicBezTo>
                        <a:pt x="452273" y="911543"/>
                        <a:pt x="473210" y="927735"/>
                        <a:pt x="494146" y="942023"/>
                      </a:cubicBezTo>
                      <a:cubicBezTo>
                        <a:pt x="516034" y="956310"/>
                        <a:pt x="537922" y="970598"/>
                        <a:pt x="559810" y="983933"/>
                      </a:cubicBezTo>
                      <a:cubicBezTo>
                        <a:pt x="565520" y="987743"/>
                        <a:pt x="571230" y="990600"/>
                        <a:pt x="576940" y="994410"/>
                      </a:cubicBezTo>
                      <a:cubicBezTo>
                        <a:pt x="579795" y="996315"/>
                        <a:pt x="582650" y="998220"/>
                        <a:pt x="585505" y="999173"/>
                      </a:cubicBezTo>
                      <a:cubicBezTo>
                        <a:pt x="588360" y="1001077"/>
                        <a:pt x="591215" y="1002983"/>
                        <a:pt x="594070" y="1003935"/>
                      </a:cubicBezTo>
                      <a:lnTo>
                        <a:pt x="597876" y="1006793"/>
                      </a:lnTo>
                      <a:lnTo>
                        <a:pt x="602635" y="1009650"/>
                      </a:lnTo>
                      <a:cubicBezTo>
                        <a:pt x="605489" y="1011555"/>
                        <a:pt x="608344" y="1012508"/>
                        <a:pt x="611199" y="1014413"/>
                      </a:cubicBezTo>
                      <a:cubicBezTo>
                        <a:pt x="614054" y="1016318"/>
                        <a:pt x="615958" y="1017270"/>
                        <a:pt x="619764" y="1019175"/>
                      </a:cubicBezTo>
                      <a:cubicBezTo>
                        <a:pt x="622619" y="1021080"/>
                        <a:pt x="624523" y="1022033"/>
                        <a:pt x="628329" y="1023938"/>
                      </a:cubicBezTo>
                      <a:lnTo>
                        <a:pt x="630232" y="1022985"/>
                      </a:lnTo>
                      <a:lnTo>
                        <a:pt x="630232" y="102298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7"/>
                <p:cNvSpPr/>
                <p:nvPr/>
              </p:nvSpPr>
              <p:spPr>
                <a:xfrm>
                  <a:off x="1027939" y="2653096"/>
                  <a:ext cx="574458" cy="827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458" h="827572" extrusionOk="0">
                      <a:moveTo>
                        <a:pt x="569462" y="820564"/>
                      </a:moveTo>
                      <a:cubicBezTo>
                        <a:pt x="524734" y="764366"/>
                        <a:pt x="482862" y="705311"/>
                        <a:pt x="441941" y="646256"/>
                      </a:cubicBezTo>
                      <a:cubicBezTo>
                        <a:pt x="401019" y="587201"/>
                        <a:pt x="362002" y="526241"/>
                        <a:pt x="324887" y="465281"/>
                      </a:cubicBezTo>
                      <a:cubicBezTo>
                        <a:pt x="318226" y="454804"/>
                        <a:pt x="312516" y="444326"/>
                        <a:pt x="305854" y="433848"/>
                      </a:cubicBezTo>
                      <a:cubicBezTo>
                        <a:pt x="308709" y="414798"/>
                        <a:pt x="306806" y="391939"/>
                        <a:pt x="303951" y="368126"/>
                      </a:cubicBezTo>
                      <a:cubicBezTo>
                        <a:pt x="300144" y="340504"/>
                        <a:pt x="294434" y="311929"/>
                        <a:pt x="289676" y="287164"/>
                      </a:cubicBezTo>
                      <a:cubicBezTo>
                        <a:pt x="286821" y="273829"/>
                        <a:pt x="284918" y="259541"/>
                        <a:pt x="282063" y="246206"/>
                      </a:cubicBezTo>
                      <a:cubicBezTo>
                        <a:pt x="279208" y="231919"/>
                        <a:pt x="276353" y="218584"/>
                        <a:pt x="273498" y="204296"/>
                      </a:cubicBezTo>
                      <a:cubicBezTo>
                        <a:pt x="266836" y="176673"/>
                        <a:pt x="259223" y="149051"/>
                        <a:pt x="245900" y="124286"/>
                      </a:cubicBezTo>
                      <a:cubicBezTo>
                        <a:pt x="243997" y="121429"/>
                        <a:pt x="240190" y="121429"/>
                        <a:pt x="240190" y="125238"/>
                      </a:cubicBezTo>
                      <a:cubicBezTo>
                        <a:pt x="246852" y="177626"/>
                        <a:pt x="263981" y="231919"/>
                        <a:pt x="274450" y="285259"/>
                      </a:cubicBezTo>
                      <a:cubicBezTo>
                        <a:pt x="279208" y="311929"/>
                        <a:pt x="282063" y="337646"/>
                        <a:pt x="284918" y="364316"/>
                      </a:cubicBezTo>
                      <a:cubicBezTo>
                        <a:pt x="286821" y="380509"/>
                        <a:pt x="289676" y="396701"/>
                        <a:pt x="292531" y="412894"/>
                      </a:cubicBezTo>
                      <a:cubicBezTo>
                        <a:pt x="266836" y="369079"/>
                        <a:pt x="243045" y="324311"/>
                        <a:pt x="219254" y="278591"/>
                      </a:cubicBezTo>
                      <a:cubicBezTo>
                        <a:pt x="185946" y="214773"/>
                        <a:pt x="153590" y="150956"/>
                        <a:pt x="121233" y="87138"/>
                      </a:cubicBezTo>
                      <a:cubicBezTo>
                        <a:pt x="119330" y="82376"/>
                        <a:pt x="114572" y="84281"/>
                        <a:pt x="116475" y="89044"/>
                      </a:cubicBezTo>
                      <a:cubicBezTo>
                        <a:pt x="133605" y="131906"/>
                        <a:pt x="152638" y="173816"/>
                        <a:pt x="172623" y="215726"/>
                      </a:cubicBezTo>
                      <a:cubicBezTo>
                        <a:pt x="109813" y="150004"/>
                        <a:pt x="49859" y="80471"/>
                        <a:pt x="2277" y="1413"/>
                      </a:cubicBezTo>
                      <a:cubicBezTo>
                        <a:pt x="373" y="-1444"/>
                        <a:pt x="-578" y="461"/>
                        <a:pt x="373" y="3319"/>
                      </a:cubicBezTo>
                      <a:cubicBezTo>
                        <a:pt x="20358" y="50944"/>
                        <a:pt x="47004" y="97616"/>
                        <a:pt x="80312" y="139526"/>
                      </a:cubicBezTo>
                      <a:cubicBezTo>
                        <a:pt x="96490" y="160481"/>
                        <a:pt x="113620" y="179531"/>
                        <a:pt x="132653" y="197629"/>
                      </a:cubicBezTo>
                      <a:cubicBezTo>
                        <a:pt x="150735" y="214773"/>
                        <a:pt x="168816" y="230966"/>
                        <a:pt x="186897" y="244301"/>
                      </a:cubicBezTo>
                      <a:cubicBezTo>
                        <a:pt x="193559" y="257636"/>
                        <a:pt x="200221" y="271923"/>
                        <a:pt x="206882" y="285259"/>
                      </a:cubicBezTo>
                      <a:cubicBezTo>
                        <a:pt x="240190" y="349076"/>
                        <a:pt x="276353" y="411941"/>
                        <a:pt x="314419" y="473854"/>
                      </a:cubicBezTo>
                      <a:cubicBezTo>
                        <a:pt x="352485" y="534814"/>
                        <a:pt x="392455" y="595773"/>
                        <a:pt x="434327" y="653876"/>
                      </a:cubicBezTo>
                      <a:cubicBezTo>
                        <a:pt x="443844" y="666259"/>
                        <a:pt x="453360" y="679594"/>
                        <a:pt x="462877" y="691976"/>
                      </a:cubicBezTo>
                      <a:cubicBezTo>
                        <a:pt x="417198" y="647209"/>
                        <a:pt x="369615" y="604346"/>
                        <a:pt x="318226" y="562436"/>
                      </a:cubicBezTo>
                      <a:cubicBezTo>
                        <a:pt x="261126" y="514811"/>
                        <a:pt x="202124" y="465281"/>
                        <a:pt x="145976" y="410036"/>
                      </a:cubicBezTo>
                      <a:cubicBezTo>
                        <a:pt x="143121" y="407179"/>
                        <a:pt x="141218" y="410036"/>
                        <a:pt x="143121" y="413846"/>
                      </a:cubicBezTo>
                      <a:cubicBezTo>
                        <a:pt x="168816" y="443373"/>
                        <a:pt x="195462" y="472901"/>
                        <a:pt x="224012" y="500523"/>
                      </a:cubicBezTo>
                      <a:cubicBezTo>
                        <a:pt x="252561" y="528146"/>
                        <a:pt x="283014" y="553864"/>
                        <a:pt x="313467" y="578629"/>
                      </a:cubicBezTo>
                      <a:cubicBezTo>
                        <a:pt x="372470" y="627206"/>
                        <a:pt x="430521" y="671973"/>
                        <a:pt x="478103" y="712931"/>
                      </a:cubicBezTo>
                      <a:cubicBezTo>
                        <a:pt x="507605" y="751031"/>
                        <a:pt x="538057" y="788179"/>
                        <a:pt x="569462" y="824373"/>
                      </a:cubicBezTo>
                      <a:cubicBezTo>
                        <a:pt x="576124" y="829136"/>
                        <a:pt x="576124" y="829136"/>
                        <a:pt x="569462" y="8205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9" name="Google Shape;779;p17"/>
            <p:cNvGrpSpPr/>
            <p:nvPr/>
          </p:nvGrpSpPr>
          <p:grpSpPr>
            <a:xfrm>
              <a:off x="3052757" y="3902248"/>
              <a:ext cx="449118" cy="1242515"/>
              <a:chOff x="380888" y="2414587"/>
              <a:chExt cx="775679" cy="2145967"/>
            </a:xfrm>
          </p:grpSpPr>
          <p:sp>
            <p:nvSpPr>
              <p:cNvPr id="780" name="Google Shape;780;p17"/>
              <p:cNvSpPr/>
              <p:nvPr/>
            </p:nvSpPr>
            <p:spPr>
              <a:xfrm>
                <a:off x="596601" y="2414587"/>
                <a:ext cx="559966" cy="573404"/>
              </a:xfrm>
              <a:custGeom>
                <a:avLst/>
                <a:gdLst/>
                <a:ahLst/>
                <a:cxnLst/>
                <a:rect l="l" t="t" r="r" b="b"/>
                <a:pathLst>
                  <a:path w="559966" h="573404" extrusionOk="0">
                    <a:moveTo>
                      <a:pt x="559015" y="274320"/>
                    </a:moveTo>
                    <a:lnTo>
                      <a:pt x="558063" y="270510"/>
                    </a:lnTo>
                    <a:lnTo>
                      <a:pt x="557111" y="266700"/>
                    </a:lnTo>
                    <a:cubicBezTo>
                      <a:pt x="556160" y="264795"/>
                      <a:pt x="556160" y="262890"/>
                      <a:pt x="555208" y="261938"/>
                    </a:cubicBezTo>
                    <a:lnTo>
                      <a:pt x="554257" y="259080"/>
                    </a:lnTo>
                    <a:lnTo>
                      <a:pt x="553305" y="256222"/>
                    </a:lnTo>
                    <a:lnTo>
                      <a:pt x="536175" y="234315"/>
                    </a:lnTo>
                    <a:lnTo>
                      <a:pt x="533320" y="232410"/>
                    </a:lnTo>
                    <a:lnTo>
                      <a:pt x="531417" y="231458"/>
                    </a:lnTo>
                    <a:cubicBezTo>
                      <a:pt x="529514" y="230505"/>
                      <a:pt x="528562" y="229553"/>
                      <a:pt x="526658" y="228600"/>
                    </a:cubicBezTo>
                    <a:lnTo>
                      <a:pt x="522852" y="226695"/>
                    </a:lnTo>
                    <a:lnTo>
                      <a:pt x="519045" y="225742"/>
                    </a:lnTo>
                    <a:cubicBezTo>
                      <a:pt x="517142" y="224790"/>
                      <a:pt x="515239" y="224790"/>
                      <a:pt x="513335" y="224790"/>
                    </a:cubicBezTo>
                    <a:cubicBezTo>
                      <a:pt x="511432" y="224790"/>
                      <a:pt x="510480" y="224790"/>
                      <a:pt x="508577" y="224790"/>
                    </a:cubicBezTo>
                    <a:lnTo>
                      <a:pt x="500012" y="226695"/>
                    </a:lnTo>
                    <a:cubicBezTo>
                      <a:pt x="497157" y="227647"/>
                      <a:pt x="494302" y="227647"/>
                      <a:pt x="492399" y="228600"/>
                    </a:cubicBezTo>
                    <a:cubicBezTo>
                      <a:pt x="481931" y="231458"/>
                      <a:pt x="473366" y="235267"/>
                      <a:pt x="463850" y="240030"/>
                    </a:cubicBezTo>
                    <a:cubicBezTo>
                      <a:pt x="446720" y="250508"/>
                      <a:pt x="430542" y="260033"/>
                      <a:pt x="413412" y="271463"/>
                    </a:cubicBezTo>
                    <a:cubicBezTo>
                      <a:pt x="407702" y="275272"/>
                      <a:pt x="402943" y="278130"/>
                      <a:pt x="397234" y="281940"/>
                    </a:cubicBezTo>
                    <a:cubicBezTo>
                      <a:pt x="402943" y="264795"/>
                      <a:pt x="408653" y="247650"/>
                      <a:pt x="413412" y="229553"/>
                    </a:cubicBezTo>
                    <a:cubicBezTo>
                      <a:pt x="419122" y="208597"/>
                      <a:pt x="423880" y="188595"/>
                      <a:pt x="428638" y="167640"/>
                    </a:cubicBezTo>
                    <a:cubicBezTo>
                      <a:pt x="430542" y="157163"/>
                      <a:pt x="432445" y="146685"/>
                      <a:pt x="432445" y="134303"/>
                    </a:cubicBezTo>
                    <a:cubicBezTo>
                      <a:pt x="432445" y="131445"/>
                      <a:pt x="432445" y="128588"/>
                      <a:pt x="432445" y="125730"/>
                    </a:cubicBezTo>
                    <a:lnTo>
                      <a:pt x="431493" y="117158"/>
                    </a:lnTo>
                    <a:cubicBezTo>
                      <a:pt x="431493" y="115253"/>
                      <a:pt x="431493" y="114300"/>
                      <a:pt x="430542" y="112395"/>
                    </a:cubicBezTo>
                    <a:cubicBezTo>
                      <a:pt x="429590" y="110490"/>
                      <a:pt x="428638" y="108585"/>
                      <a:pt x="427687" y="106680"/>
                    </a:cubicBezTo>
                    <a:lnTo>
                      <a:pt x="425783" y="103822"/>
                    </a:lnTo>
                    <a:lnTo>
                      <a:pt x="422928" y="100013"/>
                    </a:lnTo>
                    <a:cubicBezTo>
                      <a:pt x="421977" y="99060"/>
                      <a:pt x="420073" y="97155"/>
                      <a:pt x="419122" y="96203"/>
                    </a:cubicBezTo>
                    <a:lnTo>
                      <a:pt x="417218" y="94297"/>
                    </a:lnTo>
                    <a:lnTo>
                      <a:pt x="414363" y="92392"/>
                    </a:lnTo>
                    <a:lnTo>
                      <a:pt x="389620" y="81915"/>
                    </a:lnTo>
                    <a:lnTo>
                      <a:pt x="386766" y="81915"/>
                    </a:lnTo>
                    <a:lnTo>
                      <a:pt x="383910" y="81915"/>
                    </a:lnTo>
                    <a:cubicBezTo>
                      <a:pt x="382007" y="81915"/>
                      <a:pt x="380104" y="81915"/>
                      <a:pt x="378201" y="81915"/>
                    </a:cubicBezTo>
                    <a:lnTo>
                      <a:pt x="373442" y="81915"/>
                    </a:lnTo>
                    <a:lnTo>
                      <a:pt x="369636" y="82867"/>
                    </a:lnTo>
                    <a:cubicBezTo>
                      <a:pt x="367732" y="82867"/>
                      <a:pt x="365829" y="83820"/>
                      <a:pt x="363926" y="84772"/>
                    </a:cubicBezTo>
                    <a:cubicBezTo>
                      <a:pt x="362022" y="85725"/>
                      <a:pt x="361071" y="86678"/>
                      <a:pt x="360119" y="87630"/>
                    </a:cubicBezTo>
                    <a:lnTo>
                      <a:pt x="353458" y="93345"/>
                    </a:lnTo>
                    <a:cubicBezTo>
                      <a:pt x="351554" y="95250"/>
                      <a:pt x="348699" y="97155"/>
                      <a:pt x="346796" y="99060"/>
                    </a:cubicBezTo>
                    <a:cubicBezTo>
                      <a:pt x="338231" y="106680"/>
                      <a:pt x="332521" y="116205"/>
                      <a:pt x="326811" y="124778"/>
                    </a:cubicBezTo>
                    <a:lnTo>
                      <a:pt x="294455" y="180022"/>
                    </a:lnTo>
                    <a:cubicBezTo>
                      <a:pt x="291600" y="183833"/>
                      <a:pt x="289697" y="188595"/>
                      <a:pt x="287794" y="192405"/>
                    </a:cubicBezTo>
                    <a:cubicBezTo>
                      <a:pt x="287794" y="178117"/>
                      <a:pt x="287794" y="163830"/>
                      <a:pt x="286842" y="149542"/>
                    </a:cubicBezTo>
                    <a:cubicBezTo>
                      <a:pt x="285890" y="125730"/>
                      <a:pt x="283987" y="100965"/>
                      <a:pt x="283035" y="77153"/>
                    </a:cubicBezTo>
                    <a:cubicBezTo>
                      <a:pt x="282084" y="64770"/>
                      <a:pt x="280180" y="53340"/>
                      <a:pt x="276374" y="40958"/>
                    </a:cubicBezTo>
                    <a:cubicBezTo>
                      <a:pt x="275422" y="38100"/>
                      <a:pt x="274470" y="35242"/>
                      <a:pt x="273519" y="31433"/>
                    </a:cubicBezTo>
                    <a:lnTo>
                      <a:pt x="269712" y="21908"/>
                    </a:lnTo>
                    <a:cubicBezTo>
                      <a:pt x="268761" y="20003"/>
                      <a:pt x="268761" y="19050"/>
                      <a:pt x="267809" y="17145"/>
                    </a:cubicBezTo>
                    <a:cubicBezTo>
                      <a:pt x="266857" y="15240"/>
                      <a:pt x="264954" y="14288"/>
                      <a:pt x="263051" y="12383"/>
                    </a:cubicBezTo>
                    <a:lnTo>
                      <a:pt x="260195" y="9525"/>
                    </a:lnTo>
                    <a:lnTo>
                      <a:pt x="256389" y="6667"/>
                    </a:lnTo>
                    <a:cubicBezTo>
                      <a:pt x="255437" y="5715"/>
                      <a:pt x="253534" y="4763"/>
                      <a:pt x="251631" y="3810"/>
                    </a:cubicBezTo>
                    <a:lnTo>
                      <a:pt x="248776" y="2858"/>
                    </a:lnTo>
                    <a:lnTo>
                      <a:pt x="245921" y="1905"/>
                    </a:lnTo>
                    <a:lnTo>
                      <a:pt x="218323" y="0"/>
                    </a:lnTo>
                    <a:lnTo>
                      <a:pt x="215468" y="953"/>
                    </a:lnTo>
                    <a:lnTo>
                      <a:pt x="212613" y="1905"/>
                    </a:lnTo>
                    <a:cubicBezTo>
                      <a:pt x="210710" y="2858"/>
                      <a:pt x="208806" y="2858"/>
                      <a:pt x="207855" y="3810"/>
                    </a:cubicBezTo>
                    <a:lnTo>
                      <a:pt x="205000" y="4763"/>
                    </a:lnTo>
                    <a:lnTo>
                      <a:pt x="202145" y="6667"/>
                    </a:lnTo>
                    <a:cubicBezTo>
                      <a:pt x="200241" y="7620"/>
                      <a:pt x="198338" y="9525"/>
                      <a:pt x="197387" y="10478"/>
                    </a:cubicBezTo>
                    <a:cubicBezTo>
                      <a:pt x="196435" y="11430"/>
                      <a:pt x="195483" y="13335"/>
                      <a:pt x="194531" y="14288"/>
                    </a:cubicBezTo>
                    <a:lnTo>
                      <a:pt x="189773" y="22860"/>
                    </a:lnTo>
                    <a:cubicBezTo>
                      <a:pt x="187870" y="25717"/>
                      <a:pt x="186918" y="28575"/>
                      <a:pt x="185967" y="31433"/>
                    </a:cubicBezTo>
                    <a:cubicBezTo>
                      <a:pt x="180257" y="42863"/>
                      <a:pt x="177402" y="54292"/>
                      <a:pt x="174547" y="66675"/>
                    </a:cubicBezTo>
                    <a:cubicBezTo>
                      <a:pt x="169788" y="90488"/>
                      <a:pt x="165030" y="113347"/>
                      <a:pt x="160272" y="137160"/>
                    </a:cubicBezTo>
                    <a:cubicBezTo>
                      <a:pt x="155514" y="160972"/>
                      <a:pt x="151707" y="183833"/>
                      <a:pt x="148852" y="207645"/>
                    </a:cubicBezTo>
                    <a:cubicBezTo>
                      <a:pt x="148852" y="210503"/>
                      <a:pt x="147900" y="213360"/>
                      <a:pt x="147900" y="217170"/>
                    </a:cubicBezTo>
                    <a:cubicBezTo>
                      <a:pt x="143142" y="206692"/>
                      <a:pt x="138384" y="196215"/>
                      <a:pt x="132674" y="185738"/>
                    </a:cubicBezTo>
                    <a:cubicBezTo>
                      <a:pt x="124109" y="167640"/>
                      <a:pt x="114593" y="150495"/>
                      <a:pt x="105076" y="132397"/>
                    </a:cubicBezTo>
                    <a:cubicBezTo>
                      <a:pt x="100318" y="123825"/>
                      <a:pt x="94608" y="115253"/>
                      <a:pt x="86995" y="107633"/>
                    </a:cubicBezTo>
                    <a:lnTo>
                      <a:pt x="81285" y="101917"/>
                    </a:lnTo>
                    <a:lnTo>
                      <a:pt x="74623" y="96203"/>
                    </a:lnTo>
                    <a:cubicBezTo>
                      <a:pt x="73672" y="95250"/>
                      <a:pt x="72720" y="94297"/>
                      <a:pt x="70817" y="93345"/>
                    </a:cubicBezTo>
                    <a:cubicBezTo>
                      <a:pt x="68913" y="92392"/>
                      <a:pt x="67010" y="91440"/>
                      <a:pt x="65107" y="91440"/>
                    </a:cubicBezTo>
                    <a:lnTo>
                      <a:pt x="61300" y="90488"/>
                    </a:lnTo>
                    <a:lnTo>
                      <a:pt x="57493" y="89535"/>
                    </a:lnTo>
                    <a:cubicBezTo>
                      <a:pt x="55590" y="89535"/>
                      <a:pt x="53687" y="89535"/>
                      <a:pt x="51783" y="89535"/>
                    </a:cubicBezTo>
                    <a:lnTo>
                      <a:pt x="48929" y="89535"/>
                    </a:lnTo>
                    <a:lnTo>
                      <a:pt x="46073" y="89535"/>
                    </a:lnTo>
                    <a:lnTo>
                      <a:pt x="20379" y="98108"/>
                    </a:lnTo>
                    <a:lnTo>
                      <a:pt x="17524" y="100013"/>
                    </a:lnTo>
                    <a:lnTo>
                      <a:pt x="15621" y="101917"/>
                    </a:lnTo>
                    <a:cubicBezTo>
                      <a:pt x="14669" y="102870"/>
                      <a:pt x="12766" y="103822"/>
                      <a:pt x="11814" y="104775"/>
                    </a:cubicBezTo>
                    <a:lnTo>
                      <a:pt x="8959" y="107633"/>
                    </a:lnTo>
                    <a:lnTo>
                      <a:pt x="7056" y="110490"/>
                    </a:lnTo>
                    <a:cubicBezTo>
                      <a:pt x="5152" y="112395"/>
                      <a:pt x="4201" y="114300"/>
                      <a:pt x="4201" y="115253"/>
                    </a:cubicBezTo>
                    <a:cubicBezTo>
                      <a:pt x="3249" y="117158"/>
                      <a:pt x="3249" y="118110"/>
                      <a:pt x="3249" y="120015"/>
                    </a:cubicBezTo>
                    <a:lnTo>
                      <a:pt x="1346" y="128588"/>
                    </a:lnTo>
                    <a:cubicBezTo>
                      <a:pt x="1346" y="131445"/>
                      <a:pt x="394" y="134303"/>
                      <a:pt x="394" y="136208"/>
                    </a:cubicBezTo>
                    <a:cubicBezTo>
                      <a:pt x="-557" y="146685"/>
                      <a:pt x="394" y="157163"/>
                      <a:pt x="1346" y="166688"/>
                    </a:cubicBezTo>
                    <a:cubicBezTo>
                      <a:pt x="4201" y="186690"/>
                      <a:pt x="8007" y="205740"/>
                      <a:pt x="11814" y="225742"/>
                    </a:cubicBezTo>
                    <a:cubicBezTo>
                      <a:pt x="15621" y="244792"/>
                      <a:pt x="20379" y="264795"/>
                      <a:pt x="25137" y="283845"/>
                    </a:cubicBezTo>
                    <a:cubicBezTo>
                      <a:pt x="30847" y="302895"/>
                      <a:pt x="36557" y="321945"/>
                      <a:pt x="42267" y="340042"/>
                    </a:cubicBezTo>
                    <a:cubicBezTo>
                      <a:pt x="47977" y="359092"/>
                      <a:pt x="54639" y="377190"/>
                      <a:pt x="62252" y="396240"/>
                    </a:cubicBezTo>
                    <a:cubicBezTo>
                      <a:pt x="68913" y="414338"/>
                      <a:pt x="77478" y="433388"/>
                      <a:pt x="85091" y="451485"/>
                    </a:cubicBezTo>
                    <a:lnTo>
                      <a:pt x="97463" y="479108"/>
                    </a:lnTo>
                    <a:cubicBezTo>
                      <a:pt x="102221" y="487680"/>
                      <a:pt x="106028" y="497205"/>
                      <a:pt x="110786" y="505778"/>
                    </a:cubicBezTo>
                    <a:cubicBezTo>
                      <a:pt x="115544" y="514350"/>
                      <a:pt x="122206" y="522922"/>
                      <a:pt x="129819" y="531495"/>
                    </a:cubicBezTo>
                    <a:cubicBezTo>
                      <a:pt x="131722" y="533400"/>
                      <a:pt x="133626" y="535305"/>
                      <a:pt x="135529" y="537210"/>
                    </a:cubicBezTo>
                    <a:cubicBezTo>
                      <a:pt x="136481" y="538163"/>
                      <a:pt x="137432" y="539115"/>
                      <a:pt x="138384" y="540068"/>
                    </a:cubicBezTo>
                    <a:cubicBezTo>
                      <a:pt x="139336" y="541020"/>
                      <a:pt x="141239" y="541972"/>
                      <a:pt x="142191" y="542925"/>
                    </a:cubicBezTo>
                    <a:lnTo>
                      <a:pt x="145046" y="543878"/>
                    </a:lnTo>
                    <a:lnTo>
                      <a:pt x="146949" y="544830"/>
                    </a:lnTo>
                    <a:cubicBezTo>
                      <a:pt x="146949" y="544830"/>
                      <a:pt x="146949" y="545783"/>
                      <a:pt x="146949" y="545783"/>
                    </a:cubicBezTo>
                    <a:cubicBezTo>
                      <a:pt x="147900" y="547688"/>
                      <a:pt x="148852" y="548640"/>
                      <a:pt x="149804" y="550545"/>
                    </a:cubicBezTo>
                    <a:lnTo>
                      <a:pt x="151707" y="553403"/>
                    </a:lnTo>
                    <a:lnTo>
                      <a:pt x="153610" y="556260"/>
                    </a:lnTo>
                    <a:cubicBezTo>
                      <a:pt x="155514" y="558165"/>
                      <a:pt x="157417" y="559118"/>
                      <a:pt x="159320" y="561022"/>
                    </a:cubicBezTo>
                    <a:cubicBezTo>
                      <a:pt x="161224" y="562928"/>
                      <a:pt x="163127" y="564833"/>
                      <a:pt x="166934" y="565785"/>
                    </a:cubicBezTo>
                    <a:cubicBezTo>
                      <a:pt x="169788" y="567690"/>
                      <a:pt x="172644" y="569595"/>
                      <a:pt x="176450" y="571500"/>
                    </a:cubicBezTo>
                    <a:lnTo>
                      <a:pt x="195483" y="573405"/>
                    </a:lnTo>
                    <a:cubicBezTo>
                      <a:pt x="200241" y="572453"/>
                      <a:pt x="202145" y="571500"/>
                      <a:pt x="205951" y="569595"/>
                    </a:cubicBezTo>
                    <a:cubicBezTo>
                      <a:pt x="209758" y="568643"/>
                      <a:pt x="211661" y="566738"/>
                      <a:pt x="214516" y="565785"/>
                    </a:cubicBezTo>
                    <a:cubicBezTo>
                      <a:pt x="215468" y="564833"/>
                      <a:pt x="216420" y="564833"/>
                      <a:pt x="217371" y="563880"/>
                    </a:cubicBezTo>
                    <a:cubicBezTo>
                      <a:pt x="217371" y="563880"/>
                      <a:pt x="217371" y="563880"/>
                      <a:pt x="218323" y="563880"/>
                    </a:cubicBezTo>
                    <a:cubicBezTo>
                      <a:pt x="221178" y="565785"/>
                      <a:pt x="224033" y="565785"/>
                      <a:pt x="225936" y="566738"/>
                    </a:cubicBezTo>
                    <a:cubicBezTo>
                      <a:pt x="228791" y="567690"/>
                      <a:pt x="230694" y="567690"/>
                      <a:pt x="232598" y="568643"/>
                    </a:cubicBezTo>
                    <a:lnTo>
                      <a:pt x="235453" y="569595"/>
                    </a:lnTo>
                    <a:lnTo>
                      <a:pt x="238308" y="569595"/>
                    </a:lnTo>
                    <a:cubicBezTo>
                      <a:pt x="240211" y="569595"/>
                      <a:pt x="241162" y="569595"/>
                      <a:pt x="243066" y="569595"/>
                    </a:cubicBezTo>
                    <a:cubicBezTo>
                      <a:pt x="244969" y="569595"/>
                      <a:pt x="245921" y="568643"/>
                      <a:pt x="246872" y="568643"/>
                    </a:cubicBezTo>
                    <a:cubicBezTo>
                      <a:pt x="249728" y="567690"/>
                      <a:pt x="252582" y="567690"/>
                      <a:pt x="254486" y="566738"/>
                    </a:cubicBezTo>
                    <a:cubicBezTo>
                      <a:pt x="264954" y="563880"/>
                      <a:pt x="274470" y="560070"/>
                      <a:pt x="282084" y="555308"/>
                    </a:cubicBezTo>
                    <a:cubicBezTo>
                      <a:pt x="290648" y="550545"/>
                      <a:pt x="298262" y="544830"/>
                      <a:pt x="305875" y="539115"/>
                    </a:cubicBezTo>
                    <a:cubicBezTo>
                      <a:pt x="313488" y="533400"/>
                      <a:pt x="322053" y="527685"/>
                      <a:pt x="329666" y="522922"/>
                    </a:cubicBezTo>
                    <a:cubicBezTo>
                      <a:pt x="344893" y="511492"/>
                      <a:pt x="360119" y="501015"/>
                      <a:pt x="375346" y="488633"/>
                    </a:cubicBezTo>
                    <a:cubicBezTo>
                      <a:pt x="390572" y="477203"/>
                      <a:pt x="404847" y="463867"/>
                      <a:pt x="418170" y="451485"/>
                    </a:cubicBezTo>
                    <a:cubicBezTo>
                      <a:pt x="432445" y="439103"/>
                      <a:pt x="445768" y="425767"/>
                      <a:pt x="460043" y="412433"/>
                    </a:cubicBezTo>
                    <a:cubicBezTo>
                      <a:pt x="473366" y="399097"/>
                      <a:pt x="486689" y="384810"/>
                      <a:pt x="499061" y="370522"/>
                    </a:cubicBezTo>
                    <a:cubicBezTo>
                      <a:pt x="511432" y="356235"/>
                      <a:pt x="524755" y="340995"/>
                      <a:pt x="537127" y="326708"/>
                    </a:cubicBezTo>
                    <a:cubicBezTo>
                      <a:pt x="542837" y="319088"/>
                      <a:pt x="548547" y="310515"/>
                      <a:pt x="553305" y="300990"/>
                    </a:cubicBezTo>
                    <a:cubicBezTo>
                      <a:pt x="554257" y="299085"/>
                      <a:pt x="555208" y="296228"/>
                      <a:pt x="556160" y="293370"/>
                    </a:cubicBezTo>
                    <a:lnTo>
                      <a:pt x="559015" y="285750"/>
                    </a:lnTo>
                    <a:cubicBezTo>
                      <a:pt x="559966" y="284797"/>
                      <a:pt x="559966" y="282892"/>
                      <a:pt x="559966" y="280988"/>
                    </a:cubicBezTo>
                    <a:cubicBezTo>
                      <a:pt x="559015" y="278130"/>
                      <a:pt x="559015" y="276225"/>
                      <a:pt x="559015" y="2743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7"/>
              <p:cNvSpPr/>
              <p:nvPr/>
            </p:nvSpPr>
            <p:spPr>
              <a:xfrm>
                <a:off x="675710" y="2511627"/>
                <a:ext cx="109818" cy="305687"/>
              </a:xfrm>
              <a:custGeom>
                <a:avLst/>
                <a:gdLst/>
                <a:ahLst/>
                <a:cxnLst/>
                <a:rect l="l" t="t" r="r" b="b"/>
                <a:pathLst>
                  <a:path w="109818" h="305687" extrusionOk="0">
                    <a:moveTo>
                      <a:pt x="272" y="8687"/>
                    </a:moveTo>
                    <a:cubicBezTo>
                      <a:pt x="13596" y="58217"/>
                      <a:pt x="37387" y="106795"/>
                      <a:pt x="53565" y="155372"/>
                    </a:cubicBezTo>
                    <a:cubicBezTo>
                      <a:pt x="69743" y="204902"/>
                      <a:pt x="83066" y="255385"/>
                      <a:pt x="104003" y="303962"/>
                    </a:cubicBezTo>
                    <a:cubicBezTo>
                      <a:pt x="104954" y="306820"/>
                      <a:pt x="110664" y="305867"/>
                      <a:pt x="109712" y="303010"/>
                    </a:cubicBezTo>
                    <a:cubicBezTo>
                      <a:pt x="106858" y="248717"/>
                      <a:pt x="90679" y="199187"/>
                      <a:pt x="73550" y="148705"/>
                    </a:cubicBezTo>
                    <a:cubicBezTo>
                      <a:pt x="56420" y="99175"/>
                      <a:pt x="39290" y="46787"/>
                      <a:pt x="10740" y="2972"/>
                    </a:cubicBezTo>
                    <a:cubicBezTo>
                      <a:pt x="6934" y="-3695"/>
                      <a:pt x="-1631" y="2020"/>
                      <a:pt x="272" y="86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7"/>
              <p:cNvSpPr/>
              <p:nvPr/>
            </p:nvSpPr>
            <p:spPr>
              <a:xfrm>
                <a:off x="820634" y="2499151"/>
                <a:ext cx="132385" cy="321700"/>
              </a:xfrm>
              <a:custGeom>
                <a:avLst/>
                <a:gdLst/>
                <a:ahLst/>
                <a:cxnLst/>
                <a:rect l="l" t="t" r="r" b="b"/>
                <a:pathLst>
                  <a:path w="132385" h="321700" extrusionOk="0">
                    <a:moveTo>
                      <a:pt x="8565" y="319296"/>
                    </a:moveTo>
                    <a:cubicBezTo>
                      <a:pt x="37114" y="267861"/>
                      <a:pt x="51389" y="206901"/>
                      <a:pt x="75181" y="152608"/>
                    </a:cubicBezTo>
                    <a:cubicBezTo>
                      <a:pt x="96117" y="103078"/>
                      <a:pt x="118005" y="57358"/>
                      <a:pt x="132280" y="4971"/>
                    </a:cubicBezTo>
                    <a:cubicBezTo>
                      <a:pt x="133231" y="1161"/>
                      <a:pt x="127521" y="-1697"/>
                      <a:pt x="124667" y="1161"/>
                    </a:cubicBezTo>
                    <a:cubicBezTo>
                      <a:pt x="61857" y="81171"/>
                      <a:pt x="6662" y="213568"/>
                      <a:pt x="0" y="315486"/>
                    </a:cubicBezTo>
                    <a:cubicBezTo>
                      <a:pt x="0" y="321201"/>
                      <a:pt x="6662" y="324058"/>
                      <a:pt x="8565" y="319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7"/>
              <p:cNvSpPr/>
              <p:nvPr/>
            </p:nvSpPr>
            <p:spPr>
              <a:xfrm>
                <a:off x="897523" y="2643702"/>
                <a:ext cx="174770" cy="184169"/>
              </a:xfrm>
              <a:custGeom>
                <a:avLst/>
                <a:gdLst/>
                <a:ahLst/>
                <a:cxnLst/>
                <a:rect l="l" t="t" r="r" b="b"/>
                <a:pathLst>
                  <a:path w="174770" h="184169" extrusionOk="0">
                    <a:moveTo>
                      <a:pt x="19228" y="178555"/>
                    </a:moveTo>
                    <a:cubicBezTo>
                      <a:pt x="61101" y="112832"/>
                      <a:pt x="113442" y="55682"/>
                      <a:pt x="173396" y="6152"/>
                    </a:cubicBezTo>
                    <a:cubicBezTo>
                      <a:pt x="176251" y="3295"/>
                      <a:pt x="174347" y="-1468"/>
                      <a:pt x="170541" y="438"/>
                    </a:cubicBezTo>
                    <a:cubicBezTo>
                      <a:pt x="94409" y="34727"/>
                      <a:pt x="35406" y="93782"/>
                      <a:pt x="1147" y="169982"/>
                    </a:cubicBezTo>
                    <a:cubicBezTo>
                      <a:pt x="-4563" y="182365"/>
                      <a:pt x="12566" y="189985"/>
                      <a:pt x="19228" y="1785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17"/>
              <p:cNvSpPr/>
              <p:nvPr/>
            </p:nvSpPr>
            <p:spPr>
              <a:xfrm>
                <a:off x="380888" y="2920365"/>
                <a:ext cx="516829" cy="1640189"/>
              </a:xfrm>
              <a:custGeom>
                <a:avLst/>
                <a:gdLst/>
                <a:ahLst/>
                <a:cxnLst/>
                <a:rect l="l" t="t" r="r" b="b"/>
                <a:pathLst>
                  <a:path w="516829" h="1640189" extrusionOk="0">
                    <a:moveTo>
                      <a:pt x="323644" y="0"/>
                    </a:moveTo>
                    <a:cubicBezTo>
                      <a:pt x="319837" y="72390"/>
                      <a:pt x="326499" y="146685"/>
                      <a:pt x="341726" y="220027"/>
                    </a:cubicBezTo>
                    <a:cubicBezTo>
                      <a:pt x="343629" y="229552"/>
                      <a:pt x="347435" y="239077"/>
                      <a:pt x="354097" y="247650"/>
                    </a:cubicBezTo>
                    <a:cubicBezTo>
                      <a:pt x="356952" y="252413"/>
                      <a:pt x="360759" y="257175"/>
                      <a:pt x="364565" y="260032"/>
                    </a:cubicBezTo>
                    <a:cubicBezTo>
                      <a:pt x="354097" y="308610"/>
                      <a:pt x="343629" y="358140"/>
                      <a:pt x="333160" y="405765"/>
                    </a:cubicBezTo>
                    <a:cubicBezTo>
                      <a:pt x="299853" y="544830"/>
                      <a:pt x="266545" y="684847"/>
                      <a:pt x="229430" y="822960"/>
                    </a:cubicBezTo>
                    <a:cubicBezTo>
                      <a:pt x="194219" y="956310"/>
                      <a:pt x="150443" y="1091565"/>
                      <a:pt x="109522" y="1227773"/>
                    </a:cubicBezTo>
                    <a:cubicBezTo>
                      <a:pt x="67649" y="1363980"/>
                      <a:pt x="27680" y="1499235"/>
                      <a:pt x="82" y="1633538"/>
                    </a:cubicBezTo>
                    <a:cubicBezTo>
                      <a:pt x="-870" y="1640205"/>
                      <a:pt x="6743" y="1643063"/>
                      <a:pt x="9598" y="1636395"/>
                    </a:cubicBezTo>
                    <a:cubicBezTo>
                      <a:pt x="67649" y="1512570"/>
                      <a:pt x="103812" y="1377315"/>
                      <a:pt x="142830" y="1245870"/>
                    </a:cubicBezTo>
                    <a:cubicBezTo>
                      <a:pt x="183751" y="1107757"/>
                      <a:pt x="221817" y="969645"/>
                      <a:pt x="257980" y="830580"/>
                    </a:cubicBezTo>
                    <a:cubicBezTo>
                      <a:pt x="294143" y="691515"/>
                      <a:pt x="328402" y="551497"/>
                      <a:pt x="359807" y="411480"/>
                    </a:cubicBezTo>
                    <a:cubicBezTo>
                      <a:pt x="371227" y="361950"/>
                      <a:pt x="382646" y="311467"/>
                      <a:pt x="394066" y="260985"/>
                    </a:cubicBezTo>
                    <a:cubicBezTo>
                      <a:pt x="395970" y="260032"/>
                      <a:pt x="398825" y="258127"/>
                      <a:pt x="400728" y="256222"/>
                    </a:cubicBezTo>
                    <a:cubicBezTo>
                      <a:pt x="405486" y="252413"/>
                      <a:pt x="410244" y="248602"/>
                      <a:pt x="414051" y="243840"/>
                    </a:cubicBezTo>
                    <a:cubicBezTo>
                      <a:pt x="466392" y="180022"/>
                      <a:pt x="495893" y="105727"/>
                      <a:pt x="516830" y="30480"/>
                    </a:cubicBezTo>
                    <a:cubicBezTo>
                      <a:pt x="452117" y="18097"/>
                      <a:pt x="387405" y="7620"/>
                      <a:pt x="3236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43BFF6-3D5C-910F-B36D-CB18A3F07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37389" y="-14975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2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9"/>
          <p:cNvSpPr txBox="1">
            <a:spLocks noGrp="1"/>
          </p:cNvSpPr>
          <p:nvPr>
            <p:ph type="subTitle" idx="1"/>
          </p:nvPr>
        </p:nvSpPr>
        <p:spPr>
          <a:xfrm>
            <a:off x="727503" y="2151200"/>
            <a:ext cx="3063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subTitle" idx="2"/>
          </p:nvPr>
        </p:nvSpPr>
        <p:spPr>
          <a:xfrm>
            <a:off x="5353197" y="2151201"/>
            <a:ext cx="3063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3"/>
          </p:nvPr>
        </p:nvSpPr>
        <p:spPr>
          <a:xfrm>
            <a:off x="727503" y="3828800"/>
            <a:ext cx="3063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19"/>
          <p:cNvSpPr txBox="1">
            <a:spLocks noGrp="1"/>
          </p:cNvSpPr>
          <p:nvPr>
            <p:ph type="subTitle" idx="4"/>
          </p:nvPr>
        </p:nvSpPr>
        <p:spPr>
          <a:xfrm>
            <a:off x="5353197" y="3828801"/>
            <a:ext cx="3063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9"/>
          <p:cNvSpPr txBox="1">
            <a:spLocks noGrp="1"/>
          </p:cNvSpPr>
          <p:nvPr>
            <p:ph type="title" idx="5" hasCustomPrompt="1"/>
          </p:nvPr>
        </p:nvSpPr>
        <p:spPr>
          <a:xfrm>
            <a:off x="727503" y="1370450"/>
            <a:ext cx="685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2" name="Google Shape;882;p19"/>
          <p:cNvSpPr txBox="1">
            <a:spLocks noGrp="1"/>
          </p:cNvSpPr>
          <p:nvPr>
            <p:ph type="title" idx="6" hasCustomPrompt="1"/>
          </p:nvPr>
        </p:nvSpPr>
        <p:spPr>
          <a:xfrm>
            <a:off x="727503" y="3048175"/>
            <a:ext cx="69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3" name="Google Shape;883;p19"/>
          <p:cNvSpPr txBox="1">
            <a:spLocks noGrp="1"/>
          </p:cNvSpPr>
          <p:nvPr>
            <p:ph type="title" idx="7" hasCustomPrompt="1"/>
          </p:nvPr>
        </p:nvSpPr>
        <p:spPr>
          <a:xfrm>
            <a:off x="7726197" y="1371062"/>
            <a:ext cx="690300" cy="4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4" name="Google Shape;884;p19"/>
          <p:cNvSpPr txBox="1">
            <a:spLocks noGrp="1"/>
          </p:cNvSpPr>
          <p:nvPr>
            <p:ph type="title" idx="8" hasCustomPrompt="1"/>
          </p:nvPr>
        </p:nvSpPr>
        <p:spPr>
          <a:xfrm>
            <a:off x="7726197" y="3048177"/>
            <a:ext cx="69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5" name="Google Shape;885;p19"/>
          <p:cNvSpPr txBox="1">
            <a:spLocks noGrp="1"/>
          </p:cNvSpPr>
          <p:nvPr>
            <p:ph type="subTitle" idx="9"/>
          </p:nvPr>
        </p:nvSpPr>
        <p:spPr>
          <a:xfrm>
            <a:off x="727503" y="1818050"/>
            <a:ext cx="30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6" name="Google Shape;886;p19"/>
          <p:cNvSpPr txBox="1">
            <a:spLocks noGrp="1"/>
          </p:cNvSpPr>
          <p:nvPr>
            <p:ph type="subTitle" idx="13"/>
          </p:nvPr>
        </p:nvSpPr>
        <p:spPr>
          <a:xfrm>
            <a:off x="727503" y="3495780"/>
            <a:ext cx="30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4"/>
          </p:nvPr>
        </p:nvSpPr>
        <p:spPr>
          <a:xfrm>
            <a:off x="5353197" y="1818051"/>
            <a:ext cx="30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subTitle" idx="15"/>
          </p:nvPr>
        </p:nvSpPr>
        <p:spPr>
          <a:xfrm>
            <a:off x="5353197" y="3495779"/>
            <a:ext cx="30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9" name="Google Shape;889;p19"/>
          <p:cNvSpPr/>
          <p:nvPr/>
        </p:nvSpPr>
        <p:spPr>
          <a:xfrm rot="5400000" flipH="1">
            <a:off x="-715317" y="-555505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890" name="Google Shape;890;p19"/>
          <p:cNvSpPr/>
          <p:nvPr/>
        </p:nvSpPr>
        <p:spPr>
          <a:xfrm rot="5400000" flipH="1">
            <a:off x="8087058" y="3615770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891" name="Google Shape;891;p19"/>
          <p:cNvGrpSpPr/>
          <p:nvPr/>
        </p:nvGrpSpPr>
        <p:grpSpPr>
          <a:xfrm flipH="1">
            <a:off x="8441378" y="3832334"/>
            <a:ext cx="706794" cy="1202193"/>
            <a:chOff x="138045" y="3365909"/>
            <a:chExt cx="1045089" cy="1777603"/>
          </a:xfrm>
        </p:grpSpPr>
        <p:grpSp>
          <p:nvGrpSpPr>
            <p:cNvPr id="892" name="Google Shape;892;p19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893" name="Google Shape;893;p19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19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19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19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3" name="Google Shape;903;p19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19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19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19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19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19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19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19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19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19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4" name="Google Shape;914;p19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915" name="Google Shape;915;p19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19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7" name="Google Shape;917;p19"/>
          <p:cNvGrpSpPr/>
          <p:nvPr/>
        </p:nvGrpSpPr>
        <p:grpSpPr>
          <a:xfrm rot="10800000">
            <a:off x="136140" y="93069"/>
            <a:ext cx="760276" cy="1151184"/>
            <a:chOff x="8423997" y="-131"/>
            <a:chExt cx="760276" cy="1151184"/>
          </a:xfrm>
        </p:grpSpPr>
        <p:grpSp>
          <p:nvGrpSpPr>
            <p:cNvPr id="918" name="Google Shape;918;p19"/>
            <p:cNvGrpSpPr/>
            <p:nvPr/>
          </p:nvGrpSpPr>
          <p:grpSpPr>
            <a:xfrm>
              <a:off x="8423997" y="539510"/>
              <a:ext cx="608198" cy="611543"/>
              <a:chOff x="4937424" y="3974675"/>
              <a:chExt cx="878138" cy="882967"/>
            </a:xfrm>
          </p:grpSpPr>
          <p:sp>
            <p:nvSpPr>
              <p:cNvPr id="919" name="Google Shape;919;p19"/>
              <p:cNvSpPr/>
              <p:nvPr/>
            </p:nvSpPr>
            <p:spPr>
              <a:xfrm>
                <a:off x="4937424" y="3974675"/>
                <a:ext cx="878138" cy="882967"/>
              </a:xfrm>
              <a:custGeom>
                <a:avLst/>
                <a:gdLst/>
                <a:ahLst/>
                <a:cxnLst/>
                <a:rect l="l" t="t" r="r" b="b"/>
                <a:pathLst>
                  <a:path w="878138" h="882967" extrusionOk="0">
                    <a:moveTo>
                      <a:pt x="877425" y="446722"/>
                    </a:moveTo>
                    <a:lnTo>
                      <a:pt x="875521" y="431482"/>
                    </a:lnTo>
                    <a:cubicBezTo>
                      <a:pt x="874570" y="426720"/>
                      <a:pt x="873618" y="422910"/>
                      <a:pt x="872666" y="418147"/>
                    </a:cubicBezTo>
                    <a:cubicBezTo>
                      <a:pt x="868859" y="401955"/>
                      <a:pt x="862198" y="392430"/>
                      <a:pt x="854585" y="386715"/>
                    </a:cubicBezTo>
                    <a:cubicBezTo>
                      <a:pt x="839358" y="374332"/>
                      <a:pt x="824132" y="364807"/>
                      <a:pt x="808905" y="355282"/>
                    </a:cubicBezTo>
                    <a:cubicBezTo>
                      <a:pt x="792727" y="346710"/>
                      <a:pt x="776549" y="340995"/>
                      <a:pt x="758468" y="337185"/>
                    </a:cubicBezTo>
                    <a:cubicBezTo>
                      <a:pt x="740386" y="333375"/>
                      <a:pt x="722305" y="332422"/>
                      <a:pt x="703272" y="331470"/>
                    </a:cubicBezTo>
                    <a:cubicBezTo>
                      <a:pt x="696610" y="331470"/>
                      <a:pt x="689949" y="330518"/>
                      <a:pt x="682336" y="330518"/>
                    </a:cubicBezTo>
                    <a:cubicBezTo>
                      <a:pt x="682336" y="330518"/>
                      <a:pt x="682336" y="330518"/>
                      <a:pt x="682336" y="330518"/>
                    </a:cubicBezTo>
                    <a:cubicBezTo>
                      <a:pt x="696610" y="320040"/>
                      <a:pt x="710885" y="309563"/>
                      <a:pt x="723257" y="298132"/>
                    </a:cubicBezTo>
                    <a:cubicBezTo>
                      <a:pt x="736580" y="286703"/>
                      <a:pt x="748000" y="274320"/>
                      <a:pt x="758468" y="260032"/>
                    </a:cubicBezTo>
                    <a:cubicBezTo>
                      <a:pt x="768936" y="245745"/>
                      <a:pt x="778452" y="231457"/>
                      <a:pt x="787017" y="216218"/>
                    </a:cubicBezTo>
                    <a:cubicBezTo>
                      <a:pt x="790824" y="208597"/>
                      <a:pt x="793679" y="199072"/>
                      <a:pt x="792727" y="185738"/>
                    </a:cubicBezTo>
                    <a:cubicBezTo>
                      <a:pt x="792727" y="182880"/>
                      <a:pt x="791776" y="179070"/>
                      <a:pt x="791776" y="175260"/>
                    </a:cubicBezTo>
                    <a:lnTo>
                      <a:pt x="789872" y="163830"/>
                    </a:lnTo>
                    <a:cubicBezTo>
                      <a:pt x="789872" y="161925"/>
                      <a:pt x="788921" y="160020"/>
                      <a:pt x="787969" y="157163"/>
                    </a:cubicBezTo>
                    <a:cubicBezTo>
                      <a:pt x="787017" y="154305"/>
                      <a:pt x="785114" y="151447"/>
                      <a:pt x="782259" y="146685"/>
                    </a:cubicBezTo>
                    <a:lnTo>
                      <a:pt x="778452" y="140018"/>
                    </a:lnTo>
                    <a:lnTo>
                      <a:pt x="772743" y="132397"/>
                    </a:lnTo>
                    <a:cubicBezTo>
                      <a:pt x="770839" y="129540"/>
                      <a:pt x="767984" y="125730"/>
                      <a:pt x="765130" y="122872"/>
                    </a:cubicBezTo>
                    <a:lnTo>
                      <a:pt x="761323" y="118110"/>
                    </a:lnTo>
                    <a:lnTo>
                      <a:pt x="756564" y="112395"/>
                    </a:lnTo>
                    <a:lnTo>
                      <a:pt x="708982" y="64770"/>
                    </a:lnTo>
                    <a:lnTo>
                      <a:pt x="703272" y="60007"/>
                    </a:lnTo>
                    <a:lnTo>
                      <a:pt x="698514" y="56197"/>
                    </a:lnTo>
                    <a:cubicBezTo>
                      <a:pt x="695659" y="53340"/>
                      <a:pt x="691852" y="51435"/>
                      <a:pt x="688997" y="48578"/>
                    </a:cubicBezTo>
                    <a:lnTo>
                      <a:pt x="681384" y="42863"/>
                    </a:lnTo>
                    <a:lnTo>
                      <a:pt x="674722" y="39053"/>
                    </a:lnTo>
                    <a:cubicBezTo>
                      <a:pt x="670916" y="36195"/>
                      <a:pt x="667109" y="35243"/>
                      <a:pt x="664254" y="34290"/>
                    </a:cubicBezTo>
                    <a:cubicBezTo>
                      <a:pt x="661399" y="33338"/>
                      <a:pt x="659496" y="32385"/>
                      <a:pt x="657593" y="32385"/>
                    </a:cubicBezTo>
                    <a:lnTo>
                      <a:pt x="646173" y="31432"/>
                    </a:lnTo>
                    <a:cubicBezTo>
                      <a:pt x="642366" y="31432"/>
                      <a:pt x="639511" y="31432"/>
                      <a:pt x="635704" y="31432"/>
                    </a:cubicBezTo>
                    <a:cubicBezTo>
                      <a:pt x="622382" y="31432"/>
                      <a:pt x="612865" y="35243"/>
                      <a:pt x="604300" y="40957"/>
                    </a:cubicBezTo>
                    <a:cubicBezTo>
                      <a:pt x="588122" y="51435"/>
                      <a:pt x="573847" y="63818"/>
                      <a:pt x="559572" y="76200"/>
                    </a:cubicBezTo>
                    <a:cubicBezTo>
                      <a:pt x="545297" y="89535"/>
                      <a:pt x="533878" y="103822"/>
                      <a:pt x="523409" y="119063"/>
                    </a:cubicBezTo>
                    <a:cubicBezTo>
                      <a:pt x="512941" y="135255"/>
                      <a:pt x="503425" y="152400"/>
                      <a:pt x="494860" y="169545"/>
                    </a:cubicBezTo>
                    <a:cubicBezTo>
                      <a:pt x="486295" y="186690"/>
                      <a:pt x="477730" y="204788"/>
                      <a:pt x="471068" y="222885"/>
                    </a:cubicBezTo>
                    <a:cubicBezTo>
                      <a:pt x="466310" y="235268"/>
                      <a:pt x="462504" y="247650"/>
                      <a:pt x="458697" y="260032"/>
                    </a:cubicBezTo>
                    <a:cubicBezTo>
                      <a:pt x="458697" y="256222"/>
                      <a:pt x="457746" y="253365"/>
                      <a:pt x="457746" y="249555"/>
                    </a:cubicBezTo>
                    <a:cubicBezTo>
                      <a:pt x="455842" y="231457"/>
                      <a:pt x="453939" y="214313"/>
                      <a:pt x="451084" y="196215"/>
                    </a:cubicBezTo>
                    <a:cubicBezTo>
                      <a:pt x="448229" y="178118"/>
                      <a:pt x="446326" y="160972"/>
                      <a:pt x="442519" y="143828"/>
                    </a:cubicBezTo>
                    <a:cubicBezTo>
                      <a:pt x="438713" y="126682"/>
                      <a:pt x="434906" y="109538"/>
                      <a:pt x="429196" y="92393"/>
                    </a:cubicBezTo>
                    <a:cubicBezTo>
                      <a:pt x="423486" y="75247"/>
                      <a:pt x="417776" y="59055"/>
                      <a:pt x="412066" y="41910"/>
                    </a:cubicBezTo>
                    <a:cubicBezTo>
                      <a:pt x="409211" y="33338"/>
                      <a:pt x="404453" y="25718"/>
                      <a:pt x="397791" y="18097"/>
                    </a:cubicBezTo>
                    <a:cubicBezTo>
                      <a:pt x="395888" y="16193"/>
                      <a:pt x="393985" y="14288"/>
                      <a:pt x="392081" y="12382"/>
                    </a:cubicBezTo>
                    <a:lnTo>
                      <a:pt x="386372" y="6668"/>
                    </a:lnTo>
                    <a:cubicBezTo>
                      <a:pt x="385420" y="5715"/>
                      <a:pt x="384468" y="4763"/>
                      <a:pt x="382565" y="3810"/>
                    </a:cubicBezTo>
                    <a:cubicBezTo>
                      <a:pt x="380661" y="2857"/>
                      <a:pt x="378758" y="1905"/>
                      <a:pt x="376855" y="1905"/>
                    </a:cubicBezTo>
                    <a:lnTo>
                      <a:pt x="373048" y="953"/>
                    </a:lnTo>
                    <a:lnTo>
                      <a:pt x="368290" y="0"/>
                    </a:lnTo>
                    <a:cubicBezTo>
                      <a:pt x="366387" y="0"/>
                      <a:pt x="364483" y="0"/>
                      <a:pt x="362580" y="0"/>
                    </a:cubicBezTo>
                    <a:lnTo>
                      <a:pt x="359725" y="0"/>
                    </a:lnTo>
                    <a:lnTo>
                      <a:pt x="355919" y="0"/>
                    </a:lnTo>
                    <a:lnTo>
                      <a:pt x="324514" y="7620"/>
                    </a:lnTo>
                    <a:lnTo>
                      <a:pt x="320707" y="9525"/>
                    </a:lnTo>
                    <a:lnTo>
                      <a:pt x="317852" y="11430"/>
                    </a:lnTo>
                    <a:cubicBezTo>
                      <a:pt x="315949" y="12382"/>
                      <a:pt x="314046" y="13335"/>
                      <a:pt x="313094" y="14288"/>
                    </a:cubicBezTo>
                    <a:lnTo>
                      <a:pt x="309287" y="17145"/>
                    </a:lnTo>
                    <a:lnTo>
                      <a:pt x="306433" y="20003"/>
                    </a:lnTo>
                    <a:cubicBezTo>
                      <a:pt x="304529" y="21907"/>
                      <a:pt x="303578" y="22860"/>
                      <a:pt x="301674" y="24765"/>
                    </a:cubicBezTo>
                    <a:cubicBezTo>
                      <a:pt x="300723" y="25718"/>
                      <a:pt x="299771" y="27622"/>
                      <a:pt x="299771" y="28575"/>
                    </a:cubicBezTo>
                    <a:lnTo>
                      <a:pt x="296916" y="36195"/>
                    </a:lnTo>
                    <a:cubicBezTo>
                      <a:pt x="295965" y="39053"/>
                      <a:pt x="295965" y="40957"/>
                      <a:pt x="295013" y="43815"/>
                    </a:cubicBezTo>
                    <a:cubicBezTo>
                      <a:pt x="293109" y="53340"/>
                      <a:pt x="293109" y="62865"/>
                      <a:pt x="294061" y="71438"/>
                    </a:cubicBezTo>
                    <a:cubicBezTo>
                      <a:pt x="296916" y="88582"/>
                      <a:pt x="299771" y="106680"/>
                      <a:pt x="303578" y="123825"/>
                    </a:cubicBezTo>
                    <a:cubicBezTo>
                      <a:pt x="307384" y="140970"/>
                      <a:pt x="312142" y="158115"/>
                      <a:pt x="317852" y="175260"/>
                    </a:cubicBezTo>
                    <a:cubicBezTo>
                      <a:pt x="323562" y="192405"/>
                      <a:pt x="330224" y="208597"/>
                      <a:pt x="335934" y="225743"/>
                    </a:cubicBezTo>
                    <a:cubicBezTo>
                      <a:pt x="337837" y="229553"/>
                      <a:pt x="338789" y="233363"/>
                      <a:pt x="340692" y="237172"/>
                    </a:cubicBezTo>
                    <a:cubicBezTo>
                      <a:pt x="336886" y="233363"/>
                      <a:pt x="333079" y="228600"/>
                      <a:pt x="329272" y="224790"/>
                    </a:cubicBezTo>
                    <a:cubicBezTo>
                      <a:pt x="314998" y="210503"/>
                      <a:pt x="300723" y="197168"/>
                      <a:pt x="285496" y="185738"/>
                    </a:cubicBezTo>
                    <a:cubicBezTo>
                      <a:pt x="270270" y="173355"/>
                      <a:pt x="255043" y="161925"/>
                      <a:pt x="239817" y="152400"/>
                    </a:cubicBezTo>
                    <a:cubicBezTo>
                      <a:pt x="223639" y="142875"/>
                      <a:pt x="207460" y="136207"/>
                      <a:pt x="189379" y="132397"/>
                    </a:cubicBezTo>
                    <a:cubicBezTo>
                      <a:pt x="171298" y="128588"/>
                      <a:pt x="153217" y="126682"/>
                      <a:pt x="135135" y="126682"/>
                    </a:cubicBezTo>
                    <a:cubicBezTo>
                      <a:pt x="125618" y="126682"/>
                      <a:pt x="115150" y="130493"/>
                      <a:pt x="102778" y="140018"/>
                    </a:cubicBezTo>
                    <a:cubicBezTo>
                      <a:pt x="99924" y="142875"/>
                      <a:pt x="96117" y="145732"/>
                      <a:pt x="93262" y="148590"/>
                    </a:cubicBezTo>
                    <a:lnTo>
                      <a:pt x="82794" y="159068"/>
                    </a:lnTo>
                    <a:cubicBezTo>
                      <a:pt x="80891" y="160972"/>
                      <a:pt x="78987" y="162878"/>
                      <a:pt x="77084" y="166688"/>
                    </a:cubicBezTo>
                    <a:cubicBezTo>
                      <a:pt x="75181" y="170497"/>
                      <a:pt x="72326" y="174307"/>
                      <a:pt x="69471" y="180975"/>
                    </a:cubicBezTo>
                    <a:lnTo>
                      <a:pt x="64712" y="190500"/>
                    </a:lnTo>
                    <a:lnTo>
                      <a:pt x="59003" y="202882"/>
                    </a:lnTo>
                    <a:cubicBezTo>
                      <a:pt x="57099" y="207645"/>
                      <a:pt x="54244" y="213360"/>
                      <a:pt x="52341" y="219075"/>
                    </a:cubicBezTo>
                    <a:lnTo>
                      <a:pt x="48535" y="227647"/>
                    </a:lnTo>
                    <a:lnTo>
                      <a:pt x="44728" y="238125"/>
                    </a:lnTo>
                    <a:lnTo>
                      <a:pt x="15227" y="331470"/>
                    </a:lnTo>
                    <a:lnTo>
                      <a:pt x="12371" y="342900"/>
                    </a:lnTo>
                    <a:lnTo>
                      <a:pt x="10469" y="351472"/>
                    </a:lnTo>
                    <a:cubicBezTo>
                      <a:pt x="9517" y="357188"/>
                      <a:pt x="7613" y="363855"/>
                      <a:pt x="6662" y="368618"/>
                    </a:cubicBezTo>
                    <a:lnTo>
                      <a:pt x="3807" y="381953"/>
                    </a:lnTo>
                    <a:lnTo>
                      <a:pt x="1903" y="393382"/>
                    </a:lnTo>
                    <a:cubicBezTo>
                      <a:pt x="952" y="400050"/>
                      <a:pt x="0" y="405765"/>
                      <a:pt x="0" y="409575"/>
                    </a:cubicBezTo>
                    <a:cubicBezTo>
                      <a:pt x="0" y="414338"/>
                      <a:pt x="0" y="416243"/>
                      <a:pt x="952" y="419100"/>
                    </a:cubicBezTo>
                    <a:lnTo>
                      <a:pt x="2855" y="434340"/>
                    </a:lnTo>
                    <a:cubicBezTo>
                      <a:pt x="3807" y="439103"/>
                      <a:pt x="4758" y="442913"/>
                      <a:pt x="5710" y="447675"/>
                    </a:cubicBezTo>
                    <a:cubicBezTo>
                      <a:pt x="10469" y="463868"/>
                      <a:pt x="16178" y="473393"/>
                      <a:pt x="23791" y="479107"/>
                    </a:cubicBezTo>
                    <a:cubicBezTo>
                      <a:pt x="39018" y="491490"/>
                      <a:pt x="54244" y="501015"/>
                      <a:pt x="70423" y="509588"/>
                    </a:cubicBezTo>
                    <a:cubicBezTo>
                      <a:pt x="86601" y="518160"/>
                      <a:pt x="103730" y="522922"/>
                      <a:pt x="121812" y="525780"/>
                    </a:cubicBezTo>
                    <a:cubicBezTo>
                      <a:pt x="139893" y="528638"/>
                      <a:pt x="158926" y="528638"/>
                      <a:pt x="177008" y="528638"/>
                    </a:cubicBezTo>
                    <a:cubicBezTo>
                      <a:pt x="196041" y="528638"/>
                      <a:pt x="215074" y="527685"/>
                      <a:pt x="234107" y="525780"/>
                    </a:cubicBezTo>
                    <a:cubicBezTo>
                      <a:pt x="241720" y="524828"/>
                      <a:pt x="249333" y="523875"/>
                      <a:pt x="256946" y="522922"/>
                    </a:cubicBezTo>
                    <a:cubicBezTo>
                      <a:pt x="254092" y="524828"/>
                      <a:pt x="251237" y="526732"/>
                      <a:pt x="248382" y="528638"/>
                    </a:cubicBezTo>
                    <a:cubicBezTo>
                      <a:pt x="235058" y="539115"/>
                      <a:pt x="220784" y="548640"/>
                      <a:pt x="207460" y="559118"/>
                    </a:cubicBezTo>
                    <a:cubicBezTo>
                      <a:pt x="194138" y="569595"/>
                      <a:pt x="181766" y="581025"/>
                      <a:pt x="169394" y="593407"/>
                    </a:cubicBezTo>
                    <a:cubicBezTo>
                      <a:pt x="157023" y="605790"/>
                      <a:pt x="145603" y="617220"/>
                      <a:pt x="134183" y="630555"/>
                    </a:cubicBezTo>
                    <a:cubicBezTo>
                      <a:pt x="128473" y="637222"/>
                      <a:pt x="123715" y="643890"/>
                      <a:pt x="120860" y="653415"/>
                    </a:cubicBezTo>
                    <a:cubicBezTo>
                      <a:pt x="119909" y="655320"/>
                      <a:pt x="118957" y="658178"/>
                      <a:pt x="118957" y="660082"/>
                    </a:cubicBezTo>
                    <a:lnTo>
                      <a:pt x="117053" y="667703"/>
                    </a:lnTo>
                    <a:cubicBezTo>
                      <a:pt x="117053" y="668655"/>
                      <a:pt x="116102" y="670560"/>
                      <a:pt x="117053" y="672465"/>
                    </a:cubicBezTo>
                    <a:cubicBezTo>
                      <a:pt x="117053" y="674370"/>
                      <a:pt x="117053" y="676275"/>
                      <a:pt x="118005" y="679132"/>
                    </a:cubicBezTo>
                    <a:lnTo>
                      <a:pt x="118957" y="682943"/>
                    </a:lnTo>
                    <a:lnTo>
                      <a:pt x="120860" y="687705"/>
                    </a:lnTo>
                    <a:cubicBezTo>
                      <a:pt x="121812" y="689610"/>
                      <a:pt x="122764" y="691515"/>
                      <a:pt x="123715" y="693420"/>
                    </a:cubicBezTo>
                    <a:lnTo>
                      <a:pt x="124667" y="696278"/>
                    </a:lnTo>
                    <a:lnTo>
                      <a:pt x="126570" y="700088"/>
                    </a:lnTo>
                    <a:lnTo>
                      <a:pt x="148458" y="725805"/>
                    </a:lnTo>
                    <a:lnTo>
                      <a:pt x="151313" y="728663"/>
                    </a:lnTo>
                    <a:lnTo>
                      <a:pt x="154168" y="730568"/>
                    </a:lnTo>
                    <a:cubicBezTo>
                      <a:pt x="156071" y="731520"/>
                      <a:pt x="157975" y="733425"/>
                      <a:pt x="158926" y="734378"/>
                    </a:cubicBezTo>
                    <a:lnTo>
                      <a:pt x="162733" y="737235"/>
                    </a:lnTo>
                    <a:lnTo>
                      <a:pt x="166539" y="739140"/>
                    </a:lnTo>
                    <a:cubicBezTo>
                      <a:pt x="168443" y="740093"/>
                      <a:pt x="171298" y="741045"/>
                      <a:pt x="172250" y="741045"/>
                    </a:cubicBezTo>
                    <a:cubicBezTo>
                      <a:pt x="174152" y="741045"/>
                      <a:pt x="175104" y="741045"/>
                      <a:pt x="177008" y="741045"/>
                    </a:cubicBezTo>
                    <a:lnTo>
                      <a:pt x="184621" y="740093"/>
                    </a:lnTo>
                    <a:cubicBezTo>
                      <a:pt x="187476" y="740093"/>
                      <a:pt x="189379" y="739140"/>
                      <a:pt x="192234" y="739140"/>
                    </a:cubicBezTo>
                    <a:cubicBezTo>
                      <a:pt x="201751" y="737235"/>
                      <a:pt x="210316" y="732472"/>
                      <a:pt x="216977" y="727710"/>
                    </a:cubicBezTo>
                    <a:cubicBezTo>
                      <a:pt x="231252" y="718185"/>
                      <a:pt x="245526" y="706755"/>
                      <a:pt x="258850" y="696278"/>
                    </a:cubicBezTo>
                    <a:cubicBezTo>
                      <a:pt x="272173" y="684847"/>
                      <a:pt x="284545" y="673418"/>
                      <a:pt x="296916" y="660082"/>
                    </a:cubicBezTo>
                    <a:cubicBezTo>
                      <a:pt x="304529" y="651510"/>
                      <a:pt x="312142" y="642938"/>
                      <a:pt x="319756" y="633413"/>
                    </a:cubicBezTo>
                    <a:cubicBezTo>
                      <a:pt x="318804" y="640080"/>
                      <a:pt x="317852" y="645795"/>
                      <a:pt x="316900" y="652463"/>
                    </a:cubicBezTo>
                    <a:cubicBezTo>
                      <a:pt x="314046" y="672465"/>
                      <a:pt x="311191" y="692468"/>
                      <a:pt x="310239" y="712470"/>
                    </a:cubicBezTo>
                    <a:cubicBezTo>
                      <a:pt x="309287" y="732472"/>
                      <a:pt x="310239" y="752475"/>
                      <a:pt x="314046" y="772478"/>
                    </a:cubicBezTo>
                    <a:cubicBezTo>
                      <a:pt x="317852" y="792480"/>
                      <a:pt x="321659" y="812482"/>
                      <a:pt x="327369" y="831532"/>
                    </a:cubicBezTo>
                    <a:cubicBezTo>
                      <a:pt x="330224" y="841057"/>
                      <a:pt x="335934" y="850582"/>
                      <a:pt x="346402" y="860107"/>
                    </a:cubicBezTo>
                    <a:cubicBezTo>
                      <a:pt x="349257" y="862013"/>
                      <a:pt x="352112" y="864870"/>
                      <a:pt x="354967" y="866775"/>
                    </a:cubicBezTo>
                    <a:lnTo>
                      <a:pt x="364483" y="873443"/>
                    </a:lnTo>
                    <a:cubicBezTo>
                      <a:pt x="366387" y="874395"/>
                      <a:pt x="367339" y="875347"/>
                      <a:pt x="371145" y="876300"/>
                    </a:cubicBezTo>
                    <a:cubicBezTo>
                      <a:pt x="374000" y="877253"/>
                      <a:pt x="377807" y="878205"/>
                      <a:pt x="382565" y="879157"/>
                    </a:cubicBezTo>
                    <a:lnTo>
                      <a:pt x="390178" y="880110"/>
                    </a:lnTo>
                    <a:lnTo>
                      <a:pt x="399694" y="881063"/>
                    </a:lnTo>
                    <a:cubicBezTo>
                      <a:pt x="403501" y="881063"/>
                      <a:pt x="407308" y="882015"/>
                      <a:pt x="411114" y="882015"/>
                    </a:cubicBezTo>
                    <a:lnTo>
                      <a:pt x="416824" y="882968"/>
                    </a:lnTo>
                    <a:lnTo>
                      <a:pt x="424438" y="882968"/>
                    </a:lnTo>
                    <a:lnTo>
                      <a:pt x="490101" y="878205"/>
                    </a:lnTo>
                    <a:lnTo>
                      <a:pt x="497715" y="877253"/>
                    </a:lnTo>
                    <a:lnTo>
                      <a:pt x="503425" y="876300"/>
                    </a:lnTo>
                    <a:cubicBezTo>
                      <a:pt x="507231" y="875347"/>
                      <a:pt x="511038" y="874395"/>
                      <a:pt x="514845" y="873443"/>
                    </a:cubicBezTo>
                    <a:lnTo>
                      <a:pt x="523409" y="870585"/>
                    </a:lnTo>
                    <a:lnTo>
                      <a:pt x="530071" y="868680"/>
                    </a:lnTo>
                    <a:cubicBezTo>
                      <a:pt x="534829" y="866775"/>
                      <a:pt x="537684" y="865822"/>
                      <a:pt x="540539" y="863918"/>
                    </a:cubicBezTo>
                    <a:cubicBezTo>
                      <a:pt x="543394" y="862965"/>
                      <a:pt x="544346" y="861060"/>
                      <a:pt x="546249" y="860107"/>
                    </a:cubicBezTo>
                    <a:lnTo>
                      <a:pt x="553862" y="852488"/>
                    </a:lnTo>
                    <a:cubicBezTo>
                      <a:pt x="556717" y="849630"/>
                      <a:pt x="558621" y="847725"/>
                      <a:pt x="560524" y="844868"/>
                    </a:cubicBezTo>
                    <a:cubicBezTo>
                      <a:pt x="569089" y="834390"/>
                      <a:pt x="571944" y="824865"/>
                      <a:pt x="573847" y="815340"/>
                    </a:cubicBezTo>
                    <a:cubicBezTo>
                      <a:pt x="575750" y="796290"/>
                      <a:pt x="577654" y="776288"/>
                      <a:pt x="577654" y="757238"/>
                    </a:cubicBezTo>
                    <a:cubicBezTo>
                      <a:pt x="577654" y="738188"/>
                      <a:pt x="575750" y="719138"/>
                      <a:pt x="571944" y="700088"/>
                    </a:cubicBezTo>
                    <a:cubicBezTo>
                      <a:pt x="569089" y="686753"/>
                      <a:pt x="565282" y="672465"/>
                      <a:pt x="561475" y="659130"/>
                    </a:cubicBezTo>
                    <a:cubicBezTo>
                      <a:pt x="565282" y="661988"/>
                      <a:pt x="568137" y="664845"/>
                      <a:pt x="571944" y="668655"/>
                    </a:cubicBezTo>
                    <a:cubicBezTo>
                      <a:pt x="588122" y="681990"/>
                      <a:pt x="604300" y="695325"/>
                      <a:pt x="621430" y="705803"/>
                    </a:cubicBezTo>
                    <a:cubicBezTo>
                      <a:pt x="638560" y="716280"/>
                      <a:pt x="656641" y="724853"/>
                      <a:pt x="676626" y="729615"/>
                    </a:cubicBezTo>
                    <a:cubicBezTo>
                      <a:pt x="695659" y="734378"/>
                      <a:pt x="715643" y="737235"/>
                      <a:pt x="736580" y="739140"/>
                    </a:cubicBezTo>
                    <a:cubicBezTo>
                      <a:pt x="747048" y="739140"/>
                      <a:pt x="758468" y="736282"/>
                      <a:pt x="771791" y="726757"/>
                    </a:cubicBezTo>
                    <a:cubicBezTo>
                      <a:pt x="775597" y="723900"/>
                      <a:pt x="778452" y="721995"/>
                      <a:pt x="782259" y="718185"/>
                    </a:cubicBezTo>
                    <a:lnTo>
                      <a:pt x="793679" y="707707"/>
                    </a:lnTo>
                    <a:cubicBezTo>
                      <a:pt x="795583" y="705803"/>
                      <a:pt x="797485" y="703897"/>
                      <a:pt x="799389" y="701040"/>
                    </a:cubicBezTo>
                    <a:cubicBezTo>
                      <a:pt x="801292" y="698182"/>
                      <a:pt x="804147" y="693420"/>
                      <a:pt x="807954" y="686753"/>
                    </a:cubicBezTo>
                    <a:lnTo>
                      <a:pt x="812712" y="677228"/>
                    </a:lnTo>
                    <a:lnTo>
                      <a:pt x="818422" y="664845"/>
                    </a:lnTo>
                    <a:cubicBezTo>
                      <a:pt x="820325" y="660082"/>
                      <a:pt x="823180" y="654368"/>
                      <a:pt x="825084" y="648653"/>
                    </a:cubicBezTo>
                    <a:lnTo>
                      <a:pt x="828890" y="640080"/>
                    </a:lnTo>
                    <a:lnTo>
                      <a:pt x="832697" y="629603"/>
                    </a:lnTo>
                    <a:lnTo>
                      <a:pt x="862198" y="535305"/>
                    </a:lnTo>
                    <a:lnTo>
                      <a:pt x="865053" y="523875"/>
                    </a:lnTo>
                    <a:lnTo>
                      <a:pt x="866957" y="515303"/>
                    </a:lnTo>
                    <a:cubicBezTo>
                      <a:pt x="867908" y="509588"/>
                      <a:pt x="869811" y="502920"/>
                      <a:pt x="870763" y="498157"/>
                    </a:cubicBezTo>
                    <a:lnTo>
                      <a:pt x="873618" y="484822"/>
                    </a:lnTo>
                    <a:lnTo>
                      <a:pt x="875521" y="473393"/>
                    </a:lnTo>
                    <a:cubicBezTo>
                      <a:pt x="876473" y="466725"/>
                      <a:pt x="877425" y="461010"/>
                      <a:pt x="877425" y="457200"/>
                    </a:cubicBezTo>
                    <a:cubicBezTo>
                      <a:pt x="878376" y="451485"/>
                      <a:pt x="878376" y="448628"/>
                      <a:pt x="877425" y="4467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20" name="Google Shape;920;p19"/>
              <p:cNvGrpSpPr/>
              <p:nvPr/>
            </p:nvGrpSpPr>
            <p:grpSpPr>
              <a:xfrm>
                <a:off x="5065072" y="4049296"/>
                <a:ext cx="622841" cy="698940"/>
                <a:chOff x="6442110" y="4049296"/>
                <a:chExt cx="622841" cy="698940"/>
              </a:xfrm>
            </p:grpSpPr>
            <p:sp>
              <p:nvSpPr>
                <p:cNvPr id="921" name="Google Shape;921;p19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2" name="Google Shape;922;p19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3" name="Google Shape;923;p19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Google Shape;924;p19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5" name="Google Shape;925;p19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6" name="Google Shape;926;p19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7" name="Google Shape;927;p19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8" name="Google Shape;928;p19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p19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0" name="Google Shape;930;p19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19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19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3" name="Google Shape;933;p19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Google Shape;934;p19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Google Shape;935;p19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6" name="Google Shape;936;p19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p19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8" name="Google Shape;938;p19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p19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0" name="Google Shape;940;p19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p19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19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3" name="Google Shape;943;p19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" name="Google Shape;944;p19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19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p19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7" name="Google Shape;947;p19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p19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Google Shape;949;p19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" name="Google Shape;950;p19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1" name="Google Shape;951;p19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Google Shape;952;p19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" name="Google Shape;953;p19"/>
                <p:cNvSpPr/>
                <p:nvPr/>
              </p:nvSpPr>
              <p:spPr>
                <a:xfrm>
                  <a:off x="6581137" y="4234707"/>
                  <a:ext cx="406356" cy="379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56" h="379095" extrusionOk="0">
                      <a:moveTo>
                        <a:pt x="396840" y="236220"/>
                      </a:moveTo>
                      <a:lnTo>
                        <a:pt x="406356" y="207645"/>
                      </a:lnTo>
                      <a:lnTo>
                        <a:pt x="338789" y="181928"/>
                      </a:lnTo>
                      <a:lnTo>
                        <a:pt x="393985" y="160973"/>
                      </a:lnTo>
                      <a:lnTo>
                        <a:pt x="382565" y="132398"/>
                      </a:lnTo>
                      <a:lnTo>
                        <a:pt x="309287" y="160020"/>
                      </a:lnTo>
                      <a:cubicBezTo>
                        <a:pt x="308336" y="157163"/>
                        <a:pt x="306433" y="153353"/>
                        <a:pt x="304529" y="150495"/>
                      </a:cubicBezTo>
                      <a:lnTo>
                        <a:pt x="375903" y="123825"/>
                      </a:lnTo>
                      <a:lnTo>
                        <a:pt x="371145" y="110490"/>
                      </a:lnTo>
                      <a:cubicBezTo>
                        <a:pt x="371145" y="110490"/>
                        <a:pt x="371145" y="110490"/>
                        <a:pt x="371145" y="110490"/>
                      </a:cubicBezTo>
                      <a:lnTo>
                        <a:pt x="364483" y="94298"/>
                      </a:lnTo>
                      <a:lnTo>
                        <a:pt x="294061" y="120015"/>
                      </a:lnTo>
                      <a:lnTo>
                        <a:pt x="343547" y="69533"/>
                      </a:lnTo>
                      <a:lnTo>
                        <a:pt x="334031" y="59055"/>
                      </a:lnTo>
                      <a:cubicBezTo>
                        <a:pt x="334031" y="59055"/>
                        <a:pt x="334031" y="59055"/>
                        <a:pt x="334031" y="59055"/>
                      </a:cubicBezTo>
                      <a:lnTo>
                        <a:pt x="321659" y="46673"/>
                      </a:lnTo>
                      <a:lnTo>
                        <a:pt x="274076" y="95250"/>
                      </a:lnTo>
                      <a:lnTo>
                        <a:pt x="295965" y="27623"/>
                      </a:lnTo>
                      <a:lnTo>
                        <a:pt x="282641" y="22860"/>
                      </a:lnTo>
                      <a:cubicBezTo>
                        <a:pt x="282641" y="22860"/>
                        <a:pt x="282641" y="22860"/>
                        <a:pt x="282641" y="22860"/>
                      </a:cubicBezTo>
                      <a:lnTo>
                        <a:pt x="266463" y="17145"/>
                      </a:lnTo>
                      <a:lnTo>
                        <a:pt x="244575" y="86678"/>
                      </a:lnTo>
                      <a:cubicBezTo>
                        <a:pt x="241720" y="84773"/>
                        <a:pt x="237913" y="83820"/>
                        <a:pt x="235058" y="82868"/>
                      </a:cubicBezTo>
                      <a:lnTo>
                        <a:pt x="257898" y="10478"/>
                      </a:lnTo>
                      <a:lnTo>
                        <a:pt x="229349" y="0"/>
                      </a:lnTo>
                      <a:lnTo>
                        <a:pt x="206509" y="70485"/>
                      </a:lnTo>
                      <a:lnTo>
                        <a:pt x="198896" y="953"/>
                      </a:lnTo>
                      <a:lnTo>
                        <a:pt x="185572" y="1905"/>
                      </a:lnTo>
                      <a:cubicBezTo>
                        <a:pt x="185572" y="1905"/>
                        <a:pt x="185572" y="1905"/>
                        <a:pt x="185572" y="1905"/>
                      </a:cubicBezTo>
                      <a:lnTo>
                        <a:pt x="169394" y="2858"/>
                      </a:lnTo>
                      <a:lnTo>
                        <a:pt x="177008" y="73343"/>
                      </a:lnTo>
                      <a:cubicBezTo>
                        <a:pt x="173201" y="73343"/>
                        <a:pt x="170346" y="74295"/>
                        <a:pt x="166539" y="74295"/>
                      </a:cubicBezTo>
                      <a:lnTo>
                        <a:pt x="158926" y="3810"/>
                      </a:lnTo>
                      <a:lnTo>
                        <a:pt x="145603" y="4763"/>
                      </a:lnTo>
                      <a:lnTo>
                        <a:pt x="145603" y="4763"/>
                      </a:lnTo>
                      <a:lnTo>
                        <a:pt x="129425" y="5715"/>
                      </a:lnTo>
                      <a:lnTo>
                        <a:pt x="137038" y="74295"/>
                      </a:lnTo>
                      <a:lnTo>
                        <a:pt x="97069" y="14288"/>
                      </a:lnTo>
                      <a:lnTo>
                        <a:pt x="72326" y="30480"/>
                      </a:lnTo>
                      <a:lnTo>
                        <a:pt x="114198" y="94298"/>
                      </a:lnTo>
                      <a:cubicBezTo>
                        <a:pt x="111344" y="96203"/>
                        <a:pt x="108489" y="98108"/>
                        <a:pt x="106585" y="100965"/>
                      </a:cubicBezTo>
                      <a:lnTo>
                        <a:pt x="66616" y="40958"/>
                      </a:lnTo>
                      <a:lnTo>
                        <a:pt x="41873" y="57150"/>
                      </a:lnTo>
                      <a:lnTo>
                        <a:pt x="75181" y="107633"/>
                      </a:lnTo>
                      <a:lnTo>
                        <a:pt x="10469" y="90488"/>
                      </a:lnTo>
                      <a:lnTo>
                        <a:pt x="7613" y="103823"/>
                      </a:lnTo>
                      <a:cubicBezTo>
                        <a:pt x="7613" y="103823"/>
                        <a:pt x="7613" y="103823"/>
                        <a:pt x="7613" y="103823"/>
                      </a:cubicBezTo>
                      <a:lnTo>
                        <a:pt x="3807" y="120015"/>
                      </a:lnTo>
                      <a:lnTo>
                        <a:pt x="82794" y="140018"/>
                      </a:lnTo>
                      <a:cubicBezTo>
                        <a:pt x="81843" y="142875"/>
                        <a:pt x="80891" y="146685"/>
                        <a:pt x="79939" y="149543"/>
                      </a:cubicBezTo>
                      <a:lnTo>
                        <a:pt x="6662" y="130493"/>
                      </a:lnTo>
                      <a:lnTo>
                        <a:pt x="0" y="160020"/>
                      </a:lnTo>
                      <a:lnTo>
                        <a:pt x="73277" y="179070"/>
                      </a:lnTo>
                      <a:lnTo>
                        <a:pt x="1903" y="193358"/>
                      </a:lnTo>
                      <a:lnTo>
                        <a:pt x="8565" y="223838"/>
                      </a:lnTo>
                      <a:lnTo>
                        <a:pt x="84697" y="209550"/>
                      </a:lnTo>
                      <a:cubicBezTo>
                        <a:pt x="85649" y="212408"/>
                        <a:pt x="87552" y="216218"/>
                        <a:pt x="88504" y="219075"/>
                      </a:cubicBezTo>
                      <a:lnTo>
                        <a:pt x="18082" y="232410"/>
                      </a:lnTo>
                      <a:lnTo>
                        <a:pt x="24743" y="262890"/>
                      </a:lnTo>
                      <a:lnTo>
                        <a:pt x="91359" y="249555"/>
                      </a:lnTo>
                      <a:lnTo>
                        <a:pt x="46631" y="291465"/>
                      </a:lnTo>
                      <a:lnTo>
                        <a:pt x="56148" y="301943"/>
                      </a:lnTo>
                      <a:cubicBezTo>
                        <a:pt x="56148" y="301943"/>
                        <a:pt x="56148" y="301943"/>
                        <a:pt x="56148" y="301943"/>
                      </a:cubicBezTo>
                      <a:lnTo>
                        <a:pt x="67568" y="314325"/>
                      </a:lnTo>
                      <a:lnTo>
                        <a:pt x="122764" y="262890"/>
                      </a:lnTo>
                      <a:cubicBezTo>
                        <a:pt x="125618" y="264795"/>
                        <a:pt x="128473" y="267653"/>
                        <a:pt x="131328" y="269558"/>
                      </a:cubicBezTo>
                      <a:lnTo>
                        <a:pt x="74229" y="322898"/>
                      </a:lnTo>
                      <a:lnTo>
                        <a:pt x="83745" y="333375"/>
                      </a:lnTo>
                      <a:cubicBezTo>
                        <a:pt x="83745" y="333375"/>
                        <a:pt x="83745" y="333375"/>
                        <a:pt x="83745" y="333375"/>
                      </a:cubicBezTo>
                      <a:lnTo>
                        <a:pt x="95165" y="345758"/>
                      </a:lnTo>
                      <a:lnTo>
                        <a:pt x="119909" y="322898"/>
                      </a:lnTo>
                      <a:lnTo>
                        <a:pt x="112295" y="345758"/>
                      </a:lnTo>
                      <a:lnTo>
                        <a:pt x="125618" y="350520"/>
                      </a:lnTo>
                      <a:cubicBezTo>
                        <a:pt x="125618" y="350520"/>
                        <a:pt x="125618" y="350520"/>
                        <a:pt x="125618" y="350520"/>
                      </a:cubicBezTo>
                      <a:lnTo>
                        <a:pt x="140845" y="356235"/>
                      </a:lnTo>
                      <a:lnTo>
                        <a:pt x="164636" y="286703"/>
                      </a:lnTo>
                      <a:cubicBezTo>
                        <a:pt x="167491" y="287655"/>
                        <a:pt x="171298" y="288608"/>
                        <a:pt x="174152" y="289560"/>
                      </a:cubicBezTo>
                      <a:lnTo>
                        <a:pt x="147506" y="367665"/>
                      </a:lnTo>
                      <a:lnTo>
                        <a:pt x="176056" y="379095"/>
                      </a:lnTo>
                      <a:lnTo>
                        <a:pt x="198896" y="311468"/>
                      </a:lnTo>
                      <a:lnTo>
                        <a:pt x="214122" y="373380"/>
                      </a:lnTo>
                      <a:lnTo>
                        <a:pt x="243624" y="366713"/>
                      </a:lnTo>
                      <a:lnTo>
                        <a:pt x="225542" y="294323"/>
                      </a:lnTo>
                      <a:cubicBezTo>
                        <a:pt x="229349" y="294323"/>
                        <a:pt x="232204" y="293370"/>
                        <a:pt x="236010" y="292418"/>
                      </a:cubicBezTo>
                      <a:lnTo>
                        <a:pt x="255995" y="369570"/>
                      </a:lnTo>
                      <a:lnTo>
                        <a:pt x="285496" y="362903"/>
                      </a:lnTo>
                      <a:lnTo>
                        <a:pt x="266463" y="285750"/>
                      </a:lnTo>
                      <a:lnTo>
                        <a:pt x="310239" y="343853"/>
                      </a:lnTo>
                      <a:lnTo>
                        <a:pt x="334031" y="325755"/>
                      </a:lnTo>
                      <a:lnTo>
                        <a:pt x="287399" y="262890"/>
                      </a:lnTo>
                      <a:cubicBezTo>
                        <a:pt x="289303" y="260033"/>
                        <a:pt x="292158" y="258128"/>
                        <a:pt x="294061" y="255270"/>
                      </a:cubicBezTo>
                      <a:lnTo>
                        <a:pt x="342595" y="320993"/>
                      </a:lnTo>
                      <a:lnTo>
                        <a:pt x="366387" y="302895"/>
                      </a:lnTo>
                      <a:lnTo>
                        <a:pt x="323562" y="244793"/>
                      </a:lnTo>
                      <a:lnTo>
                        <a:pt x="379710" y="265748"/>
                      </a:lnTo>
                      <a:lnTo>
                        <a:pt x="389226" y="237173"/>
                      </a:lnTo>
                      <a:lnTo>
                        <a:pt x="315949" y="208598"/>
                      </a:lnTo>
                      <a:cubicBezTo>
                        <a:pt x="316900" y="204788"/>
                        <a:pt x="316900" y="201930"/>
                        <a:pt x="316900" y="198120"/>
                      </a:cubicBezTo>
                      <a:lnTo>
                        <a:pt x="396840" y="2362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4" name="Google Shape;954;p19"/>
              <p:cNvGrpSpPr/>
              <p:nvPr/>
            </p:nvGrpSpPr>
            <p:grpSpPr>
              <a:xfrm>
                <a:off x="5322502" y="4343290"/>
                <a:ext cx="159452" cy="147643"/>
                <a:chOff x="6705277" y="4343290"/>
                <a:chExt cx="159452" cy="147643"/>
              </a:xfrm>
            </p:grpSpPr>
            <p:sp>
              <p:nvSpPr>
                <p:cNvPr id="955" name="Google Shape;955;p19"/>
                <p:cNvSpPr/>
                <p:nvPr/>
              </p:nvSpPr>
              <p:spPr>
                <a:xfrm>
                  <a:off x="6705277" y="4394200"/>
                  <a:ext cx="33408" cy="33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8" h="33437" extrusionOk="0">
                      <a:moveTo>
                        <a:pt x="27173" y="30054"/>
                      </a:moveTo>
                      <a:cubicBezTo>
                        <a:pt x="33834" y="24339"/>
                        <a:pt x="35737" y="13862"/>
                        <a:pt x="30027" y="6242"/>
                      </a:cubicBezTo>
                      <a:cubicBezTo>
                        <a:pt x="24318" y="-426"/>
                        <a:pt x="13849" y="-2331"/>
                        <a:pt x="6236" y="3384"/>
                      </a:cubicBezTo>
                      <a:cubicBezTo>
                        <a:pt x="-426" y="9099"/>
                        <a:pt x="-2329" y="19577"/>
                        <a:pt x="3381" y="27196"/>
                      </a:cubicBezTo>
                      <a:cubicBezTo>
                        <a:pt x="10043" y="33864"/>
                        <a:pt x="20511" y="35769"/>
                        <a:pt x="27173" y="3005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6" name="Google Shape;956;p19"/>
                <p:cNvSpPr/>
                <p:nvPr/>
              </p:nvSpPr>
              <p:spPr>
                <a:xfrm>
                  <a:off x="6711068" y="4361896"/>
                  <a:ext cx="21827" cy="21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1572" extrusionOk="0">
                      <a:moveTo>
                        <a:pt x="17575" y="19496"/>
                      </a:moveTo>
                      <a:cubicBezTo>
                        <a:pt x="22333" y="15686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2828"/>
                        <a:pt x="2349" y="17591"/>
                      </a:cubicBezTo>
                      <a:cubicBezTo>
                        <a:pt x="6155" y="21401"/>
                        <a:pt x="12817" y="23306"/>
                        <a:pt x="17575" y="1949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7" name="Google Shape;957;p19"/>
                <p:cNvSpPr/>
                <p:nvPr/>
              </p:nvSpPr>
              <p:spPr>
                <a:xfrm>
                  <a:off x="6763612" y="4359484"/>
                  <a:ext cx="15120" cy="16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16094" extrusionOk="0">
                      <a:moveTo>
                        <a:pt x="242" y="7620"/>
                      </a:moveTo>
                      <a:cubicBezTo>
                        <a:pt x="242" y="7620"/>
                        <a:pt x="242" y="7620"/>
                        <a:pt x="242" y="7620"/>
                      </a:cubicBezTo>
                      <a:cubicBezTo>
                        <a:pt x="242" y="6668"/>
                        <a:pt x="242" y="4763"/>
                        <a:pt x="242" y="3810"/>
                      </a:cubicBezTo>
                      <a:cubicBezTo>
                        <a:pt x="242" y="4763"/>
                        <a:pt x="242" y="5715"/>
                        <a:pt x="242" y="7620"/>
                      </a:cubicBezTo>
                      <a:cubicBezTo>
                        <a:pt x="-709" y="13335"/>
                        <a:pt x="5001" y="18097"/>
                        <a:pt x="10710" y="15240"/>
                      </a:cubicBezTo>
                      <a:cubicBezTo>
                        <a:pt x="16421" y="12383"/>
                        <a:pt x="16421" y="5715"/>
                        <a:pt x="11662" y="1905"/>
                      </a:cubicBezTo>
                      <a:cubicBezTo>
                        <a:pt x="9759" y="0"/>
                        <a:pt x="8808" y="0"/>
                        <a:pt x="6904" y="0"/>
                      </a:cubicBezTo>
                      <a:cubicBezTo>
                        <a:pt x="5952" y="0"/>
                        <a:pt x="5952" y="0"/>
                        <a:pt x="6904" y="0"/>
                      </a:cubicBezTo>
                      <a:cubicBezTo>
                        <a:pt x="5952" y="0"/>
                        <a:pt x="5001" y="0"/>
                        <a:pt x="5001" y="0"/>
                      </a:cubicBezTo>
                      <a:cubicBezTo>
                        <a:pt x="1194" y="953"/>
                        <a:pt x="-709" y="3810"/>
                        <a:pt x="242" y="76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8" name="Google Shape;958;p19"/>
                <p:cNvSpPr/>
                <p:nvPr/>
              </p:nvSpPr>
              <p:spPr>
                <a:xfrm>
                  <a:off x="6757028" y="4417503"/>
                  <a:ext cx="19763" cy="20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3" h="20171" extrusionOk="0">
                      <a:moveTo>
                        <a:pt x="16343" y="18182"/>
                      </a:moveTo>
                      <a:cubicBezTo>
                        <a:pt x="25859" y="10562"/>
                        <a:pt x="13488" y="-5631"/>
                        <a:pt x="3972" y="1990"/>
                      </a:cubicBezTo>
                      <a:cubicBezTo>
                        <a:pt x="-6497" y="9609"/>
                        <a:pt x="5875" y="25802"/>
                        <a:pt x="16343" y="1818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9" name="Google Shape;959;p19"/>
                <p:cNvSpPr/>
                <p:nvPr/>
              </p:nvSpPr>
              <p:spPr>
                <a:xfrm>
                  <a:off x="6725343" y="4457146"/>
                  <a:ext cx="21827" cy="2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2799" extrusionOk="0">
                      <a:moveTo>
                        <a:pt x="17575" y="20448"/>
                      </a:moveTo>
                      <a:cubicBezTo>
                        <a:pt x="22333" y="16638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3781"/>
                        <a:pt x="2349" y="18543"/>
                      </a:cubicBezTo>
                      <a:cubicBezTo>
                        <a:pt x="5204" y="23306"/>
                        <a:pt x="12817" y="24259"/>
                        <a:pt x="17575" y="204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0" name="Google Shape;960;p19"/>
                <p:cNvSpPr/>
                <p:nvPr/>
              </p:nvSpPr>
              <p:spPr>
                <a:xfrm>
                  <a:off x="6773558" y="4465561"/>
                  <a:ext cx="25321" cy="2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1" h="25372" extrusionOk="0">
                      <a:moveTo>
                        <a:pt x="20750" y="22511"/>
                      </a:moveTo>
                      <a:cubicBezTo>
                        <a:pt x="33121" y="12986"/>
                        <a:pt x="17895" y="-7017"/>
                        <a:pt x="4571" y="2508"/>
                      </a:cubicBezTo>
                      <a:cubicBezTo>
                        <a:pt x="-7800" y="12033"/>
                        <a:pt x="7426" y="32988"/>
                        <a:pt x="20750" y="22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1" name="Google Shape;961;p19"/>
                <p:cNvSpPr/>
                <p:nvPr/>
              </p:nvSpPr>
              <p:spPr>
                <a:xfrm>
                  <a:off x="6829590" y="4452051"/>
                  <a:ext cx="7038" cy="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8" h="6877" extrusionOk="0">
                      <a:moveTo>
                        <a:pt x="5639" y="6494"/>
                      </a:moveTo>
                      <a:cubicBezTo>
                        <a:pt x="9445" y="3636"/>
                        <a:pt x="4687" y="-2079"/>
                        <a:pt x="880" y="779"/>
                      </a:cubicBezTo>
                      <a:cubicBezTo>
                        <a:pt x="-1975" y="2684"/>
                        <a:pt x="2784" y="8399"/>
                        <a:pt x="5639" y="64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2" name="Google Shape;962;p19"/>
                <p:cNvSpPr/>
                <p:nvPr/>
              </p:nvSpPr>
              <p:spPr>
                <a:xfrm>
                  <a:off x="6800523" y="4392921"/>
                  <a:ext cx="22779" cy="23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9" h="23207" extrusionOk="0">
                      <a:moveTo>
                        <a:pt x="18527" y="20856"/>
                      </a:moveTo>
                      <a:cubicBezTo>
                        <a:pt x="23285" y="17046"/>
                        <a:pt x="24237" y="9426"/>
                        <a:pt x="20430" y="4664"/>
                      </a:cubicBezTo>
                      <a:cubicBezTo>
                        <a:pt x="16623" y="-99"/>
                        <a:pt x="9010" y="-2004"/>
                        <a:pt x="4252" y="2759"/>
                      </a:cubicBezTo>
                      <a:cubicBezTo>
                        <a:pt x="-506" y="6569"/>
                        <a:pt x="-1458" y="14189"/>
                        <a:pt x="2349" y="18951"/>
                      </a:cubicBezTo>
                      <a:cubicBezTo>
                        <a:pt x="6156" y="23714"/>
                        <a:pt x="13769" y="24666"/>
                        <a:pt x="18527" y="2085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3" name="Google Shape;963;p19"/>
                <p:cNvSpPr/>
                <p:nvPr/>
              </p:nvSpPr>
              <p:spPr>
                <a:xfrm>
                  <a:off x="6858836" y="4405587"/>
                  <a:ext cx="5893" cy="5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3" h="5332" extrusionOk="0">
                      <a:moveTo>
                        <a:pt x="2087" y="4380"/>
                      </a:moveTo>
                      <a:cubicBezTo>
                        <a:pt x="3038" y="4380"/>
                        <a:pt x="3038" y="4380"/>
                        <a:pt x="3990" y="5332"/>
                      </a:cubicBezTo>
                      <a:cubicBezTo>
                        <a:pt x="4942" y="5332"/>
                        <a:pt x="5893" y="5332"/>
                        <a:pt x="5893" y="4380"/>
                      </a:cubicBezTo>
                      <a:cubicBezTo>
                        <a:pt x="5893" y="3427"/>
                        <a:pt x="5893" y="3427"/>
                        <a:pt x="5893" y="2475"/>
                      </a:cubicBezTo>
                      <a:cubicBezTo>
                        <a:pt x="3990" y="-3240"/>
                        <a:pt x="-3623" y="2475"/>
                        <a:pt x="2087" y="438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4" name="Google Shape;964;p19"/>
                <p:cNvSpPr/>
                <p:nvPr/>
              </p:nvSpPr>
              <p:spPr>
                <a:xfrm>
                  <a:off x="6812110" y="4343290"/>
                  <a:ext cx="10615" cy="10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5" h="10481" extrusionOk="0">
                      <a:moveTo>
                        <a:pt x="8843" y="9527"/>
                      </a:moveTo>
                      <a:cubicBezTo>
                        <a:pt x="13601" y="5717"/>
                        <a:pt x="7892" y="-2855"/>
                        <a:pt x="2181" y="954"/>
                      </a:cubicBezTo>
                      <a:cubicBezTo>
                        <a:pt x="-3528" y="4765"/>
                        <a:pt x="3133" y="13337"/>
                        <a:pt x="8843" y="952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65" name="Google Shape;965;p19"/>
            <p:cNvGrpSpPr/>
            <p:nvPr/>
          </p:nvGrpSpPr>
          <p:grpSpPr>
            <a:xfrm>
              <a:off x="8896048" y="773704"/>
              <a:ext cx="288225" cy="301713"/>
              <a:chOff x="7064339" y="4312812"/>
              <a:chExt cx="416149" cy="435624"/>
            </a:xfrm>
          </p:grpSpPr>
          <p:sp>
            <p:nvSpPr>
              <p:cNvPr id="966" name="Google Shape;966;p19"/>
              <p:cNvSpPr/>
              <p:nvPr/>
            </p:nvSpPr>
            <p:spPr>
              <a:xfrm>
                <a:off x="7064339" y="4312812"/>
                <a:ext cx="416149" cy="435624"/>
              </a:xfrm>
              <a:custGeom>
                <a:avLst/>
                <a:gdLst/>
                <a:ahLst/>
                <a:cxnLst/>
                <a:rect l="l" t="t" r="r" b="b"/>
                <a:pathLst>
                  <a:path w="416149" h="435624" extrusionOk="0">
                    <a:moveTo>
                      <a:pt x="401836" y="142875"/>
                    </a:moveTo>
                    <a:cubicBezTo>
                      <a:pt x="409449" y="129540"/>
                      <a:pt x="413256" y="119063"/>
                      <a:pt x="415159" y="111443"/>
                    </a:cubicBezTo>
                    <a:cubicBezTo>
                      <a:pt x="417062" y="103822"/>
                      <a:pt x="416110" y="100013"/>
                      <a:pt x="413256" y="97155"/>
                    </a:cubicBezTo>
                    <a:cubicBezTo>
                      <a:pt x="410401" y="94297"/>
                      <a:pt x="404690" y="92393"/>
                      <a:pt x="397077" y="91440"/>
                    </a:cubicBezTo>
                    <a:cubicBezTo>
                      <a:pt x="389464" y="90488"/>
                      <a:pt x="379948" y="89535"/>
                      <a:pt x="371383" y="89535"/>
                    </a:cubicBezTo>
                    <a:cubicBezTo>
                      <a:pt x="352350" y="91440"/>
                      <a:pt x="326655" y="96203"/>
                      <a:pt x="302864" y="107632"/>
                    </a:cubicBezTo>
                    <a:cubicBezTo>
                      <a:pt x="286686" y="115253"/>
                      <a:pt x="271459" y="126682"/>
                      <a:pt x="258136" y="140018"/>
                    </a:cubicBezTo>
                    <a:cubicBezTo>
                      <a:pt x="258136" y="129540"/>
                      <a:pt x="258136" y="118110"/>
                      <a:pt x="256233" y="106680"/>
                    </a:cubicBezTo>
                    <a:cubicBezTo>
                      <a:pt x="252426" y="82868"/>
                      <a:pt x="243861" y="58103"/>
                      <a:pt x="233393" y="37147"/>
                    </a:cubicBezTo>
                    <a:cubicBezTo>
                      <a:pt x="227683" y="22860"/>
                      <a:pt x="221022" y="13335"/>
                      <a:pt x="216263" y="7620"/>
                    </a:cubicBezTo>
                    <a:cubicBezTo>
                      <a:pt x="211505" y="1905"/>
                      <a:pt x="207699" y="0"/>
                      <a:pt x="203892" y="0"/>
                    </a:cubicBezTo>
                    <a:cubicBezTo>
                      <a:pt x="200085" y="953"/>
                      <a:pt x="195327" y="3810"/>
                      <a:pt x="189617" y="9525"/>
                    </a:cubicBezTo>
                    <a:cubicBezTo>
                      <a:pt x="183907" y="14288"/>
                      <a:pt x="178197" y="21907"/>
                      <a:pt x="173439" y="29528"/>
                    </a:cubicBezTo>
                    <a:cubicBezTo>
                      <a:pt x="163922" y="45720"/>
                      <a:pt x="154406" y="70485"/>
                      <a:pt x="151551" y="99060"/>
                    </a:cubicBezTo>
                    <a:cubicBezTo>
                      <a:pt x="150600" y="113347"/>
                      <a:pt x="150600" y="127635"/>
                      <a:pt x="153454" y="141922"/>
                    </a:cubicBezTo>
                    <a:cubicBezTo>
                      <a:pt x="156309" y="156210"/>
                      <a:pt x="161067" y="170497"/>
                      <a:pt x="166777" y="182880"/>
                    </a:cubicBezTo>
                    <a:cubicBezTo>
                      <a:pt x="167729" y="184785"/>
                      <a:pt x="168681" y="185738"/>
                      <a:pt x="168681" y="187643"/>
                    </a:cubicBezTo>
                    <a:cubicBezTo>
                      <a:pt x="165826" y="186690"/>
                      <a:pt x="163922" y="184785"/>
                      <a:pt x="161067" y="183832"/>
                    </a:cubicBezTo>
                    <a:cubicBezTo>
                      <a:pt x="142034" y="174307"/>
                      <a:pt x="119194" y="168593"/>
                      <a:pt x="96355" y="170497"/>
                    </a:cubicBezTo>
                    <a:cubicBezTo>
                      <a:pt x="73515" y="171450"/>
                      <a:pt x="51627" y="179070"/>
                      <a:pt x="31643" y="188595"/>
                    </a:cubicBezTo>
                    <a:cubicBezTo>
                      <a:pt x="19271" y="194310"/>
                      <a:pt x="10706" y="200025"/>
                      <a:pt x="5948" y="204788"/>
                    </a:cubicBezTo>
                    <a:cubicBezTo>
                      <a:pt x="1190" y="209550"/>
                      <a:pt x="-714" y="213360"/>
                      <a:pt x="238" y="217170"/>
                    </a:cubicBezTo>
                    <a:cubicBezTo>
                      <a:pt x="1190" y="220980"/>
                      <a:pt x="4045" y="225743"/>
                      <a:pt x="8803" y="231457"/>
                    </a:cubicBezTo>
                    <a:cubicBezTo>
                      <a:pt x="13561" y="237172"/>
                      <a:pt x="20223" y="242888"/>
                      <a:pt x="26885" y="247650"/>
                    </a:cubicBezTo>
                    <a:cubicBezTo>
                      <a:pt x="42111" y="258128"/>
                      <a:pt x="63047" y="268605"/>
                      <a:pt x="86839" y="273368"/>
                    </a:cubicBezTo>
                    <a:cubicBezTo>
                      <a:pt x="110630" y="278130"/>
                      <a:pt x="136325" y="277178"/>
                      <a:pt x="159164" y="269557"/>
                    </a:cubicBezTo>
                    <a:cubicBezTo>
                      <a:pt x="164874" y="267653"/>
                      <a:pt x="170584" y="264795"/>
                      <a:pt x="175342" y="262890"/>
                    </a:cubicBezTo>
                    <a:cubicBezTo>
                      <a:pt x="171535" y="266700"/>
                      <a:pt x="168681" y="271463"/>
                      <a:pt x="165826" y="276225"/>
                    </a:cubicBezTo>
                    <a:cubicBezTo>
                      <a:pt x="154406" y="292418"/>
                      <a:pt x="146793" y="314325"/>
                      <a:pt x="146793" y="338138"/>
                    </a:cubicBezTo>
                    <a:cubicBezTo>
                      <a:pt x="146793" y="361950"/>
                      <a:pt x="155358" y="386715"/>
                      <a:pt x="166777" y="405765"/>
                    </a:cubicBezTo>
                    <a:cubicBezTo>
                      <a:pt x="173439" y="418147"/>
                      <a:pt x="181052" y="425768"/>
                      <a:pt x="185810" y="430530"/>
                    </a:cubicBezTo>
                    <a:cubicBezTo>
                      <a:pt x="191520" y="435293"/>
                      <a:pt x="195327" y="436245"/>
                      <a:pt x="199134" y="435293"/>
                    </a:cubicBezTo>
                    <a:cubicBezTo>
                      <a:pt x="202940" y="434340"/>
                      <a:pt x="206747" y="430530"/>
                      <a:pt x="212457" y="426720"/>
                    </a:cubicBezTo>
                    <a:cubicBezTo>
                      <a:pt x="217215" y="421957"/>
                      <a:pt x="222925" y="416243"/>
                      <a:pt x="226732" y="409575"/>
                    </a:cubicBezTo>
                    <a:cubicBezTo>
                      <a:pt x="235296" y="396240"/>
                      <a:pt x="244813" y="378143"/>
                      <a:pt x="249571" y="359093"/>
                    </a:cubicBezTo>
                    <a:cubicBezTo>
                      <a:pt x="254329" y="342900"/>
                      <a:pt x="255281" y="323850"/>
                      <a:pt x="251475" y="303847"/>
                    </a:cubicBezTo>
                    <a:cubicBezTo>
                      <a:pt x="264798" y="319088"/>
                      <a:pt x="281928" y="332422"/>
                      <a:pt x="300009" y="340995"/>
                    </a:cubicBezTo>
                    <a:cubicBezTo>
                      <a:pt x="321897" y="351472"/>
                      <a:pt x="345688" y="357188"/>
                      <a:pt x="367576" y="359093"/>
                    </a:cubicBezTo>
                    <a:cubicBezTo>
                      <a:pt x="381851" y="360997"/>
                      <a:pt x="392319" y="360997"/>
                      <a:pt x="398981" y="360045"/>
                    </a:cubicBezTo>
                    <a:cubicBezTo>
                      <a:pt x="405642" y="359093"/>
                      <a:pt x="409449" y="357188"/>
                      <a:pt x="411352" y="353378"/>
                    </a:cubicBezTo>
                    <a:cubicBezTo>
                      <a:pt x="412304" y="349568"/>
                      <a:pt x="412304" y="343853"/>
                      <a:pt x="410401" y="336232"/>
                    </a:cubicBezTo>
                    <a:cubicBezTo>
                      <a:pt x="408497" y="328613"/>
                      <a:pt x="405642" y="320040"/>
                      <a:pt x="401836" y="311468"/>
                    </a:cubicBezTo>
                    <a:cubicBezTo>
                      <a:pt x="393271" y="294322"/>
                      <a:pt x="377093" y="272415"/>
                      <a:pt x="356156" y="256222"/>
                    </a:cubicBezTo>
                    <a:cubicBezTo>
                      <a:pt x="340930" y="243840"/>
                      <a:pt x="322849" y="234315"/>
                      <a:pt x="304767" y="227647"/>
                    </a:cubicBezTo>
                    <a:cubicBezTo>
                      <a:pt x="321897" y="221932"/>
                      <a:pt x="338075" y="212407"/>
                      <a:pt x="353302" y="200978"/>
                    </a:cubicBezTo>
                    <a:cubicBezTo>
                      <a:pt x="374238" y="185738"/>
                      <a:pt x="390416" y="163830"/>
                      <a:pt x="401836" y="1428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967;p19"/>
              <p:cNvSpPr/>
              <p:nvPr/>
            </p:nvSpPr>
            <p:spPr>
              <a:xfrm>
                <a:off x="7258251" y="4493477"/>
                <a:ext cx="89431" cy="87304"/>
              </a:xfrm>
              <a:custGeom>
                <a:avLst/>
                <a:gdLst/>
                <a:ahLst/>
                <a:cxnLst/>
                <a:rect l="l" t="t" r="r" b="b"/>
                <a:pathLst>
                  <a:path w="89431" h="87304" extrusionOk="0">
                    <a:moveTo>
                      <a:pt x="80402" y="14597"/>
                    </a:moveTo>
                    <a:cubicBezTo>
                      <a:pt x="71837" y="10787"/>
                      <a:pt x="58513" y="12692"/>
                      <a:pt x="53755" y="21265"/>
                    </a:cubicBezTo>
                    <a:cubicBezTo>
                      <a:pt x="51852" y="26027"/>
                      <a:pt x="48997" y="30790"/>
                      <a:pt x="47094" y="34600"/>
                    </a:cubicBezTo>
                    <a:cubicBezTo>
                      <a:pt x="43287" y="26979"/>
                      <a:pt x="40432" y="19360"/>
                      <a:pt x="37577" y="11740"/>
                    </a:cubicBezTo>
                    <a:cubicBezTo>
                      <a:pt x="29012" y="-9215"/>
                      <a:pt x="-4296" y="310"/>
                      <a:pt x="463" y="21265"/>
                    </a:cubicBezTo>
                    <a:cubicBezTo>
                      <a:pt x="4270" y="40315"/>
                      <a:pt x="9028" y="59365"/>
                      <a:pt x="20447" y="75557"/>
                    </a:cubicBezTo>
                    <a:cubicBezTo>
                      <a:pt x="22351" y="77462"/>
                      <a:pt x="24254" y="79367"/>
                      <a:pt x="27109" y="79367"/>
                    </a:cubicBezTo>
                    <a:cubicBezTo>
                      <a:pt x="32819" y="88892"/>
                      <a:pt x="49949" y="89844"/>
                      <a:pt x="57562" y="82225"/>
                    </a:cubicBezTo>
                    <a:cubicBezTo>
                      <a:pt x="69933" y="68890"/>
                      <a:pt x="80402" y="53650"/>
                      <a:pt x="88015" y="37457"/>
                    </a:cubicBezTo>
                    <a:cubicBezTo>
                      <a:pt x="90870" y="29837"/>
                      <a:pt x="89918" y="19360"/>
                      <a:pt x="80402" y="14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8" name="Google Shape;968;p19"/>
            <p:cNvGrpSpPr/>
            <p:nvPr/>
          </p:nvGrpSpPr>
          <p:grpSpPr>
            <a:xfrm>
              <a:off x="8683981" y="-131"/>
              <a:ext cx="268001" cy="434764"/>
              <a:chOff x="975733" y="2462104"/>
              <a:chExt cx="631184" cy="1023937"/>
            </a:xfrm>
          </p:grpSpPr>
          <p:sp>
            <p:nvSpPr>
              <p:cNvPr id="969" name="Google Shape;969;p19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19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2333E60-6EC3-2386-4164-1691E65B3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87FEE3-BA84-EAE0-1465-DF1C017DE5D5}"/>
              </a:ext>
            </a:extLst>
          </p:cNvPr>
          <p:cNvSpPr txBox="1"/>
          <p:nvPr userDrawn="1"/>
        </p:nvSpPr>
        <p:spPr>
          <a:xfrm>
            <a:off x="2025569" y="4767941"/>
            <a:ext cx="5092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50" dirty="0">
                <a:solidFill>
                  <a:schemeClr val="accent6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1"/>
          <p:cNvSpPr txBox="1">
            <a:spLocks noGrp="1"/>
          </p:cNvSpPr>
          <p:nvPr>
            <p:ph type="title" hasCustomPrompt="1"/>
          </p:nvPr>
        </p:nvSpPr>
        <p:spPr>
          <a:xfrm>
            <a:off x="1848000" y="1042712"/>
            <a:ext cx="54480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024" name="Google Shape;1024;p21"/>
          <p:cNvSpPr txBox="1">
            <a:spLocks noGrp="1"/>
          </p:cNvSpPr>
          <p:nvPr>
            <p:ph type="subTitle" idx="1"/>
          </p:nvPr>
        </p:nvSpPr>
        <p:spPr>
          <a:xfrm>
            <a:off x="1848000" y="1797587"/>
            <a:ext cx="5448000" cy="30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1"/>
          <p:cNvSpPr txBox="1">
            <a:spLocks noGrp="1"/>
          </p:cNvSpPr>
          <p:nvPr>
            <p:ph type="title" idx="2" hasCustomPrompt="1"/>
          </p:nvPr>
        </p:nvSpPr>
        <p:spPr>
          <a:xfrm>
            <a:off x="1848000" y="2816891"/>
            <a:ext cx="54480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026" name="Google Shape;1026;p21"/>
          <p:cNvSpPr txBox="1">
            <a:spLocks noGrp="1"/>
          </p:cNvSpPr>
          <p:nvPr>
            <p:ph type="subTitle" idx="3"/>
          </p:nvPr>
        </p:nvSpPr>
        <p:spPr>
          <a:xfrm>
            <a:off x="1848000" y="3571688"/>
            <a:ext cx="5448000" cy="30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01712A-1667-1263-A0DD-D5DC0FBE9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4"/>
          <p:cNvSpPr/>
          <p:nvPr/>
        </p:nvSpPr>
        <p:spPr>
          <a:xfrm rot="5400000">
            <a:off x="8087058" y="-555505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1117" name="Google Shape;1117;p24"/>
          <p:cNvGrpSpPr/>
          <p:nvPr/>
        </p:nvGrpSpPr>
        <p:grpSpPr>
          <a:xfrm>
            <a:off x="8441378" y="131876"/>
            <a:ext cx="706794" cy="1202193"/>
            <a:chOff x="138045" y="3365909"/>
            <a:chExt cx="1045089" cy="1777603"/>
          </a:xfrm>
        </p:grpSpPr>
        <p:grpSp>
          <p:nvGrpSpPr>
            <p:cNvPr id="1118" name="Google Shape;1118;p24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1119" name="Google Shape;1119;p24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24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4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4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24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24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24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24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24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24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24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24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24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24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24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1134;p24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1135;p24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24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24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24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24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0" name="Google Shape;1140;p24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1141" name="Google Shape;1141;p24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24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43" name="Google Shape;1143;p24"/>
          <p:cNvSpPr/>
          <p:nvPr/>
        </p:nvSpPr>
        <p:spPr>
          <a:xfrm rot="5400000" flipH="1">
            <a:off x="-529142" y="3615770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1144" name="Google Shape;1144;p24"/>
          <p:cNvGrpSpPr/>
          <p:nvPr/>
        </p:nvGrpSpPr>
        <p:grpSpPr>
          <a:xfrm flipH="1">
            <a:off x="-174822" y="3832334"/>
            <a:ext cx="706794" cy="1202193"/>
            <a:chOff x="138045" y="3365909"/>
            <a:chExt cx="1045089" cy="1777603"/>
          </a:xfrm>
        </p:grpSpPr>
        <p:grpSp>
          <p:nvGrpSpPr>
            <p:cNvPr id="1145" name="Google Shape;1145;p24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1146" name="Google Shape;1146;p24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24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1148;p24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1149;p24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24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24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24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24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24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24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24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24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24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9" name="Google Shape;1159;p24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24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24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24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24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24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24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24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7" name="Google Shape;1167;p24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1168" name="Google Shape;1168;p24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24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28D9E4-BF07-7EE5-F5BB-96EF03AC83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-30681" y="-60510"/>
            <a:ext cx="921566" cy="921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3E36BD-DB35-BDEC-7C61-5BD962CF2772}"/>
              </a:ext>
            </a:extLst>
          </p:cNvPr>
          <p:cNvSpPr txBox="1"/>
          <p:nvPr userDrawn="1"/>
        </p:nvSpPr>
        <p:spPr>
          <a:xfrm>
            <a:off x="2025569" y="4767941"/>
            <a:ext cx="5092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50" dirty="0">
                <a:solidFill>
                  <a:schemeClr val="accent6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"/>
          <p:cNvSpPr txBox="1">
            <a:spLocks noGrp="1"/>
          </p:cNvSpPr>
          <p:nvPr>
            <p:ph type="body" idx="1"/>
          </p:nvPr>
        </p:nvSpPr>
        <p:spPr>
          <a:xfrm>
            <a:off x="720000" y="1112200"/>
            <a:ext cx="7704000" cy="3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4"/>
          <p:cNvSpPr/>
          <p:nvPr/>
        </p:nvSpPr>
        <p:spPr>
          <a:xfrm rot="-5400000">
            <a:off x="8087058" y="-333855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129" name="Google Shape;129;p4"/>
          <p:cNvSpPr/>
          <p:nvPr/>
        </p:nvSpPr>
        <p:spPr>
          <a:xfrm rot="-5400000">
            <a:off x="-616092" y="3768170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130" name="Google Shape;130;p4"/>
          <p:cNvGrpSpPr/>
          <p:nvPr/>
        </p:nvGrpSpPr>
        <p:grpSpPr>
          <a:xfrm>
            <a:off x="96050" y="4073036"/>
            <a:ext cx="565289" cy="961506"/>
            <a:chOff x="138045" y="3365909"/>
            <a:chExt cx="1045089" cy="1777603"/>
          </a:xfrm>
        </p:grpSpPr>
        <p:grpSp>
          <p:nvGrpSpPr>
            <p:cNvPr id="131" name="Google Shape;131;p4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132" name="Google Shape;132;p4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6" name="Google Shape;156;p4"/>
          <p:cNvGrpSpPr/>
          <p:nvPr/>
        </p:nvGrpSpPr>
        <p:grpSpPr>
          <a:xfrm>
            <a:off x="8423997" y="236844"/>
            <a:ext cx="760276" cy="1151184"/>
            <a:chOff x="8423997" y="-131"/>
            <a:chExt cx="760276" cy="1151184"/>
          </a:xfrm>
        </p:grpSpPr>
        <p:grpSp>
          <p:nvGrpSpPr>
            <p:cNvPr id="157" name="Google Shape;157;p4"/>
            <p:cNvGrpSpPr/>
            <p:nvPr/>
          </p:nvGrpSpPr>
          <p:grpSpPr>
            <a:xfrm>
              <a:off x="8423997" y="539510"/>
              <a:ext cx="608198" cy="611543"/>
              <a:chOff x="4937424" y="3974675"/>
              <a:chExt cx="878138" cy="882967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4937424" y="3974675"/>
                <a:ext cx="878138" cy="882967"/>
              </a:xfrm>
              <a:custGeom>
                <a:avLst/>
                <a:gdLst/>
                <a:ahLst/>
                <a:cxnLst/>
                <a:rect l="l" t="t" r="r" b="b"/>
                <a:pathLst>
                  <a:path w="878138" h="882967" extrusionOk="0">
                    <a:moveTo>
                      <a:pt x="877425" y="446722"/>
                    </a:moveTo>
                    <a:lnTo>
                      <a:pt x="875521" y="431482"/>
                    </a:lnTo>
                    <a:cubicBezTo>
                      <a:pt x="874570" y="426720"/>
                      <a:pt x="873618" y="422910"/>
                      <a:pt x="872666" y="418147"/>
                    </a:cubicBezTo>
                    <a:cubicBezTo>
                      <a:pt x="868859" y="401955"/>
                      <a:pt x="862198" y="392430"/>
                      <a:pt x="854585" y="386715"/>
                    </a:cubicBezTo>
                    <a:cubicBezTo>
                      <a:pt x="839358" y="374332"/>
                      <a:pt x="824132" y="364807"/>
                      <a:pt x="808905" y="355282"/>
                    </a:cubicBezTo>
                    <a:cubicBezTo>
                      <a:pt x="792727" y="346710"/>
                      <a:pt x="776549" y="340995"/>
                      <a:pt x="758468" y="337185"/>
                    </a:cubicBezTo>
                    <a:cubicBezTo>
                      <a:pt x="740386" y="333375"/>
                      <a:pt x="722305" y="332422"/>
                      <a:pt x="703272" y="331470"/>
                    </a:cubicBezTo>
                    <a:cubicBezTo>
                      <a:pt x="696610" y="331470"/>
                      <a:pt x="689949" y="330518"/>
                      <a:pt x="682336" y="330518"/>
                    </a:cubicBezTo>
                    <a:cubicBezTo>
                      <a:pt x="682336" y="330518"/>
                      <a:pt x="682336" y="330518"/>
                      <a:pt x="682336" y="330518"/>
                    </a:cubicBezTo>
                    <a:cubicBezTo>
                      <a:pt x="696610" y="320040"/>
                      <a:pt x="710885" y="309563"/>
                      <a:pt x="723257" y="298132"/>
                    </a:cubicBezTo>
                    <a:cubicBezTo>
                      <a:pt x="736580" y="286703"/>
                      <a:pt x="748000" y="274320"/>
                      <a:pt x="758468" y="260032"/>
                    </a:cubicBezTo>
                    <a:cubicBezTo>
                      <a:pt x="768936" y="245745"/>
                      <a:pt x="778452" y="231457"/>
                      <a:pt x="787017" y="216218"/>
                    </a:cubicBezTo>
                    <a:cubicBezTo>
                      <a:pt x="790824" y="208597"/>
                      <a:pt x="793679" y="199072"/>
                      <a:pt x="792727" y="185738"/>
                    </a:cubicBezTo>
                    <a:cubicBezTo>
                      <a:pt x="792727" y="182880"/>
                      <a:pt x="791776" y="179070"/>
                      <a:pt x="791776" y="175260"/>
                    </a:cubicBezTo>
                    <a:lnTo>
                      <a:pt x="789872" y="163830"/>
                    </a:lnTo>
                    <a:cubicBezTo>
                      <a:pt x="789872" y="161925"/>
                      <a:pt x="788921" y="160020"/>
                      <a:pt x="787969" y="157163"/>
                    </a:cubicBezTo>
                    <a:cubicBezTo>
                      <a:pt x="787017" y="154305"/>
                      <a:pt x="785114" y="151447"/>
                      <a:pt x="782259" y="146685"/>
                    </a:cubicBezTo>
                    <a:lnTo>
                      <a:pt x="778452" y="140018"/>
                    </a:lnTo>
                    <a:lnTo>
                      <a:pt x="772743" y="132397"/>
                    </a:lnTo>
                    <a:cubicBezTo>
                      <a:pt x="770839" y="129540"/>
                      <a:pt x="767984" y="125730"/>
                      <a:pt x="765130" y="122872"/>
                    </a:cubicBezTo>
                    <a:lnTo>
                      <a:pt x="761323" y="118110"/>
                    </a:lnTo>
                    <a:lnTo>
                      <a:pt x="756564" y="112395"/>
                    </a:lnTo>
                    <a:lnTo>
                      <a:pt x="708982" y="64770"/>
                    </a:lnTo>
                    <a:lnTo>
                      <a:pt x="703272" y="60007"/>
                    </a:lnTo>
                    <a:lnTo>
                      <a:pt x="698514" y="56197"/>
                    </a:lnTo>
                    <a:cubicBezTo>
                      <a:pt x="695659" y="53340"/>
                      <a:pt x="691852" y="51435"/>
                      <a:pt x="688997" y="48578"/>
                    </a:cubicBezTo>
                    <a:lnTo>
                      <a:pt x="681384" y="42863"/>
                    </a:lnTo>
                    <a:lnTo>
                      <a:pt x="674722" y="39053"/>
                    </a:lnTo>
                    <a:cubicBezTo>
                      <a:pt x="670916" y="36195"/>
                      <a:pt x="667109" y="35243"/>
                      <a:pt x="664254" y="34290"/>
                    </a:cubicBezTo>
                    <a:cubicBezTo>
                      <a:pt x="661399" y="33338"/>
                      <a:pt x="659496" y="32385"/>
                      <a:pt x="657593" y="32385"/>
                    </a:cubicBezTo>
                    <a:lnTo>
                      <a:pt x="646173" y="31432"/>
                    </a:lnTo>
                    <a:cubicBezTo>
                      <a:pt x="642366" y="31432"/>
                      <a:pt x="639511" y="31432"/>
                      <a:pt x="635704" y="31432"/>
                    </a:cubicBezTo>
                    <a:cubicBezTo>
                      <a:pt x="622382" y="31432"/>
                      <a:pt x="612865" y="35243"/>
                      <a:pt x="604300" y="40957"/>
                    </a:cubicBezTo>
                    <a:cubicBezTo>
                      <a:pt x="588122" y="51435"/>
                      <a:pt x="573847" y="63818"/>
                      <a:pt x="559572" y="76200"/>
                    </a:cubicBezTo>
                    <a:cubicBezTo>
                      <a:pt x="545297" y="89535"/>
                      <a:pt x="533878" y="103822"/>
                      <a:pt x="523409" y="119063"/>
                    </a:cubicBezTo>
                    <a:cubicBezTo>
                      <a:pt x="512941" y="135255"/>
                      <a:pt x="503425" y="152400"/>
                      <a:pt x="494860" y="169545"/>
                    </a:cubicBezTo>
                    <a:cubicBezTo>
                      <a:pt x="486295" y="186690"/>
                      <a:pt x="477730" y="204788"/>
                      <a:pt x="471068" y="222885"/>
                    </a:cubicBezTo>
                    <a:cubicBezTo>
                      <a:pt x="466310" y="235268"/>
                      <a:pt x="462504" y="247650"/>
                      <a:pt x="458697" y="260032"/>
                    </a:cubicBezTo>
                    <a:cubicBezTo>
                      <a:pt x="458697" y="256222"/>
                      <a:pt x="457746" y="253365"/>
                      <a:pt x="457746" y="249555"/>
                    </a:cubicBezTo>
                    <a:cubicBezTo>
                      <a:pt x="455842" y="231457"/>
                      <a:pt x="453939" y="214313"/>
                      <a:pt x="451084" y="196215"/>
                    </a:cubicBezTo>
                    <a:cubicBezTo>
                      <a:pt x="448229" y="178118"/>
                      <a:pt x="446326" y="160972"/>
                      <a:pt x="442519" y="143828"/>
                    </a:cubicBezTo>
                    <a:cubicBezTo>
                      <a:pt x="438713" y="126682"/>
                      <a:pt x="434906" y="109538"/>
                      <a:pt x="429196" y="92393"/>
                    </a:cubicBezTo>
                    <a:cubicBezTo>
                      <a:pt x="423486" y="75247"/>
                      <a:pt x="417776" y="59055"/>
                      <a:pt x="412066" y="41910"/>
                    </a:cubicBezTo>
                    <a:cubicBezTo>
                      <a:pt x="409211" y="33338"/>
                      <a:pt x="404453" y="25718"/>
                      <a:pt x="397791" y="18097"/>
                    </a:cubicBezTo>
                    <a:cubicBezTo>
                      <a:pt x="395888" y="16193"/>
                      <a:pt x="393985" y="14288"/>
                      <a:pt x="392081" y="12382"/>
                    </a:cubicBezTo>
                    <a:lnTo>
                      <a:pt x="386372" y="6668"/>
                    </a:lnTo>
                    <a:cubicBezTo>
                      <a:pt x="385420" y="5715"/>
                      <a:pt x="384468" y="4763"/>
                      <a:pt x="382565" y="3810"/>
                    </a:cubicBezTo>
                    <a:cubicBezTo>
                      <a:pt x="380661" y="2857"/>
                      <a:pt x="378758" y="1905"/>
                      <a:pt x="376855" y="1905"/>
                    </a:cubicBezTo>
                    <a:lnTo>
                      <a:pt x="373048" y="953"/>
                    </a:lnTo>
                    <a:lnTo>
                      <a:pt x="368290" y="0"/>
                    </a:lnTo>
                    <a:cubicBezTo>
                      <a:pt x="366387" y="0"/>
                      <a:pt x="364483" y="0"/>
                      <a:pt x="362580" y="0"/>
                    </a:cubicBezTo>
                    <a:lnTo>
                      <a:pt x="359725" y="0"/>
                    </a:lnTo>
                    <a:lnTo>
                      <a:pt x="355919" y="0"/>
                    </a:lnTo>
                    <a:lnTo>
                      <a:pt x="324514" y="7620"/>
                    </a:lnTo>
                    <a:lnTo>
                      <a:pt x="320707" y="9525"/>
                    </a:lnTo>
                    <a:lnTo>
                      <a:pt x="317852" y="11430"/>
                    </a:lnTo>
                    <a:cubicBezTo>
                      <a:pt x="315949" y="12382"/>
                      <a:pt x="314046" y="13335"/>
                      <a:pt x="313094" y="14288"/>
                    </a:cubicBezTo>
                    <a:lnTo>
                      <a:pt x="309287" y="17145"/>
                    </a:lnTo>
                    <a:lnTo>
                      <a:pt x="306433" y="20003"/>
                    </a:lnTo>
                    <a:cubicBezTo>
                      <a:pt x="304529" y="21907"/>
                      <a:pt x="303578" y="22860"/>
                      <a:pt x="301674" y="24765"/>
                    </a:cubicBezTo>
                    <a:cubicBezTo>
                      <a:pt x="300723" y="25718"/>
                      <a:pt x="299771" y="27622"/>
                      <a:pt x="299771" y="28575"/>
                    </a:cubicBezTo>
                    <a:lnTo>
                      <a:pt x="296916" y="36195"/>
                    </a:lnTo>
                    <a:cubicBezTo>
                      <a:pt x="295965" y="39053"/>
                      <a:pt x="295965" y="40957"/>
                      <a:pt x="295013" y="43815"/>
                    </a:cubicBezTo>
                    <a:cubicBezTo>
                      <a:pt x="293109" y="53340"/>
                      <a:pt x="293109" y="62865"/>
                      <a:pt x="294061" y="71438"/>
                    </a:cubicBezTo>
                    <a:cubicBezTo>
                      <a:pt x="296916" y="88582"/>
                      <a:pt x="299771" y="106680"/>
                      <a:pt x="303578" y="123825"/>
                    </a:cubicBezTo>
                    <a:cubicBezTo>
                      <a:pt x="307384" y="140970"/>
                      <a:pt x="312142" y="158115"/>
                      <a:pt x="317852" y="175260"/>
                    </a:cubicBezTo>
                    <a:cubicBezTo>
                      <a:pt x="323562" y="192405"/>
                      <a:pt x="330224" y="208597"/>
                      <a:pt x="335934" y="225743"/>
                    </a:cubicBezTo>
                    <a:cubicBezTo>
                      <a:pt x="337837" y="229553"/>
                      <a:pt x="338789" y="233363"/>
                      <a:pt x="340692" y="237172"/>
                    </a:cubicBezTo>
                    <a:cubicBezTo>
                      <a:pt x="336886" y="233363"/>
                      <a:pt x="333079" y="228600"/>
                      <a:pt x="329272" y="224790"/>
                    </a:cubicBezTo>
                    <a:cubicBezTo>
                      <a:pt x="314998" y="210503"/>
                      <a:pt x="300723" y="197168"/>
                      <a:pt x="285496" y="185738"/>
                    </a:cubicBezTo>
                    <a:cubicBezTo>
                      <a:pt x="270270" y="173355"/>
                      <a:pt x="255043" y="161925"/>
                      <a:pt x="239817" y="152400"/>
                    </a:cubicBezTo>
                    <a:cubicBezTo>
                      <a:pt x="223639" y="142875"/>
                      <a:pt x="207460" y="136207"/>
                      <a:pt x="189379" y="132397"/>
                    </a:cubicBezTo>
                    <a:cubicBezTo>
                      <a:pt x="171298" y="128588"/>
                      <a:pt x="153217" y="126682"/>
                      <a:pt x="135135" y="126682"/>
                    </a:cubicBezTo>
                    <a:cubicBezTo>
                      <a:pt x="125618" y="126682"/>
                      <a:pt x="115150" y="130493"/>
                      <a:pt x="102778" y="140018"/>
                    </a:cubicBezTo>
                    <a:cubicBezTo>
                      <a:pt x="99924" y="142875"/>
                      <a:pt x="96117" y="145732"/>
                      <a:pt x="93262" y="148590"/>
                    </a:cubicBezTo>
                    <a:lnTo>
                      <a:pt x="82794" y="159068"/>
                    </a:lnTo>
                    <a:cubicBezTo>
                      <a:pt x="80891" y="160972"/>
                      <a:pt x="78987" y="162878"/>
                      <a:pt x="77084" y="166688"/>
                    </a:cubicBezTo>
                    <a:cubicBezTo>
                      <a:pt x="75181" y="170497"/>
                      <a:pt x="72326" y="174307"/>
                      <a:pt x="69471" y="180975"/>
                    </a:cubicBezTo>
                    <a:lnTo>
                      <a:pt x="64712" y="190500"/>
                    </a:lnTo>
                    <a:lnTo>
                      <a:pt x="59003" y="202882"/>
                    </a:lnTo>
                    <a:cubicBezTo>
                      <a:pt x="57099" y="207645"/>
                      <a:pt x="54244" y="213360"/>
                      <a:pt x="52341" y="219075"/>
                    </a:cubicBezTo>
                    <a:lnTo>
                      <a:pt x="48535" y="227647"/>
                    </a:lnTo>
                    <a:lnTo>
                      <a:pt x="44728" y="238125"/>
                    </a:lnTo>
                    <a:lnTo>
                      <a:pt x="15227" y="331470"/>
                    </a:lnTo>
                    <a:lnTo>
                      <a:pt x="12371" y="342900"/>
                    </a:lnTo>
                    <a:lnTo>
                      <a:pt x="10469" y="351472"/>
                    </a:lnTo>
                    <a:cubicBezTo>
                      <a:pt x="9517" y="357188"/>
                      <a:pt x="7613" y="363855"/>
                      <a:pt x="6662" y="368618"/>
                    </a:cubicBezTo>
                    <a:lnTo>
                      <a:pt x="3807" y="381953"/>
                    </a:lnTo>
                    <a:lnTo>
                      <a:pt x="1903" y="393382"/>
                    </a:lnTo>
                    <a:cubicBezTo>
                      <a:pt x="952" y="400050"/>
                      <a:pt x="0" y="405765"/>
                      <a:pt x="0" y="409575"/>
                    </a:cubicBezTo>
                    <a:cubicBezTo>
                      <a:pt x="0" y="414338"/>
                      <a:pt x="0" y="416243"/>
                      <a:pt x="952" y="419100"/>
                    </a:cubicBezTo>
                    <a:lnTo>
                      <a:pt x="2855" y="434340"/>
                    </a:lnTo>
                    <a:cubicBezTo>
                      <a:pt x="3807" y="439103"/>
                      <a:pt x="4758" y="442913"/>
                      <a:pt x="5710" y="447675"/>
                    </a:cubicBezTo>
                    <a:cubicBezTo>
                      <a:pt x="10469" y="463868"/>
                      <a:pt x="16178" y="473393"/>
                      <a:pt x="23791" y="479107"/>
                    </a:cubicBezTo>
                    <a:cubicBezTo>
                      <a:pt x="39018" y="491490"/>
                      <a:pt x="54244" y="501015"/>
                      <a:pt x="70423" y="509588"/>
                    </a:cubicBezTo>
                    <a:cubicBezTo>
                      <a:pt x="86601" y="518160"/>
                      <a:pt x="103730" y="522922"/>
                      <a:pt x="121812" y="525780"/>
                    </a:cubicBezTo>
                    <a:cubicBezTo>
                      <a:pt x="139893" y="528638"/>
                      <a:pt x="158926" y="528638"/>
                      <a:pt x="177008" y="528638"/>
                    </a:cubicBezTo>
                    <a:cubicBezTo>
                      <a:pt x="196041" y="528638"/>
                      <a:pt x="215074" y="527685"/>
                      <a:pt x="234107" y="525780"/>
                    </a:cubicBezTo>
                    <a:cubicBezTo>
                      <a:pt x="241720" y="524828"/>
                      <a:pt x="249333" y="523875"/>
                      <a:pt x="256946" y="522922"/>
                    </a:cubicBezTo>
                    <a:cubicBezTo>
                      <a:pt x="254092" y="524828"/>
                      <a:pt x="251237" y="526732"/>
                      <a:pt x="248382" y="528638"/>
                    </a:cubicBezTo>
                    <a:cubicBezTo>
                      <a:pt x="235058" y="539115"/>
                      <a:pt x="220784" y="548640"/>
                      <a:pt x="207460" y="559118"/>
                    </a:cubicBezTo>
                    <a:cubicBezTo>
                      <a:pt x="194138" y="569595"/>
                      <a:pt x="181766" y="581025"/>
                      <a:pt x="169394" y="593407"/>
                    </a:cubicBezTo>
                    <a:cubicBezTo>
                      <a:pt x="157023" y="605790"/>
                      <a:pt x="145603" y="617220"/>
                      <a:pt x="134183" y="630555"/>
                    </a:cubicBezTo>
                    <a:cubicBezTo>
                      <a:pt x="128473" y="637222"/>
                      <a:pt x="123715" y="643890"/>
                      <a:pt x="120860" y="653415"/>
                    </a:cubicBezTo>
                    <a:cubicBezTo>
                      <a:pt x="119909" y="655320"/>
                      <a:pt x="118957" y="658178"/>
                      <a:pt x="118957" y="660082"/>
                    </a:cubicBezTo>
                    <a:lnTo>
                      <a:pt x="117053" y="667703"/>
                    </a:lnTo>
                    <a:cubicBezTo>
                      <a:pt x="117053" y="668655"/>
                      <a:pt x="116102" y="670560"/>
                      <a:pt x="117053" y="672465"/>
                    </a:cubicBezTo>
                    <a:cubicBezTo>
                      <a:pt x="117053" y="674370"/>
                      <a:pt x="117053" y="676275"/>
                      <a:pt x="118005" y="679132"/>
                    </a:cubicBezTo>
                    <a:lnTo>
                      <a:pt x="118957" y="682943"/>
                    </a:lnTo>
                    <a:lnTo>
                      <a:pt x="120860" y="687705"/>
                    </a:lnTo>
                    <a:cubicBezTo>
                      <a:pt x="121812" y="689610"/>
                      <a:pt x="122764" y="691515"/>
                      <a:pt x="123715" y="693420"/>
                    </a:cubicBezTo>
                    <a:lnTo>
                      <a:pt x="124667" y="696278"/>
                    </a:lnTo>
                    <a:lnTo>
                      <a:pt x="126570" y="700088"/>
                    </a:lnTo>
                    <a:lnTo>
                      <a:pt x="148458" y="725805"/>
                    </a:lnTo>
                    <a:lnTo>
                      <a:pt x="151313" y="728663"/>
                    </a:lnTo>
                    <a:lnTo>
                      <a:pt x="154168" y="730568"/>
                    </a:lnTo>
                    <a:cubicBezTo>
                      <a:pt x="156071" y="731520"/>
                      <a:pt x="157975" y="733425"/>
                      <a:pt x="158926" y="734378"/>
                    </a:cubicBezTo>
                    <a:lnTo>
                      <a:pt x="162733" y="737235"/>
                    </a:lnTo>
                    <a:lnTo>
                      <a:pt x="166539" y="739140"/>
                    </a:lnTo>
                    <a:cubicBezTo>
                      <a:pt x="168443" y="740093"/>
                      <a:pt x="171298" y="741045"/>
                      <a:pt x="172250" y="741045"/>
                    </a:cubicBezTo>
                    <a:cubicBezTo>
                      <a:pt x="174152" y="741045"/>
                      <a:pt x="175104" y="741045"/>
                      <a:pt x="177008" y="741045"/>
                    </a:cubicBezTo>
                    <a:lnTo>
                      <a:pt x="184621" y="740093"/>
                    </a:lnTo>
                    <a:cubicBezTo>
                      <a:pt x="187476" y="740093"/>
                      <a:pt x="189379" y="739140"/>
                      <a:pt x="192234" y="739140"/>
                    </a:cubicBezTo>
                    <a:cubicBezTo>
                      <a:pt x="201751" y="737235"/>
                      <a:pt x="210316" y="732472"/>
                      <a:pt x="216977" y="727710"/>
                    </a:cubicBezTo>
                    <a:cubicBezTo>
                      <a:pt x="231252" y="718185"/>
                      <a:pt x="245526" y="706755"/>
                      <a:pt x="258850" y="696278"/>
                    </a:cubicBezTo>
                    <a:cubicBezTo>
                      <a:pt x="272173" y="684847"/>
                      <a:pt x="284545" y="673418"/>
                      <a:pt x="296916" y="660082"/>
                    </a:cubicBezTo>
                    <a:cubicBezTo>
                      <a:pt x="304529" y="651510"/>
                      <a:pt x="312142" y="642938"/>
                      <a:pt x="319756" y="633413"/>
                    </a:cubicBezTo>
                    <a:cubicBezTo>
                      <a:pt x="318804" y="640080"/>
                      <a:pt x="317852" y="645795"/>
                      <a:pt x="316900" y="652463"/>
                    </a:cubicBezTo>
                    <a:cubicBezTo>
                      <a:pt x="314046" y="672465"/>
                      <a:pt x="311191" y="692468"/>
                      <a:pt x="310239" y="712470"/>
                    </a:cubicBezTo>
                    <a:cubicBezTo>
                      <a:pt x="309287" y="732472"/>
                      <a:pt x="310239" y="752475"/>
                      <a:pt x="314046" y="772478"/>
                    </a:cubicBezTo>
                    <a:cubicBezTo>
                      <a:pt x="317852" y="792480"/>
                      <a:pt x="321659" y="812482"/>
                      <a:pt x="327369" y="831532"/>
                    </a:cubicBezTo>
                    <a:cubicBezTo>
                      <a:pt x="330224" y="841057"/>
                      <a:pt x="335934" y="850582"/>
                      <a:pt x="346402" y="860107"/>
                    </a:cubicBezTo>
                    <a:cubicBezTo>
                      <a:pt x="349257" y="862013"/>
                      <a:pt x="352112" y="864870"/>
                      <a:pt x="354967" y="866775"/>
                    </a:cubicBezTo>
                    <a:lnTo>
                      <a:pt x="364483" y="873443"/>
                    </a:lnTo>
                    <a:cubicBezTo>
                      <a:pt x="366387" y="874395"/>
                      <a:pt x="367339" y="875347"/>
                      <a:pt x="371145" y="876300"/>
                    </a:cubicBezTo>
                    <a:cubicBezTo>
                      <a:pt x="374000" y="877253"/>
                      <a:pt x="377807" y="878205"/>
                      <a:pt x="382565" y="879157"/>
                    </a:cubicBezTo>
                    <a:lnTo>
                      <a:pt x="390178" y="880110"/>
                    </a:lnTo>
                    <a:lnTo>
                      <a:pt x="399694" y="881063"/>
                    </a:lnTo>
                    <a:cubicBezTo>
                      <a:pt x="403501" y="881063"/>
                      <a:pt x="407308" y="882015"/>
                      <a:pt x="411114" y="882015"/>
                    </a:cubicBezTo>
                    <a:lnTo>
                      <a:pt x="416824" y="882968"/>
                    </a:lnTo>
                    <a:lnTo>
                      <a:pt x="424438" y="882968"/>
                    </a:lnTo>
                    <a:lnTo>
                      <a:pt x="490101" y="878205"/>
                    </a:lnTo>
                    <a:lnTo>
                      <a:pt x="497715" y="877253"/>
                    </a:lnTo>
                    <a:lnTo>
                      <a:pt x="503425" y="876300"/>
                    </a:lnTo>
                    <a:cubicBezTo>
                      <a:pt x="507231" y="875347"/>
                      <a:pt x="511038" y="874395"/>
                      <a:pt x="514845" y="873443"/>
                    </a:cubicBezTo>
                    <a:lnTo>
                      <a:pt x="523409" y="870585"/>
                    </a:lnTo>
                    <a:lnTo>
                      <a:pt x="530071" y="868680"/>
                    </a:lnTo>
                    <a:cubicBezTo>
                      <a:pt x="534829" y="866775"/>
                      <a:pt x="537684" y="865822"/>
                      <a:pt x="540539" y="863918"/>
                    </a:cubicBezTo>
                    <a:cubicBezTo>
                      <a:pt x="543394" y="862965"/>
                      <a:pt x="544346" y="861060"/>
                      <a:pt x="546249" y="860107"/>
                    </a:cubicBezTo>
                    <a:lnTo>
                      <a:pt x="553862" y="852488"/>
                    </a:lnTo>
                    <a:cubicBezTo>
                      <a:pt x="556717" y="849630"/>
                      <a:pt x="558621" y="847725"/>
                      <a:pt x="560524" y="844868"/>
                    </a:cubicBezTo>
                    <a:cubicBezTo>
                      <a:pt x="569089" y="834390"/>
                      <a:pt x="571944" y="824865"/>
                      <a:pt x="573847" y="815340"/>
                    </a:cubicBezTo>
                    <a:cubicBezTo>
                      <a:pt x="575750" y="796290"/>
                      <a:pt x="577654" y="776288"/>
                      <a:pt x="577654" y="757238"/>
                    </a:cubicBezTo>
                    <a:cubicBezTo>
                      <a:pt x="577654" y="738188"/>
                      <a:pt x="575750" y="719138"/>
                      <a:pt x="571944" y="700088"/>
                    </a:cubicBezTo>
                    <a:cubicBezTo>
                      <a:pt x="569089" y="686753"/>
                      <a:pt x="565282" y="672465"/>
                      <a:pt x="561475" y="659130"/>
                    </a:cubicBezTo>
                    <a:cubicBezTo>
                      <a:pt x="565282" y="661988"/>
                      <a:pt x="568137" y="664845"/>
                      <a:pt x="571944" y="668655"/>
                    </a:cubicBezTo>
                    <a:cubicBezTo>
                      <a:pt x="588122" y="681990"/>
                      <a:pt x="604300" y="695325"/>
                      <a:pt x="621430" y="705803"/>
                    </a:cubicBezTo>
                    <a:cubicBezTo>
                      <a:pt x="638560" y="716280"/>
                      <a:pt x="656641" y="724853"/>
                      <a:pt x="676626" y="729615"/>
                    </a:cubicBezTo>
                    <a:cubicBezTo>
                      <a:pt x="695659" y="734378"/>
                      <a:pt x="715643" y="737235"/>
                      <a:pt x="736580" y="739140"/>
                    </a:cubicBezTo>
                    <a:cubicBezTo>
                      <a:pt x="747048" y="739140"/>
                      <a:pt x="758468" y="736282"/>
                      <a:pt x="771791" y="726757"/>
                    </a:cubicBezTo>
                    <a:cubicBezTo>
                      <a:pt x="775597" y="723900"/>
                      <a:pt x="778452" y="721995"/>
                      <a:pt x="782259" y="718185"/>
                    </a:cubicBezTo>
                    <a:lnTo>
                      <a:pt x="793679" y="707707"/>
                    </a:lnTo>
                    <a:cubicBezTo>
                      <a:pt x="795583" y="705803"/>
                      <a:pt x="797485" y="703897"/>
                      <a:pt x="799389" y="701040"/>
                    </a:cubicBezTo>
                    <a:cubicBezTo>
                      <a:pt x="801292" y="698182"/>
                      <a:pt x="804147" y="693420"/>
                      <a:pt x="807954" y="686753"/>
                    </a:cubicBezTo>
                    <a:lnTo>
                      <a:pt x="812712" y="677228"/>
                    </a:lnTo>
                    <a:lnTo>
                      <a:pt x="818422" y="664845"/>
                    </a:lnTo>
                    <a:cubicBezTo>
                      <a:pt x="820325" y="660082"/>
                      <a:pt x="823180" y="654368"/>
                      <a:pt x="825084" y="648653"/>
                    </a:cubicBezTo>
                    <a:lnTo>
                      <a:pt x="828890" y="640080"/>
                    </a:lnTo>
                    <a:lnTo>
                      <a:pt x="832697" y="629603"/>
                    </a:lnTo>
                    <a:lnTo>
                      <a:pt x="862198" y="535305"/>
                    </a:lnTo>
                    <a:lnTo>
                      <a:pt x="865053" y="523875"/>
                    </a:lnTo>
                    <a:lnTo>
                      <a:pt x="866957" y="515303"/>
                    </a:lnTo>
                    <a:cubicBezTo>
                      <a:pt x="867908" y="509588"/>
                      <a:pt x="869811" y="502920"/>
                      <a:pt x="870763" y="498157"/>
                    </a:cubicBezTo>
                    <a:lnTo>
                      <a:pt x="873618" y="484822"/>
                    </a:lnTo>
                    <a:lnTo>
                      <a:pt x="875521" y="473393"/>
                    </a:lnTo>
                    <a:cubicBezTo>
                      <a:pt x="876473" y="466725"/>
                      <a:pt x="877425" y="461010"/>
                      <a:pt x="877425" y="457200"/>
                    </a:cubicBezTo>
                    <a:cubicBezTo>
                      <a:pt x="878376" y="451485"/>
                      <a:pt x="878376" y="448628"/>
                      <a:pt x="877425" y="4467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9" name="Google Shape;159;p4"/>
              <p:cNvGrpSpPr/>
              <p:nvPr/>
            </p:nvGrpSpPr>
            <p:grpSpPr>
              <a:xfrm>
                <a:off x="5065072" y="4049296"/>
                <a:ext cx="622841" cy="698940"/>
                <a:chOff x="6442110" y="4049296"/>
                <a:chExt cx="622841" cy="698940"/>
              </a:xfrm>
            </p:grpSpPr>
            <p:sp>
              <p:nvSpPr>
                <p:cNvPr id="160" name="Google Shape;160;p4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4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4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166;p4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167;p4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168;p4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Google Shape;169;p4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4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4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4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4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4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4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4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177;p4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4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179;p4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80;p4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181;p4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4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4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4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185;p4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4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4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4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4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4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4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4"/>
                <p:cNvSpPr/>
                <p:nvPr/>
              </p:nvSpPr>
              <p:spPr>
                <a:xfrm>
                  <a:off x="6581137" y="4234707"/>
                  <a:ext cx="406356" cy="379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56" h="379095" extrusionOk="0">
                      <a:moveTo>
                        <a:pt x="396840" y="236220"/>
                      </a:moveTo>
                      <a:lnTo>
                        <a:pt x="406356" y="207645"/>
                      </a:lnTo>
                      <a:lnTo>
                        <a:pt x="338789" y="181928"/>
                      </a:lnTo>
                      <a:lnTo>
                        <a:pt x="393985" y="160973"/>
                      </a:lnTo>
                      <a:lnTo>
                        <a:pt x="382565" y="132398"/>
                      </a:lnTo>
                      <a:lnTo>
                        <a:pt x="309287" y="160020"/>
                      </a:lnTo>
                      <a:cubicBezTo>
                        <a:pt x="308336" y="157163"/>
                        <a:pt x="306433" y="153353"/>
                        <a:pt x="304529" y="150495"/>
                      </a:cubicBezTo>
                      <a:lnTo>
                        <a:pt x="375903" y="123825"/>
                      </a:lnTo>
                      <a:lnTo>
                        <a:pt x="371145" y="110490"/>
                      </a:lnTo>
                      <a:cubicBezTo>
                        <a:pt x="371145" y="110490"/>
                        <a:pt x="371145" y="110490"/>
                        <a:pt x="371145" y="110490"/>
                      </a:cubicBezTo>
                      <a:lnTo>
                        <a:pt x="364483" y="94298"/>
                      </a:lnTo>
                      <a:lnTo>
                        <a:pt x="294061" y="120015"/>
                      </a:lnTo>
                      <a:lnTo>
                        <a:pt x="343547" y="69533"/>
                      </a:lnTo>
                      <a:lnTo>
                        <a:pt x="334031" y="59055"/>
                      </a:lnTo>
                      <a:cubicBezTo>
                        <a:pt x="334031" y="59055"/>
                        <a:pt x="334031" y="59055"/>
                        <a:pt x="334031" y="59055"/>
                      </a:cubicBezTo>
                      <a:lnTo>
                        <a:pt x="321659" y="46673"/>
                      </a:lnTo>
                      <a:lnTo>
                        <a:pt x="274076" y="95250"/>
                      </a:lnTo>
                      <a:lnTo>
                        <a:pt x="295965" y="27623"/>
                      </a:lnTo>
                      <a:lnTo>
                        <a:pt x="282641" y="22860"/>
                      </a:lnTo>
                      <a:cubicBezTo>
                        <a:pt x="282641" y="22860"/>
                        <a:pt x="282641" y="22860"/>
                        <a:pt x="282641" y="22860"/>
                      </a:cubicBezTo>
                      <a:lnTo>
                        <a:pt x="266463" y="17145"/>
                      </a:lnTo>
                      <a:lnTo>
                        <a:pt x="244575" y="86678"/>
                      </a:lnTo>
                      <a:cubicBezTo>
                        <a:pt x="241720" y="84773"/>
                        <a:pt x="237913" y="83820"/>
                        <a:pt x="235058" y="82868"/>
                      </a:cubicBezTo>
                      <a:lnTo>
                        <a:pt x="257898" y="10478"/>
                      </a:lnTo>
                      <a:lnTo>
                        <a:pt x="229349" y="0"/>
                      </a:lnTo>
                      <a:lnTo>
                        <a:pt x="206509" y="70485"/>
                      </a:lnTo>
                      <a:lnTo>
                        <a:pt x="198896" y="953"/>
                      </a:lnTo>
                      <a:lnTo>
                        <a:pt x="185572" y="1905"/>
                      </a:lnTo>
                      <a:cubicBezTo>
                        <a:pt x="185572" y="1905"/>
                        <a:pt x="185572" y="1905"/>
                        <a:pt x="185572" y="1905"/>
                      </a:cubicBezTo>
                      <a:lnTo>
                        <a:pt x="169394" y="2858"/>
                      </a:lnTo>
                      <a:lnTo>
                        <a:pt x="177008" y="73343"/>
                      </a:lnTo>
                      <a:cubicBezTo>
                        <a:pt x="173201" y="73343"/>
                        <a:pt x="170346" y="74295"/>
                        <a:pt x="166539" y="74295"/>
                      </a:cubicBezTo>
                      <a:lnTo>
                        <a:pt x="158926" y="3810"/>
                      </a:lnTo>
                      <a:lnTo>
                        <a:pt x="145603" y="4763"/>
                      </a:lnTo>
                      <a:lnTo>
                        <a:pt x="145603" y="4763"/>
                      </a:lnTo>
                      <a:lnTo>
                        <a:pt x="129425" y="5715"/>
                      </a:lnTo>
                      <a:lnTo>
                        <a:pt x="137038" y="74295"/>
                      </a:lnTo>
                      <a:lnTo>
                        <a:pt x="97069" y="14288"/>
                      </a:lnTo>
                      <a:lnTo>
                        <a:pt x="72326" y="30480"/>
                      </a:lnTo>
                      <a:lnTo>
                        <a:pt x="114198" y="94298"/>
                      </a:lnTo>
                      <a:cubicBezTo>
                        <a:pt x="111344" y="96203"/>
                        <a:pt x="108489" y="98108"/>
                        <a:pt x="106585" y="100965"/>
                      </a:cubicBezTo>
                      <a:lnTo>
                        <a:pt x="66616" y="40958"/>
                      </a:lnTo>
                      <a:lnTo>
                        <a:pt x="41873" y="57150"/>
                      </a:lnTo>
                      <a:lnTo>
                        <a:pt x="75181" y="107633"/>
                      </a:lnTo>
                      <a:lnTo>
                        <a:pt x="10469" y="90488"/>
                      </a:lnTo>
                      <a:lnTo>
                        <a:pt x="7613" y="103823"/>
                      </a:lnTo>
                      <a:cubicBezTo>
                        <a:pt x="7613" y="103823"/>
                        <a:pt x="7613" y="103823"/>
                        <a:pt x="7613" y="103823"/>
                      </a:cubicBezTo>
                      <a:lnTo>
                        <a:pt x="3807" y="120015"/>
                      </a:lnTo>
                      <a:lnTo>
                        <a:pt x="82794" y="140018"/>
                      </a:lnTo>
                      <a:cubicBezTo>
                        <a:pt x="81843" y="142875"/>
                        <a:pt x="80891" y="146685"/>
                        <a:pt x="79939" y="149543"/>
                      </a:cubicBezTo>
                      <a:lnTo>
                        <a:pt x="6662" y="130493"/>
                      </a:lnTo>
                      <a:lnTo>
                        <a:pt x="0" y="160020"/>
                      </a:lnTo>
                      <a:lnTo>
                        <a:pt x="73277" y="179070"/>
                      </a:lnTo>
                      <a:lnTo>
                        <a:pt x="1903" y="193358"/>
                      </a:lnTo>
                      <a:lnTo>
                        <a:pt x="8565" y="223838"/>
                      </a:lnTo>
                      <a:lnTo>
                        <a:pt x="84697" y="209550"/>
                      </a:lnTo>
                      <a:cubicBezTo>
                        <a:pt x="85649" y="212408"/>
                        <a:pt x="87552" y="216218"/>
                        <a:pt x="88504" y="219075"/>
                      </a:cubicBezTo>
                      <a:lnTo>
                        <a:pt x="18082" y="232410"/>
                      </a:lnTo>
                      <a:lnTo>
                        <a:pt x="24743" y="262890"/>
                      </a:lnTo>
                      <a:lnTo>
                        <a:pt x="91359" y="249555"/>
                      </a:lnTo>
                      <a:lnTo>
                        <a:pt x="46631" y="291465"/>
                      </a:lnTo>
                      <a:lnTo>
                        <a:pt x="56148" y="301943"/>
                      </a:lnTo>
                      <a:cubicBezTo>
                        <a:pt x="56148" y="301943"/>
                        <a:pt x="56148" y="301943"/>
                        <a:pt x="56148" y="301943"/>
                      </a:cubicBezTo>
                      <a:lnTo>
                        <a:pt x="67568" y="314325"/>
                      </a:lnTo>
                      <a:lnTo>
                        <a:pt x="122764" y="262890"/>
                      </a:lnTo>
                      <a:cubicBezTo>
                        <a:pt x="125618" y="264795"/>
                        <a:pt x="128473" y="267653"/>
                        <a:pt x="131328" y="269558"/>
                      </a:cubicBezTo>
                      <a:lnTo>
                        <a:pt x="74229" y="322898"/>
                      </a:lnTo>
                      <a:lnTo>
                        <a:pt x="83745" y="333375"/>
                      </a:lnTo>
                      <a:cubicBezTo>
                        <a:pt x="83745" y="333375"/>
                        <a:pt x="83745" y="333375"/>
                        <a:pt x="83745" y="333375"/>
                      </a:cubicBezTo>
                      <a:lnTo>
                        <a:pt x="95165" y="345758"/>
                      </a:lnTo>
                      <a:lnTo>
                        <a:pt x="119909" y="322898"/>
                      </a:lnTo>
                      <a:lnTo>
                        <a:pt x="112295" y="345758"/>
                      </a:lnTo>
                      <a:lnTo>
                        <a:pt x="125618" y="350520"/>
                      </a:lnTo>
                      <a:cubicBezTo>
                        <a:pt x="125618" y="350520"/>
                        <a:pt x="125618" y="350520"/>
                        <a:pt x="125618" y="350520"/>
                      </a:cubicBezTo>
                      <a:lnTo>
                        <a:pt x="140845" y="356235"/>
                      </a:lnTo>
                      <a:lnTo>
                        <a:pt x="164636" y="286703"/>
                      </a:lnTo>
                      <a:cubicBezTo>
                        <a:pt x="167491" y="287655"/>
                        <a:pt x="171298" y="288608"/>
                        <a:pt x="174152" y="289560"/>
                      </a:cubicBezTo>
                      <a:lnTo>
                        <a:pt x="147506" y="367665"/>
                      </a:lnTo>
                      <a:lnTo>
                        <a:pt x="176056" y="379095"/>
                      </a:lnTo>
                      <a:lnTo>
                        <a:pt x="198896" y="311468"/>
                      </a:lnTo>
                      <a:lnTo>
                        <a:pt x="214122" y="373380"/>
                      </a:lnTo>
                      <a:lnTo>
                        <a:pt x="243624" y="366713"/>
                      </a:lnTo>
                      <a:lnTo>
                        <a:pt x="225542" y="294323"/>
                      </a:lnTo>
                      <a:cubicBezTo>
                        <a:pt x="229349" y="294323"/>
                        <a:pt x="232204" y="293370"/>
                        <a:pt x="236010" y="292418"/>
                      </a:cubicBezTo>
                      <a:lnTo>
                        <a:pt x="255995" y="369570"/>
                      </a:lnTo>
                      <a:lnTo>
                        <a:pt x="285496" y="362903"/>
                      </a:lnTo>
                      <a:lnTo>
                        <a:pt x="266463" y="285750"/>
                      </a:lnTo>
                      <a:lnTo>
                        <a:pt x="310239" y="343853"/>
                      </a:lnTo>
                      <a:lnTo>
                        <a:pt x="334031" y="325755"/>
                      </a:lnTo>
                      <a:lnTo>
                        <a:pt x="287399" y="262890"/>
                      </a:lnTo>
                      <a:cubicBezTo>
                        <a:pt x="289303" y="260033"/>
                        <a:pt x="292158" y="258128"/>
                        <a:pt x="294061" y="255270"/>
                      </a:cubicBezTo>
                      <a:lnTo>
                        <a:pt x="342595" y="320993"/>
                      </a:lnTo>
                      <a:lnTo>
                        <a:pt x="366387" y="302895"/>
                      </a:lnTo>
                      <a:lnTo>
                        <a:pt x="323562" y="244793"/>
                      </a:lnTo>
                      <a:lnTo>
                        <a:pt x="379710" y="265748"/>
                      </a:lnTo>
                      <a:lnTo>
                        <a:pt x="389226" y="237173"/>
                      </a:lnTo>
                      <a:lnTo>
                        <a:pt x="315949" y="208598"/>
                      </a:lnTo>
                      <a:cubicBezTo>
                        <a:pt x="316900" y="204788"/>
                        <a:pt x="316900" y="201930"/>
                        <a:pt x="316900" y="198120"/>
                      </a:cubicBezTo>
                      <a:lnTo>
                        <a:pt x="396840" y="2362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3" name="Google Shape;193;p4"/>
              <p:cNvGrpSpPr/>
              <p:nvPr/>
            </p:nvGrpSpPr>
            <p:grpSpPr>
              <a:xfrm>
                <a:off x="5322502" y="4343290"/>
                <a:ext cx="159452" cy="147643"/>
                <a:chOff x="6705277" y="4343290"/>
                <a:chExt cx="159452" cy="147643"/>
              </a:xfrm>
            </p:grpSpPr>
            <p:sp>
              <p:nvSpPr>
                <p:cNvPr id="194" name="Google Shape;194;p4"/>
                <p:cNvSpPr/>
                <p:nvPr/>
              </p:nvSpPr>
              <p:spPr>
                <a:xfrm>
                  <a:off x="6705277" y="4394200"/>
                  <a:ext cx="33408" cy="33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8" h="33437" extrusionOk="0">
                      <a:moveTo>
                        <a:pt x="27173" y="30054"/>
                      </a:moveTo>
                      <a:cubicBezTo>
                        <a:pt x="33834" y="24339"/>
                        <a:pt x="35737" y="13862"/>
                        <a:pt x="30027" y="6242"/>
                      </a:cubicBezTo>
                      <a:cubicBezTo>
                        <a:pt x="24318" y="-426"/>
                        <a:pt x="13849" y="-2331"/>
                        <a:pt x="6236" y="3384"/>
                      </a:cubicBezTo>
                      <a:cubicBezTo>
                        <a:pt x="-426" y="9099"/>
                        <a:pt x="-2329" y="19577"/>
                        <a:pt x="3381" y="27196"/>
                      </a:cubicBezTo>
                      <a:cubicBezTo>
                        <a:pt x="10043" y="33864"/>
                        <a:pt x="20511" y="35769"/>
                        <a:pt x="27173" y="3005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4"/>
                <p:cNvSpPr/>
                <p:nvPr/>
              </p:nvSpPr>
              <p:spPr>
                <a:xfrm>
                  <a:off x="6711068" y="4361896"/>
                  <a:ext cx="21827" cy="21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1572" extrusionOk="0">
                      <a:moveTo>
                        <a:pt x="17575" y="19496"/>
                      </a:moveTo>
                      <a:cubicBezTo>
                        <a:pt x="22333" y="15686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2828"/>
                        <a:pt x="2349" y="17591"/>
                      </a:cubicBezTo>
                      <a:cubicBezTo>
                        <a:pt x="6155" y="21401"/>
                        <a:pt x="12817" y="23306"/>
                        <a:pt x="17575" y="1949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4"/>
                <p:cNvSpPr/>
                <p:nvPr/>
              </p:nvSpPr>
              <p:spPr>
                <a:xfrm>
                  <a:off x="6763612" y="4359484"/>
                  <a:ext cx="15120" cy="16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16094" extrusionOk="0">
                      <a:moveTo>
                        <a:pt x="242" y="7620"/>
                      </a:moveTo>
                      <a:cubicBezTo>
                        <a:pt x="242" y="7620"/>
                        <a:pt x="242" y="7620"/>
                        <a:pt x="242" y="7620"/>
                      </a:cubicBezTo>
                      <a:cubicBezTo>
                        <a:pt x="242" y="6668"/>
                        <a:pt x="242" y="4763"/>
                        <a:pt x="242" y="3810"/>
                      </a:cubicBezTo>
                      <a:cubicBezTo>
                        <a:pt x="242" y="4763"/>
                        <a:pt x="242" y="5715"/>
                        <a:pt x="242" y="7620"/>
                      </a:cubicBezTo>
                      <a:cubicBezTo>
                        <a:pt x="-709" y="13335"/>
                        <a:pt x="5001" y="18097"/>
                        <a:pt x="10710" y="15240"/>
                      </a:cubicBezTo>
                      <a:cubicBezTo>
                        <a:pt x="16421" y="12383"/>
                        <a:pt x="16421" y="5715"/>
                        <a:pt x="11662" y="1905"/>
                      </a:cubicBezTo>
                      <a:cubicBezTo>
                        <a:pt x="9759" y="0"/>
                        <a:pt x="8808" y="0"/>
                        <a:pt x="6904" y="0"/>
                      </a:cubicBezTo>
                      <a:cubicBezTo>
                        <a:pt x="5952" y="0"/>
                        <a:pt x="5952" y="0"/>
                        <a:pt x="6904" y="0"/>
                      </a:cubicBezTo>
                      <a:cubicBezTo>
                        <a:pt x="5952" y="0"/>
                        <a:pt x="5001" y="0"/>
                        <a:pt x="5001" y="0"/>
                      </a:cubicBezTo>
                      <a:cubicBezTo>
                        <a:pt x="1194" y="953"/>
                        <a:pt x="-709" y="3810"/>
                        <a:pt x="242" y="76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4"/>
                <p:cNvSpPr/>
                <p:nvPr/>
              </p:nvSpPr>
              <p:spPr>
                <a:xfrm>
                  <a:off x="6757028" y="4417503"/>
                  <a:ext cx="19763" cy="20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3" h="20171" extrusionOk="0">
                      <a:moveTo>
                        <a:pt x="16343" y="18182"/>
                      </a:moveTo>
                      <a:cubicBezTo>
                        <a:pt x="25859" y="10562"/>
                        <a:pt x="13488" y="-5631"/>
                        <a:pt x="3972" y="1990"/>
                      </a:cubicBezTo>
                      <a:cubicBezTo>
                        <a:pt x="-6497" y="9609"/>
                        <a:pt x="5875" y="25802"/>
                        <a:pt x="16343" y="1818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4"/>
                <p:cNvSpPr/>
                <p:nvPr/>
              </p:nvSpPr>
              <p:spPr>
                <a:xfrm>
                  <a:off x="6725343" y="4457146"/>
                  <a:ext cx="21827" cy="2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2799" extrusionOk="0">
                      <a:moveTo>
                        <a:pt x="17575" y="20448"/>
                      </a:moveTo>
                      <a:cubicBezTo>
                        <a:pt x="22333" y="16638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3781"/>
                        <a:pt x="2349" y="18543"/>
                      </a:cubicBezTo>
                      <a:cubicBezTo>
                        <a:pt x="5204" y="23306"/>
                        <a:pt x="12817" y="24259"/>
                        <a:pt x="17575" y="204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4"/>
                <p:cNvSpPr/>
                <p:nvPr/>
              </p:nvSpPr>
              <p:spPr>
                <a:xfrm>
                  <a:off x="6773558" y="4465561"/>
                  <a:ext cx="25321" cy="2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1" h="25372" extrusionOk="0">
                      <a:moveTo>
                        <a:pt x="20750" y="22511"/>
                      </a:moveTo>
                      <a:cubicBezTo>
                        <a:pt x="33121" y="12986"/>
                        <a:pt x="17895" y="-7017"/>
                        <a:pt x="4571" y="2508"/>
                      </a:cubicBezTo>
                      <a:cubicBezTo>
                        <a:pt x="-7800" y="12033"/>
                        <a:pt x="7426" y="32988"/>
                        <a:pt x="20750" y="22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4"/>
                <p:cNvSpPr/>
                <p:nvPr/>
              </p:nvSpPr>
              <p:spPr>
                <a:xfrm>
                  <a:off x="6829590" y="4452051"/>
                  <a:ext cx="7038" cy="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8" h="6877" extrusionOk="0">
                      <a:moveTo>
                        <a:pt x="5639" y="6494"/>
                      </a:moveTo>
                      <a:cubicBezTo>
                        <a:pt x="9445" y="3636"/>
                        <a:pt x="4687" y="-2079"/>
                        <a:pt x="880" y="779"/>
                      </a:cubicBezTo>
                      <a:cubicBezTo>
                        <a:pt x="-1975" y="2684"/>
                        <a:pt x="2784" y="8399"/>
                        <a:pt x="5639" y="64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4"/>
                <p:cNvSpPr/>
                <p:nvPr/>
              </p:nvSpPr>
              <p:spPr>
                <a:xfrm>
                  <a:off x="6800523" y="4392921"/>
                  <a:ext cx="22779" cy="23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9" h="23207" extrusionOk="0">
                      <a:moveTo>
                        <a:pt x="18527" y="20856"/>
                      </a:moveTo>
                      <a:cubicBezTo>
                        <a:pt x="23285" y="17046"/>
                        <a:pt x="24237" y="9426"/>
                        <a:pt x="20430" y="4664"/>
                      </a:cubicBezTo>
                      <a:cubicBezTo>
                        <a:pt x="16623" y="-99"/>
                        <a:pt x="9010" y="-2004"/>
                        <a:pt x="4252" y="2759"/>
                      </a:cubicBezTo>
                      <a:cubicBezTo>
                        <a:pt x="-506" y="6569"/>
                        <a:pt x="-1458" y="14189"/>
                        <a:pt x="2349" y="18951"/>
                      </a:cubicBezTo>
                      <a:cubicBezTo>
                        <a:pt x="6156" y="23714"/>
                        <a:pt x="13769" y="24666"/>
                        <a:pt x="18527" y="2085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4"/>
                <p:cNvSpPr/>
                <p:nvPr/>
              </p:nvSpPr>
              <p:spPr>
                <a:xfrm>
                  <a:off x="6858836" y="4405587"/>
                  <a:ext cx="5893" cy="5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3" h="5332" extrusionOk="0">
                      <a:moveTo>
                        <a:pt x="2087" y="4380"/>
                      </a:moveTo>
                      <a:cubicBezTo>
                        <a:pt x="3038" y="4380"/>
                        <a:pt x="3038" y="4380"/>
                        <a:pt x="3990" y="5332"/>
                      </a:cubicBezTo>
                      <a:cubicBezTo>
                        <a:pt x="4942" y="5332"/>
                        <a:pt x="5893" y="5332"/>
                        <a:pt x="5893" y="4380"/>
                      </a:cubicBezTo>
                      <a:cubicBezTo>
                        <a:pt x="5893" y="3427"/>
                        <a:pt x="5893" y="3427"/>
                        <a:pt x="5893" y="2475"/>
                      </a:cubicBezTo>
                      <a:cubicBezTo>
                        <a:pt x="3990" y="-3240"/>
                        <a:pt x="-3623" y="2475"/>
                        <a:pt x="2087" y="438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4"/>
                <p:cNvSpPr/>
                <p:nvPr/>
              </p:nvSpPr>
              <p:spPr>
                <a:xfrm>
                  <a:off x="6812110" y="4343290"/>
                  <a:ext cx="10615" cy="10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5" h="10481" extrusionOk="0">
                      <a:moveTo>
                        <a:pt x="8843" y="9527"/>
                      </a:moveTo>
                      <a:cubicBezTo>
                        <a:pt x="13601" y="5717"/>
                        <a:pt x="7892" y="-2855"/>
                        <a:pt x="2181" y="954"/>
                      </a:cubicBezTo>
                      <a:cubicBezTo>
                        <a:pt x="-3528" y="4765"/>
                        <a:pt x="3133" y="13337"/>
                        <a:pt x="8843" y="952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4" name="Google Shape;204;p4"/>
            <p:cNvGrpSpPr/>
            <p:nvPr/>
          </p:nvGrpSpPr>
          <p:grpSpPr>
            <a:xfrm>
              <a:off x="8896048" y="773704"/>
              <a:ext cx="288225" cy="301713"/>
              <a:chOff x="7064339" y="4312812"/>
              <a:chExt cx="416149" cy="435624"/>
            </a:xfrm>
          </p:grpSpPr>
          <p:sp>
            <p:nvSpPr>
              <p:cNvPr id="205" name="Google Shape;205;p4"/>
              <p:cNvSpPr/>
              <p:nvPr/>
            </p:nvSpPr>
            <p:spPr>
              <a:xfrm>
                <a:off x="7064339" y="4312812"/>
                <a:ext cx="416149" cy="435624"/>
              </a:xfrm>
              <a:custGeom>
                <a:avLst/>
                <a:gdLst/>
                <a:ahLst/>
                <a:cxnLst/>
                <a:rect l="l" t="t" r="r" b="b"/>
                <a:pathLst>
                  <a:path w="416149" h="435624" extrusionOk="0">
                    <a:moveTo>
                      <a:pt x="401836" y="142875"/>
                    </a:moveTo>
                    <a:cubicBezTo>
                      <a:pt x="409449" y="129540"/>
                      <a:pt x="413256" y="119063"/>
                      <a:pt x="415159" y="111443"/>
                    </a:cubicBezTo>
                    <a:cubicBezTo>
                      <a:pt x="417062" y="103822"/>
                      <a:pt x="416110" y="100013"/>
                      <a:pt x="413256" y="97155"/>
                    </a:cubicBezTo>
                    <a:cubicBezTo>
                      <a:pt x="410401" y="94297"/>
                      <a:pt x="404690" y="92393"/>
                      <a:pt x="397077" y="91440"/>
                    </a:cubicBezTo>
                    <a:cubicBezTo>
                      <a:pt x="389464" y="90488"/>
                      <a:pt x="379948" y="89535"/>
                      <a:pt x="371383" y="89535"/>
                    </a:cubicBezTo>
                    <a:cubicBezTo>
                      <a:pt x="352350" y="91440"/>
                      <a:pt x="326655" y="96203"/>
                      <a:pt x="302864" y="107632"/>
                    </a:cubicBezTo>
                    <a:cubicBezTo>
                      <a:pt x="286686" y="115253"/>
                      <a:pt x="271459" y="126682"/>
                      <a:pt x="258136" y="140018"/>
                    </a:cubicBezTo>
                    <a:cubicBezTo>
                      <a:pt x="258136" y="129540"/>
                      <a:pt x="258136" y="118110"/>
                      <a:pt x="256233" y="106680"/>
                    </a:cubicBezTo>
                    <a:cubicBezTo>
                      <a:pt x="252426" y="82868"/>
                      <a:pt x="243861" y="58103"/>
                      <a:pt x="233393" y="37147"/>
                    </a:cubicBezTo>
                    <a:cubicBezTo>
                      <a:pt x="227683" y="22860"/>
                      <a:pt x="221022" y="13335"/>
                      <a:pt x="216263" y="7620"/>
                    </a:cubicBezTo>
                    <a:cubicBezTo>
                      <a:pt x="211505" y="1905"/>
                      <a:pt x="207699" y="0"/>
                      <a:pt x="203892" y="0"/>
                    </a:cubicBezTo>
                    <a:cubicBezTo>
                      <a:pt x="200085" y="953"/>
                      <a:pt x="195327" y="3810"/>
                      <a:pt x="189617" y="9525"/>
                    </a:cubicBezTo>
                    <a:cubicBezTo>
                      <a:pt x="183907" y="14288"/>
                      <a:pt x="178197" y="21907"/>
                      <a:pt x="173439" y="29528"/>
                    </a:cubicBezTo>
                    <a:cubicBezTo>
                      <a:pt x="163922" y="45720"/>
                      <a:pt x="154406" y="70485"/>
                      <a:pt x="151551" y="99060"/>
                    </a:cubicBezTo>
                    <a:cubicBezTo>
                      <a:pt x="150600" y="113347"/>
                      <a:pt x="150600" y="127635"/>
                      <a:pt x="153454" y="141922"/>
                    </a:cubicBezTo>
                    <a:cubicBezTo>
                      <a:pt x="156309" y="156210"/>
                      <a:pt x="161067" y="170497"/>
                      <a:pt x="166777" y="182880"/>
                    </a:cubicBezTo>
                    <a:cubicBezTo>
                      <a:pt x="167729" y="184785"/>
                      <a:pt x="168681" y="185738"/>
                      <a:pt x="168681" y="187643"/>
                    </a:cubicBezTo>
                    <a:cubicBezTo>
                      <a:pt x="165826" y="186690"/>
                      <a:pt x="163922" y="184785"/>
                      <a:pt x="161067" y="183832"/>
                    </a:cubicBezTo>
                    <a:cubicBezTo>
                      <a:pt x="142034" y="174307"/>
                      <a:pt x="119194" y="168593"/>
                      <a:pt x="96355" y="170497"/>
                    </a:cubicBezTo>
                    <a:cubicBezTo>
                      <a:pt x="73515" y="171450"/>
                      <a:pt x="51627" y="179070"/>
                      <a:pt x="31643" y="188595"/>
                    </a:cubicBezTo>
                    <a:cubicBezTo>
                      <a:pt x="19271" y="194310"/>
                      <a:pt x="10706" y="200025"/>
                      <a:pt x="5948" y="204788"/>
                    </a:cubicBezTo>
                    <a:cubicBezTo>
                      <a:pt x="1190" y="209550"/>
                      <a:pt x="-714" y="213360"/>
                      <a:pt x="238" y="217170"/>
                    </a:cubicBezTo>
                    <a:cubicBezTo>
                      <a:pt x="1190" y="220980"/>
                      <a:pt x="4045" y="225743"/>
                      <a:pt x="8803" y="231457"/>
                    </a:cubicBezTo>
                    <a:cubicBezTo>
                      <a:pt x="13561" y="237172"/>
                      <a:pt x="20223" y="242888"/>
                      <a:pt x="26885" y="247650"/>
                    </a:cubicBezTo>
                    <a:cubicBezTo>
                      <a:pt x="42111" y="258128"/>
                      <a:pt x="63047" y="268605"/>
                      <a:pt x="86839" y="273368"/>
                    </a:cubicBezTo>
                    <a:cubicBezTo>
                      <a:pt x="110630" y="278130"/>
                      <a:pt x="136325" y="277178"/>
                      <a:pt x="159164" y="269557"/>
                    </a:cubicBezTo>
                    <a:cubicBezTo>
                      <a:pt x="164874" y="267653"/>
                      <a:pt x="170584" y="264795"/>
                      <a:pt x="175342" y="262890"/>
                    </a:cubicBezTo>
                    <a:cubicBezTo>
                      <a:pt x="171535" y="266700"/>
                      <a:pt x="168681" y="271463"/>
                      <a:pt x="165826" y="276225"/>
                    </a:cubicBezTo>
                    <a:cubicBezTo>
                      <a:pt x="154406" y="292418"/>
                      <a:pt x="146793" y="314325"/>
                      <a:pt x="146793" y="338138"/>
                    </a:cubicBezTo>
                    <a:cubicBezTo>
                      <a:pt x="146793" y="361950"/>
                      <a:pt x="155358" y="386715"/>
                      <a:pt x="166777" y="405765"/>
                    </a:cubicBezTo>
                    <a:cubicBezTo>
                      <a:pt x="173439" y="418147"/>
                      <a:pt x="181052" y="425768"/>
                      <a:pt x="185810" y="430530"/>
                    </a:cubicBezTo>
                    <a:cubicBezTo>
                      <a:pt x="191520" y="435293"/>
                      <a:pt x="195327" y="436245"/>
                      <a:pt x="199134" y="435293"/>
                    </a:cubicBezTo>
                    <a:cubicBezTo>
                      <a:pt x="202940" y="434340"/>
                      <a:pt x="206747" y="430530"/>
                      <a:pt x="212457" y="426720"/>
                    </a:cubicBezTo>
                    <a:cubicBezTo>
                      <a:pt x="217215" y="421957"/>
                      <a:pt x="222925" y="416243"/>
                      <a:pt x="226732" y="409575"/>
                    </a:cubicBezTo>
                    <a:cubicBezTo>
                      <a:pt x="235296" y="396240"/>
                      <a:pt x="244813" y="378143"/>
                      <a:pt x="249571" y="359093"/>
                    </a:cubicBezTo>
                    <a:cubicBezTo>
                      <a:pt x="254329" y="342900"/>
                      <a:pt x="255281" y="323850"/>
                      <a:pt x="251475" y="303847"/>
                    </a:cubicBezTo>
                    <a:cubicBezTo>
                      <a:pt x="264798" y="319088"/>
                      <a:pt x="281928" y="332422"/>
                      <a:pt x="300009" y="340995"/>
                    </a:cubicBezTo>
                    <a:cubicBezTo>
                      <a:pt x="321897" y="351472"/>
                      <a:pt x="345688" y="357188"/>
                      <a:pt x="367576" y="359093"/>
                    </a:cubicBezTo>
                    <a:cubicBezTo>
                      <a:pt x="381851" y="360997"/>
                      <a:pt x="392319" y="360997"/>
                      <a:pt x="398981" y="360045"/>
                    </a:cubicBezTo>
                    <a:cubicBezTo>
                      <a:pt x="405642" y="359093"/>
                      <a:pt x="409449" y="357188"/>
                      <a:pt x="411352" y="353378"/>
                    </a:cubicBezTo>
                    <a:cubicBezTo>
                      <a:pt x="412304" y="349568"/>
                      <a:pt x="412304" y="343853"/>
                      <a:pt x="410401" y="336232"/>
                    </a:cubicBezTo>
                    <a:cubicBezTo>
                      <a:pt x="408497" y="328613"/>
                      <a:pt x="405642" y="320040"/>
                      <a:pt x="401836" y="311468"/>
                    </a:cubicBezTo>
                    <a:cubicBezTo>
                      <a:pt x="393271" y="294322"/>
                      <a:pt x="377093" y="272415"/>
                      <a:pt x="356156" y="256222"/>
                    </a:cubicBezTo>
                    <a:cubicBezTo>
                      <a:pt x="340930" y="243840"/>
                      <a:pt x="322849" y="234315"/>
                      <a:pt x="304767" y="227647"/>
                    </a:cubicBezTo>
                    <a:cubicBezTo>
                      <a:pt x="321897" y="221932"/>
                      <a:pt x="338075" y="212407"/>
                      <a:pt x="353302" y="200978"/>
                    </a:cubicBezTo>
                    <a:cubicBezTo>
                      <a:pt x="374238" y="185738"/>
                      <a:pt x="390416" y="163830"/>
                      <a:pt x="401836" y="1428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7258251" y="4493477"/>
                <a:ext cx="89431" cy="87304"/>
              </a:xfrm>
              <a:custGeom>
                <a:avLst/>
                <a:gdLst/>
                <a:ahLst/>
                <a:cxnLst/>
                <a:rect l="l" t="t" r="r" b="b"/>
                <a:pathLst>
                  <a:path w="89431" h="87304" extrusionOk="0">
                    <a:moveTo>
                      <a:pt x="80402" y="14597"/>
                    </a:moveTo>
                    <a:cubicBezTo>
                      <a:pt x="71837" y="10787"/>
                      <a:pt x="58513" y="12692"/>
                      <a:pt x="53755" y="21265"/>
                    </a:cubicBezTo>
                    <a:cubicBezTo>
                      <a:pt x="51852" y="26027"/>
                      <a:pt x="48997" y="30790"/>
                      <a:pt x="47094" y="34600"/>
                    </a:cubicBezTo>
                    <a:cubicBezTo>
                      <a:pt x="43287" y="26979"/>
                      <a:pt x="40432" y="19360"/>
                      <a:pt x="37577" y="11740"/>
                    </a:cubicBezTo>
                    <a:cubicBezTo>
                      <a:pt x="29012" y="-9215"/>
                      <a:pt x="-4296" y="310"/>
                      <a:pt x="463" y="21265"/>
                    </a:cubicBezTo>
                    <a:cubicBezTo>
                      <a:pt x="4270" y="40315"/>
                      <a:pt x="9028" y="59365"/>
                      <a:pt x="20447" y="75557"/>
                    </a:cubicBezTo>
                    <a:cubicBezTo>
                      <a:pt x="22351" y="77462"/>
                      <a:pt x="24254" y="79367"/>
                      <a:pt x="27109" y="79367"/>
                    </a:cubicBezTo>
                    <a:cubicBezTo>
                      <a:pt x="32819" y="88892"/>
                      <a:pt x="49949" y="89844"/>
                      <a:pt x="57562" y="82225"/>
                    </a:cubicBezTo>
                    <a:cubicBezTo>
                      <a:pt x="69933" y="68890"/>
                      <a:pt x="80402" y="53650"/>
                      <a:pt x="88015" y="37457"/>
                    </a:cubicBezTo>
                    <a:cubicBezTo>
                      <a:pt x="90870" y="29837"/>
                      <a:pt x="89918" y="19360"/>
                      <a:pt x="80402" y="14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4"/>
            <p:cNvGrpSpPr/>
            <p:nvPr/>
          </p:nvGrpSpPr>
          <p:grpSpPr>
            <a:xfrm>
              <a:off x="8683981" y="-131"/>
              <a:ext cx="268001" cy="434764"/>
              <a:chOff x="975733" y="2462104"/>
              <a:chExt cx="631184" cy="1023937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BA10009-126D-5709-FABD-ABFDD86E1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74521" y="-37721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"/>
          <p:cNvSpPr txBox="1">
            <a:spLocks noGrp="1"/>
          </p:cNvSpPr>
          <p:nvPr>
            <p:ph type="subTitle" idx="1"/>
          </p:nvPr>
        </p:nvSpPr>
        <p:spPr>
          <a:xfrm>
            <a:off x="1066435" y="2128150"/>
            <a:ext cx="32106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subTitle" idx="2"/>
          </p:nvPr>
        </p:nvSpPr>
        <p:spPr>
          <a:xfrm>
            <a:off x="4866960" y="2128150"/>
            <a:ext cx="32106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3" name="Google Shape;213;p5"/>
          <p:cNvSpPr txBox="1">
            <a:spLocks noGrp="1"/>
          </p:cNvSpPr>
          <p:nvPr>
            <p:ph type="subTitle" idx="3"/>
          </p:nvPr>
        </p:nvSpPr>
        <p:spPr>
          <a:xfrm>
            <a:off x="1066435" y="2629301"/>
            <a:ext cx="3210600" cy="14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"/>
          <p:cNvSpPr txBox="1">
            <a:spLocks noGrp="1"/>
          </p:cNvSpPr>
          <p:nvPr>
            <p:ph type="subTitle" idx="4"/>
          </p:nvPr>
        </p:nvSpPr>
        <p:spPr>
          <a:xfrm>
            <a:off x="4866965" y="2629301"/>
            <a:ext cx="3210600" cy="14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"/>
          <p:cNvSpPr/>
          <p:nvPr/>
        </p:nvSpPr>
        <p:spPr>
          <a:xfrm rot="-5400000">
            <a:off x="8387358" y="3537892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217" name="Google Shape;217;p5"/>
          <p:cNvSpPr/>
          <p:nvPr/>
        </p:nvSpPr>
        <p:spPr>
          <a:xfrm rot="5400000" flipH="1">
            <a:off x="-1051542" y="-555505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218" name="Google Shape;218;p5"/>
          <p:cNvGrpSpPr/>
          <p:nvPr/>
        </p:nvGrpSpPr>
        <p:grpSpPr>
          <a:xfrm>
            <a:off x="89853" y="224759"/>
            <a:ext cx="706794" cy="1202193"/>
            <a:chOff x="138045" y="3365909"/>
            <a:chExt cx="1045089" cy="1777603"/>
          </a:xfrm>
        </p:grpSpPr>
        <p:grpSp>
          <p:nvGrpSpPr>
            <p:cNvPr id="219" name="Google Shape;219;p5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220" name="Google Shape;220;p5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5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5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242" name="Google Shape;242;p5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4" name="Google Shape;244;p5"/>
          <p:cNvGrpSpPr/>
          <p:nvPr/>
        </p:nvGrpSpPr>
        <p:grpSpPr>
          <a:xfrm rot="10800000" flipH="1">
            <a:off x="8472672" y="4186466"/>
            <a:ext cx="760276" cy="1151184"/>
            <a:chOff x="8423997" y="-131"/>
            <a:chExt cx="760276" cy="1151184"/>
          </a:xfrm>
        </p:grpSpPr>
        <p:grpSp>
          <p:nvGrpSpPr>
            <p:cNvPr id="245" name="Google Shape;245;p5"/>
            <p:cNvGrpSpPr/>
            <p:nvPr/>
          </p:nvGrpSpPr>
          <p:grpSpPr>
            <a:xfrm>
              <a:off x="8423997" y="539510"/>
              <a:ext cx="608198" cy="611543"/>
              <a:chOff x="4937424" y="3974675"/>
              <a:chExt cx="878138" cy="882967"/>
            </a:xfrm>
          </p:grpSpPr>
          <p:sp>
            <p:nvSpPr>
              <p:cNvPr id="246" name="Google Shape;246;p5"/>
              <p:cNvSpPr/>
              <p:nvPr/>
            </p:nvSpPr>
            <p:spPr>
              <a:xfrm>
                <a:off x="4937424" y="3974675"/>
                <a:ext cx="878138" cy="882967"/>
              </a:xfrm>
              <a:custGeom>
                <a:avLst/>
                <a:gdLst/>
                <a:ahLst/>
                <a:cxnLst/>
                <a:rect l="l" t="t" r="r" b="b"/>
                <a:pathLst>
                  <a:path w="878138" h="882967" extrusionOk="0">
                    <a:moveTo>
                      <a:pt x="877425" y="446722"/>
                    </a:moveTo>
                    <a:lnTo>
                      <a:pt x="875521" y="431482"/>
                    </a:lnTo>
                    <a:cubicBezTo>
                      <a:pt x="874570" y="426720"/>
                      <a:pt x="873618" y="422910"/>
                      <a:pt x="872666" y="418147"/>
                    </a:cubicBezTo>
                    <a:cubicBezTo>
                      <a:pt x="868859" y="401955"/>
                      <a:pt x="862198" y="392430"/>
                      <a:pt x="854585" y="386715"/>
                    </a:cubicBezTo>
                    <a:cubicBezTo>
                      <a:pt x="839358" y="374332"/>
                      <a:pt x="824132" y="364807"/>
                      <a:pt x="808905" y="355282"/>
                    </a:cubicBezTo>
                    <a:cubicBezTo>
                      <a:pt x="792727" y="346710"/>
                      <a:pt x="776549" y="340995"/>
                      <a:pt x="758468" y="337185"/>
                    </a:cubicBezTo>
                    <a:cubicBezTo>
                      <a:pt x="740386" y="333375"/>
                      <a:pt x="722305" y="332422"/>
                      <a:pt x="703272" y="331470"/>
                    </a:cubicBezTo>
                    <a:cubicBezTo>
                      <a:pt x="696610" y="331470"/>
                      <a:pt x="689949" y="330518"/>
                      <a:pt x="682336" y="330518"/>
                    </a:cubicBezTo>
                    <a:cubicBezTo>
                      <a:pt x="682336" y="330518"/>
                      <a:pt x="682336" y="330518"/>
                      <a:pt x="682336" y="330518"/>
                    </a:cubicBezTo>
                    <a:cubicBezTo>
                      <a:pt x="696610" y="320040"/>
                      <a:pt x="710885" y="309563"/>
                      <a:pt x="723257" y="298132"/>
                    </a:cubicBezTo>
                    <a:cubicBezTo>
                      <a:pt x="736580" y="286703"/>
                      <a:pt x="748000" y="274320"/>
                      <a:pt x="758468" y="260032"/>
                    </a:cubicBezTo>
                    <a:cubicBezTo>
                      <a:pt x="768936" y="245745"/>
                      <a:pt x="778452" y="231457"/>
                      <a:pt x="787017" y="216218"/>
                    </a:cubicBezTo>
                    <a:cubicBezTo>
                      <a:pt x="790824" y="208597"/>
                      <a:pt x="793679" y="199072"/>
                      <a:pt x="792727" y="185738"/>
                    </a:cubicBezTo>
                    <a:cubicBezTo>
                      <a:pt x="792727" y="182880"/>
                      <a:pt x="791776" y="179070"/>
                      <a:pt x="791776" y="175260"/>
                    </a:cubicBezTo>
                    <a:lnTo>
                      <a:pt x="789872" y="163830"/>
                    </a:lnTo>
                    <a:cubicBezTo>
                      <a:pt x="789872" y="161925"/>
                      <a:pt x="788921" y="160020"/>
                      <a:pt x="787969" y="157163"/>
                    </a:cubicBezTo>
                    <a:cubicBezTo>
                      <a:pt x="787017" y="154305"/>
                      <a:pt x="785114" y="151447"/>
                      <a:pt x="782259" y="146685"/>
                    </a:cubicBezTo>
                    <a:lnTo>
                      <a:pt x="778452" y="140018"/>
                    </a:lnTo>
                    <a:lnTo>
                      <a:pt x="772743" y="132397"/>
                    </a:lnTo>
                    <a:cubicBezTo>
                      <a:pt x="770839" y="129540"/>
                      <a:pt x="767984" y="125730"/>
                      <a:pt x="765130" y="122872"/>
                    </a:cubicBezTo>
                    <a:lnTo>
                      <a:pt x="761323" y="118110"/>
                    </a:lnTo>
                    <a:lnTo>
                      <a:pt x="756564" y="112395"/>
                    </a:lnTo>
                    <a:lnTo>
                      <a:pt x="708982" y="64770"/>
                    </a:lnTo>
                    <a:lnTo>
                      <a:pt x="703272" y="60007"/>
                    </a:lnTo>
                    <a:lnTo>
                      <a:pt x="698514" y="56197"/>
                    </a:lnTo>
                    <a:cubicBezTo>
                      <a:pt x="695659" y="53340"/>
                      <a:pt x="691852" y="51435"/>
                      <a:pt x="688997" y="48578"/>
                    </a:cubicBezTo>
                    <a:lnTo>
                      <a:pt x="681384" y="42863"/>
                    </a:lnTo>
                    <a:lnTo>
                      <a:pt x="674722" y="39053"/>
                    </a:lnTo>
                    <a:cubicBezTo>
                      <a:pt x="670916" y="36195"/>
                      <a:pt x="667109" y="35243"/>
                      <a:pt x="664254" y="34290"/>
                    </a:cubicBezTo>
                    <a:cubicBezTo>
                      <a:pt x="661399" y="33338"/>
                      <a:pt x="659496" y="32385"/>
                      <a:pt x="657593" y="32385"/>
                    </a:cubicBezTo>
                    <a:lnTo>
                      <a:pt x="646173" y="31432"/>
                    </a:lnTo>
                    <a:cubicBezTo>
                      <a:pt x="642366" y="31432"/>
                      <a:pt x="639511" y="31432"/>
                      <a:pt x="635704" y="31432"/>
                    </a:cubicBezTo>
                    <a:cubicBezTo>
                      <a:pt x="622382" y="31432"/>
                      <a:pt x="612865" y="35243"/>
                      <a:pt x="604300" y="40957"/>
                    </a:cubicBezTo>
                    <a:cubicBezTo>
                      <a:pt x="588122" y="51435"/>
                      <a:pt x="573847" y="63818"/>
                      <a:pt x="559572" y="76200"/>
                    </a:cubicBezTo>
                    <a:cubicBezTo>
                      <a:pt x="545297" y="89535"/>
                      <a:pt x="533878" y="103822"/>
                      <a:pt x="523409" y="119063"/>
                    </a:cubicBezTo>
                    <a:cubicBezTo>
                      <a:pt x="512941" y="135255"/>
                      <a:pt x="503425" y="152400"/>
                      <a:pt x="494860" y="169545"/>
                    </a:cubicBezTo>
                    <a:cubicBezTo>
                      <a:pt x="486295" y="186690"/>
                      <a:pt x="477730" y="204788"/>
                      <a:pt x="471068" y="222885"/>
                    </a:cubicBezTo>
                    <a:cubicBezTo>
                      <a:pt x="466310" y="235268"/>
                      <a:pt x="462504" y="247650"/>
                      <a:pt x="458697" y="260032"/>
                    </a:cubicBezTo>
                    <a:cubicBezTo>
                      <a:pt x="458697" y="256222"/>
                      <a:pt x="457746" y="253365"/>
                      <a:pt x="457746" y="249555"/>
                    </a:cubicBezTo>
                    <a:cubicBezTo>
                      <a:pt x="455842" y="231457"/>
                      <a:pt x="453939" y="214313"/>
                      <a:pt x="451084" y="196215"/>
                    </a:cubicBezTo>
                    <a:cubicBezTo>
                      <a:pt x="448229" y="178118"/>
                      <a:pt x="446326" y="160972"/>
                      <a:pt x="442519" y="143828"/>
                    </a:cubicBezTo>
                    <a:cubicBezTo>
                      <a:pt x="438713" y="126682"/>
                      <a:pt x="434906" y="109538"/>
                      <a:pt x="429196" y="92393"/>
                    </a:cubicBezTo>
                    <a:cubicBezTo>
                      <a:pt x="423486" y="75247"/>
                      <a:pt x="417776" y="59055"/>
                      <a:pt x="412066" y="41910"/>
                    </a:cubicBezTo>
                    <a:cubicBezTo>
                      <a:pt x="409211" y="33338"/>
                      <a:pt x="404453" y="25718"/>
                      <a:pt x="397791" y="18097"/>
                    </a:cubicBezTo>
                    <a:cubicBezTo>
                      <a:pt x="395888" y="16193"/>
                      <a:pt x="393985" y="14288"/>
                      <a:pt x="392081" y="12382"/>
                    </a:cubicBezTo>
                    <a:lnTo>
                      <a:pt x="386372" y="6668"/>
                    </a:lnTo>
                    <a:cubicBezTo>
                      <a:pt x="385420" y="5715"/>
                      <a:pt x="384468" y="4763"/>
                      <a:pt x="382565" y="3810"/>
                    </a:cubicBezTo>
                    <a:cubicBezTo>
                      <a:pt x="380661" y="2857"/>
                      <a:pt x="378758" y="1905"/>
                      <a:pt x="376855" y="1905"/>
                    </a:cubicBezTo>
                    <a:lnTo>
                      <a:pt x="373048" y="953"/>
                    </a:lnTo>
                    <a:lnTo>
                      <a:pt x="368290" y="0"/>
                    </a:lnTo>
                    <a:cubicBezTo>
                      <a:pt x="366387" y="0"/>
                      <a:pt x="364483" y="0"/>
                      <a:pt x="362580" y="0"/>
                    </a:cubicBezTo>
                    <a:lnTo>
                      <a:pt x="359725" y="0"/>
                    </a:lnTo>
                    <a:lnTo>
                      <a:pt x="355919" y="0"/>
                    </a:lnTo>
                    <a:lnTo>
                      <a:pt x="324514" y="7620"/>
                    </a:lnTo>
                    <a:lnTo>
                      <a:pt x="320707" y="9525"/>
                    </a:lnTo>
                    <a:lnTo>
                      <a:pt x="317852" y="11430"/>
                    </a:lnTo>
                    <a:cubicBezTo>
                      <a:pt x="315949" y="12382"/>
                      <a:pt x="314046" y="13335"/>
                      <a:pt x="313094" y="14288"/>
                    </a:cubicBezTo>
                    <a:lnTo>
                      <a:pt x="309287" y="17145"/>
                    </a:lnTo>
                    <a:lnTo>
                      <a:pt x="306433" y="20003"/>
                    </a:lnTo>
                    <a:cubicBezTo>
                      <a:pt x="304529" y="21907"/>
                      <a:pt x="303578" y="22860"/>
                      <a:pt x="301674" y="24765"/>
                    </a:cubicBezTo>
                    <a:cubicBezTo>
                      <a:pt x="300723" y="25718"/>
                      <a:pt x="299771" y="27622"/>
                      <a:pt x="299771" y="28575"/>
                    </a:cubicBezTo>
                    <a:lnTo>
                      <a:pt x="296916" y="36195"/>
                    </a:lnTo>
                    <a:cubicBezTo>
                      <a:pt x="295965" y="39053"/>
                      <a:pt x="295965" y="40957"/>
                      <a:pt x="295013" y="43815"/>
                    </a:cubicBezTo>
                    <a:cubicBezTo>
                      <a:pt x="293109" y="53340"/>
                      <a:pt x="293109" y="62865"/>
                      <a:pt x="294061" y="71438"/>
                    </a:cubicBezTo>
                    <a:cubicBezTo>
                      <a:pt x="296916" y="88582"/>
                      <a:pt x="299771" y="106680"/>
                      <a:pt x="303578" y="123825"/>
                    </a:cubicBezTo>
                    <a:cubicBezTo>
                      <a:pt x="307384" y="140970"/>
                      <a:pt x="312142" y="158115"/>
                      <a:pt x="317852" y="175260"/>
                    </a:cubicBezTo>
                    <a:cubicBezTo>
                      <a:pt x="323562" y="192405"/>
                      <a:pt x="330224" y="208597"/>
                      <a:pt x="335934" y="225743"/>
                    </a:cubicBezTo>
                    <a:cubicBezTo>
                      <a:pt x="337837" y="229553"/>
                      <a:pt x="338789" y="233363"/>
                      <a:pt x="340692" y="237172"/>
                    </a:cubicBezTo>
                    <a:cubicBezTo>
                      <a:pt x="336886" y="233363"/>
                      <a:pt x="333079" y="228600"/>
                      <a:pt x="329272" y="224790"/>
                    </a:cubicBezTo>
                    <a:cubicBezTo>
                      <a:pt x="314998" y="210503"/>
                      <a:pt x="300723" y="197168"/>
                      <a:pt x="285496" y="185738"/>
                    </a:cubicBezTo>
                    <a:cubicBezTo>
                      <a:pt x="270270" y="173355"/>
                      <a:pt x="255043" y="161925"/>
                      <a:pt x="239817" y="152400"/>
                    </a:cubicBezTo>
                    <a:cubicBezTo>
                      <a:pt x="223639" y="142875"/>
                      <a:pt x="207460" y="136207"/>
                      <a:pt x="189379" y="132397"/>
                    </a:cubicBezTo>
                    <a:cubicBezTo>
                      <a:pt x="171298" y="128588"/>
                      <a:pt x="153217" y="126682"/>
                      <a:pt x="135135" y="126682"/>
                    </a:cubicBezTo>
                    <a:cubicBezTo>
                      <a:pt x="125618" y="126682"/>
                      <a:pt x="115150" y="130493"/>
                      <a:pt x="102778" y="140018"/>
                    </a:cubicBezTo>
                    <a:cubicBezTo>
                      <a:pt x="99924" y="142875"/>
                      <a:pt x="96117" y="145732"/>
                      <a:pt x="93262" y="148590"/>
                    </a:cubicBezTo>
                    <a:lnTo>
                      <a:pt x="82794" y="159068"/>
                    </a:lnTo>
                    <a:cubicBezTo>
                      <a:pt x="80891" y="160972"/>
                      <a:pt x="78987" y="162878"/>
                      <a:pt x="77084" y="166688"/>
                    </a:cubicBezTo>
                    <a:cubicBezTo>
                      <a:pt x="75181" y="170497"/>
                      <a:pt x="72326" y="174307"/>
                      <a:pt x="69471" y="180975"/>
                    </a:cubicBezTo>
                    <a:lnTo>
                      <a:pt x="64712" y="190500"/>
                    </a:lnTo>
                    <a:lnTo>
                      <a:pt x="59003" y="202882"/>
                    </a:lnTo>
                    <a:cubicBezTo>
                      <a:pt x="57099" y="207645"/>
                      <a:pt x="54244" y="213360"/>
                      <a:pt x="52341" y="219075"/>
                    </a:cubicBezTo>
                    <a:lnTo>
                      <a:pt x="48535" y="227647"/>
                    </a:lnTo>
                    <a:lnTo>
                      <a:pt x="44728" y="238125"/>
                    </a:lnTo>
                    <a:lnTo>
                      <a:pt x="15227" y="331470"/>
                    </a:lnTo>
                    <a:lnTo>
                      <a:pt x="12371" y="342900"/>
                    </a:lnTo>
                    <a:lnTo>
                      <a:pt x="10469" y="351472"/>
                    </a:lnTo>
                    <a:cubicBezTo>
                      <a:pt x="9517" y="357188"/>
                      <a:pt x="7613" y="363855"/>
                      <a:pt x="6662" y="368618"/>
                    </a:cubicBezTo>
                    <a:lnTo>
                      <a:pt x="3807" y="381953"/>
                    </a:lnTo>
                    <a:lnTo>
                      <a:pt x="1903" y="393382"/>
                    </a:lnTo>
                    <a:cubicBezTo>
                      <a:pt x="952" y="400050"/>
                      <a:pt x="0" y="405765"/>
                      <a:pt x="0" y="409575"/>
                    </a:cubicBezTo>
                    <a:cubicBezTo>
                      <a:pt x="0" y="414338"/>
                      <a:pt x="0" y="416243"/>
                      <a:pt x="952" y="419100"/>
                    </a:cubicBezTo>
                    <a:lnTo>
                      <a:pt x="2855" y="434340"/>
                    </a:lnTo>
                    <a:cubicBezTo>
                      <a:pt x="3807" y="439103"/>
                      <a:pt x="4758" y="442913"/>
                      <a:pt x="5710" y="447675"/>
                    </a:cubicBezTo>
                    <a:cubicBezTo>
                      <a:pt x="10469" y="463868"/>
                      <a:pt x="16178" y="473393"/>
                      <a:pt x="23791" y="479107"/>
                    </a:cubicBezTo>
                    <a:cubicBezTo>
                      <a:pt x="39018" y="491490"/>
                      <a:pt x="54244" y="501015"/>
                      <a:pt x="70423" y="509588"/>
                    </a:cubicBezTo>
                    <a:cubicBezTo>
                      <a:pt x="86601" y="518160"/>
                      <a:pt x="103730" y="522922"/>
                      <a:pt x="121812" y="525780"/>
                    </a:cubicBezTo>
                    <a:cubicBezTo>
                      <a:pt x="139893" y="528638"/>
                      <a:pt x="158926" y="528638"/>
                      <a:pt x="177008" y="528638"/>
                    </a:cubicBezTo>
                    <a:cubicBezTo>
                      <a:pt x="196041" y="528638"/>
                      <a:pt x="215074" y="527685"/>
                      <a:pt x="234107" y="525780"/>
                    </a:cubicBezTo>
                    <a:cubicBezTo>
                      <a:pt x="241720" y="524828"/>
                      <a:pt x="249333" y="523875"/>
                      <a:pt x="256946" y="522922"/>
                    </a:cubicBezTo>
                    <a:cubicBezTo>
                      <a:pt x="254092" y="524828"/>
                      <a:pt x="251237" y="526732"/>
                      <a:pt x="248382" y="528638"/>
                    </a:cubicBezTo>
                    <a:cubicBezTo>
                      <a:pt x="235058" y="539115"/>
                      <a:pt x="220784" y="548640"/>
                      <a:pt x="207460" y="559118"/>
                    </a:cubicBezTo>
                    <a:cubicBezTo>
                      <a:pt x="194138" y="569595"/>
                      <a:pt x="181766" y="581025"/>
                      <a:pt x="169394" y="593407"/>
                    </a:cubicBezTo>
                    <a:cubicBezTo>
                      <a:pt x="157023" y="605790"/>
                      <a:pt x="145603" y="617220"/>
                      <a:pt x="134183" y="630555"/>
                    </a:cubicBezTo>
                    <a:cubicBezTo>
                      <a:pt x="128473" y="637222"/>
                      <a:pt x="123715" y="643890"/>
                      <a:pt x="120860" y="653415"/>
                    </a:cubicBezTo>
                    <a:cubicBezTo>
                      <a:pt x="119909" y="655320"/>
                      <a:pt x="118957" y="658178"/>
                      <a:pt x="118957" y="660082"/>
                    </a:cubicBezTo>
                    <a:lnTo>
                      <a:pt x="117053" y="667703"/>
                    </a:lnTo>
                    <a:cubicBezTo>
                      <a:pt x="117053" y="668655"/>
                      <a:pt x="116102" y="670560"/>
                      <a:pt x="117053" y="672465"/>
                    </a:cubicBezTo>
                    <a:cubicBezTo>
                      <a:pt x="117053" y="674370"/>
                      <a:pt x="117053" y="676275"/>
                      <a:pt x="118005" y="679132"/>
                    </a:cubicBezTo>
                    <a:lnTo>
                      <a:pt x="118957" y="682943"/>
                    </a:lnTo>
                    <a:lnTo>
                      <a:pt x="120860" y="687705"/>
                    </a:lnTo>
                    <a:cubicBezTo>
                      <a:pt x="121812" y="689610"/>
                      <a:pt x="122764" y="691515"/>
                      <a:pt x="123715" y="693420"/>
                    </a:cubicBezTo>
                    <a:lnTo>
                      <a:pt x="124667" y="696278"/>
                    </a:lnTo>
                    <a:lnTo>
                      <a:pt x="126570" y="700088"/>
                    </a:lnTo>
                    <a:lnTo>
                      <a:pt x="148458" y="725805"/>
                    </a:lnTo>
                    <a:lnTo>
                      <a:pt x="151313" y="728663"/>
                    </a:lnTo>
                    <a:lnTo>
                      <a:pt x="154168" y="730568"/>
                    </a:lnTo>
                    <a:cubicBezTo>
                      <a:pt x="156071" y="731520"/>
                      <a:pt x="157975" y="733425"/>
                      <a:pt x="158926" y="734378"/>
                    </a:cubicBezTo>
                    <a:lnTo>
                      <a:pt x="162733" y="737235"/>
                    </a:lnTo>
                    <a:lnTo>
                      <a:pt x="166539" y="739140"/>
                    </a:lnTo>
                    <a:cubicBezTo>
                      <a:pt x="168443" y="740093"/>
                      <a:pt x="171298" y="741045"/>
                      <a:pt x="172250" y="741045"/>
                    </a:cubicBezTo>
                    <a:cubicBezTo>
                      <a:pt x="174152" y="741045"/>
                      <a:pt x="175104" y="741045"/>
                      <a:pt x="177008" y="741045"/>
                    </a:cubicBezTo>
                    <a:lnTo>
                      <a:pt x="184621" y="740093"/>
                    </a:lnTo>
                    <a:cubicBezTo>
                      <a:pt x="187476" y="740093"/>
                      <a:pt x="189379" y="739140"/>
                      <a:pt x="192234" y="739140"/>
                    </a:cubicBezTo>
                    <a:cubicBezTo>
                      <a:pt x="201751" y="737235"/>
                      <a:pt x="210316" y="732472"/>
                      <a:pt x="216977" y="727710"/>
                    </a:cubicBezTo>
                    <a:cubicBezTo>
                      <a:pt x="231252" y="718185"/>
                      <a:pt x="245526" y="706755"/>
                      <a:pt x="258850" y="696278"/>
                    </a:cubicBezTo>
                    <a:cubicBezTo>
                      <a:pt x="272173" y="684847"/>
                      <a:pt x="284545" y="673418"/>
                      <a:pt x="296916" y="660082"/>
                    </a:cubicBezTo>
                    <a:cubicBezTo>
                      <a:pt x="304529" y="651510"/>
                      <a:pt x="312142" y="642938"/>
                      <a:pt x="319756" y="633413"/>
                    </a:cubicBezTo>
                    <a:cubicBezTo>
                      <a:pt x="318804" y="640080"/>
                      <a:pt x="317852" y="645795"/>
                      <a:pt x="316900" y="652463"/>
                    </a:cubicBezTo>
                    <a:cubicBezTo>
                      <a:pt x="314046" y="672465"/>
                      <a:pt x="311191" y="692468"/>
                      <a:pt x="310239" y="712470"/>
                    </a:cubicBezTo>
                    <a:cubicBezTo>
                      <a:pt x="309287" y="732472"/>
                      <a:pt x="310239" y="752475"/>
                      <a:pt x="314046" y="772478"/>
                    </a:cubicBezTo>
                    <a:cubicBezTo>
                      <a:pt x="317852" y="792480"/>
                      <a:pt x="321659" y="812482"/>
                      <a:pt x="327369" y="831532"/>
                    </a:cubicBezTo>
                    <a:cubicBezTo>
                      <a:pt x="330224" y="841057"/>
                      <a:pt x="335934" y="850582"/>
                      <a:pt x="346402" y="860107"/>
                    </a:cubicBezTo>
                    <a:cubicBezTo>
                      <a:pt x="349257" y="862013"/>
                      <a:pt x="352112" y="864870"/>
                      <a:pt x="354967" y="866775"/>
                    </a:cubicBezTo>
                    <a:lnTo>
                      <a:pt x="364483" y="873443"/>
                    </a:lnTo>
                    <a:cubicBezTo>
                      <a:pt x="366387" y="874395"/>
                      <a:pt x="367339" y="875347"/>
                      <a:pt x="371145" y="876300"/>
                    </a:cubicBezTo>
                    <a:cubicBezTo>
                      <a:pt x="374000" y="877253"/>
                      <a:pt x="377807" y="878205"/>
                      <a:pt x="382565" y="879157"/>
                    </a:cubicBezTo>
                    <a:lnTo>
                      <a:pt x="390178" y="880110"/>
                    </a:lnTo>
                    <a:lnTo>
                      <a:pt x="399694" y="881063"/>
                    </a:lnTo>
                    <a:cubicBezTo>
                      <a:pt x="403501" y="881063"/>
                      <a:pt x="407308" y="882015"/>
                      <a:pt x="411114" y="882015"/>
                    </a:cubicBezTo>
                    <a:lnTo>
                      <a:pt x="416824" y="882968"/>
                    </a:lnTo>
                    <a:lnTo>
                      <a:pt x="424438" y="882968"/>
                    </a:lnTo>
                    <a:lnTo>
                      <a:pt x="490101" y="878205"/>
                    </a:lnTo>
                    <a:lnTo>
                      <a:pt x="497715" y="877253"/>
                    </a:lnTo>
                    <a:lnTo>
                      <a:pt x="503425" y="876300"/>
                    </a:lnTo>
                    <a:cubicBezTo>
                      <a:pt x="507231" y="875347"/>
                      <a:pt x="511038" y="874395"/>
                      <a:pt x="514845" y="873443"/>
                    </a:cubicBezTo>
                    <a:lnTo>
                      <a:pt x="523409" y="870585"/>
                    </a:lnTo>
                    <a:lnTo>
                      <a:pt x="530071" y="868680"/>
                    </a:lnTo>
                    <a:cubicBezTo>
                      <a:pt x="534829" y="866775"/>
                      <a:pt x="537684" y="865822"/>
                      <a:pt x="540539" y="863918"/>
                    </a:cubicBezTo>
                    <a:cubicBezTo>
                      <a:pt x="543394" y="862965"/>
                      <a:pt x="544346" y="861060"/>
                      <a:pt x="546249" y="860107"/>
                    </a:cubicBezTo>
                    <a:lnTo>
                      <a:pt x="553862" y="852488"/>
                    </a:lnTo>
                    <a:cubicBezTo>
                      <a:pt x="556717" y="849630"/>
                      <a:pt x="558621" y="847725"/>
                      <a:pt x="560524" y="844868"/>
                    </a:cubicBezTo>
                    <a:cubicBezTo>
                      <a:pt x="569089" y="834390"/>
                      <a:pt x="571944" y="824865"/>
                      <a:pt x="573847" y="815340"/>
                    </a:cubicBezTo>
                    <a:cubicBezTo>
                      <a:pt x="575750" y="796290"/>
                      <a:pt x="577654" y="776288"/>
                      <a:pt x="577654" y="757238"/>
                    </a:cubicBezTo>
                    <a:cubicBezTo>
                      <a:pt x="577654" y="738188"/>
                      <a:pt x="575750" y="719138"/>
                      <a:pt x="571944" y="700088"/>
                    </a:cubicBezTo>
                    <a:cubicBezTo>
                      <a:pt x="569089" y="686753"/>
                      <a:pt x="565282" y="672465"/>
                      <a:pt x="561475" y="659130"/>
                    </a:cubicBezTo>
                    <a:cubicBezTo>
                      <a:pt x="565282" y="661988"/>
                      <a:pt x="568137" y="664845"/>
                      <a:pt x="571944" y="668655"/>
                    </a:cubicBezTo>
                    <a:cubicBezTo>
                      <a:pt x="588122" y="681990"/>
                      <a:pt x="604300" y="695325"/>
                      <a:pt x="621430" y="705803"/>
                    </a:cubicBezTo>
                    <a:cubicBezTo>
                      <a:pt x="638560" y="716280"/>
                      <a:pt x="656641" y="724853"/>
                      <a:pt x="676626" y="729615"/>
                    </a:cubicBezTo>
                    <a:cubicBezTo>
                      <a:pt x="695659" y="734378"/>
                      <a:pt x="715643" y="737235"/>
                      <a:pt x="736580" y="739140"/>
                    </a:cubicBezTo>
                    <a:cubicBezTo>
                      <a:pt x="747048" y="739140"/>
                      <a:pt x="758468" y="736282"/>
                      <a:pt x="771791" y="726757"/>
                    </a:cubicBezTo>
                    <a:cubicBezTo>
                      <a:pt x="775597" y="723900"/>
                      <a:pt x="778452" y="721995"/>
                      <a:pt x="782259" y="718185"/>
                    </a:cubicBezTo>
                    <a:lnTo>
                      <a:pt x="793679" y="707707"/>
                    </a:lnTo>
                    <a:cubicBezTo>
                      <a:pt x="795583" y="705803"/>
                      <a:pt x="797485" y="703897"/>
                      <a:pt x="799389" y="701040"/>
                    </a:cubicBezTo>
                    <a:cubicBezTo>
                      <a:pt x="801292" y="698182"/>
                      <a:pt x="804147" y="693420"/>
                      <a:pt x="807954" y="686753"/>
                    </a:cubicBezTo>
                    <a:lnTo>
                      <a:pt x="812712" y="677228"/>
                    </a:lnTo>
                    <a:lnTo>
                      <a:pt x="818422" y="664845"/>
                    </a:lnTo>
                    <a:cubicBezTo>
                      <a:pt x="820325" y="660082"/>
                      <a:pt x="823180" y="654368"/>
                      <a:pt x="825084" y="648653"/>
                    </a:cubicBezTo>
                    <a:lnTo>
                      <a:pt x="828890" y="640080"/>
                    </a:lnTo>
                    <a:lnTo>
                      <a:pt x="832697" y="629603"/>
                    </a:lnTo>
                    <a:lnTo>
                      <a:pt x="862198" y="535305"/>
                    </a:lnTo>
                    <a:lnTo>
                      <a:pt x="865053" y="523875"/>
                    </a:lnTo>
                    <a:lnTo>
                      <a:pt x="866957" y="515303"/>
                    </a:lnTo>
                    <a:cubicBezTo>
                      <a:pt x="867908" y="509588"/>
                      <a:pt x="869811" y="502920"/>
                      <a:pt x="870763" y="498157"/>
                    </a:cubicBezTo>
                    <a:lnTo>
                      <a:pt x="873618" y="484822"/>
                    </a:lnTo>
                    <a:lnTo>
                      <a:pt x="875521" y="473393"/>
                    </a:lnTo>
                    <a:cubicBezTo>
                      <a:pt x="876473" y="466725"/>
                      <a:pt x="877425" y="461010"/>
                      <a:pt x="877425" y="457200"/>
                    </a:cubicBezTo>
                    <a:cubicBezTo>
                      <a:pt x="878376" y="451485"/>
                      <a:pt x="878376" y="448628"/>
                      <a:pt x="877425" y="4467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7" name="Google Shape;247;p5"/>
              <p:cNvGrpSpPr/>
              <p:nvPr/>
            </p:nvGrpSpPr>
            <p:grpSpPr>
              <a:xfrm>
                <a:off x="5065072" y="4049296"/>
                <a:ext cx="622841" cy="698940"/>
                <a:chOff x="6442110" y="4049296"/>
                <a:chExt cx="622841" cy="698940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6581137" y="4234707"/>
                  <a:ext cx="406356" cy="379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56" h="379095" extrusionOk="0">
                      <a:moveTo>
                        <a:pt x="396840" y="236220"/>
                      </a:moveTo>
                      <a:lnTo>
                        <a:pt x="406356" y="207645"/>
                      </a:lnTo>
                      <a:lnTo>
                        <a:pt x="338789" y="181928"/>
                      </a:lnTo>
                      <a:lnTo>
                        <a:pt x="393985" y="160973"/>
                      </a:lnTo>
                      <a:lnTo>
                        <a:pt x="382565" y="132398"/>
                      </a:lnTo>
                      <a:lnTo>
                        <a:pt x="309287" y="160020"/>
                      </a:lnTo>
                      <a:cubicBezTo>
                        <a:pt x="308336" y="157163"/>
                        <a:pt x="306433" y="153353"/>
                        <a:pt x="304529" y="150495"/>
                      </a:cubicBezTo>
                      <a:lnTo>
                        <a:pt x="375903" y="123825"/>
                      </a:lnTo>
                      <a:lnTo>
                        <a:pt x="371145" y="110490"/>
                      </a:lnTo>
                      <a:cubicBezTo>
                        <a:pt x="371145" y="110490"/>
                        <a:pt x="371145" y="110490"/>
                        <a:pt x="371145" y="110490"/>
                      </a:cubicBezTo>
                      <a:lnTo>
                        <a:pt x="364483" y="94298"/>
                      </a:lnTo>
                      <a:lnTo>
                        <a:pt x="294061" y="120015"/>
                      </a:lnTo>
                      <a:lnTo>
                        <a:pt x="343547" y="69533"/>
                      </a:lnTo>
                      <a:lnTo>
                        <a:pt x="334031" y="59055"/>
                      </a:lnTo>
                      <a:cubicBezTo>
                        <a:pt x="334031" y="59055"/>
                        <a:pt x="334031" y="59055"/>
                        <a:pt x="334031" y="59055"/>
                      </a:cubicBezTo>
                      <a:lnTo>
                        <a:pt x="321659" y="46673"/>
                      </a:lnTo>
                      <a:lnTo>
                        <a:pt x="274076" y="95250"/>
                      </a:lnTo>
                      <a:lnTo>
                        <a:pt x="295965" y="27623"/>
                      </a:lnTo>
                      <a:lnTo>
                        <a:pt x="282641" y="22860"/>
                      </a:lnTo>
                      <a:cubicBezTo>
                        <a:pt x="282641" y="22860"/>
                        <a:pt x="282641" y="22860"/>
                        <a:pt x="282641" y="22860"/>
                      </a:cubicBezTo>
                      <a:lnTo>
                        <a:pt x="266463" y="17145"/>
                      </a:lnTo>
                      <a:lnTo>
                        <a:pt x="244575" y="86678"/>
                      </a:lnTo>
                      <a:cubicBezTo>
                        <a:pt x="241720" y="84773"/>
                        <a:pt x="237913" y="83820"/>
                        <a:pt x="235058" y="82868"/>
                      </a:cubicBezTo>
                      <a:lnTo>
                        <a:pt x="257898" y="10478"/>
                      </a:lnTo>
                      <a:lnTo>
                        <a:pt x="229349" y="0"/>
                      </a:lnTo>
                      <a:lnTo>
                        <a:pt x="206509" y="70485"/>
                      </a:lnTo>
                      <a:lnTo>
                        <a:pt x="198896" y="953"/>
                      </a:lnTo>
                      <a:lnTo>
                        <a:pt x="185572" y="1905"/>
                      </a:lnTo>
                      <a:cubicBezTo>
                        <a:pt x="185572" y="1905"/>
                        <a:pt x="185572" y="1905"/>
                        <a:pt x="185572" y="1905"/>
                      </a:cubicBezTo>
                      <a:lnTo>
                        <a:pt x="169394" y="2858"/>
                      </a:lnTo>
                      <a:lnTo>
                        <a:pt x="177008" y="73343"/>
                      </a:lnTo>
                      <a:cubicBezTo>
                        <a:pt x="173201" y="73343"/>
                        <a:pt x="170346" y="74295"/>
                        <a:pt x="166539" y="74295"/>
                      </a:cubicBezTo>
                      <a:lnTo>
                        <a:pt x="158926" y="3810"/>
                      </a:lnTo>
                      <a:lnTo>
                        <a:pt x="145603" y="4763"/>
                      </a:lnTo>
                      <a:lnTo>
                        <a:pt x="145603" y="4763"/>
                      </a:lnTo>
                      <a:lnTo>
                        <a:pt x="129425" y="5715"/>
                      </a:lnTo>
                      <a:lnTo>
                        <a:pt x="137038" y="74295"/>
                      </a:lnTo>
                      <a:lnTo>
                        <a:pt x="97069" y="14288"/>
                      </a:lnTo>
                      <a:lnTo>
                        <a:pt x="72326" y="30480"/>
                      </a:lnTo>
                      <a:lnTo>
                        <a:pt x="114198" y="94298"/>
                      </a:lnTo>
                      <a:cubicBezTo>
                        <a:pt x="111344" y="96203"/>
                        <a:pt x="108489" y="98108"/>
                        <a:pt x="106585" y="100965"/>
                      </a:cubicBezTo>
                      <a:lnTo>
                        <a:pt x="66616" y="40958"/>
                      </a:lnTo>
                      <a:lnTo>
                        <a:pt x="41873" y="57150"/>
                      </a:lnTo>
                      <a:lnTo>
                        <a:pt x="75181" y="107633"/>
                      </a:lnTo>
                      <a:lnTo>
                        <a:pt x="10469" y="90488"/>
                      </a:lnTo>
                      <a:lnTo>
                        <a:pt x="7613" y="103823"/>
                      </a:lnTo>
                      <a:cubicBezTo>
                        <a:pt x="7613" y="103823"/>
                        <a:pt x="7613" y="103823"/>
                        <a:pt x="7613" y="103823"/>
                      </a:cubicBezTo>
                      <a:lnTo>
                        <a:pt x="3807" y="120015"/>
                      </a:lnTo>
                      <a:lnTo>
                        <a:pt x="82794" y="140018"/>
                      </a:lnTo>
                      <a:cubicBezTo>
                        <a:pt x="81843" y="142875"/>
                        <a:pt x="80891" y="146685"/>
                        <a:pt x="79939" y="149543"/>
                      </a:cubicBezTo>
                      <a:lnTo>
                        <a:pt x="6662" y="130493"/>
                      </a:lnTo>
                      <a:lnTo>
                        <a:pt x="0" y="160020"/>
                      </a:lnTo>
                      <a:lnTo>
                        <a:pt x="73277" y="179070"/>
                      </a:lnTo>
                      <a:lnTo>
                        <a:pt x="1903" y="193358"/>
                      </a:lnTo>
                      <a:lnTo>
                        <a:pt x="8565" y="223838"/>
                      </a:lnTo>
                      <a:lnTo>
                        <a:pt x="84697" y="209550"/>
                      </a:lnTo>
                      <a:cubicBezTo>
                        <a:pt x="85649" y="212408"/>
                        <a:pt x="87552" y="216218"/>
                        <a:pt x="88504" y="219075"/>
                      </a:cubicBezTo>
                      <a:lnTo>
                        <a:pt x="18082" y="232410"/>
                      </a:lnTo>
                      <a:lnTo>
                        <a:pt x="24743" y="262890"/>
                      </a:lnTo>
                      <a:lnTo>
                        <a:pt x="91359" y="249555"/>
                      </a:lnTo>
                      <a:lnTo>
                        <a:pt x="46631" y="291465"/>
                      </a:lnTo>
                      <a:lnTo>
                        <a:pt x="56148" y="301943"/>
                      </a:lnTo>
                      <a:cubicBezTo>
                        <a:pt x="56148" y="301943"/>
                        <a:pt x="56148" y="301943"/>
                        <a:pt x="56148" y="301943"/>
                      </a:cubicBezTo>
                      <a:lnTo>
                        <a:pt x="67568" y="314325"/>
                      </a:lnTo>
                      <a:lnTo>
                        <a:pt x="122764" y="262890"/>
                      </a:lnTo>
                      <a:cubicBezTo>
                        <a:pt x="125618" y="264795"/>
                        <a:pt x="128473" y="267653"/>
                        <a:pt x="131328" y="269558"/>
                      </a:cubicBezTo>
                      <a:lnTo>
                        <a:pt x="74229" y="322898"/>
                      </a:lnTo>
                      <a:lnTo>
                        <a:pt x="83745" y="333375"/>
                      </a:lnTo>
                      <a:cubicBezTo>
                        <a:pt x="83745" y="333375"/>
                        <a:pt x="83745" y="333375"/>
                        <a:pt x="83745" y="333375"/>
                      </a:cubicBezTo>
                      <a:lnTo>
                        <a:pt x="95165" y="345758"/>
                      </a:lnTo>
                      <a:lnTo>
                        <a:pt x="119909" y="322898"/>
                      </a:lnTo>
                      <a:lnTo>
                        <a:pt x="112295" y="345758"/>
                      </a:lnTo>
                      <a:lnTo>
                        <a:pt x="125618" y="350520"/>
                      </a:lnTo>
                      <a:cubicBezTo>
                        <a:pt x="125618" y="350520"/>
                        <a:pt x="125618" y="350520"/>
                        <a:pt x="125618" y="350520"/>
                      </a:cubicBezTo>
                      <a:lnTo>
                        <a:pt x="140845" y="356235"/>
                      </a:lnTo>
                      <a:lnTo>
                        <a:pt x="164636" y="286703"/>
                      </a:lnTo>
                      <a:cubicBezTo>
                        <a:pt x="167491" y="287655"/>
                        <a:pt x="171298" y="288608"/>
                        <a:pt x="174152" y="289560"/>
                      </a:cubicBezTo>
                      <a:lnTo>
                        <a:pt x="147506" y="367665"/>
                      </a:lnTo>
                      <a:lnTo>
                        <a:pt x="176056" y="379095"/>
                      </a:lnTo>
                      <a:lnTo>
                        <a:pt x="198896" y="311468"/>
                      </a:lnTo>
                      <a:lnTo>
                        <a:pt x="214122" y="373380"/>
                      </a:lnTo>
                      <a:lnTo>
                        <a:pt x="243624" y="366713"/>
                      </a:lnTo>
                      <a:lnTo>
                        <a:pt x="225542" y="294323"/>
                      </a:lnTo>
                      <a:cubicBezTo>
                        <a:pt x="229349" y="294323"/>
                        <a:pt x="232204" y="293370"/>
                        <a:pt x="236010" y="292418"/>
                      </a:cubicBezTo>
                      <a:lnTo>
                        <a:pt x="255995" y="369570"/>
                      </a:lnTo>
                      <a:lnTo>
                        <a:pt x="285496" y="362903"/>
                      </a:lnTo>
                      <a:lnTo>
                        <a:pt x="266463" y="285750"/>
                      </a:lnTo>
                      <a:lnTo>
                        <a:pt x="310239" y="343853"/>
                      </a:lnTo>
                      <a:lnTo>
                        <a:pt x="334031" y="325755"/>
                      </a:lnTo>
                      <a:lnTo>
                        <a:pt x="287399" y="262890"/>
                      </a:lnTo>
                      <a:cubicBezTo>
                        <a:pt x="289303" y="260033"/>
                        <a:pt x="292158" y="258128"/>
                        <a:pt x="294061" y="255270"/>
                      </a:cubicBezTo>
                      <a:lnTo>
                        <a:pt x="342595" y="320993"/>
                      </a:lnTo>
                      <a:lnTo>
                        <a:pt x="366387" y="302895"/>
                      </a:lnTo>
                      <a:lnTo>
                        <a:pt x="323562" y="244793"/>
                      </a:lnTo>
                      <a:lnTo>
                        <a:pt x="379710" y="265748"/>
                      </a:lnTo>
                      <a:lnTo>
                        <a:pt x="389226" y="237173"/>
                      </a:lnTo>
                      <a:lnTo>
                        <a:pt x="315949" y="208598"/>
                      </a:lnTo>
                      <a:cubicBezTo>
                        <a:pt x="316900" y="204788"/>
                        <a:pt x="316900" y="201930"/>
                        <a:pt x="316900" y="198120"/>
                      </a:cubicBezTo>
                      <a:lnTo>
                        <a:pt x="396840" y="2362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1" name="Google Shape;281;p5"/>
              <p:cNvGrpSpPr/>
              <p:nvPr/>
            </p:nvGrpSpPr>
            <p:grpSpPr>
              <a:xfrm>
                <a:off x="5322502" y="4343290"/>
                <a:ext cx="159452" cy="147643"/>
                <a:chOff x="6705277" y="4343290"/>
                <a:chExt cx="159452" cy="147643"/>
              </a:xfrm>
            </p:grpSpPr>
            <p:sp>
              <p:nvSpPr>
                <p:cNvPr id="282" name="Google Shape;282;p5"/>
                <p:cNvSpPr/>
                <p:nvPr/>
              </p:nvSpPr>
              <p:spPr>
                <a:xfrm>
                  <a:off x="6705277" y="4394200"/>
                  <a:ext cx="33408" cy="33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8" h="33437" extrusionOk="0">
                      <a:moveTo>
                        <a:pt x="27173" y="30054"/>
                      </a:moveTo>
                      <a:cubicBezTo>
                        <a:pt x="33834" y="24339"/>
                        <a:pt x="35737" y="13862"/>
                        <a:pt x="30027" y="6242"/>
                      </a:cubicBezTo>
                      <a:cubicBezTo>
                        <a:pt x="24318" y="-426"/>
                        <a:pt x="13849" y="-2331"/>
                        <a:pt x="6236" y="3384"/>
                      </a:cubicBezTo>
                      <a:cubicBezTo>
                        <a:pt x="-426" y="9099"/>
                        <a:pt x="-2329" y="19577"/>
                        <a:pt x="3381" y="27196"/>
                      </a:cubicBezTo>
                      <a:cubicBezTo>
                        <a:pt x="10043" y="33864"/>
                        <a:pt x="20511" y="35769"/>
                        <a:pt x="27173" y="3005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283;p5"/>
                <p:cNvSpPr/>
                <p:nvPr/>
              </p:nvSpPr>
              <p:spPr>
                <a:xfrm>
                  <a:off x="6711068" y="4361896"/>
                  <a:ext cx="21827" cy="21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1572" extrusionOk="0">
                      <a:moveTo>
                        <a:pt x="17575" y="19496"/>
                      </a:moveTo>
                      <a:cubicBezTo>
                        <a:pt x="22333" y="15686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2828"/>
                        <a:pt x="2349" y="17591"/>
                      </a:cubicBezTo>
                      <a:cubicBezTo>
                        <a:pt x="6155" y="21401"/>
                        <a:pt x="12817" y="23306"/>
                        <a:pt x="17575" y="1949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5"/>
                <p:cNvSpPr/>
                <p:nvPr/>
              </p:nvSpPr>
              <p:spPr>
                <a:xfrm>
                  <a:off x="6763612" y="4359484"/>
                  <a:ext cx="15120" cy="16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16094" extrusionOk="0">
                      <a:moveTo>
                        <a:pt x="242" y="7620"/>
                      </a:moveTo>
                      <a:cubicBezTo>
                        <a:pt x="242" y="7620"/>
                        <a:pt x="242" y="7620"/>
                        <a:pt x="242" y="7620"/>
                      </a:cubicBezTo>
                      <a:cubicBezTo>
                        <a:pt x="242" y="6668"/>
                        <a:pt x="242" y="4763"/>
                        <a:pt x="242" y="3810"/>
                      </a:cubicBezTo>
                      <a:cubicBezTo>
                        <a:pt x="242" y="4763"/>
                        <a:pt x="242" y="5715"/>
                        <a:pt x="242" y="7620"/>
                      </a:cubicBezTo>
                      <a:cubicBezTo>
                        <a:pt x="-709" y="13335"/>
                        <a:pt x="5001" y="18097"/>
                        <a:pt x="10710" y="15240"/>
                      </a:cubicBezTo>
                      <a:cubicBezTo>
                        <a:pt x="16421" y="12383"/>
                        <a:pt x="16421" y="5715"/>
                        <a:pt x="11662" y="1905"/>
                      </a:cubicBezTo>
                      <a:cubicBezTo>
                        <a:pt x="9759" y="0"/>
                        <a:pt x="8808" y="0"/>
                        <a:pt x="6904" y="0"/>
                      </a:cubicBezTo>
                      <a:cubicBezTo>
                        <a:pt x="5952" y="0"/>
                        <a:pt x="5952" y="0"/>
                        <a:pt x="6904" y="0"/>
                      </a:cubicBezTo>
                      <a:cubicBezTo>
                        <a:pt x="5952" y="0"/>
                        <a:pt x="5001" y="0"/>
                        <a:pt x="5001" y="0"/>
                      </a:cubicBezTo>
                      <a:cubicBezTo>
                        <a:pt x="1194" y="953"/>
                        <a:pt x="-709" y="3810"/>
                        <a:pt x="242" y="76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5"/>
                <p:cNvSpPr/>
                <p:nvPr/>
              </p:nvSpPr>
              <p:spPr>
                <a:xfrm>
                  <a:off x="6757028" y="4417503"/>
                  <a:ext cx="19763" cy="20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3" h="20171" extrusionOk="0">
                      <a:moveTo>
                        <a:pt x="16343" y="18182"/>
                      </a:moveTo>
                      <a:cubicBezTo>
                        <a:pt x="25859" y="10562"/>
                        <a:pt x="13488" y="-5631"/>
                        <a:pt x="3972" y="1990"/>
                      </a:cubicBezTo>
                      <a:cubicBezTo>
                        <a:pt x="-6497" y="9609"/>
                        <a:pt x="5875" y="25802"/>
                        <a:pt x="16343" y="1818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p5"/>
                <p:cNvSpPr/>
                <p:nvPr/>
              </p:nvSpPr>
              <p:spPr>
                <a:xfrm>
                  <a:off x="6725343" y="4457146"/>
                  <a:ext cx="21827" cy="2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2799" extrusionOk="0">
                      <a:moveTo>
                        <a:pt x="17575" y="20448"/>
                      </a:moveTo>
                      <a:cubicBezTo>
                        <a:pt x="22333" y="16638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3781"/>
                        <a:pt x="2349" y="18543"/>
                      </a:cubicBezTo>
                      <a:cubicBezTo>
                        <a:pt x="5204" y="23306"/>
                        <a:pt x="12817" y="24259"/>
                        <a:pt x="17575" y="204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287;p5"/>
                <p:cNvSpPr/>
                <p:nvPr/>
              </p:nvSpPr>
              <p:spPr>
                <a:xfrm>
                  <a:off x="6773558" y="4465561"/>
                  <a:ext cx="25321" cy="2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1" h="25372" extrusionOk="0">
                      <a:moveTo>
                        <a:pt x="20750" y="22511"/>
                      </a:moveTo>
                      <a:cubicBezTo>
                        <a:pt x="33121" y="12986"/>
                        <a:pt x="17895" y="-7017"/>
                        <a:pt x="4571" y="2508"/>
                      </a:cubicBezTo>
                      <a:cubicBezTo>
                        <a:pt x="-7800" y="12033"/>
                        <a:pt x="7426" y="32988"/>
                        <a:pt x="20750" y="22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p5"/>
                <p:cNvSpPr/>
                <p:nvPr/>
              </p:nvSpPr>
              <p:spPr>
                <a:xfrm>
                  <a:off x="6829590" y="4452051"/>
                  <a:ext cx="7038" cy="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8" h="6877" extrusionOk="0">
                      <a:moveTo>
                        <a:pt x="5639" y="6494"/>
                      </a:moveTo>
                      <a:cubicBezTo>
                        <a:pt x="9445" y="3636"/>
                        <a:pt x="4687" y="-2079"/>
                        <a:pt x="880" y="779"/>
                      </a:cubicBezTo>
                      <a:cubicBezTo>
                        <a:pt x="-1975" y="2684"/>
                        <a:pt x="2784" y="8399"/>
                        <a:pt x="5639" y="64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289;p5"/>
                <p:cNvSpPr/>
                <p:nvPr/>
              </p:nvSpPr>
              <p:spPr>
                <a:xfrm>
                  <a:off x="6800523" y="4392921"/>
                  <a:ext cx="22779" cy="23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9" h="23207" extrusionOk="0">
                      <a:moveTo>
                        <a:pt x="18527" y="20856"/>
                      </a:moveTo>
                      <a:cubicBezTo>
                        <a:pt x="23285" y="17046"/>
                        <a:pt x="24237" y="9426"/>
                        <a:pt x="20430" y="4664"/>
                      </a:cubicBezTo>
                      <a:cubicBezTo>
                        <a:pt x="16623" y="-99"/>
                        <a:pt x="9010" y="-2004"/>
                        <a:pt x="4252" y="2759"/>
                      </a:cubicBezTo>
                      <a:cubicBezTo>
                        <a:pt x="-506" y="6569"/>
                        <a:pt x="-1458" y="14189"/>
                        <a:pt x="2349" y="18951"/>
                      </a:cubicBezTo>
                      <a:cubicBezTo>
                        <a:pt x="6156" y="23714"/>
                        <a:pt x="13769" y="24666"/>
                        <a:pt x="18527" y="2085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p5"/>
                <p:cNvSpPr/>
                <p:nvPr/>
              </p:nvSpPr>
              <p:spPr>
                <a:xfrm>
                  <a:off x="6858836" y="4405587"/>
                  <a:ext cx="5893" cy="5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3" h="5332" extrusionOk="0">
                      <a:moveTo>
                        <a:pt x="2087" y="4380"/>
                      </a:moveTo>
                      <a:cubicBezTo>
                        <a:pt x="3038" y="4380"/>
                        <a:pt x="3038" y="4380"/>
                        <a:pt x="3990" y="5332"/>
                      </a:cubicBezTo>
                      <a:cubicBezTo>
                        <a:pt x="4942" y="5332"/>
                        <a:pt x="5893" y="5332"/>
                        <a:pt x="5893" y="4380"/>
                      </a:cubicBezTo>
                      <a:cubicBezTo>
                        <a:pt x="5893" y="3427"/>
                        <a:pt x="5893" y="3427"/>
                        <a:pt x="5893" y="2475"/>
                      </a:cubicBezTo>
                      <a:cubicBezTo>
                        <a:pt x="3990" y="-3240"/>
                        <a:pt x="-3623" y="2475"/>
                        <a:pt x="2087" y="438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p5"/>
                <p:cNvSpPr/>
                <p:nvPr/>
              </p:nvSpPr>
              <p:spPr>
                <a:xfrm>
                  <a:off x="6812110" y="4343290"/>
                  <a:ext cx="10615" cy="10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5" h="10481" extrusionOk="0">
                      <a:moveTo>
                        <a:pt x="8843" y="9527"/>
                      </a:moveTo>
                      <a:cubicBezTo>
                        <a:pt x="13601" y="5717"/>
                        <a:pt x="7892" y="-2855"/>
                        <a:pt x="2181" y="954"/>
                      </a:cubicBezTo>
                      <a:cubicBezTo>
                        <a:pt x="-3528" y="4765"/>
                        <a:pt x="3133" y="13337"/>
                        <a:pt x="8843" y="952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92" name="Google Shape;292;p5"/>
            <p:cNvGrpSpPr/>
            <p:nvPr/>
          </p:nvGrpSpPr>
          <p:grpSpPr>
            <a:xfrm>
              <a:off x="8896048" y="773704"/>
              <a:ext cx="288225" cy="301713"/>
              <a:chOff x="7064339" y="4312812"/>
              <a:chExt cx="416149" cy="435624"/>
            </a:xfrm>
          </p:grpSpPr>
          <p:sp>
            <p:nvSpPr>
              <p:cNvPr id="293" name="Google Shape;293;p5"/>
              <p:cNvSpPr/>
              <p:nvPr/>
            </p:nvSpPr>
            <p:spPr>
              <a:xfrm>
                <a:off x="7064339" y="4312812"/>
                <a:ext cx="416149" cy="435624"/>
              </a:xfrm>
              <a:custGeom>
                <a:avLst/>
                <a:gdLst/>
                <a:ahLst/>
                <a:cxnLst/>
                <a:rect l="l" t="t" r="r" b="b"/>
                <a:pathLst>
                  <a:path w="416149" h="435624" extrusionOk="0">
                    <a:moveTo>
                      <a:pt x="401836" y="142875"/>
                    </a:moveTo>
                    <a:cubicBezTo>
                      <a:pt x="409449" y="129540"/>
                      <a:pt x="413256" y="119063"/>
                      <a:pt x="415159" y="111443"/>
                    </a:cubicBezTo>
                    <a:cubicBezTo>
                      <a:pt x="417062" y="103822"/>
                      <a:pt x="416110" y="100013"/>
                      <a:pt x="413256" y="97155"/>
                    </a:cubicBezTo>
                    <a:cubicBezTo>
                      <a:pt x="410401" y="94297"/>
                      <a:pt x="404690" y="92393"/>
                      <a:pt x="397077" y="91440"/>
                    </a:cubicBezTo>
                    <a:cubicBezTo>
                      <a:pt x="389464" y="90488"/>
                      <a:pt x="379948" y="89535"/>
                      <a:pt x="371383" y="89535"/>
                    </a:cubicBezTo>
                    <a:cubicBezTo>
                      <a:pt x="352350" y="91440"/>
                      <a:pt x="326655" y="96203"/>
                      <a:pt x="302864" y="107632"/>
                    </a:cubicBezTo>
                    <a:cubicBezTo>
                      <a:pt x="286686" y="115253"/>
                      <a:pt x="271459" y="126682"/>
                      <a:pt x="258136" y="140018"/>
                    </a:cubicBezTo>
                    <a:cubicBezTo>
                      <a:pt x="258136" y="129540"/>
                      <a:pt x="258136" y="118110"/>
                      <a:pt x="256233" y="106680"/>
                    </a:cubicBezTo>
                    <a:cubicBezTo>
                      <a:pt x="252426" y="82868"/>
                      <a:pt x="243861" y="58103"/>
                      <a:pt x="233393" y="37147"/>
                    </a:cubicBezTo>
                    <a:cubicBezTo>
                      <a:pt x="227683" y="22860"/>
                      <a:pt x="221022" y="13335"/>
                      <a:pt x="216263" y="7620"/>
                    </a:cubicBezTo>
                    <a:cubicBezTo>
                      <a:pt x="211505" y="1905"/>
                      <a:pt x="207699" y="0"/>
                      <a:pt x="203892" y="0"/>
                    </a:cubicBezTo>
                    <a:cubicBezTo>
                      <a:pt x="200085" y="953"/>
                      <a:pt x="195327" y="3810"/>
                      <a:pt x="189617" y="9525"/>
                    </a:cubicBezTo>
                    <a:cubicBezTo>
                      <a:pt x="183907" y="14288"/>
                      <a:pt x="178197" y="21907"/>
                      <a:pt x="173439" y="29528"/>
                    </a:cubicBezTo>
                    <a:cubicBezTo>
                      <a:pt x="163922" y="45720"/>
                      <a:pt x="154406" y="70485"/>
                      <a:pt x="151551" y="99060"/>
                    </a:cubicBezTo>
                    <a:cubicBezTo>
                      <a:pt x="150600" y="113347"/>
                      <a:pt x="150600" y="127635"/>
                      <a:pt x="153454" y="141922"/>
                    </a:cubicBezTo>
                    <a:cubicBezTo>
                      <a:pt x="156309" y="156210"/>
                      <a:pt x="161067" y="170497"/>
                      <a:pt x="166777" y="182880"/>
                    </a:cubicBezTo>
                    <a:cubicBezTo>
                      <a:pt x="167729" y="184785"/>
                      <a:pt x="168681" y="185738"/>
                      <a:pt x="168681" y="187643"/>
                    </a:cubicBezTo>
                    <a:cubicBezTo>
                      <a:pt x="165826" y="186690"/>
                      <a:pt x="163922" y="184785"/>
                      <a:pt x="161067" y="183832"/>
                    </a:cubicBezTo>
                    <a:cubicBezTo>
                      <a:pt x="142034" y="174307"/>
                      <a:pt x="119194" y="168593"/>
                      <a:pt x="96355" y="170497"/>
                    </a:cubicBezTo>
                    <a:cubicBezTo>
                      <a:pt x="73515" y="171450"/>
                      <a:pt x="51627" y="179070"/>
                      <a:pt x="31643" y="188595"/>
                    </a:cubicBezTo>
                    <a:cubicBezTo>
                      <a:pt x="19271" y="194310"/>
                      <a:pt x="10706" y="200025"/>
                      <a:pt x="5948" y="204788"/>
                    </a:cubicBezTo>
                    <a:cubicBezTo>
                      <a:pt x="1190" y="209550"/>
                      <a:pt x="-714" y="213360"/>
                      <a:pt x="238" y="217170"/>
                    </a:cubicBezTo>
                    <a:cubicBezTo>
                      <a:pt x="1190" y="220980"/>
                      <a:pt x="4045" y="225743"/>
                      <a:pt x="8803" y="231457"/>
                    </a:cubicBezTo>
                    <a:cubicBezTo>
                      <a:pt x="13561" y="237172"/>
                      <a:pt x="20223" y="242888"/>
                      <a:pt x="26885" y="247650"/>
                    </a:cubicBezTo>
                    <a:cubicBezTo>
                      <a:pt x="42111" y="258128"/>
                      <a:pt x="63047" y="268605"/>
                      <a:pt x="86839" y="273368"/>
                    </a:cubicBezTo>
                    <a:cubicBezTo>
                      <a:pt x="110630" y="278130"/>
                      <a:pt x="136325" y="277178"/>
                      <a:pt x="159164" y="269557"/>
                    </a:cubicBezTo>
                    <a:cubicBezTo>
                      <a:pt x="164874" y="267653"/>
                      <a:pt x="170584" y="264795"/>
                      <a:pt x="175342" y="262890"/>
                    </a:cubicBezTo>
                    <a:cubicBezTo>
                      <a:pt x="171535" y="266700"/>
                      <a:pt x="168681" y="271463"/>
                      <a:pt x="165826" y="276225"/>
                    </a:cubicBezTo>
                    <a:cubicBezTo>
                      <a:pt x="154406" y="292418"/>
                      <a:pt x="146793" y="314325"/>
                      <a:pt x="146793" y="338138"/>
                    </a:cubicBezTo>
                    <a:cubicBezTo>
                      <a:pt x="146793" y="361950"/>
                      <a:pt x="155358" y="386715"/>
                      <a:pt x="166777" y="405765"/>
                    </a:cubicBezTo>
                    <a:cubicBezTo>
                      <a:pt x="173439" y="418147"/>
                      <a:pt x="181052" y="425768"/>
                      <a:pt x="185810" y="430530"/>
                    </a:cubicBezTo>
                    <a:cubicBezTo>
                      <a:pt x="191520" y="435293"/>
                      <a:pt x="195327" y="436245"/>
                      <a:pt x="199134" y="435293"/>
                    </a:cubicBezTo>
                    <a:cubicBezTo>
                      <a:pt x="202940" y="434340"/>
                      <a:pt x="206747" y="430530"/>
                      <a:pt x="212457" y="426720"/>
                    </a:cubicBezTo>
                    <a:cubicBezTo>
                      <a:pt x="217215" y="421957"/>
                      <a:pt x="222925" y="416243"/>
                      <a:pt x="226732" y="409575"/>
                    </a:cubicBezTo>
                    <a:cubicBezTo>
                      <a:pt x="235296" y="396240"/>
                      <a:pt x="244813" y="378143"/>
                      <a:pt x="249571" y="359093"/>
                    </a:cubicBezTo>
                    <a:cubicBezTo>
                      <a:pt x="254329" y="342900"/>
                      <a:pt x="255281" y="323850"/>
                      <a:pt x="251475" y="303847"/>
                    </a:cubicBezTo>
                    <a:cubicBezTo>
                      <a:pt x="264798" y="319088"/>
                      <a:pt x="281928" y="332422"/>
                      <a:pt x="300009" y="340995"/>
                    </a:cubicBezTo>
                    <a:cubicBezTo>
                      <a:pt x="321897" y="351472"/>
                      <a:pt x="345688" y="357188"/>
                      <a:pt x="367576" y="359093"/>
                    </a:cubicBezTo>
                    <a:cubicBezTo>
                      <a:pt x="381851" y="360997"/>
                      <a:pt x="392319" y="360997"/>
                      <a:pt x="398981" y="360045"/>
                    </a:cubicBezTo>
                    <a:cubicBezTo>
                      <a:pt x="405642" y="359093"/>
                      <a:pt x="409449" y="357188"/>
                      <a:pt x="411352" y="353378"/>
                    </a:cubicBezTo>
                    <a:cubicBezTo>
                      <a:pt x="412304" y="349568"/>
                      <a:pt x="412304" y="343853"/>
                      <a:pt x="410401" y="336232"/>
                    </a:cubicBezTo>
                    <a:cubicBezTo>
                      <a:pt x="408497" y="328613"/>
                      <a:pt x="405642" y="320040"/>
                      <a:pt x="401836" y="311468"/>
                    </a:cubicBezTo>
                    <a:cubicBezTo>
                      <a:pt x="393271" y="294322"/>
                      <a:pt x="377093" y="272415"/>
                      <a:pt x="356156" y="256222"/>
                    </a:cubicBezTo>
                    <a:cubicBezTo>
                      <a:pt x="340930" y="243840"/>
                      <a:pt x="322849" y="234315"/>
                      <a:pt x="304767" y="227647"/>
                    </a:cubicBezTo>
                    <a:cubicBezTo>
                      <a:pt x="321897" y="221932"/>
                      <a:pt x="338075" y="212407"/>
                      <a:pt x="353302" y="200978"/>
                    </a:cubicBezTo>
                    <a:cubicBezTo>
                      <a:pt x="374238" y="185738"/>
                      <a:pt x="390416" y="163830"/>
                      <a:pt x="401836" y="1428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5"/>
              <p:cNvSpPr/>
              <p:nvPr/>
            </p:nvSpPr>
            <p:spPr>
              <a:xfrm>
                <a:off x="7258251" y="4493477"/>
                <a:ext cx="89431" cy="87304"/>
              </a:xfrm>
              <a:custGeom>
                <a:avLst/>
                <a:gdLst/>
                <a:ahLst/>
                <a:cxnLst/>
                <a:rect l="l" t="t" r="r" b="b"/>
                <a:pathLst>
                  <a:path w="89431" h="87304" extrusionOk="0">
                    <a:moveTo>
                      <a:pt x="80402" y="14597"/>
                    </a:moveTo>
                    <a:cubicBezTo>
                      <a:pt x="71837" y="10787"/>
                      <a:pt x="58513" y="12692"/>
                      <a:pt x="53755" y="21265"/>
                    </a:cubicBezTo>
                    <a:cubicBezTo>
                      <a:pt x="51852" y="26027"/>
                      <a:pt x="48997" y="30790"/>
                      <a:pt x="47094" y="34600"/>
                    </a:cubicBezTo>
                    <a:cubicBezTo>
                      <a:pt x="43287" y="26979"/>
                      <a:pt x="40432" y="19360"/>
                      <a:pt x="37577" y="11740"/>
                    </a:cubicBezTo>
                    <a:cubicBezTo>
                      <a:pt x="29012" y="-9215"/>
                      <a:pt x="-4296" y="310"/>
                      <a:pt x="463" y="21265"/>
                    </a:cubicBezTo>
                    <a:cubicBezTo>
                      <a:pt x="4270" y="40315"/>
                      <a:pt x="9028" y="59365"/>
                      <a:pt x="20447" y="75557"/>
                    </a:cubicBezTo>
                    <a:cubicBezTo>
                      <a:pt x="22351" y="77462"/>
                      <a:pt x="24254" y="79367"/>
                      <a:pt x="27109" y="79367"/>
                    </a:cubicBezTo>
                    <a:cubicBezTo>
                      <a:pt x="32819" y="88892"/>
                      <a:pt x="49949" y="89844"/>
                      <a:pt x="57562" y="82225"/>
                    </a:cubicBezTo>
                    <a:cubicBezTo>
                      <a:pt x="69933" y="68890"/>
                      <a:pt x="80402" y="53650"/>
                      <a:pt x="88015" y="37457"/>
                    </a:cubicBezTo>
                    <a:cubicBezTo>
                      <a:pt x="90870" y="29837"/>
                      <a:pt x="89918" y="19360"/>
                      <a:pt x="80402" y="14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5"/>
            <p:cNvGrpSpPr/>
            <p:nvPr/>
          </p:nvGrpSpPr>
          <p:grpSpPr>
            <a:xfrm>
              <a:off x="8683981" y="-131"/>
              <a:ext cx="268001" cy="434764"/>
              <a:chOff x="975733" y="2462104"/>
              <a:chExt cx="631184" cy="1023937"/>
            </a:xfrm>
          </p:grpSpPr>
          <p:sp>
            <p:nvSpPr>
              <p:cNvPr id="296" name="Google Shape;296;p5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014455A-4981-03AC-B9F6-1EF400162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6"/>
          <p:cNvSpPr/>
          <p:nvPr/>
        </p:nvSpPr>
        <p:spPr>
          <a:xfrm rot="5400000">
            <a:off x="-1001867" y="3615770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301" name="Google Shape;301;p6"/>
          <p:cNvSpPr/>
          <p:nvPr/>
        </p:nvSpPr>
        <p:spPr>
          <a:xfrm rot="5400000">
            <a:off x="8087058" y="-555505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302" name="Google Shape;302;p6"/>
          <p:cNvGrpSpPr/>
          <p:nvPr/>
        </p:nvGrpSpPr>
        <p:grpSpPr>
          <a:xfrm rot="10800000">
            <a:off x="8441378" y="-227549"/>
            <a:ext cx="706794" cy="1202193"/>
            <a:chOff x="138045" y="3365909"/>
            <a:chExt cx="1045089" cy="1777603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" name="Google Shape;325;p6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326" name="Google Shape;326;p6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8" name="Google Shape;328;p6"/>
          <p:cNvGrpSpPr/>
          <p:nvPr/>
        </p:nvGrpSpPr>
        <p:grpSpPr>
          <a:xfrm flipH="1">
            <a:off x="136140" y="4336560"/>
            <a:ext cx="288225" cy="301713"/>
            <a:chOff x="7064339" y="4312812"/>
            <a:chExt cx="416149" cy="435624"/>
          </a:xfrm>
        </p:grpSpPr>
        <p:sp>
          <p:nvSpPr>
            <p:cNvPr id="329" name="Google Shape;329;p6"/>
            <p:cNvSpPr/>
            <p:nvPr/>
          </p:nvSpPr>
          <p:spPr>
            <a:xfrm>
              <a:off x="7064339" y="4312812"/>
              <a:ext cx="416149" cy="435624"/>
            </a:xfrm>
            <a:custGeom>
              <a:avLst/>
              <a:gdLst/>
              <a:ahLst/>
              <a:cxnLst/>
              <a:rect l="l" t="t" r="r" b="b"/>
              <a:pathLst>
                <a:path w="416149" h="435624" extrusionOk="0">
                  <a:moveTo>
                    <a:pt x="401836" y="142875"/>
                  </a:moveTo>
                  <a:cubicBezTo>
                    <a:pt x="409449" y="129540"/>
                    <a:pt x="413256" y="119063"/>
                    <a:pt x="415159" y="111443"/>
                  </a:cubicBezTo>
                  <a:cubicBezTo>
                    <a:pt x="417062" y="103822"/>
                    <a:pt x="416110" y="100013"/>
                    <a:pt x="413256" y="97155"/>
                  </a:cubicBezTo>
                  <a:cubicBezTo>
                    <a:pt x="410401" y="94297"/>
                    <a:pt x="404690" y="92393"/>
                    <a:pt x="397077" y="91440"/>
                  </a:cubicBezTo>
                  <a:cubicBezTo>
                    <a:pt x="389464" y="90488"/>
                    <a:pt x="379948" y="89535"/>
                    <a:pt x="371383" y="89535"/>
                  </a:cubicBezTo>
                  <a:cubicBezTo>
                    <a:pt x="352350" y="91440"/>
                    <a:pt x="326655" y="96203"/>
                    <a:pt x="302864" y="107632"/>
                  </a:cubicBezTo>
                  <a:cubicBezTo>
                    <a:pt x="286686" y="115253"/>
                    <a:pt x="271459" y="126682"/>
                    <a:pt x="258136" y="140018"/>
                  </a:cubicBezTo>
                  <a:cubicBezTo>
                    <a:pt x="258136" y="129540"/>
                    <a:pt x="258136" y="118110"/>
                    <a:pt x="256233" y="106680"/>
                  </a:cubicBezTo>
                  <a:cubicBezTo>
                    <a:pt x="252426" y="82868"/>
                    <a:pt x="243861" y="58103"/>
                    <a:pt x="233393" y="37147"/>
                  </a:cubicBezTo>
                  <a:cubicBezTo>
                    <a:pt x="227683" y="22860"/>
                    <a:pt x="221022" y="13335"/>
                    <a:pt x="216263" y="7620"/>
                  </a:cubicBezTo>
                  <a:cubicBezTo>
                    <a:pt x="211505" y="1905"/>
                    <a:pt x="207699" y="0"/>
                    <a:pt x="203892" y="0"/>
                  </a:cubicBezTo>
                  <a:cubicBezTo>
                    <a:pt x="200085" y="953"/>
                    <a:pt x="195327" y="3810"/>
                    <a:pt x="189617" y="9525"/>
                  </a:cubicBezTo>
                  <a:cubicBezTo>
                    <a:pt x="183907" y="14288"/>
                    <a:pt x="178197" y="21907"/>
                    <a:pt x="173439" y="29528"/>
                  </a:cubicBezTo>
                  <a:cubicBezTo>
                    <a:pt x="163922" y="45720"/>
                    <a:pt x="154406" y="70485"/>
                    <a:pt x="151551" y="99060"/>
                  </a:cubicBezTo>
                  <a:cubicBezTo>
                    <a:pt x="150600" y="113347"/>
                    <a:pt x="150600" y="127635"/>
                    <a:pt x="153454" y="141922"/>
                  </a:cubicBezTo>
                  <a:cubicBezTo>
                    <a:pt x="156309" y="156210"/>
                    <a:pt x="161067" y="170497"/>
                    <a:pt x="166777" y="182880"/>
                  </a:cubicBezTo>
                  <a:cubicBezTo>
                    <a:pt x="167729" y="184785"/>
                    <a:pt x="168681" y="185738"/>
                    <a:pt x="168681" y="187643"/>
                  </a:cubicBezTo>
                  <a:cubicBezTo>
                    <a:pt x="165826" y="186690"/>
                    <a:pt x="163922" y="184785"/>
                    <a:pt x="161067" y="183832"/>
                  </a:cubicBezTo>
                  <a:cubicBezTo>
                    <a:pt x="142034" y="174307"/>
                    <a:pt x="119194" y="168593"/>
                    <a:pt x="96355" y="170497"/>
                  </a:cubicBezTo>
                  <a:cubicBezTo>
                    <a:pt x="73515" y="171450"/>
                    <a:pt x="51627" y="179070"/>
                    <a:pt x="31643" y="188595"/>
                  </a:cubicBezTo>
                  <a:cubicBezTo>
                    <a:pt x="19271" y="194310"/>
                    <a:pt x="10706" y="200025"/>
                    <a:pt x="5948" y="204788"/>
                  </a:cubicBezTo>
                  <a:cubicBezTo>
                    <a:pt x="1190" y="209550"/>
                    <a:pt x="-714" y="213360"/>
                    <a:pt x="238" y="217170"/>
                  </a:cubicBezTo>
                  <a:cubicBezTo>
                    <a:pt x="1190" y="220980"/>
                    <a:pt x="4045" y="225743"/>
                    <a:pt x="8803" y="231457"/>
                  </a:cubicBezTo>
                  <a:cubicBezTo>
                    <a:pt x="13561" y="237172"/>
                    <a:pt x="20223" y="242888"/>
                    <a:pt x="26885" y="247650"/>
                  </a:cubicBezTo>
                  <a:cubicBezTo>
                    <a:pt x="42111" y="258128"/>
                    <a:pt x="63047" y="268605"/>
                    <a:pt x="86839" y="273368"/>
                  </a:cubicBezTo>
                  <a:cubicBezTo>
                    <a:pt x="110630" y="278130"/>
                    <a:pt x="136325" y="277178"/>
                    <a:pt x="159164" y="269557"/>
                  </a:cubicBezTo>
                  <a:cubicBezTo>
                    <a:pt x="164874" y="267653"/>
                    <a:pt x="170584" y="264795"/>
                    <a:pt x="175342" y="262890"/>
                  </a:cubicBezTo>
                  <a:cubicBezTo>
                    <a:pt x="171535" y="266700"/>
                    <a:pt x="168681" y="271463"/>
                    <a:pt x="165826" y="276225"/>
                  </a:cubicBezTo>
                  <a:cubicBezTo>
                    <a:pt x="154406" y="292418"/>
                    <a:pt x="146793" y="314325"/>
                    <a:pt x="146793" y="338138"/>
                  </a:cubicBezTo>
                  <a:cubicBezTo>
                    <a:pt x="146793" y="361950"/>
                    <a:pt x="155358" y="386715"/>
                    <a:pt x="166777" y="405765"/>
                  </a:cubicBezTo>
                  <a:cubicBezTo>
                    <a:pt x="173439" y="418147"/>
                    <a:pt x="181052" y="425768"/>
                    <a:pt x="185810" y="430530"/>
                  </a:cubicBezTo>
                  <a:cubicBezTo>
                    <a:pt x="191520" y="435293"/>
                    <a:pt x="195327" y="436245"/>
                    <a:pt x="199134" y="435293"/>
                  </a:cubicBezTo>
                  <a:cubicBezTo>
                    <a:pt x="202940" y="434340"/>
                    <a:pt x="206747" y="430530"/>
                    <a:pt x="212457" y="426720"/>
                  </a:cubicBezTo>
                  <a:cubicBezTo>
                    <a:pt x="217215" y="421957"/>
                    <a:pt x="222925" y="416243"/>
                    <a:pt x="226732" y="409575"/>
                  </a:cubicBezTo>
                  <a:cubicBezTo>
                    <a:pt x="235296" y="396240"/>
                    <a:pt x="244813" y="378143"/>
                    <a:pt x="249571" y="359093"/>
                  </a:cubicBezTo>
                  <a:cubicBezTo>
                    <a:pt x="254329" y="342900"/>
                    <a:pt x="255281" y="323850"/>
                    <a:pt x="251475" y="303847"/>
                  </a:cubicBezTo>
                  <a:cubicBezTo>
                    <a:pt x="264798" y="319088"/>
                    <a:pt x="281928" y="332422"/>
                    <a:pt x="300009" y="340995"/>
                  </a:cubicBezTo>
                  <a:cubicBezTo>
                    <a:pt x="321897" y="351472"/>
                    <a:pt x="345688" y="357188"/>
                    <a:pt x="367576" y="359093"/>
                  </a:cubicBezTo>
                  <a:cubicBezTo>
                    <a:pt x="381851" y="360997"/>
                    <a:pt x="392319" y="360997"/>
                    <a:pt x="398981" y="360045"/>
                  </a:cubicBezTo>
                  <a:cubicBezTo>
                    <a:pt x="405642" y="359093"/>
                    <a:pt x="409449" y="357188"/>
                    <a:pt x="411352" y="353378"/>
                  </a:cubicBezTo>
                  <a:cubicBezTo>
                    <a:pt x="412304" y="349568"/>
                    <a:pt x="412304" y="343853"/>
                    <a:pt x="410401" y="336232"/>
                  </a:cubicBezTo>
                  <a:cubicBezTo>
                    <a:pt x="408497" y="328613"/>
                    <a:pt x="405642" y="320040"/>
                    <a:pt x="401836" y="311468"/>
                  </a:cubicBezTo>
                  <a:cubicBezTo>
                    <a:pt x="393271" y="294322"/>
                    <a:pt x="377093" y="272415"/>
                    <a:pt x="356156" y="256222"/>
                  </a:cubicBezTo>
                  <a:cubicBezTo>
                    <a:pt x="340930" y="243840"/>
                    <a:pt x="322849" y="234315"/>
                    <a:pt x="304767" y="227647"/>
                  </a:cubicBezTo>
                  <a:cubicBezTo>
                    <a:pt x="321897" y="221932"/>
                    <a:pt x="338075" y="212407"/>
                    <a:pt x="353302" y="200978"/>
                  </a:cubicBezTo>
                  <a:cubicBezTo>
                    <a:pt x="374238" y="185738"/>
                    <a:pt x="390416" y="163830"/>
                    <a:pt x="401836" y="142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7258251" y="4493477"/>
              <a:ext cx="89431" cy="87304"/>
            </a:xfrm>
            <a:custGeom>
              <a:avLst/>
              <a:gdLst/>
              <a:ahLst/>
              <a:cxnLst/>
              <a:rect l="l" t="t" r="r" b="b"/>
              <a:pathLst>
                <a:path w="89431" h="87304" extrusionOk="0">
                  <a:moveTo>
                    <a:pt x="80402" y="14597"/>
                  </a:moveTo>
                  <a:cubicBezTo>
                    <a:pt x="71837" y="10787"/>
                    <a:pt x="58513" y="12692"/>
                    <a:pt x="53755" y="21265"/>
                  </a:cubicBezTo>
                  <a:cubicBezTo>
                    <a:pt x="51852" y="26027"/>
                    <a:pt x="48997" y="30790"/>
                    <a:pt x="47094" y="34600"/>
                  </a:cubicBezTo>
                  <a:cubicBezTo>
                    <a:pt x="43287" y="26979"/>
                    <a:pt x="40432" y="19360"/>
                    <a:pt x="37577" y="11740"/>
                  </a:cubicBezTo>
                  <a:cubicBezTo>
                    <a:pt x="29012" y="-9215"/>
                    <a:pt x="-4296" y="310"/>
                    <a:pt x="463" y="21265"/>
                  </a:cubicBezTo>
                  <a:cubicBezTo>
                    <a:pt x="4270" y="40315"/>
                    <a:pt x="9028" y="59365"/>
                    <a:pt x="20447" y="75557"/>
                  </a:cubicBezTo>
                  <a:cubicBezTo>
                    <a:pt x="22351" y="77462"/>
                    <a:pt x="24254" y="79367"/>
                    <a:pt x="27109" y="79367"/>
                  </a:cubicBezTo>
                  <a:cubicBezTo>
                    <a:pt x="32819" y="88892"/>
                    <a:pt x="49949" y="89844"/>
                    <a:pt x="57562" y="82225"/>
                  </a:cubicBezTo>
                  <a:cubicBezTo>
                    <a:pt x="69933" y="68890"/>
                    <a:pt x="80402" y="53650"/>
                    <a:pt x="88015" y="37457"/>
                  </a:cubicBezTo>
                  <a:cubicBezTo>
                    <a:pt x="90870" y="29837"/>
                    <a:pt x="89918" y="19360"/>
                    <a:pt x="80402" y="145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31;p6"/>
          <p:cNvGrpSpPr/>
          <p:nvPr/>
        </p:nvGrpSpPr>
        <p:grpSpPr>
          <a:xfrm>
            <a:off x="146268" y="3562725"/>
            <a:ext cx="268001" cy="434764"/>
            <a:chOff x="975733" y="2462104"/>
            <a:chExt cx="631184" cy="1023937"/>
          </a:xfrm>
        </p:grpSpPr>
        <p:sp>
          <p:nvSpPr>
            <p:cNvPr id="332" name="Google Shape;332;p6"/>
            <p:cNvSpPr/>
            <p:nvPr/>
          </p:nvSpPr>
          <p:spPr>
            <a:xfrm>
              <a:off x="975733" y="2462104"/>
              <a:ext cx="631184" cy="1023937"/>
            </a:xfrm>
            <a:custGeom>
              <a:avLst/>
              <a:gdLst/>
              <a:ahLst/>
              <a:cxnLst/>
              <a:rect l="l" t="t" r="r" b="b"/>
              <a:pathLst>
                <a:path w="631184" h="1023937" extrusionOk="0">
                  <a:moveTo>
                    <a:pt x="631184" y="1019175"/>
                  </a:moveTo>
                  <a:cubicBezTo>
                    <a:pt x="630232" y="1015365"/>
                    <a:pt x="629281" y="1012508"/>
                    <a:pt x="628329" y="1009650"/>
                  </a:cubicBezTo>
                  <a:cubicBezTo>
                    <a:pt x="627377" y="1005840"/>
                    <a:pt x="626426" y="1002983"/>
                    <a:pt x="625474" y="1000125"/>
                  </a:cubicBezTo>
                  <a:cubicBezTo>
                    <a:pt x="624523" y="996315"/>
                    <a:pt x="623571" y="993458"/>
                    <a:pt x="622619" y="990600"/>
                  </a:cubicBezTo>
                  <a:lnTo>
                    <a:pt x="620716" y="985838"/>
                  </a:lnTo>
                  <a:lnTo>
                    <a:pt x="618813" y="981075"/>
                  </a:lnTo>
                  <a:cubicBezTo>
                    <a:pt x="617861" y="978218"/>
                    <a:pt x="616909" y="975360"/>
                    <a:pt x="615958" y="971550"/>
                  </a:cubicBezTo>
                  <a:cubicBezTo>
                    <a:pt x="615006" y="968693"/>
                    <a:pt x="614054" y="965835"/>
                    <a:pt x="613103" y="962977"/>
                  </a:cubicBezTo>
                  <a:cubicBezTo>
                    <a:pt x="611199" y="956310"/>
                    <a:pt x="609296" y="950595"/>
                    <a:pt x="607393" y="944880"/>
                  </a:cubicBezTo>
                  <a:cubicBezTo>
                    <a:pt x="599780" y="920115"/>
                    <a:pt x="592166" y="895350"/>
                    <a:pt x="584553" y="871538"/>
                  </a:cubicBezTo>
                  <a:cubicBezTo>
                    <a:pt x="576940" y="846773"/>
                    <a:pt x="569327" y="823913"/>
                    <a:pt x="560762" y="800100"/>
                  </a:cubicBezTo>
                  <a:cubicBezTo>
                    <a:pt x="553149" y="776288"/>
                    <a:pt x="546487" y="752475"/>
                    <a:pt x="538874" y="728663"/>
                  </a:cubicBezTo>
                  <a:cubicBezTo>
                    <a:pt x="532212" y="704850"/>
                    <a:pt x="524599" y="681038"/>
                    <a:pt x="517937" y="657225"/>
                  </a:cubicBezTo>
                  <a:cubicBezTo>
                    <a:pt x="511276" y="633413"/>
                    <a:pt x="504614" y="610552"/>
                    <a:pt x="497001" y="587693"/>
                  </a:cubicBezTo>
                  <a:cubicBezTo>
                    <a:pt x="489388" y="564833"/>
                    <a:pt x="481774" y="542925"/>
                    <a:pt x="472258" y="521017"/>
                  </a:cubicBezTo>
                  <a:cubicBezTo>
                    <a:pt x="463693" y="499110"/>
                    <a:pt x="454177" y="477202"/>
                    <a:pt x="444660" y="456248"/>
                  </a:cubicBezTo>
                  <a:cubicBezTo>
                    <a:pt x="435144" y="435292"/>
                    <a:pt x="426579" y="413385"/>
                    <a:pt x="416110" y="392430"/>
                  </a:cubicBezTo>
                  <a:cubicBezTo>
                    <a:pt x="406594" y="371475"/>
                    <a:pt x="396126" y="350520"/>
                    <a:pt x="384706" y="330517"/>
                  </a:cubicBezTo>
                  <a:cubicBezTo>
                    <a:pt x="373286" y="310515"/>
                    <a:pt x="361866" y="290513"/>
                    <a:pt x="347591" y="271463"/>
                  </a:cubicBezTo>
                  <a:cubicBezTo>
                    <a:pt x="334268" y="252413"/>
                    <a:pt x="319993" y="233363"/>
                    <a:pt x="305719" y="214313"/>
                  </a:cubicBezTo>
                  <a:cubicBezTo>
                    <a:pt x="291444" y="195263"/>
                    <a:pt x="276217" y="176213"/>
                    <a:pt x="260991" y="158115"/>
                  </a:cubicBezTo>
                  <a:cubicBezTo>
                    <a:pt x="245764" y="139065"/>
                    <a:pt x="230538" y="120015"/>
                    <a:pt x="214360" y="100965"/>
                  </a:cubicBezTo>
                  <a:cubicBezTo>
                    <a:pt x="199133" y="81915"/>
                    <a:pt x="181052" y="63817"/>
                    <a:pt x="161067" y="45720"/>
                  </a:cubicBezTo>
                  <a:cubicBezTo>
                    <a:pt x="156309" y="40958"/>
                    <a:pt x="150599" y="37148"/>
                    <a:pt x="145841" y="32385"/>
                  </a:cubicBezTo>
                  <a:lnTo>
                    <a:pt x="129663" y="19050"/>
                  </a:lnTo>
                  <a:cubicBezTo>
                    <a:pt x="126808" y="17145"/>
                    <a:pt x="124905" y="14288"/>
                    <a:pt x="121098" y="12383"/>
                  </a:cubicBezTo>
                  <a:cubicBezTo>
                    <a:pt x="118243" y="10478"/>
                    <a:pt x="114436" y="8573"/>
                    <a:pt x="109678" y="6667"/>
                  </a:cubicBezTo>
                  <a:lnTo>
                    <a:pt x="103016" y="4763"/>
                  </a:lnTo>
                  <a:lnTo>
                    <a:pt x="95403" y="2858"/>
                  </a:lnTo>
                  <a:cubicBezTo>
                    <a:pt x="92548" y="1905"/>
                    <a:pt x="88742" y="1905"/>
                    <a:pt x="85887" y="953"/>
                  </a:cubicBezTo>
                  <a:lnTo>
                    <a:pt x="81128" y="0"/>
                  </a:lnTo>
                  <a:lnTo>
                    <a:pt x="75419" y="0"/>
                  </a:lnTo>
                  <a:lnTo>
                    <a:pt x="37352" y="17145"/>
                  </a:lnTo>
                  <a:lnTo>
                    <a:pt x="33546" y="20955"/>
                  </a:lnTo>
                  <a:lnTo>
                    <a:pt x="30691" y="24765"/>
                  </a:lnTo>
                  <a:cubicBezTo>
                    <a:pt x="28788" y="26670"/>
                    <a:pt x="25933" y="29528"/>
                    <a:pt x="24981" y="31433"/>
                  </a:cubicBezTo>
                  <a:lnTo>
                    <a:pt x="20223" y="38100"/>
                  </a:lnTo>
                  <a:lnTo>
                    <a:pt x="16416" y="44767"/>
                  </a:lnTo>
                  <a:cubicBezTo>
                    <a:pt x="13561" y="48578"/>
                    <a:pt x="12609" y="52388"/>
                    <a:pt x="10706" y="56198"/>
                  </a:cubicBezTo>
                  <a:cubicBezTo>
                    <a:pt x="9754" y="60008"/>
                    <a:pt x="8803" y="63817"/>
                    <a:pt x="7851" y="66675"/>
                  </a:cubicBezTo>
                  <a:lnTo>
                    <a:pt x="4996" y="87630"/>
                  </a:lnTo>
                  <a:cubicBezTo>
                    <a:pt x="4045" y="94298"/>
                    <a:pt x="3093" y="101917"/>
                    <a:pt x="2141" y="108585"/>
                  </a:cubicBezTo>
                  <a:cubicBezTo>
                    <a:pt x="-714" y="136208"/>
                    <a:pt x="-714" y="162877"/>
                    <a:pt x="2141" y="189548"/>
                  </a:cubicBezTo>
                  <a:cubicBezTo>
                    <a:pt x="4996" y="215265"/>
                    <a:pt x="8803" y="241935"/>
                    <a:pt x="12609" y="267652"/>
                  </a:cubicBezTo>
                  <a:cubicBezTo>
                    <a:pt x="17368" y="293370"/>
                    <a:pt x="22126" y="319088"/>
                    <a:pt x="26884" y="344805"/>
                  </a:cubicBezTo>
                  <a:cubicBezTo>
                    <a:pt x="32594" y="370523"/>
                    <a:pt x="39256" y="395288"/>
                    <a:pt x="46869" y="420052"/>
                  </a:cubicBezTo>
                  <a:cubicBezTo>
                    <a:pt x="55434" y="444817"/>
                    <a:pt x="63999" y="468630"/>
                    <a:pt x="75419" y="491490"/>
                  </a:cubicBezTo>
                  <a:cubicBezTo>
                    <a:pt x="86838" y="514350"/>
                    <a:pt x="99210" y="537210"/>
                    <a:pt x="112533" y="559118"/>
                  </a:cubicBezTo>
                  <a:cubicBezTo>
                    <a:pt x="125856" y="581025"/>
                    <a:pt x="140131" y="601980"/>
                    <a:pt x="154406" y="623888"/>
                  </a:cubicBezTo>
                  <a:cubicBezTo>
                    <a:pt x="169632" y="644843"/>
                    <a:pt x="184859" y="665798"/>
                    <a:pt x="200085" y="685800"/>
                  </a:cubicBezTo>
                  <a:cubicBezTo>
                    <a:pt x="216263" y="705802"/>
                    <a:pt x="233393" y="724852"/>
                    <a:pt x="251474" y="743902"/>
                  </a:cubicBezTo>
                  <a:cubicBezTo>
                    <a:pt x="269556" y="762000"/>
                    <a:pt x="289541" y="780098"/>
                    <a:pt x="308574" y="797243"/>
                  </a:cubicBezTo>
                  <a:cubicBezTo>
                    <a:pt x="328558" y="814388"/>
                    <a:pt x="348543" y="830580"/>
                    <a:pt x="369479" y="847725"/>
                  </a:cubicBezTo>
                  <a:cubicBezTo>
                    <a:pt x="390416" y="863918"/>
                    <a:pt x="410400" y="880110"/>
                    <a:pt x="431337" y="896302"/>
                  </a:cubicBezTo>
                  <a:cubicBezTo>
                    <a:pt x="452273" y="911543"/>
                    <a:pt x="473210" y="927735"/>
                    <a:pt x="494146" y="942023"/>
                  </a:cubicBezTo>
                  <a:cubicBezTo>
                    <a:pt x="516034" y="956310"/>
                    <a:pt x="537922" y="970598"/>
                    <a:pt x="559810" y="983933"/>
                  </a:cubicBezTo>
                  <a:cubicBezTo>
                    <a:pt x="565520" y="987743"/>
                    <a:pt x="571230" y="990600"/>
                    <a:pt x="576940" y="994410"/>
                  </a:cubicBezTo>
                  <a:cubicBezTo>
                    <a:pt x="579795" y="996315"/>
                    <a:pt x="582650" y="998220"/>
                    <a:pt x="585505" y="999173"/>
                  </a:cubicBezTo>
                  <a:cubicBezTo>
                    <a:pt x="588360" y="1001077"/>
                    <a:pt x="591215" y="1002983"/>
                    <a:pt x="594070" y="1003935"/>
                  </a:cubicBezTo>
                  <a:lnTo>
                    <a:pt x="597876" y="1006793"/>
                  </a:lnTo>
                  <a:lnTo>
                    <a:pt x="602635" y="1009650"/>
                  </a:lnTo>
                  <a:cubicBezTo>
                    <a:pt x="605489" y="1011555"/>
                    <a:pt x="608344" y="1012508"/>
                    <a:pt x="611199" y="1014413"/>
                  </a:cubicBezTo>
                  <a:cubicBezTo>
                    <a:pt x="614054" y="1016318"/>
                    <a:pt x="615958" y="1017270"/>
                    <a:pt x="619764" y="1019175"/>
                  </a:cubicBezTo>
                  <a:cubicBezTo>
                    <a:pt x="622619" y="1021080"/>
                    <a:pt x="624523" y="1022033"/>
                    <a:pt x="628329" y="1023938"/>
                  </a:cubicBezTo>
                  <a:lnTo>
                    <a:pt x="630232" y="1022985"/>
                  </a:lnTo>
                  <a:lnTo>
                    <a:pt x="630232" y="1022985"/>
                  </a:lnTo>
                  <a:lnTo>
                    <a:pt x="631184" y="1019175"/>
                  </a:lnTo>
                  <a:lnTo>
                    <a:pt x="631184" y="1019175"/>
                  </a:lnTo>
                  <a:lnTo>
                    <a:pt x="631184" y="1019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1027939" y="2653096"/>
              <a:ext cx="574458" cy="827572"/>
            </a:xfrm>
            <a:custGeom>
              <a:avLst/>
              <a:gdLst/>
              <a:ahLst/>
              <a:cxnLst/>
              <a:rect l="l" t="t" r="r" b="b"/>
              <a:pathLst>
                <a:path w="574458" h="827572" extrusionOk="0">
                  <a:moveTo>
                    <a:pt x="569462" y="820564"/>
                  </a:moveTo>
                  <a:cubicBezTo>
                    <a:pt x="524734" y="764366"/>
                    <a:pt x="482862" y="705311"/>
                    <a:pt x="441941" y="646256"/>
                  </a:cubicBezTo>
                  <a:cubicBezTo>
                    <a:pt x="401019" y="587201"/>
                    <a:pt x="362002" y="526241"/>
                    <a:pt x="324887" y="465281"/>
                  </a:cubicBezTo>
                  <a:cubicBezTo>
                    <a:pt x="318226" y="454804"/>
                    <a:pt x="312516" y="444326"/>
                    <a:pt x="305854" y="433848"/>
                  </a:cubicBezTo>
                  <a:cubicBezTo>
                    <a:pt x="308709" y="414798"/>
                    <a:pt x="306806" y="391939"/>
                    <a:pt x="303951" y="368126"/>
                  </a:cubicBezTo>
                  <a:cubicBezTo>
                    <a:pt x="300144" y="340504"/>
                    <a:pt x="294434" y="311929"/>
                    <a:pt x="289676" y="287164"/>
                  </a:cubicBezTo>
                  <a:cubicBezTo>
                    <a:pt x="286821" y="273829"/>
                    <a:pt x="284918" y="259541"/>
                    <a:pt x="282063" y="246206"/>
                  </a:cubicBezTo>
                  <a:cubicBezTo>
                    <a:pt x="279208" y="231919"/>
                    <a:pt x="276353" y="218584"/>
                    <a:pt x="273498" y="204296"/>
                  </a:cubicBezTo>
                  <a:cubicBezTo>
                    <a:pt x="266836" y="176673"/>
                    <a:pt x="259223" y="149051"/>
                    <a:pt x="245900" y="124286"/>
                  </a:cubicBezTo>
                  <a:cubicBezTo>
                    <a:pt x="243997" y="121429"/>
                    <a:pt x="240190" y="121429"/>
                    <a:pt x="240190" y="125238"/>
                  </a:cubicBezTo>
                  <a:cubicBezTo>
                    <a:pt x="246852" y="177626"/>
                    <a:pt x="263981" y="231919"/>
                    <a:pt x="274450" y="285259"/>
                  </a:cubicBezTo>
                  <a:cubicBezTo>
                    <a:pt x="279208" y="311929"/>
                    <a:pt x="282063" y="337646"/>
                    <a:pt x="284918" y="364316"/>
                  </a:cubicBezTo>
                  <a:cubicBezTo>
                    <a:pt x="286821" y="380509"/>
                    <a:pt x="289676" y="396701"/>
                    <a:pt x="292531" y="412894"/>
                  </a:cubicBezTo>
                  <a:cubicBezTo>
                    <a:pt x="266836" y="369079"/>
                    <a:pt x="243045" y="324311"/>
                    <a:pt x="219254" y="278591"/>
                  </a:cubicBezTo>
                  <a:cubicBezTo>
                    <a:pt x="185946" y="214773"/>
                    <a:pt x="153590" y="150956"/>
                    <a:pt x="121233" y="87138"/>
                  </a:cubicBezTo>
                  <a:cubicBezTo>
                    <a:pt x="119330" y="82376"/>
                    <a:pt x="114572" y="84281"/>
                    <a:pt x="116475" y="89044"/>
                  </a:cubicBezTo>
                  <a:cubicBezTo>
                    <a:pt x="133605" y="131906"/>
                    <a:pt x="152638" y="173816"/>
                    <a:pt x="172623" y="215726"/>
                  </a:cubicBezTo>
                  <a:cubicBezTo>
                    <a:pt x="109813" y="150004"/>
                    <a:pt x="49859" y="80471"/>
                    <a:pt x="2277" y="1413"/>
                  </a:cubicBezTo>
                  <a:cubicBezTo>
                    <a:pt x="373" y="-1444"/>
                    <a:pt x="-578" y="461"/>
                    <a:pt x="373" y="3319"/>
                  </a:cubicBezTo>
                  <a:cubicBezTo>
                    <a:pt x="20358" y="50944"/>
                    <a:pt x="47004" y="97616"/>
                    <a:pt x="80312" y="139526"/>
                  </a:cubicBezTo>
                  <a:cubicBezTo>
                    <a:pt x="96490" y="160481"/>
                    <a:pt x="113620" y="179531"/>
                    <a:pt x="132653" y="197629"/>
                  </a:cubicBezTo>
                  <a:cubicBezTo>
                    <a:pt x="150735" y="214773"/>
                    <a:pt x="168816" y="230966"/>
                    <a:pt x="186897" y="244301"/>
                  </a:cubicBezTo>
                  <a:cubicBezTo>
                    <a:pt x="193559" y="257636"/>
                    <a:pt x="200221" y="271923"/>
                    <a:pt x="206882" y="285259"/>
                  </a:cubicBezTo>
                  <a:cubicBezTo>
                    <a:pt x="240190" y="349076"/>
                    <a:pt x="276353" y="411941"/>
                    <a:pt x="314419" y="473854"/>
                  </a:cubicBezTo>
                  <a:cubicBezTo>
                    <a:pt x="352485" y="534814"/>
                    <a:pt x="392455" y="595773"/>
                    <a:pt x="434327" y="653876"/>
                  </a:cubicBezTo>
                  <a:cubicBezTo>
                    <a:pt x="443844" y="666259"/>
                    <a:pt x="453360" y="679594"/>
                    <a:pt x="462877" y="691976"/>
                  </a:cubicBezTo>
                  <a:cubicBezTo>
                    <a:pt x="417198" y="647209"/>
                    <a:pt x="369615" y="604346"/>
                    <a:pt x="318226" y="562436"/>
                  </a:cubicBezTo>
                  <a:cubicBezTo>
                    <a:pt x="261126" y="514811"/>
                    <a:pt x="202124" y="465281"/>
                    <a:pt x="145976" y="410036"/>
                  </a:cubicBezTo>
                  <a:cubicBezTo>
                    <a:pt x="143121" y="407179"/>
                    <a:pt x="141218" y="410036"/>
                    <a:pt x="143121" y="413846"/>
                  </a:cubicBezTo>
                  <a:cubicBezTo>
                    <a:pt x="168816" y="443373"/>
                    <a:pt x="195462" y="472901"/>
                    <a:pt x="224012" y="500523"/>
                  </a:cubicBezTo>
                  <a:cubicBezTo>
                    <a:pt x="252561" y="528146"/>
                    <a:pt x="283014" y="553864"/>
                    <a:pt x="313467" y="578629"/>
                  </a:cubicBezTo>
                  <a:cubicBezTo>
                    <a:pt x="372470" y="627206"/>
                    <a:pt x="430521" y="671973"/>
                    <a:pt x="478103" y="712931"/>
                  </a:cubicBezTo>
                  <a:cubicBezTo>
                    <a:pt x="507605" y="751031"/>
                    <a:pt x="538057" y="788179"/>
                    <a:pt x="569462" y="824373"/>
                  </a:cubicBezTo>
                  <a:cubicBezTo>
                    <a:pt x="576124" y="829136"/>
                    <a:pt x="576124" y="829136"/>
                    <a:pt x="569462" y="8205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p6"/>
          <p:cNvGrpSpPr/>
          <p:nvPr/>
        </p:nvGrpSpPr>
        <p:grpSpPr>
          <a:xfrm flipH="1">
            <a:off x="358302" y="4075960"/>
            <a:ext cx="288225" cy="301713"/>
            <a:chOff x="7064339" y="4312812"/>
            <a:chExt cx="416149" cy="435624"/>
          </a:xfrm>
        </p:grpSpPr>
        <p:sp>
          <p:nvSpPr>
            <p:cNvPr id="335" name="Google Shape;335;p6"/>
            <p:cNvSpPr/>
            <p:nvPr/>
          </p:nvSpPr>
          <p:spPr>
            <a:xfrm>
              <a:off x="7064339" y="4312812"/>
              <a:ext cx="416149" cy="435624"/>
            </a:xfrm>
            <a:custGeom>
              <a:avLst/>
              <a:gdLst/>
              <a:ahLst/>
              <a:cxnLst/>
              <a:rect l="l" t="t" r="r" b="b"/>
              <a:pathLst>
                <a:path w="416149" h="435624" extrusionOk="0">
                  <a:moveTo>
                    <a:pt x="401836" y="142875"/>
                  </a:moveTo>
                  <a:cubicBezTo>
                    <a:pt x="409449" y="129540"/>
                    <a:pt x="413256" y="119063"/>
                    <a:pt x="415159" y="111443"/>
                  </a:cubicBezTo>
                  <a:cubicBezTo>
                    <a:pt x="417062" y="103822"/>
                    <a:pt x="416110" y="100013"/>
                    <a:pt x="413256" y="97155"/>
                  </a:cubicBezTo>
                  <a:cubicBezTo>
                    <a:pt x="410401" y="94297"/>
                    <a:pt x="404690" y="92393"/>
                    <a:pt x="397077" y="91440"/>
                  </a:cubicBezTo>
                  <a:cubicBezTo>
                    <a:pt x="389464" y="90488"/>
                    <a:pt x="379948" y="89535"/>
                    <a:pt x="371383" y="89535"/>
                  </a:cubicBezTo>
                  <a:cubicBezTo>
                    <a:pt x="352350" y="91440"/>
                    <a:pt x="326655" y="96203"/>
                    <a:pt x="302864" y="107632"/>
                  </a:cubicBezTo>
                  <a:cubicBezTo>
                    <a:pt x="286686" y="115253"/>
                    <a:pt x="271459" y="126682"/>
                    <a:pt x="258136" y="140018"/>
                  </a:cubicBezTo>
                  <a:cubicBezTo>
                    <a:pt x="258136" y="129540"/>
                    <a:pt x="258136" y="118110"/>
                    <a:pt x="256233" y="106680"/>
                  </a:cubicBezTo>
                  <a:cubicBezTo>
                    <a:pt x="252426" y="82868"/>
                    <a:pt x="243861" y="58103"/>
                    <a:pt x="233393" y="37147"/>
                  </a:cubicBezTo>
                  <a:cubicBezTo>
                    <a:pt x="227683" y="22860"/>
                    <a:pt x="221022" y="13335"/>
                    <a:pt x="216263" y="7620"/>
                  </a:cubicBezTo>
                  <a:cubicBezTo>
                    <a:pt x="211505" y="1905"/>
                    <a:pt x="207699" y="0"/>
                    <a:pt x="203892" y="0"/>
                  </a:cubicBezTo>
                  <a:cubicBezTo>
                    <a:pt x="200085" y="953"/>
                    <a:pt x="195327" y="3810"/>
                    <a:pt x="189617" y="9525"/>
                  </a:cubicBezTo>
                  <a:cubicBezTo>
                    <a:pt x="183907" y="14288"/>
                    <a:pt x="178197" y="21907"/>
                    <a:pt x="173439" y="29528"/>
                  </a:cubicBezTo>
                  <a:cubicBezTo>
                    <a:pt x="163922" y="45720"/>
                    <a:pt x="154406" y="70485"/>
                    <a:pt x="151551" y="99060"/>
                  </a:cubicBezTo>
                  <a:cubicBezTo>
                    <a:pt x="150600" y="113347"/>
                    <a:pt x="150600" y="127635"/>
                    <a:pt x="153454" y="141922"/>
                  </a:cubicBezTo>
                  <a:cubicBezTo>
                    <a:pt x="156309" y="156210"/>
                    <a:pt x="161067" y="170497"/>
                    <a:pt x="166777" y="182880"/>
                  </a:cubicBezTo>
                  <a:cubicBezTo>
                    <a:pt x="167729" y="184785"/>
                    <a:pt x="168681" y="185738"/>
                    <a:pt x="168681" y="187643"/>
                  </a:cubicBezTo>
                  <a:cubicBezTo>
                    <a:pt x="165826" y="186690"/>
                    <a:pt x="163922" y="184785"/>
                    <a:pt x="161067" y="183832"/>
                  </a:cubicBezTo>
                  <a:cubicBezTo>
                    <a:pt x="142034" y="174307"/>
                    <a:pt x="119194" y="168593"/>
                    <a:pt x="96355" y="170497"/>
                  </a:cubicBezTo>
                  <a:cubicBezTo>
                    <a:pt x="73515" y="171450"/>
                    <a:pt x="51627" y="179070"/>
                    <a:pt x="31643" y="188595"/>
                  </a:cubicBezTo>
                  <a:cubicBezTo>
                    <a:pt x="19271" y="194310"/>
                    <a:pt x="10706" y="200025"/>
                    <a:pt x="5948" y="204788"/>
                  </a:cubicBezTo>
                  <a:cubicBezTo>
                    <a:pt x="1190" y="209550"/>
                    <a:pt x="-714" y="213360"/>
                    <a:pt x="238" y="217170"/>
                  </a:cubicBezTo>
                  <a:cubicBezTo>
                    <a:pt x="1190" y="220980"/>
                    <a:pt x="4045" y="225743"/>
                    <a:pt x="8803" y="231457"/>
                  </a:cubicBezTo>
                  <a:cubicBezTo>
                    <a:pt x="13561" y="237172"/>
                    <a:pt x="20223" y="242888"/>
                    <a:pt x="26885" y="247650"/>
                  </a:cubicBezTo>
                  <a:cubicBezTo>
                    <a:pt x="42111" y="258128"/>
                    <a:pt x="63047" y="268605"/>
                    <a:pt x="86839" y="273368"/>
                  </a:cubicBezTo>
                  <a:cubicBezTo>
                    <a:pt x="110630" y="278130"/>
                    <a:pt x="136325" y="277178"/>
                    <a:pt x="159164" y="269557"/>
                  </a:cubicBezTo>
                  <a:cubicBezTo>
                    <a:pt x="164874" y="267653"/>
                    <a:pt x="170584" y="264795"/>
                    <a:pt x="175342" y="262890"/>
                  </a:cubicBezTo>
                  <a:cubicBezTo>
                    <a:pt x="171535" y="266700"/>
                    <a:pt x="168681" y="271463"/>
                    <a:pt x="165826" y="276225"/>
                  </a:cubicBezTo>
                  <a:cubicBezTo>
                    <a:pt x="154406" y="292418"/>
                    <a:pt x="146793" y="314325"/>
                    <a:pt x="146793" y="338138"/>
                  </a:cubicBezTo>
                  <a:cubicBezTo>
                    <a:pt x="146793" y="361950"/>
                    <a:pt x="155358" y="386715"/>
                    <a:pt x="166777" y="405765"/>
                  </a:cubicBezTo>
                  <a:cubicBezTo>
                    <a:pt x="173439" y="418147"/>
                    <a:pt x="181052" y="425768"/>
                    <a:pt x="185810" y="430530"/>
                  </a:cubicBezTo>
                  <a:cubicBezTo>
                    <a:pt x="191520" y="435293"/>
                    <a:pt x="195327" y="436245"/>
                    <a:pt x="199134" y="435293"/>
                  </a:cubicBezTo>
                  <a:cubicBezTo>
                    <a:pt x="202940" y="434340"/>
                    <a:pt x="206747" y="430530"/>
                    <a:pt x="212457" y="426720"/>
                  </a:cubicBezTo>
                  <a:cubicBezTo>
                    <a:pt x="217215" y="421957"/>
                    <a:pt x="222925" y="416243"/>
                    <a:pt x="226732" y="409575"/>
                  </a:cubicBezTo>
                  <a:cubicBezTo>
                    <a:pt x="235296" y="396240"/>
                    <a:pt x="244813" y="378143"/>
                    <a:pt x="249571" y="359093"/>
                  </a:cubicBezTo>
                  <a:cubicBezTo>
                    <a:pt x="254329" y="342900"/>
                    <a:pt x="255281" y="323850"/>
                    <a:pt x="251475" y="303847"/>
                  </a:cubicBezTo>
                  <a:cubicBezTo>
                    <a:pt x="264798" y="319088"/>
                    <a:pt x="281928" y="332422"/>
                    <a:pt x="300009" y="340995"/>
                  </a:cubicBezTo>
                  <a:cubicBezTo>
                    <a:pt x="321897" y="351472"/>
                    <a:pt x="345688" y="357188"/>
                    <a:pt x="367576" y="359093"/>
                  </a:cubicBezTo>
                  <a:cubicBezTo>
                    <a:pt x="381851" y="360997"/>
                    <a:pt x="392319" y="360997"/>
                    <a:pt x="398981" y="360045"/>
                  </a:cubicBezTo>
                  <a:cubicBezTo>
                    <a:pt x="405642" y="359093"/>
                    <a:pt x="409449" y="357188"/>
                    <a:pt x="411352" y="353378"/>
                  </a:cubicBezTo>
                  <a:cubicBezTo>
                    <a:pt x="412304" y="349568"/>
                    <a:pt x="412304" y="343853"/>
                    <a:pt x="410401" y="336232"/>
                  </a:cubicBezTo>
                  <a:cubicBezTo>
                    <a:pt x="408497" y="328613"/>
                    <a:pt x="405642" y="320040"/>
                    <a:pt x="401836" y="311468"/>
                  </a:cubicBezTo>
                  <a:cubicBezTo>
                    <a:pt x="393271" y="294322"/>
                    <a:pt x="377093" y="272415"/>
                    <a:pt x="356156" y="256222"/>
                  </a:cubicBezTo>
                  <a:cubicBezTo>
                    <a:pt x="340930" y="243840"/>
                    <a:pt x="322849" y="234315"/>
                    <a:pt x="304767" y="227647"/>
                  </a:cubicBezTo>
                  <a:cubicBezTo>
                    <a:pt x="321897" y="221932"/>
                    <a:pt x="338075" y="212407"/>
                    <a:pt x="353302" y="200978"/>
                  </a:cubicBezTo>
                  <a:cubicBezTo>
                    <a:pt x="374238" y="185738"/>
                    <a:pt x="390416" y="163830"/>
                    <a:pt x="401836" y="14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7258251" y="4493477"/>
              <a:ext cx="89431" cy="87304"/>
            </a:xfrm>
            <a:custGeom>
              <a:avLst/>
              <a:gdLst/>
              <a:ahLst/>
              <a:cxnLst/>
              <a:rect l="l" t="t" r="r" b="b"/>
              <a:pathLst>
                <a:path w="89431" h="87304" extrusionOk="0">
                  <a:moveTo>
                    <a:pt x="80402" y="14597"/>
                  </a:moveTo>
                  <a:cubicBezTo>
                    <a:pt x="71837" y="10787"/>
                    <a:pt x="58513" y="12692"/>
                    <a:pt x="53755" y="21265"/>
                  </a:cubicBezTo>
                  <a:cubicBezTo>
                    <a:pt x="51852" y="26027"/>
                    <a:pt x="48997" y="30790"/>
                    <a:pt x="47094" y="34600"/>
                  </a:cubicBezTo>
                  <a:cubicBezTo>
                    <a:pt x="43287" y="26979"/>
                    <a:pt x="40432" y="19360"/>
                    <a:pt x="37577" y="11740"/>
                  </a:cubicBezTo>
                  <a:cubicBezTo>
                    <a:pt x="29012" y="-9215"/>
                    <a:pt x="-4296" y="310"/>
                    <a:pt x="463" y="21265"/>
                  </a:cubicBezTo>
                  <a:cubicBezTo>
                    <a:pt x="4270" y="40315"/>
                    <a:pt x="9028" y="59365"/>
                    <a:pt x="20447" y="75557"/>
                  </a:cubicBezTo>
                  <a:cubicBezTo>
                    <a:pt x="22351" y="77462"/>
                    <a:pt x="24254" y="79367"/>
                    <a:pt x="27109" y="79367"/>
                  </a:cubicBezTo>
                  <a:cubicBezTo>
                    <a:pt x="32819" y="88892"/>
                    <a:pt x="49949" y="89844"/>
                    <a:pt x="57562" y="82225"/>
                  </a:cubicBezTo>
                  <a:cubicBezTo>
                    <a:pt x="69933" y="68890"/>
                    <a:pt x="80402" y="53650"/>
                    <a:pt x="88015" y="37457"/>
                  </a:cubicBezTo>
                  <a:cubicBezTo>
                    <a:pt x="90870" y="29837"/>
                    <a:pt x="89918" y="19360"/>
                    <a:pt x="80402" y="145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E8EC63-2F29-E287-1509-8FC406C8D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-10499" y="6194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"/>
          <p:cNvSpPr txBox="1">
            <a:spLocks noGrp="1"/>
          </p:cNvSpPr>
          <p:nvPr>
            <p:ph type="body" idx="1"/>
          </p:nvPr>
        </p:nvSpPr>
        <p:spPr>
          <a:xfrm>
            <a:off x="4062175" y="1564025"/>
            <a:ext cx="4368600" cy="27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0" name="Google Shape;340;p7"/>
          <p:cNvSpPr>
            <a:spLocks noGrp="1"/>
          </p:cNvSpPr>
          <p:nvPr>
            <p:ph type="pic" idx="2"/>
          </p:nvPr>
        </p:nvSpPr>
        <p:spPr>
          <a:xfrm>
            <a:off x="720000" y="1374425"/>
            <a:ext cx="2993100" cy="2956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7"/>
          <p:cNvSpPr/>
          <p:nvPr/>
        </p:nvSpPr>
        <p:spPr>
          <a:xfrm rot="5400000" flipH="1">
            <a:off x="-715317" y="-555505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342" name="Google Shape;342;p7"/>
          <p:cNvSpPr/>
          <p:nvPr/>
        </p:nvSpPr>
        <p:spPr>
          <a:xfrm rot="5400000" flipH="1">
            <a:off x="8087058" y="3615770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343" name="Google Shape;343;p7"/>
          <p:cNvGrpSpPr/>
          <p:nvPr/>
        </p:nvGrpSpPr>
        <p:grpSpPr>
          <a:xfrm flipH="1">
            <a:off x="8441378" y="3832334"/>
            <a:ext cx="706794" cy="1202193"/>
            <a:chOff x="138045" y="3365909"/>
            <a:chExt cx="1045089" cy="1777603"/>
          </a:xfrm>
        </p:grpSpPr>
        <p:grpSp>
          <p:nvGrpSpPr>
            <p:cNvPr id="344" name="Google Shape;344;p7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345" name="Google Shape;345;p7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7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7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7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7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7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7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7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367" name="Google Shape;367;p7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9" name="Google Shape;369;p7"/>
          <p:cNvGrpSpPr/>
          <p:nvPr/>
        </p:nvGrpSpPr>
        <p:grpSpPr>
          <a:xfrm rot="10800000">
            <a:off x="136140" y="93069"/>
            <a:ext cx="760276" cy="1151184"/>
            <a:chOff x="8423997" y="-131"/>
            <a:chExt cx="760276" cy="1151184"/>
          </a:xfrm>
        </p:grpSpPr>
        <p:grpSp>
          <p:nvGrpSpPr>
            <p:cNvPr id="370" name="Google Shape;370;p7"/>
            <p:cNvGrpSpPr/>
            <p:nvPr/>
          </p:nvGrpSpPr>
          <p:grpSpPr>
            <a:xfrm>
              <a:off x="8423997" y="539510"/>
              <a:ext cx="608198" cy="611543"/>
              <a:chOff x="4937424" y="3974675"/>
              <a:chExt cx="878138" cy="882967"/>
            </a:xfrm>
          </p:grpSpPr>
          <p:sp>
            <p:nvSpPr>
              <p:cNvPr id="371" name="Google Shape;371;p7"/>
              <p:cNvSpPr/>
              <p:nvPr/>
            </p:nvSpPr>
            <p:spPr>
              <a:xfrm>
                <a:off x="4937424" y="3974675"/>
                <a:ext cx="878138" cy="882967"/>
              </a:xfrm>
              <a:custGeom>
                <a:avLst/>
                <a:gdLst/>
                <a:ahLst/>
                <a:cxnLst/>
                <a:rect l="l" t="t" r="r" b="b"/>
                <a:pathLst>
                  <a:path w="878138" h="882967" extrusionOk="0">
                    <a:moveTo>
                      <a:pt x="877425" y="446722"/>
                    </a:moveTo>
                    <a:lnTo>
                      <a:pt x="875521" y="431482"/>
                    </a:lnTo>
                    <a:cubicBezTo>
                      <a:pt x="874570" y="426720"/>
                      <a:pt x="873618" y="422910"/>
                      <a:pt x="872666" y="418147"/>
                    </a:cubicBezTo>
                    <a:cubicBezTo>
                      <a:pt x="868859" y="401955"/>
                      <a:pt x="862198" y="392430"/>
                      <a:pt x="854585" y="386715"/>
                    </a:cubicBezTo>
                    <a:cubicBezTo>
                      <a:pt x="839358" y="374332"/>
                      <a:pt x="824132" y="364807"/>
                      <a:pt x="808905" y="355282"/>
                    </a:cubicBezTo>
                    <a:cubicBezTo>
                      <a:pt x="792727" y="346710"/>
                      <a:pt x="776549" y="340995"/>
                      <a:pt x="758468" y="337185"/>
                    </a:cubicBezTo>
                    <a:cubicBezTo>
                      <a:pt x="740386" y="333375"/>
                      <a:pt x="722305" y="332422"/>
                      <a:pt x="703272" y="331470"/>
                    </a:cubicBezTo>
                    <a:cubicBezTo>
                      <a:pt x="696610" y="331470"/>
                      <a:pt x="689949" y="330518"/>
                      <a:pt x="682336" y="330518"/>
                    </a:cubicBezTo>
                    <a:cubicBezTo>
                      <a:pt x="682336" y="330518"/>
                      <a:pt x="682336" y="330518"/>
                      <a:pt x="682336" y="330518"/>
                    </a:cubicBezTo>
                    <a:cubicBezTo>
                      <a:pt x="696610" y="320040"/>
                      <a:pt x="710885" y="309563"/>
                      <a:pt x="723257" y="298132"/>
                    </a:cubicBezTo>
                    <a:cubicBezTo>
                      <a:pt x="736580" y="286703"/>
                      <a:pt x="748000" y="274320"/>
                      <a:pt x="758468" y="260032"/>
                    </a:cubicBezTo>
                    <a:cubicBezTo>
                      <a:pt x="768936" y="245745"/>
                      <a:pt x="778452" y="231457"/>
                      <a:pt x="787017" y="216218"/>
                    </a:cubicBezTo>
                    <a:cubicBezTo>
                      <a:pt x="790824" y="208597"/>
                      <a:pt x="793679" y="199072"/>
                      <a:pt x="792727" y="185738"/>
                    </a:cubicBezTo>
                    <a:cubicBezTo>
                      <a:pt x="792727" y="182880"/>
                      <a:pt x="791776" y="179070"/>
                      <a:pt x="791776" y="175260"/>
                    </a:cubicBezTo>
                    <a:lnTo>
                      <a:pt x="789872" y="163830"/>
                    </a:lnTo>
                    <a:cubicBezTo>
                      <a:pt x="789872" y="161925"/>
                      <a:pt x="788921" y="160020"/>
                      <a:pt x="787969" y="157163"/>
                    </a:cubicBezTo>
                    <a:cubicBezTo>
                      <a:pt x="787017" y="154305"/>
                      <a:pt x="785114" y="151447"/>
                      <a:pt x="782259" y="146685"/>
                    </a:cubicBezTo>
                    <a:lnTo>
                      <a:pt x="778452" y="140018"/>
                    </a:lnTo>
                    <a:lnTo>
                      <a:pt x="772743" y="132397"/>
                    </a:lnTo>
                    <a:cubicBezTo>
                      <a:pt x="770839" y="129540"/>
                      <a:pt x="767984" y="125730"/>
                      <a:pt x="765130" y="122872"/>
                    </a:cubicBezTo>
                    <a:lnTo>
                      <a:pt x="761323" y="118110"/>
                    </a:lnTo>
                    <a:lnTo>
                      <a:pt x="756564" y="112395"/>
                    </a:lnTo>
                    <a:lnTo>
                      <a:pt x="708982" y="64770"/>
                    </a:lnTo>
                    <a:lnTo>
                      <a:pt x="703272" y="60007"/>
                    </a:lnTo>
                    <a:lnTo>
                      <a:pt x="698514" y="56197"/>
                    </a:lnTo>
                    <a:cubicBezTo>
                      <a:pt x="695659" y="53340"/>
                      <a:pt x="691852" y="51435"/>
                      <a:pt x="688997" y="48578"/>
                    </a:cubicBezTo>
                    <a:lnTo>
                      <a:pt x="681384" y="42863"/>
                    </a:lnTo>
                    <a:lnTo>
                      <a:pt x="674722" y="39053"/>
                    </a:lnTo>
                    <a:cubicBezTo>
                      <a:pt x="670916" y="36195"/>
                      <a:pt x="667109" y="35243"/>
                      <a:pt x="664254" y="34290"/>
                    </a:cubicBezTo>
                    <a:cubicBezTo>
                      <a:pt x="661399" y="33338"/>
                      <a:pt x="659496" y="32385"/>
                      <a:pt x="657593" y="32385"/>
                    </a:cubicBezTo>
                    <a:lnTo>
                      <a:pt x="646173" y="31432"/>
                    </a:lnTo>
                    <a:cubicBezTo>
                      <a:pt x="642366" y="31432"/>
                      <a:pt x="639511" y="31432"/>
                      <a:pt x="635704" y="31432"/>
                    </a:cubicBezTo>
                    <a:cubicBezTo>
                      <a:pt x="622382" y="31432"/>
                      <a:pt x="612865" y="35243"/>
                      <a:pt x="604300" y="40957"/>
                    </a:cubicBezTo>
                    <a:cubicBezTo>
                      <a:pt x="588122" y="51435"/>
                      <a:pt x="573847" y="63818"/>
                      <a:pt x="559572" y="76200"/>
                    </a:cubicBezTo>
                    <a:cubicBezTo>
                      <a:pt x="545297" y="89535"/>
                      <a:pt x="533878" y="103822"/>
                      <a:pt x="523409" y="119063"/>
                    </a:cubicBezTo>
                    <a:cubicBezTo>
                      <a:pt x="512941" y="135255"/>
                      <a:pt x="503425" y="152400"/>
                      <a:pt x="494860" y="169545"/>
                    </a:cubicBezTo>
                    <a:cubicBezTo>
                      <a:pt x="486295" y="186690"/>
                      <a:pt x="477730" y="204788"/>
                      <a:pt x="471068" y="222885"/>
                    </a:cubicBezTo>
                    <a:cubicBezTo>
                      <a:pt x="466310" y="235268"/>
                      <a:pt x="462504" y="247650"/>
                      <a:pt x="458697" y="260032"/>
                    </a:cubicBezTo>
                    <a:cubicBezTo>
                      <a:pt x="458697" y="256222"/>
                      <a:pt x="457746" y="253365"/>
                      <a:pt x="457746" y="249555"/>
                    </a:cubicBezTo>
                    <a:cubicBezTo>
                      <a:pt x="455842" y="231457"/>
                      <a:pt x="453939" y="214313"/>
                      <a:pt x="451084" y="196215"/>
                    </a:cubicBezTo>
                    <a:cubicBezTo>
                      <a:pt x="448229" y="178118"/>
                      <a:pt x="446326" y="160972"/>
                      <a:pt x="442519" y="143828"/>
                    </a:cubicBezTo>
                    <a:cubicBezTo>
                      <a:pt x="438713" y="126682"/>
                      <a:pt x="434906" y="109538"/>
                      <a:pt x="429196" y="92393"/>
                    </a:cubicBezTo>
                    <a:cubicBezTo>
                      <a:pt x="423486" y="75247"/>
                      <a:pt x="417776" y="59055"/>
                      <a:pt x="412066" y="41910"/>
                    </a:cubicBezTo>
                    <a:cubicBezTo>
                      <a:pt x="409211" y="33338"/>
                      <a:pt x="404453" y="25718"/>
                      <a:pt x="397791" y="18097"/>
                    </a:cubicBezTo>
                    <a:cubicBezTo>
                      <a:pt x="395888" y="16193"/>
                      <a:pt x="393985" y="14288"/>
                      <a:pt x="392081" y="12382"/>
                    </a:cubicBezTo>
                    <a:lnTo>
                      <a:pt x="386372" y="6668"/>
                    </a:lnTo>
                    <a:cubicBezTo>
                      <a:pt x="385420" y="5715"/>
                      <a:pt x="384468" y="4763"/>
                      <a:pt x="382565" y="3810"/>
                    </a:cubicBezTo>
                    <a:cubicBezTo>
                      <a:pt x="380661" y="2857"/>
                      <a:pt x="378758" y="1905"/>
                      <a:pt x="376855" y="1905"/>
                    </a:cubicBezTo>
                    <a:lnTo>
                      <a:pt x="373048" y="953"/>
                    </a:lnTo>
                    <a:lnTo>
                      <a:pt x="368290" y="0"/>
                    </a:lnTo>
                    <a:cubicBezTo>
                      <a:pt x="366387" y="0"/>
                      <a:pt x="364483" y="0"/>
                      <a:pt x="362580" y="0"/>
                    </a:cubicBezTo>
                    <a:lnTo>
                      <a:pt x="359725" y="0"/>
                    </a:lnTo>
                    <a:lnTo>
                      <a:pt x="355919" y="0"/>
                    </a:lnTo>
                    <a:lnTo>
                      <a:pt x="324514" y="7620"/>
                    </a:lnTo>
                    <a:lnTo>
                      <a:pt x="320707" y="9525"/>
                    </a:lnTo>
                    <a:lnTo>
                      <a:pt x="317852" y="11430"/>
                    </a:lnTo>
                    <a:cubicBezTo>
                      <a:pt x="315949" y="12382"/>
                      <a:pt x="314046" y="13335"/>
                      <a:pt x="313094" y="14288"/>
                    </a:cubicBezTo>
                    <a:lnTo>
                      <a:pt x="309287" y="17145"/>
                    </a:lnTo>
                    <a:lnTo>
                      <a:pt x="306433" y="20003"/>
                    </a:lnTo>
                    <a:cubicBezTo>
                      <a:pt x="304529" y="21907"/>
                      <a:pt x="303578" y="22860"/>
                      <a:pt x="301674" y="24765"/>
                    </a:cubicBezTo>
                    <a:cubicBezTo>
                      <a:pt x="300723" y="25718"/>
                      <a:pt x="299771" y="27622"/>
                      <a:pt x="299771" y="28575"/>
                    </a:cubicBezTo>
                    <a:lnTo>
                      <a:pt x="296916" y="36195"/>
                    </a:lnTo>
                    <a:cubicBezTo>
                      <a:pt x="295965" y="39053"/>
                      <a:pt x="295965" y="40957"/>
                      <a:pt x="295013" y="43815"/>
                    </a:cubicBezTo>
                    <a:cubicBezTo>
                      <a:pt x="293109" y="53340"/>
                      <a:pt x="293109" y="62865"/>
                      <a:pt x="294061" y="71438"/>
                    </a:cubicBezTo>
                    <a:cubicBezTo>
                      <a:pt x="296916" y="88582"/>
                      <a:pt x="299771" y="106680"/>
                      <a:pt x="303578" y="123825"/>
                    </a:cubicBezTo>
                    <a:cubicBezTo>
                      <a:pt x="307384" y="140970"/>
                      <a:pt x="312142" y="158115"/>
                      <a:pt x="317852" y="175260"/>
                    </a:cubicBezTo>
                    <a:cubicBezTo>
                      <a:pt x="323562" y="192405"/>
                      <a:pt x="330224" y="208597"/>
                      <a:pt x="335934" y="225743"/>
                    </a:cubicBezTo>
                    <a:cubicBezTo>
                      <a:pt x="337837" y="229553"/>
                      <a:pt x="338789" y="233363"/>
                      <a:pt x="340692" y="237172"/>
                    </a:cubicBezTo>
                    <a:cubicBezTo>
                      <a:pt x="336886" y="233363"/>
                      <a:pt x="333079" y="228600"/>
                      <a:pt x="329272" y="224790"/>
                    </a:cubicBezTo>
                    <a:cubicBezTo>
                      <a:pt x="314998" y="210503"/>
                      <a:pt x="300723" y="197168"/>
                      <a:pt x="285496" y="185738"/>
                    </a:cubicBezTo>
                    <a:cubicBezTo>
                      <a:pt x="270270" y="173355"/>
                      <a:pt x="255043" y="161925"/>
                      <a:pt x="239817" y="152400"/>
                    </a:cubicBezTo>
                    <a:cubicBezTo>
                      <a:pt x="223639" y="142875"/>
                      <a:pt x="207460" y="136207"/>
                      <a:pt x="189379" y="132397"/>
                    </a:cubicBezTo>
                    <a:cubicBezTo>
                      <a:pt x="171298" y="128588"/>
                      <a:pt x="153217" y="126682"/>
                      <a:pt x="135135" y="126682"/>
                    </a:cubicBezTo>
                    <a:cubicBezTo>
                      <a:pt x="125618" y="126682"/>
                      <a:pt x="115150" y="130493"/>
                      <a:pt x="102778" y="140018"/>
                    </a:cubicBezTo>
                    <a:cubicBezTo>
                      <a:pt x="99924" y="142875"/>
                      <a:pt x="96117" y="145732"/>
                      <a:pt x="93262" y="148590"/>
                    </a:cubicBezTo>
                    <a:lnTo>
                      <a:pt x="82794" y="159068"/>
                    </a:lnTo>
                    <a:cubicBezTo>
                      <a:pt x="80891" y="160972"/>
                      <a:pt x="78987" y="162878"/>
                      <a:pt x="77084" y="166688"/>
                    </a:cubicBezTo>
                    <a:cubicBezTo>
                      <a:pt x="75181" y="170497"/>
                      <a:pt x="72326" y="174307"/>
                      <a:pt x="69471" y="180975"/>
                    </a:cubicBezTo>
                    <a:lnTo>
                      <a:pt x="64712" y="190500"/>
                    </a:lnTo>
                    <a:lnTo>
                      <a:pt x="59003" y="202882"/>
                    </a:lnTo>
                    <a:cubicBezTo>
                      <a:pt x="57099" y="207645"/>
                      <a:pt x="54244" y="213360"/>
                      <a:pt x="52341" y="219075"/>
                    </a:cubicBezTo>
                    <a:lnTo>
                      <a:pt x="48535" y="227647"/>
                    </a:lnTo>
                    <a:lnTo>
                      <a:pt x="44728" y="238125"/>
                    </a:lnTo>
                    <a:lnTo>
                      <a:pt x="15227" y="331470"/>
                    </a:lnTo>
                    <a:lnTo>
                      <a:pt x="12371" y="342900"/>
                    </a:lnTo>
                    <a:lnTo>
                      <a:pt x="10469" y="351472"/>
                    </a:lnTo>
                    <a:cubicBezTo>
                      <a:pt x="9517" y="357188"/>
                      <a:pt x="7613" y="363855"/>
                      <a:pt x="6662" y="368618"/>
                    </a:cubicBezTo>
                    <a:lnTo>
                      <a:pt x="3807" y="381953"/>
                    </a:lnTo>
                    <a:lnTo>
                      <a:pt x="1903" y="393382"/>
                    </a:lnTo>
                    <a:cubicBezTo>
                      <a:pt x="952" y="400050"/>
                      <a:pt x="0" y="405765"/>
                      <a:pt x="0" y="409575"/>
                    </a:cubicBezTo>
                    <a:cubicBezTo>
                      <a:pt x="0" y="414338"/>
                      <a:pt x="0" y="416243"/>
                      <a:pt x="952" y="419100"/>
                    </a:cubicBezTo>
                    <a:lnTo>
                      <a:pt x="2855" y="434340"/>
                    </a:lnTo>
                    <a:cubicBezTo>
                      <a:pt x="3807" y="439103"/>
                      <a:pt x="4758" y="442913"/>
                      <a:pt x="5710" y="447675"/>
                    </a:cubicBezTo>
                    <a:cubicBezTo>
                      <a:pt x="10469" y="463868"/>
                      <a:pt x="16178" y="473393"/>
                      <a:pt x="23791" y="479107"/>
                    </a:cubicBezTo>
                    <a:cubicBezTo>
                      <a:pt x="39018" y="491490"/>
                      <a:pt x="54244" y="501015"/>
                      <a:pt x="70423" y="509588"/>
                    </a:cubicBezTo>
                    <a:cubicBezTo>
                      <a:pt x="86601" y="518160"/>
                      <a:pt x="103730" y="522922"/>
                      <a:pt x="121812" y="525780"/>
                    </a:cubicBezTo>
                    <a:cubicBezTo>
                      <a:pt x="139893" y="528638"/>
                      <a:pt x="158926" y="528638"/>
                      <a:pt x="177008" y="528638"/>
                    </a:cubicBezTo>
                    <a:cubicBezTo>
                      <a:pt x="196041" y="528638"/>
                      <a:pt x="215074" y="527685"/>
                      <a:pt x="234107" y="525780"/>
                    </a:cubicBezTo>
                    <a:cubicBezTo>
                      <a:pt x="241720" y="524828"/>
                      <a:pt x="249333" y="523875"/>
                      <a:pt x="256946" y="522922"/>
                    </a:cubicBezTo>
                    <a:cubicBezTo>
                      <a:pt x="254092" y="524828"/>
                      <a:pt x="251237" y="526732"/>
                      <a:pt x="248382" y="528638"/>
                    </a:cubicBezTo>
                    <a:cubicBezTo>
                      <a:pt x="235058" y="539115"/>
                      <a:pt x="220784" y="548640"/>
                      <a:pt x="207460" y="559118"/>
                    </a:cubicBezTo>
                    <a:cubicBezTo>
                      <a:pt x="194138" y="569595"/>
                      <a:pt x="181766" y="581025"/>
                      <a:pt x="169394" y="593407"/>
                    </a:cubicBezTo>
                    <a:cubicBezTo>
                      <a:pt x="157023" y="605790"/>
                      <a:pt x="145603" y="617220"/>
                      <a:pt x="134183" y="630555"/>
                    </a:cubicBezTo>
                    <a:cubicBezTo>
                      <a:pt x="128473" y="637222"/>
                      <a:pt x="123715" y="643890"/>
                      <a:pt x="120860" y="653415"/>
                    </a:cubicBezTo>
                    <a:cubicBezTo>
                      <a:pt x="119909" y="655320"/>
                      <a:pt x="118957" y="658178"/>
                      <a:pt x="118957" y="660082"/>
                    </a:cubicBezTo>
                    <a:lnTo>
                      <a:pt x="117053" y="667703"/>
                    </a:lnTo>
                    <a:cubicBezTo>
                      <a:pt x="117053" y="668655"/>
                      <a:pt x="116102" y="670560"/>
                      <a:pt x="117053" y="672465"/>
                    </a:cubicBezTo>
                    <a:cubicBezTo>
                      <a:pt x="117053" y="674370"/>
                      <a:pt x="117053" y="676275"/>
                      <a:pt x="118005" y="679132"/>
                    </a:cubicBezTo>
                    <a:lnTo>
                      <a:pt x="118957" y="682943"/>
                    </a:lnTo>
                    <a:lnTo>
                      <a:pt x="120860" y="687705"/>
                    </a:lnTo>
                    <a:cubicBezTo>
                      <a:pt x="121812" y="689610"/>
                      <a:pt x="122764" y="691515"/>
                      <a:pt x="123715" y="693420"/>
                    </a:cubicBezTo>
                    <a:lnTo>
                      <a:pt x="124667" y="696278"/>
                    </a:lnTo>
                    <a:lnTo>
                      <a:pt x="126570" y="700088"/>
                    </a:lnTo>
                    <a:lnTo>
                      <a:pt x="148458" y="725805"/>
                    </a:lnTo>
                    <a:lnTo>
                      <a:pt x="151313" y="728663"/>
                    </a:lnTo>
                    <a:lnTo>
                      <a:pt x="154168" y="730568"/>
                    </a:lnTo>
                    <a:cubicBezTo>
                      <a:pt x="156071" y="731520"/>
                      <a:pt x="157975" y="733425"/>
                      <a:pt x="158926" y="734378"/>
                    </a:cubicBezTo>
                    <a:lnTo>
                      <a:pt x="162733" y="737235"/>
                    </a:lnTo>
                    <a:lnTo>
                      <a:pt x="166539" y="739140"/>
                    </a:lnTo>
                    <a:cubicBezTo>
                      <a:pt x="168443" y="740093"/>
                      <a:pt x="171298" y="741045"/>
                      <a:pt x="172250" y="741045"/>
                    </a:cubicBezTo>
                    <a:cubicBezTo>
                      <a:pt x="174152" y="741045"/>
                      <a:pt x="175104" y="741045"/>
                      <a:pt x="177008" y="741045"/>
                    </a:cubicBezTo>
                    <a:lnTo>
                      <a:pt x="184621" y="740093"/>
                    </a:lnTo>
                    <a:cubicBezTo>
                      <a:pt x="187476" y="740093"/>
                      <a:pt x="189379" y="739140"/>
                      <a:pt x="192234" y="739140"/>
                    </a:cubicBezTo>
                    <a:cubicBezTo>
                      <a:pt x="201751" y="737235"/>
                      <a:pt x="210316" y="732472"/>
                      <a:pt x="216977" y="727710"/>
                    </a:cubicBezTo>
                    <a:cubicBezTo>
                      <a:pt x="231252" y="718185"/>
                      <a:pt x="245526" y="706755"/>
                      <a:pt x="258850" y="696278"/>
                    </a:cubicBezTo>
                    <a:cubicBezTo>
                      <a:pt x="272173" y="684847"/>
                      <a:pt x="284545" y="673418"/>
                      <a:pt x="296916" y="660082"/>
                    </a:cubicBezTo>
                    <a:cubicBezTo>
                      <a:pt x="304529" y="651510"/>
                      <a:pt x="312142" y="642938"/>
                      <a:pt x="319756" y="633413"/>
                    </a:cubicBezTo>
                    <a:cubicBezTo>
                      <a:pt x="318804" y="640080"/>
                      <a:pt x="317852" y="645795"/>
                      <a:pt x="316900" y="652463"/>
                    </a:cubicBezTo>
                    <a:cubicBezTo>
                      <a:pt x="314046" y="672465"/>
                      <a:pt x="311191" y="692468"/>
                      <a:pt x="310239" y="712470"/>
                    </a:cubicBezTo>
                    <a:cubicBezTo>
                      <a:pt x="309287" y="732472"/>
                      <a:pt x="310239" y="752475"/>
                      <a:pt x="314046" y="772478"/>
                    </a:cubicBezTo>
                    <a:cubicBezTo>
                      <a:pt x="317852" y="792480"/>
                      <a:pt x="321659" y="812482"/>
                      <a:pt x="327369" y="831532"/>
                    </a:cubicBezTo>
                    <a:cubicBezTo>
                      <a:pt x="330224" y="841057"/>
                      <a:pt x="335934" y="850582"/>
                      <a:pt x="346402" y="860107"/>
                    </a:cubicBezTo>
                    <a:cubicBezTo>
                      <a:pt x="349257" y="862013"/>
                      <a:pt x="352112" y="864870"/>
                      <a:pt x="354967" y="866775"/>
                    </a:cubicBezTo>
                    <a:lnTo>
                      <a:pt x="364483" y="873443"/>
                    </a:lnTo>
                    <a:cubicBezTo>
                      <a:pt x="366387" y="874395"/>
                      <a:pt x="367339" y="875347"/>
                      <a:pt x="371145" y="876300"/>
                    </a:cubicBezTo>
                    <a:cubicBezTo>
                      <a:pt x="374000" y="877253"/>
                      <a:pt x="377807" y="878205"/>
                      <a:pt x="382565" y="879157"/>
                    </a:cubicBezTo>
                    <a:lnTo>
                      <a:pt x="390178" y="880110"/>
                    </a:lnTo>
                    <a:lnTo>
                      <a:pt x="399694" y="881063"/>
                    </a:lnTo>
                    <a:cubicBezTo>
                      <a:pt x="403501" y="881063"/>
                      <a:pt x="407308" y="882015"/>
                      <a:pt x="411114" y="882015"/>
                    </a:cubicBezTo>
                    <a:lnTo>
                      <a:pt x="416824" y="882968"/>
                    </a:lnTo>
                    <a:lnTo>
                      <a:pt x="424438" y="882968"/>
                    </a:lnTo>
                    <a:lnTo>
                      <a:pt x="490101" y="878205"/>
                    </a:lnTo>
                    <a:lnTo>
                      <a:pt x="497715" y="877253"/>
                    </a:lnTo>
                    <a:lnTo>
                      <a:pt x="503425" y="876300"/>
                    </a:lnTo>
                    <a:cubicBezTo>
                      <a:pt x="507231" y="875347"/>
                      <a:pt x="511038" y="874395"/>
                      <a:pt x="514845" y="873443"/>
                    </a:cubicBezTo>
                    <a:lnTo>
                      <a:pt x="523409" y="870585"/>
                    </a:lnTo>
                    <a:lnTo>
                      <a:pt x="530071" y="868680"/>
                    </a:lnTo>
                    <a:cubicBezTo>
                      <a:pt x="534829" y="866775"/>
                      <a:pt x="537684" y="865822"/>
                      <a:pt x="540539" y="863918"/>
                    </a:cubicBezTo>
                    <a:cubicBezTo>
                      <a:pt x="543394" y="862965"/>
                      <a:pt x="544346" y="861060"/>
                      <a:pt x="546249" y="860107"/>
                    </a:cubicBezTo>
                    <a:lnTo>
                      <a:pt x="553862" y="852488"/>
                    </a:lnTo>
                    <a:cubicBezTo>
                      <a:pt x="556717" y="849630"/>
                      <a:pt x="558621" y="847725"/>
                      <a:pt x="560524" y="844868"/>
                    </a:cubicBezTo>
                    <a:cubicBezTo>
                      <a:pt x="569089" y="834390"/>
                      <a:pt x="571944" y="824865"/>
                      <a:pt x="573847" y="815340"/>
                    </a:cubicBezTo>
                    <a:cubicBezTo>
                      <a:pt x="575750" y="796290"/>
                      <a:pt x="577654" y="776288"/>
                      <a:pt x="577654" y="757238"/>
                    </a:cubicBezTo>
                    <a:cubicBezTo>
                      <a:pt x="577654" y="738188"/>
                      <a:pt x="575750" y="719138"/>
                      <a:pt x="571944" y="700088"/>
                    </a:cubicBezTo>
                    <a:cubicBezTo>
                      <a:pt x="569089" y="686753"/>
                      <a:pt x="565282" y="672465"/>
                      <a:pt x="561475" y="659130"/>
                    </a:cubicBezTo>
                    <a:cubicBezTo>
                      <a:pt x="565282" y="661988"/>
                      <a:pt x="568137" y="664845"/>
                      <a:pt x="571944" y="668655"/>
                    </a:cubicBezTo>
                    <a:cubicBezTo>
                      <a:pt x="588122" y="681990"/>
                      <a:pt x="604300" y="695325"/>
                      <a:pt x="621430" y="705803"/>
                    </a:cubicBezTo>
                    <a:cubicBezTo>
                      <a:pt x="638560" y="716280"/>
                      <a:pt x="656641" y="724853"/>
                      <a:pt x="676626" y="729615"/>
                    </a:cubicBezTo>
                    <a:cubicBezTo>
                      <a:pt x="695659" y="734378"/>
                      <a:pt x="715643" y="737235"/>
                      <a:pt x="736580" y="739140"/>
                    </a:cubicBezTo>
                    <a:cubicBezTo>
                      <a:pt x="747048" y="739140"/>
                      <a:pt x="758468" y="736282"/>
                      <a:pt x="771791" y="726757"/>
                    </a:cubicBezTo>
                    <a:cubicBezTo>
                      <a:pt x="775597" y="723900"/>
                      <a:pt x="778452" y="721995"/>
                      <a:pt x="782259" y="718185"/>
                    </a:cubicBezTo>
                    <a:lnTo>
                      <a:pt x="793679" y="707707"/>
                    </a:lnTo>
                    <a:cubicBezTo>
                      <a:pt x="795583" y="705803"/>
                      <a:pt x="797485" y="703897"/>
                      <a:pt x="799389" y="701040"/>
                    </a:cubicBezTo>
                    <a:cubicBezTo>
                      <a:pt x="801292" y="698182"/>
                      <a:pt x="804147" y="693420"/>
                      <a:pt x="807954" y="686753"/>
                    </a:cubicBezTo>
                    <a:lnTo>
                      <a:pt x="812712" y="677228"/>
                    </a:lnTo>
                    <a:lnTo>
                      <a:pt x="818422" y="664845"/>
                    </a:lnTo>
                    <a:cubicBezTo>
                      <a:pt x="820325" y="660082"/>
                      <a:pt x="823180" y="654368"/>
                      <a:pt x="825084" y="648653"/>
                    </a:cubicBezTo>
                    <a:lnTo>
                      <a:pt x="828890" y="640080"/>
                    </a:lnTo>
                    <a:lnTo>
                      <a:pt x="832697" y="629603"/>
                    </a:lnTo>
                    <a:lnTo>
                      <a:pt x="862198" y="535305"/>
                    </a:lnTo>
                    <a:lnTo>
                      <a:pt x="865053" y="523875"/>
                    </a:lnTo>
                    <a:lnTo>
                      <a:pt x="866957" y="515303"/>
                    </a:lnTo>
                    <a:cubicBezTo>
                      <a:pt x="867908" y="509588"/>
                      <a:pt x="869811" y="502920"/>
                      <a:pt x="870763" y="498157"/>
                    </a:cubicBezTo>
                    <a:lnTo>
                      <a:pt x="873618" y="484822"/>
                    </a:lnTo>
                    <a:lnTo>
                      <a:pt x="875521" y="473393"/>
                    </a:lnTo>
                    <a:cubicBezTo>
                      <a:pt x="876473" y="466725"/>
                      <a:pt x="877425" y="461010"/>
                      <a:pt x="877425" y="457200"/>
                    </a:cubicBezTo>
                    <a:cubicBezTo>
                      <a:pt x="878376" y="451485"/>
                      <a:pt x="878376" y="448628"/>
                      <a:pt x="877425" y="4467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72" name="Google Shape;372;p7"/>
              <p:cNvGrpSpPr/>
              <p:nvPr/>
            </p:nvGrpSpPr>
            <p:grpSpPr>
              <a:xfrm>
                <a:off x="5065072" y="4049296"/>
                <a:ext cx="622841" cy="698940"/>
                <a:chOff x="6442110" y="4049296"/>
                <a:chExt cx="622841" cy="698940"/>
              </a:xfrm>
            </p:grpSpPr>
            <p:sp>
              <p:nvSpPr>
                <p:cNvPr id="373" name="Google Shape;373;p7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7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7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7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77;p7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p7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7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7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7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7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7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7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7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7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7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7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7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7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7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7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7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7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7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7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7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7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7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" name="Google Shape;400;p7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7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7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7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7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7"/>
                <p:cNvSpPr/>
                <p:nvPr/>
              </p:nvSpPr>
              <p:spPr>
                <a:xfrm>
                  <a:off x="6581137" y="4234707"/>
                  <a:ext cx="406356" cy="379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56" h="379095" extrusionOk="0">
                      <a:moveTo>
                        <a:pt x="396840" y="236220"/>
                      </a:moveTo>
                      <a:lnTo>
                        <a:pt x="406356" y="207645"/>
                      </a:lnTo>
                      <a:lnTo>
                        <a:pt x="338789" y="181928"/>
                      </a:lnTo>
                      <a:lnTo>
                        <a:pt x="393985" y="160973"/>
                      </a:lnTo>
                      <a:lnTo>
                        <a:pt x="382565" y="132398"/>
                      </a:lnTo>
                      <a:lnTo>
                        <a:pt x="309287" y="160020"/>
                      </a:lnTo>
                      <a:cubicBezTo>
                        <a:pt x="308336" y="157163"/>
                        <a:pt x="306433" y="153353"/>
                        <a:pt x="304529" y="150495"/>
                      </a:cubicBezTo>
                      <a:lnTo>
                        <a:pt x="375903" y="123825"/>
                      </a:lnTo>
                      <a:lnTo>
                        <a:pt x="371145" y="110490"/>
                      </a:lnTo>
                      <a:cubicBezTo>
                        <a:pt x="371145" y="110490"/>
                        <a:pt x="371145" y="110490"/>
                        <a:pt x="371145" y="110490"/>
                      </a:cubicBezTo>
                      <a:lnTo>
                        <a:pt x="364483" y="94298"/>
                      </a:lnTo>
                      <a:lnTo>
                        <a:pt x="294061" y="120015"/>
                      </a:lnTo>
                      <a:lnTo>
                        <a:pt x="343547" y="69533"/>
                      </a:lnTo>
                      <a:lnTo>
                        <a:pt x="334031" y="59055"/>
                      </a:lnTo>
                      <a:cubicBezTo>
                        <a:pt x="334031" y="59055"/>
                        <a:pt x="334031" y="59055"/>
                        <a:pt x="334031" y="59055"/>
                      </a:cubicBezTo>
                      <a:lnTo>
                        <a:pt x="321659" y="46673"/>
                      </a:lnTo>
                      <a:lnTo>
                        <a:pt x="274076" y="95250"/>
                      </a:lnTo>
                      <a:lnTo>
                        <a:pt x="295965" y="27623"/>
                      </a:lnTo>
                      <a:lnTo>
                        <a:pt x="282641" y="22860"/>
                      </a:lnTo>
                      <a:cubicBezTo>
                        <a:pt x="282641" y="22860"/>
                        <a:pt x="282641" y="22860"/>
                        <a:pt x="282641" y="22860"/>
                      </a:cubicBezTo>
                      <a:lnTo>
                        <a:pt x="266463" y="17145"/>
                      </a:lnTo>
                      <a:lnTo>
                        <a:pt x="244575" y="86678"/>
                      </a:lnTo>
                      <a:cubicBezTo>
                        <a:pt x="241720" y="84773"/>
                        <a:pt x="237913" y="83820"/>
                        <a:pt x="235058" y="82868"/>
                      </a:cubicBezTo>
                      <a:lnTo>
                        <a:pt x="257898" y="10478"/>
                      </a:lnTo>
                      <a:lnTo>
                        <a:pt x="229349" y="0"/>
                      </a:lnTo>
                      <a:lnTo>
                        <a:pt x="206509" y="70485"/>
                      </a:lnTo>
                      <a:lnTo>
                        <a:pt x="198896" y="953"/>
                      </a:lnTo>
                      <a:lnTo>
                        <a:pt x="185572" y="1905"/>
                      </a:lnTo>
                      <a:cubicBezTo>
                        <a:pt x="185572" y="1905"/>
                        <a:pt x="185572" y="1905"/>
                        <a:pt x="185572" y="1905"/>
                      </a:cubicBezTo>
                      <a:lnTo>
                        <a:pt x="169394" y="2858"/>
                      </a:lnTo>
                      <a:lnTo>
                        <a:pt x="177008" y="73343"/>
                      </a:lnTo>
                      <a:cubicBezTo>
                        <a:pt x="173201" y="73343"/>
                        <a:pt x="170346" y="74295"/>
                        <a:pt x="166539" y="74295"/>
                      </a:cubicBezTo>
                      <a:lnTo>
                        <a:pt x="158926" y="3810"/>
                      </a:lnTo>
                      <a:lnTo>
                        <a:pt x="145603" y="4763"/>
                      </a:lnTo>
                      <a:lnTo>
                        <a:pt x="145603" y="4763"/>
                      </a:lnTo>
                      <a:lnTo>
                        <a:pt x="129425" y="5715"/>
                      </a:lnTo>
                      <a:lnTo>
                        <a:pt x="137038" y="74295"/>
                      </a:lnTo>
                      <a:lnTo>
                        <a:pt x="97069" y="14288"/>
                      </a:lnTo>
                      <a:lnTo>
                        <a:pt x="72326" y="30480"/>
                      </a:lnTo>
                      <a:lnTo>
                        <a:pt x="114198" y="94298"/>
                      </a:lnTo>
                      <a:cubicBezTo>
                        <a:pt x="111344" y="96203"/>
                        <a:pt x="108489" y="98108"/>
                        <a:pt x="106585" y="100965"/>
                      </a:cubicBezTo>
                      <a:lnTo>
                        <a:pt x="66616" y="40958"/>
                      </a:lnTo>
                      <a:lnTo>
                        <a:pt x="41873" y="57150"/>
                      </a:lnTo>
                      <a:lnTo>
                        <a:pt x="75181" y="107633"/>
                      </a:lnTo>
                      <a:lnTo>
                        <a:pt x="10469" y="90488"/>
                      </a:lnTo>
                      <a:lnTo>
                        <a:pt x="7613" y="103823"/>
                      </a:lnTo>
                      <a:cubicBezTo>
                        <a:pt x="7613" y="103823"/>
                        <a:pt x="7613" y="103823"/>
                        <a:pt x="7613" y="103823"/>
                      </a:cubicBezTo>
                      <a:lnTo>
                        <a:pt x="3807" y="120015"/>
                      </a:lnTo>
                      <a:lnTo>
                        <a:pt x="82794" y="140018"/>
                      </a:lnTo>
                      <a:cubicBezTo>
                        <a:pt x="81843" y="142875"/>
                        <a:pt x="80891" y="146685"/>
                        <a:pt x="79939" y="149543"/>
                      </a:cubicBezTo>
                      <a:lnTo>
                        <a:pt x="6662" y="130493"/>
                      </a:lnTo>
                      <a:lnTo>
                        <a:pt x="0" y="160020"/>
                      </a:lnTo>
                      <a:lnTo>
                        <a:pt x="73277" y="179070"/>
                      </a:lnTo>
                      <a:lnTo>
                        <a:pt x="1903" y="193358"/>
                      </a:lnTo>
                      <a:lnTo>
                        <a:pt x="8565" y="223838"/>
                      </a:lnTo>
                      <a:lnTo>
                        <a:pt x="84697" y="209550"/>
                      </a:lnTo>
                      <a:cubicBezTo>
                        <a:pt x="85649" y="212408"/>
                        <a:pt x="87552" y="216218"/>
                        <a:pt x="88504" y="219075"/>
                      </a:cubicBezTo>
                      <a:lnTo>
                        <a:pt x="18082" y="232410"/>
                      </a:lnTo>
                      <a:lnTo>
                        <a:pt x="24743" y="262890"/>
                      </a:lnTo>
                      <a:lnTo>
                        <a:pt x="91359" y="249555"/>
                      </a:lnTo>
                      <a:lnTo>
                        <a:pt x="46631" y="291465"/>
                      </a:lnTo>
                      <a:lnTo>
                        <a:pt x="56148" y="301943"/>
                      </a:lnTo>
                      <a:cubicBezTo>
                        <a:pt x="56148" y="301943"/>
                        <a:pt x="56148" y="301943"/>
                        <a:pt x="56148" y="301943"/>
                      </a:cubicBezTo>
                      <a:lnTo>
                        <a:pt x="67568" y="314325"/>
                      </a:lnTo>
                      <a:lnTo>
                        <a:pt x="122764" y="262890"/>
                      </a:lnTo>
                      <a:cubicBezTo>
                        <a:pt x="125618" y="264795"/>
                        <a:pt x="128473" y="267653"/>
                        <a:pt x="131328" y="269558"/>
                      </a:cubicBezTo>
                      <a:lnTo>
                        <a:pt x="74229" y="322898"/>
                      </a:lnTo>
                      <a:lnTo>
                        <a:pt x="83745" y="333375"/>
                      </a:lnTo>
                      <a:cubicBezTo>
                        <a:pt x="83745" y="333375"/>
                        <a:pt x="83745" y="333375"/>
                        <a:pt x="83745" y="333375"/>
                      </a:cubicBezTo>
                      <a:lnTo>
                        <a:pt x="95165" y="345758"/>
                      </a:lnTo>
                      <a:lnTo>
                        <a:pt x="119909" y="322898"/>
                      </a:lnTo>
                      <a:lnTo>
                        <a:pt x="112295" y="345758"/>
                      </a:lnTo>
                      <a:lnTo>
                        <a:pt x="125618" y="350520"/>
                      </a:lnTo>
                      <a:cubicBezTo>
                        <a:pt x="125618" y="350520"/>
                        <a:pt x="125618" y="350520"/>
                        <a:pt x="125618" y="350520"/>
                      </a:cubicBezTo>
                      <a:lnTo>
                        <a:pt x="140845" y="356235"/>
                      </a:lnTo>
                      <a:lnTo>
                        <a:pt x="164636" y="286703"/>
                      </a:lnTo>
                      <a:cubicBezTo>
                        <a:pt x="167491" y="287655"/>
                        <a:pt x="171298" y="288608"/>
                        <a:pt x="174152" y="289560"/>
                      </a:cubicBezTo>
                      <a:lnTo>
                        <a:pt x="147506" y="367665"/>
                      </a:lnTo>
                      <a:lnTo>
                        <a:pt x="176056" y="379095"/>
                      </a:lnTo>
                      <a:lnTo>
                        <a:pt x="198896" y="311468"/>
                      </a:lnTo>
                      <a:lnTo>
                        <a:pt x="214122" y="373380"/>
                      </a:lnTo>
                      <a:lnTo>
                        <a:pt x="243624" y="366713"/>
                      </a:lnTo>
                      <a:lnTo>
                        <a:pt x="225542" y="294323"/>
                      </a:lnTo>
                      <a:cubicBezTo>
                        <a:pt x="229349" y="294323"/>
                        <a:pt x="232204" y="293370"/>
                        <a:pt x="236010" y="292418"/>
                      </a:cubicBezTo>
                      <a:lnTo>
                        <a:pt x="255995" y="369570"/>
                      </a:lnTo>
                      <a:lnTo>
                        <a:pt x="285496" y="362903"/>
                      </a:lnTo>
                      <a:lnTo>
                        <a:pt x="266463" y="285750"/>
                      </a:lnTo>
                      <a:lnTo>
                        <a:pt x="310239" y="343853"/>
                      </a:lnTo>
                      <a:lnTo>
                        <a:pt x="334031" y="325755"/>
                      </a:lnTo>
                      <a:lnTo>
                        <a:pt x="287399" y="262890"/>
                      </a:lnTo>
                      <a:cubicBezTo>
                        <a:pt x="289303" y="260033"/>
                        <a:pt x="292158" y="258128"/>
                        <a:pt x="294061" y="255270"/>
                      </a:cubicBezTo>
                      <a:lnTo>
                        <a:pt x="342595" y="320993"/>
                      </a:lnTo>
                      <a:lnTo>
                        <a:pt x="366387" y="302895"/>
                      </a:lnTo>
                      <a:lnTo>
                        <a:pt x="323562" y="244793"/>
                      </a:lnTo>
                      <a:lnTo>
                        <a:pt x="379710" y="265748"/>
                      </a:lnTo>
                      <a:lnTo>
                        <a:pt x="389226" y="237173"/>
                      </a:lnTo>
                      <a:lnTo>
                        <a:pt x="315949" y="208598"/>
                      </a:lnTo>
                      <a:cubicBezTo>
                        <a:pt x="316900" y="204788"/>
                        <a:pt x="316900" y="201930"/>
                        <a:pt x="316900" y="198120"/>
                      </a:cubicBezTo>
                      <a:lnTo>
                        <a:pt x="396840" y="2362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6" name="Google Shape;406;p7"/>
              <p:cNvGrpSpPr/>
              <p:nvPr/>
            </p:nvGrpSpPr>
            <p:grpSpPr>
              <a:xfrm>
                <a:off x="5322502" y="4343290"/>
                <a:ext cx="159452" cy="147643"/>
                <a:chOff x="6705277" y="4343290"/>
                <a:chExt cx="159452" cy="147643"/>
              </a:xfrm>
            </p:grpSpPr>
            <p:sp>
              <p:nvSpPr>
                <p:cNvPr id="407" name="Google Shape;407;p7"/>
                <p:cNvSpPr/>
                <p:nvPr/>
              </p:nvSpPr>
              <p:spPr>
                <a:xfrm>
                  <a:off x="6705277" y="4394200"/>
                  <a:ext cx="33408" cy="33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8" h="33437" extrusionOk="0">
                      <a:moveTo>
                        <a:pt x="27173" y="30054"/>
                      </a:moveTo>
                      <a:cubicBezTo>
                        <a:pt x="33834" y="24339"/>
                        <a:pt x="35737" y="13862"/>
                        <a:pt x="30027" y="6242"/>
                      </a:cubicBezTo>
                      <a:cubicBezTo>
                        <a:pt x="24318" y="-426"/>
                        <a:pt x="13849" y="-2331"/>
                        <a:pt x="6236" y="3384"/>
                      </a:cubicBezTo>
                      <a:cubicBezTo>
                        <a:pt x="-426" y="9099"/>
                        <a:pt x="-2329" y="19577"/>
                        <a:pt x="3381" y="27196"/>
                      </a:cubicBezTo>
                      <a:cubicBezTo>
                        <a:pt x="10043" y="33864"/>
                        <a:pt x="20511" y="35769"/>
                        <a:pt x="27173" y="3005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7"/>
                <p:cNvSpPr/>
                <p:nvPr/>
              </p:nvSpPr>
              <p:spPr>
                <a:xfrm>
                  <a:off x="6711068" y="4361896"/>
                  <a:ext cx="21827" cy="21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1572" extrusionOk="0">
                      <a:moveTo>
                        <a:pt x="17575" y="19496"/>
                      </a:moveTo>
                      <a:cubicBezTo>
                        <a:pt x="22333" y="15686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2828"/>
                        <a:pt x="2349" y="17591"/>
                      </a:cubicBezTo>
                      <a:cubicBezTo>
                        <a:pt x="6155" y="21401"/>
                        <a:pt x="12817" y="23306"/>
                        <a:pt x="17575" y="1949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7"/>
                <p:cNvSpPr/>
                <p:nvPr/>
              </p:nvSpPr>
              <p:spPr>
                <a:xfrm>
                  <a:off x="6763612" y="4359484"/>
                  <a:ext cx="15120" cy="16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16094" extrusionOk="0">
                      <a:moveTo>
                        <a:pt x="242" y="7620"/>
                      </a:moveTo>
                      <a:cubicBezTo>
                        <a:pt x="242" y="7620"/>
                        <a:pt x="242" y="7620"/>
                        <a:pt x="242" y="7620"/>
                      </a:cubicBezTo>
                      <a:cubicBezTo>
                        <a:pt x="242" y="6668"/>
                        <a:pt x="242" y="4763"/>
                        <a:pt x="242" y="3810"/>
                      </a:cubicBezTo>
                      <a:cubicBezTo>
                        <a:pt x="242" y="4763"/>
                        <a:pt x="242" y="5715"/>
                        <a:pt x="242" y="7620"/>
                      </a:cubicBezTo>
                      <a:cubicBezTo>
                        <a:pt x="-709" y="13335"/>
                        <a:pt x="5001" y="18097"/>
                        <a:pt x="10710" y="15240"/>
                      </a:cubicBezTo>
                      <a:cubicBezTo>
                        <a:pt x="16421" y="12383"/>
                        <a:pt x="16421" y="5715"/>
                        <a:pt x="11662" y="1905"/>
                      </a:cubicBezTo>
                      <a:cubicBezTo>
                        <a:pt x="9759" y="0"/>
                        <a:pt x="8808" y="0"/>
                        <a:pt x="6904" y="0"/>
                      </a:cubicBezTo>
                      <a:cubicBezTo>
                        <a:pt x="5952" y="0"/>
                        <a:pt x="5952" y="0"/>
                        <a:pt x="6904" y="0"/>
                      </a:cubicBezTo>
                      <a:cubicBezTo>
                        <a:pt x="5952" y="0"/>
                        <a:pt x="5001" y="0"/>
                        <a:pt x="5001" y="0"/>
                      </a:cubicBezTo>
                      <a:cubicBezTo>
                        <a:pt x="1194" y="953"/>
                        <a:pt x="-709" y="3810"/>
                        <a:pt x="242" y="76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7"/>
                <p:cNvSpPr/>
                <p:nvPr/>
              </p:nvSpPr>
              <p:spPr>
                <a:xfrm>
                  <a:off x="6757028" y="4417503"/>
                  <a:ext cx="19763" cy="20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3" h="20171" extrusionOk="0">
                      <a:moveTo>
                        <a:pt x="16343" y="18182"/>
                      </a:moveTo>
                      <a:cubicBezTo>
                        <a:pt x="25859" y="10562"/>
                        <a:pt x="13488" y="-5631"/>
                        <a:pt x="3972" y="1990"/>
                      </a:cubicBezTo>
                      <a:cubicBezTo>
                        <a:pt x="-6497" y="9609"/>
                        <a:pt x="5875" y="25802"/>
                        <a:pt x="16343" y="1818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7"/>
                <p:cNvSpPr/>
                <p:nvPr/>
              </p:nvSpPr>
              <p:spPr>
                <a:xfrm>
                  <a:off x="6725343" y="4457146"/>
                  <a:ext cx="21827" cy="2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2799" extrusionOk="0">
                      <a:moveTo>
                        <a:pt x="17575" y="20448"/>
                      </a:moveTo>
                      <a:cubicBezTo>
                        <a:pt x="22333" y="16638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3781"/>
                        <a:pt x="2349" y="18543"/>
                      </a:cubicBezTo>
                      <a:cubicBezTo>
                        <a:pt x="5204" y="23306"/>
                        <a:pt x="12817" y="24259"/>
                        <a:pt x="17575" y="204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7"/>
                <p:cNvSpPr/>
                <p:nvPr/>
              </p:nvSpPr>
              <p:spPr>
                <a:xfrm>
                  <a:off x="6773558" y="4465561"/>
                  <a:ext cx="25321" cy="2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1" h="25372" extrusionOk="0">
                      <a:moveTo>
                        <a:pt x="20750" y="22511"/>
                      </a:moveTo>
                      <a:cubicBezTo>
                        <a:pt x="33121" y="12986"/>
                        <a:pt x="17895" y="-7017"/>
                        <a:pt x="4571" y="2508"/>
                      </a:cubicBezTo>
                      <a:cubicBezTo>
                        <a:pt x="-7800" y="12033"/>
                        <a:pt x="7426" y="32988"/>
                        <a:pt x="20750" y="22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7"/>
                <p:cNvSpPr/>
                <p:nvPr/>
              </p:nvSpPr>
              <p:spPr>
                <a:xfrm>
                  <a:off x="6829590" y="4452051"/>
                  <a:ext cx="7038" cy="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8" h="6877" extrusionOk="0">
                      <a:moveTo>
                        <a:pt x="5639" y="6494"/>
                      </a:moveTo>
                      <a:cubicBezTo>
                        <a:pt x="9445" y="3636"/>
                        <a:pt x="4687" y="-2079"/>
                        <a:pt x="880" y="779"/>
                      </a:cubicBezTo>
                      <a:cubicBezTo>
                        <a:pt x="-1975" y="2684"/>
                        <a:pt x="2784" y="8399"/>
                        <a:pt x="5639" y="64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7"/>
                <p:cNvSpPr/>
                <p:nvPr/>
              </p:nvSpPr>
              <p:spPr>
                <a:xfrm>
                  <a:off x="6800523" y="4392921"/>
                  <a:ext cx="22779" cy="23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9" h="23207" extrusionOk="0">
                      <a:moveTo>
                        <a:pt x="18527" y="20856"/>
                      </a:moveTo>
                      <a:cubicBezTo>
                        <a:pt x="23285" y="17046"/>
                        <a:pt x="24237" y="9426"/>
                        <a:pt x="20430" y="4664"/>
                      </a:cubicBezTo>
                      <a:cubicBezTo>
                        <a:pt x="16623" y="-99"/>
                        <a:pt x="9010" y="-2004"/>
                        <a:pt x="4252" y="2759"/>
                      </a:cubicBezTo>
                      <a:cubicBezTo>
                        <a:pt x="-506" y="6569"/>
                        <a:pt x="-1458" y="14189"/>
                        <a:pt x="2349" y="18951"/>
                      </a:cubicBezTo>
                      <a:cubicBezTo>
                        <a:pt x="6156" y="23714"/>
                        <a:pt x="13769" y="24666"/>
                        <a:pt x="18527" y="2085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7"/>
                <p:cNvSpPr/>
                <p:nvPr/>
              </p:nvSpPr>
              <p:spPr>
                <a:xfrm>
                  <a:off x="6858836" y="4405587"/>
                  <a:ext cx="5893" cy="5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3" h="5332" extrusionOk="0">
                      <a:moveTo>
                        <a:pt x="2087" y="4380"/>
                      </a:moveTo>
                      <a:cubicBezTo>
                        <a:pt x="3038" y="4380"/>
                        <a:pt x="3038" y="4380"/>
                        <a:pt x="3990" y="5332"/>
                      </a:cubicBezTo>
                      <a:cubicBezTo>
                        <a:pt x="4942" y="5332"/>
                        <a:pt x="5893" y="5332"/>
                        <a:pt x="5893" y="4380"/>
                      </a:cubicBezTo>
                      <a:cubicBezTo>
                        <a:pt x="5893" y="3427"/>
                        <a:pt x="5893" y="3427"/>
                        <a:pt x="5893" y="2475"/>
                      </a:cubicBezTo>
                      <a:cubicBezTo>
                        <a:pt x="3990" y="-3240"/>
                        <a:pt x="-3623" y="2475"/>
                        <a:pt x="2087" y="438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6812110" y="4343290"/>
                  <a:ext cx="10615" cy="10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5" h="10481" extrusionOk="0">
                      <a:moveTo>
                        <a:pt x="8843" y="9527"/>
                      </a:moveTo>
                      <a:cubicBezTo>
                        <a:pt x="13601" y="5717"/>
                        <a:pt x="7892" y="-2855"/>
                        <a:pt x="2181" y="954"/>
                      </a:cubicBezTo>
                      <a:cubicBezTo>
                        <a:pt x="-3528" y="4765"/>
                        <a:pt x="3133" y="13337"/>
                        <a:pt x="8843" y="952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7" name="Google Shape;417;p7"/>
            <p:cNvGrpSpPr/>
            <p:nvPr/>
          </p:nvGrpSpPr>
          <p:grpSpPr>
            <a:xfrm>
              <a:off x="8896048" y="773704"/>
              <a:ext cx="288225" cy="301713"/>
              <a:chOff x="7064339" y="4312812"/>
              <a:chExt cx="416149" cy="435624"/>
            </a:xfrm>
          </p:grpSpPr>
          <p:sp>
            <p:nvSpPr>
              <p:cNvPr id="418" name="Google Shape;418;p7"/>
              <p:cNvSpPr/>
              <p:nvPr/>
            </p:nvSpPr>
            <p:spPr>
              <a:xfrm>
                <a:off x="7064339" y="4312812"/>
                <a:ext cx="416149" cy="435624"/>
              </a:xfrm>
              <a:custGeom>
                <a:avLst/>
                <a:gdLst/>
                <a:ahLst/>
                <a:cxnLst/>
                <a:rect l="l" t="t" r="r" b="b"/>
                <a:pathLst>
                  <a:path w="416149" h="435624" extrusionOk="0">
                    <a:moveTo>
                      <a:pt x="401836" y="142875"/>
                    </a:moveTo>
                    <a:cubicBezTo>
                      <a:pt x="409449" y="129540"/>
                      <a:pt x="413256" y="119063"/>
                      <a:pt x="415159" y="111443"/>
                    </a:cubicBezTo>
                    <a:cubicBezTo>
                      <a:pt x="417062" y="103822"/>
                      <a:pt x="416110" y="100013"/>
                      <a:pt x="413256" y="97155"/>
                    </a:cubicBezTo>
                    <a:cubicBezTo>
                      <a:pt x="410401" y="94297"/>
                      <a:pt x="404690" y="92393"/>
                      <a:pt x="397077" y="91440"/>
                    </a:cubicBezTo>
                    <a:cubicBezTo>
                      <a:pt x="389464" y="90488"/>
                      <a:pt x="379948" y="89535"/>
                      <a:pt x="371383" y="89535"/>
                    </a:cubicBezTo>
                    <a:cubicBezTo>
                      <a:pt x="352350" y="91440"/>
                      <a:pt x="326655" y="96203"/>
                      <a:pt x="302864" y="107632"/>
                    </a:cubicBezTo>
                    <a:cubicBezTo>
                      <a:pt x="286686" y="115253"/>
                      <a:pt x="271459" y="126682"/>
                      <a:pt x="258136" y="140018"/>
                    </a:cubicBezTo>
                    <a:cubicBezTo>
                      <a:pt x="258136" y="129540"/>
                      <a:pt x="258136" y="118110"/>
                      <a:pt x="256233" y="106680"/>
                    </a:cubicBezTo>
                    <a:cubicBezTo>
                      <a:pt x="252426" y="82868"/>
                      <a:pt x="243861" y="58103"/>
                      <a:pt x="233393" y="37147"/>
                    </a:cubicBezTo>
                    <a:cubicBezTo>
                      <a:pt x="227683" y="22860"/>
                      <a:pt x="221022" y="13335"/>
                      <a:pt x="216263" y="7620"/>
                    </a:cubicBezTo>
                    <a:cubicBezTo>
                      <a:pt x="211505" y="1905"/>
                      <a:pt x="207699" y="0"/>
                      <a:pt x="203892" y="0"/>
                    </a:cubicBezTo>
                    <a:cubicBezTo>
                      <a:pt x="200085" y="953"/>
                      <a:pt x="195327" y="3810"/>
                      <a:pt x="189617" y="9525"/>
                    </a:cubicBezTo>
                    <a:cubicBezTo>
                      <a:pt x="183907" y="14288"/>
                      <a:pt x="178197" y="21907"/>
                      <a:pt x="173439" y="29528"/>
                    </a:cubicBezTo>
                    <a:cubicBezTo>
                      <a:pt x="163922" y="45720"/>
                      <a:pt x="154406" y="70485"/>
                      <a:pt x="151551" y="99060"/>
                    </a:cubicBezTo>
                    <a:cubicBezTo>
                      <a:pt x="150600" y="113347"/>
                      <a:pt x="150600" y="127635"/>
                      <a:pt x="153454" y="141922"/>
                    </a:cubicBezTo>
                    <a:cubicBezTo>
                      <a:pt x="156309" y="156210"/>
                      <a:pt x="161067" y="170497"/>
                      <a:pt x="166777" y="182880"/>
                    </a:cubicBezTo>
                    <a:cubicBezTo>
                      <a:pt x="167729" y="184785"/>
                      <a:pt x="168681" y="185738"/>
                      <a:pt x="168681" y="187643"/>
                    </a:cubicBezTo>
                    <a:cubicBezTo>
                      <a:pt x="165826" y="186690"/>
                      <a:pt x="163922" y="184785"/>
                      <a:pt x="161067" y="183832"/>
                    </a:cubicBezTo>
                    <a:cubicBezTo>
                      <a:pt x="142034" y="174307"/>
                      <a:pt x="119194" y="168593"/>
                      <a:pt x="96355" y="170497"/>
                    </a:cubicBezTo>
                    <a:cubicBezTo>
                      <a:pt x="73515" y="171450"/>
                      <a:pt x="51627" y="179070"/>
                      <a:pt x="31643" y="188595"/>
                    </a:cubicBezTo>
                    <a:cubicBezTo>
                      <a:pt x="19271" y="194310"/>
                      <a:pt x="10706" y="200025"/>
                      <a:pt x="5948" y="204788"/>
                    </a:cubicBezTo>
                    <a:cubicBezTo>
                      <a:pt x="1190" y="209550"/>
                      <a:pt x="-714" y="213360"/>
                      <a:pt x="238" y="217170"/>
                    </a:cubicBezTo>
                    <a:cubicBezTo>
                      <a:pt x="1190" y="220980"/>
                      <a:pt x="4045" y="225743"/>
                      <a:pt x="8803" y="231457"/>
                    </a:cubicBezTo>
                    <a:cubicBezTo>
                      <a:pt x="13561" y="237172"/>
                      <a:pt x="20223" y="242888"/>
                      <a:pt x="26885" y="247650"/>
                    </a:cubicBezTo>
                    <a:cubicBezTo>
                      <a:pt x="42111" y="258128"/>
                      <a:pt x="63047" y="268605"/>
                      <a:pt x="86839" y="273368"/>
                    </a:cubicBezTo>
                    <a:cubicBezTo>
                      <a:pt x="110630" y="278130"/>
                      <a:pt x="136325" y="277178"/>
                      <a:pt x="159164" y="269557"/>
                    </a:cubicBezTo>
                    <a:cubicBezTo>
                      <a:pt x="164874" y="267653"/>
                      <a:pt x="170584" y="264795"/>
                      <a:pt x="175342" y="262890"/>
                    </a:cubicBezTo>
                    <a:cubicBezTo>
                      <a:pt x="171535" y="266700"/>
                      <a:pt x="168681" y="271463"/>
                      <a:pt x="165826" y="276225"/>
                    </a:cubicBezTo>
                    <a:cubicBezTo>
                      <a:pt x="154406" y="292418"/>
                      <a:pt x="146793" y="314325"/>
                      <a:pt x="146793" y="338138"/>
                    </a:cubicBezTo>
                    <a:cubicBezTo>
                      <a:pt x="146793" y="361950"/>
                      <a:pt x="155358" y="386715"/>
                      <a:pt x="166777" y="405765"/>
                    </a:cubicBezTo>
                    <a:cubicBezTo>
                      <a:pt x="173439" y="418147"/>
                      <a:pt x="181052" y="425768"/>
                      <a:pt x="185810" y="430530"/>
                    </a:cubicBezTo>
                    <a:cubicBezTo>
                      <a:pt x="191520" y="435293"/>
                      <a:pt x="195327" y="436245"/>
                      <a:pt x="199134" y="435293"/>
                    </a:cubicBezTo>
                    <a:cubicBezTo>
                      <a:pt x="202940" y="434340"/>
                      <a:pt x="206747" y="430530"/>
                      <a:pt x="212457" y="426720"/>
                    </a:cubicBezTo>
                    <a:cubicBezTo>
                      <a:pt x="217215" y="421957"/>
                      <a:pt x="222925" y="416243"/>
                      <a:pt x="226732" y="409575"/>
                    </a:cubicBezTo>
                    <a:cubicBezTo>
                      <a:pt x="235296" y="396240"/>
                      <a:pt x="244813" y="378143"/>
                      <a:pt x="249571" y="359093"/>
                    </a:cubicBezTo>
                    <a:cubicBezTo>
                      <a:pt x="254329" y="342900"/>
                      <a:pt x="255281" y="323850"/>
                      <a:pt x="251475" y="303847"/>
                    </a:cubicBezTo>
                    <a:cubicBezTo>
                      <a:pt x="264798" y="319088"/>
                      <a:pt x="281928" y="332422"/>
                      <a:pt x="300009" y="340995"/>
                    </a:cubicBezTo>
                    <a:cubicBezTo>
                      <a:pt x="321897" y="351472"/>
                      <a:pt x="345688" y="357188"/>
                      <a:pt x="367576" y="359093"/>
                    </a:cubicBezTo>
                    <a:cubicBezTo>
                      <a:pt x="381851" y="360997"/>
                      <a:pt x="392319" y="360997"/>
                      <a:pt x="398981" y="360045"/>
                    </a:cubicBezTo>
                    <a:cubicBezTo>
                      <a:pt x="405642" y="359093"/>
                      <a:pt x="409449" y="357188"/>
                      <a:pt x="411352" y="353378"/>
                    </a:cubicBezTo>
                    <a:cubicBezTo>
                      <a:pt x="412304" y="349568"/>
                      <a:pt x="412304" y="343853"/>
                      <a:pt x="410401" y="336232"/>
                    </a:cubicBezTo>
                    <a:cubicBezTo>
                      <a:pt x="408497" y="328613"/>
                      <a:pt x="405642" y="320040"/>
                      <a:pt x="401836" y="311468"/>
                    </a:cubicBezTo>
                    <a:cubicBezTo>
                      <a:pt x="393271" y="294322"/>
                      <a:pt x="377093" y="272415"/>
                      <a:pt x="356156" y="256222"/>
                    </a:cubicBezTo>
                    <a:cubicBezTo>
                      <a:pt x="340930" y="243840"/>
                      <a:pt x="322849" y="234315"/>
                      <a:pt x="304767" y="227647"/>
                    </a:cubicBezTo>
                    <a:cubicBezTo>
                      <a:pt x="321897" y="221932"/>
                      <a:pt x="338075" y="212407"/>
                      <a:pt x="353302" y="200978"/>
                    </a:cubicBezTo>
                    <a:cubicBezTo>
                      <a:pt x="374238" y="185738"/>
                      <a:pt x="390416" y="163830"/>
                      <a:pt x="401836" y="1428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 rot="10800000" flipH="1">
                <a:off x="7258251" y="4493477"/>
                <a:ext cx="89431" cy="87304"/>
              </a:xfrm>
              <a:custGeom>
                <a:avLst/>
                <a:gdLst/>
                <a:ahLst/>
                <a:cxnLst/>
                <a:rect l="l" t="t" r="r" b="b"/>
                <a:pathLst>
                  <a:path w="89431" h="87304" extrusionOk="0">
                    <a:moveTo>
                      <a:pt x="80402" y="14597"/>
                    </a:moveTo>
                    <a:cubicBezTo>
                      <a:pt x="71837" y="10787"/>
                      <a:pt x="58513" y="12692"/>
                      <a:pt x="53755" y="21265"/>
                    </a:cubicBezTo>
                    <a:cubicBezTo>
                      <a:pt x="51852" y="26027"/>
                      <a:pt x="48997" y="30790"/>
                      <a:pt x="47094" y="34600"/>
                    </a:cubicBezTo>
                    <a:cubicBezTo>
                      <a:pt x="43287" y="26979"/>
                      <a:pt x="40432" y="19360"/>
                      <a:pt x="37577" y="11740"/>
                    </a:cubicBezTo>
                    <a:cubicBezTo>
                      <a:pt x="29012" y="-9215"/>
                      <a:pt x="-4296" y="310"/>
                      <a:pt x="463" y="21265"/>
                    </a:cubicBezTo>
                    <a:cubicBezTo>
                      <a:pt x="4270" y="40315"/>
                      <a:pt x="9028" y="59365"/>
                      <a:pt x="20447" y="75557"/>
                    </a:cubicBezTo>
                    <a:cubicBezTo>
                      <a:pt x="22351" y="77462"/>
                      <a:pt x="24254" y="79367"/>
                      <a:pt x="27109" y="79367"/>
                    </a:cubicBezTo>
                    <a:cubicBezTo>
                      <a:pt x="32819" y="88892"/>
                      <a:pt x="49949" y="89844"/>
                      <a:pt x="57562" y="82225"/>
                    </a:cubicBezTo>
                    <a:cubicBezTo>
                      <a:pt x="69933" y="68890"/>
                      <a:pt x="80402" y="53650"/>
                      <a:pt x="88015" y="37457"/>
                    </a:cubicBezTo>
                    <a:cubicBezTo>
                      <a:pt x="90870" y="29837"/>
                      <a:pt x="89918" y="19360"/>
                      <a:pt x="80402" y="14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0" name="Google Shape;420;p7"/>
            <p:cNvGrpSpPr/>
            <p:nvPr/>
          </p:nvGrpSpPr>
          <p:grpSpPr>
            <a:xfrm>
              <a:off x="8683981" y="-131"/>
              <a:ext cx="268001" cy="434764"/>
              <a:chOff x="975733" y="2462104"/>
              <a:chExt cx="631184" cy="1023937"/>
            </a:xfrm>
          </p:grpSpPr>
          <p:sp>
            <p:nvSpPr>
              <p:cNvPr id="421" name="Google Shape;421;p7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B50EBB9-5FE7-6A9F-9188-9DAE0AECE5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"/>
          <p:cNvSpPr txBox="1">
            <a:spLocks noGrp="1"/>
          </p:cNvSpPr>
          <p:nvPr>
            <p:ph type="title"/>
          </p:nvPr>
        </p:nvSpPr>
        <p:spPr>
          <a:xfrm>
            <a:off x="1627650" y="702775"/>
            <a:ext cx="5888700" cy="177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25" name="Google Shape;425;p8"/>
          <p:cNvSpPr/>
          <p:nvPr/>
        </p:nvSpPr>
        <p:spPr>
          <a:xfrm rot="5400000" flipH="1">
            <a:off x="-859181" y="-411681"/>
            <a:ext cx="1697047" cy="1459066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426" name="Google Shape;426;p8"/>
          <p:cNvSpPr/>
          <p:nvPr/>
        </p:nvSpPr>
        <p:spPr>
          <a:xfrm rot="5400000" flipH="1">
            <a:off x="8087058" y="3615770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427" name="Google Shape;427;p8"/>
          <p:cNvGrpSpPr/>
          <p:nvPr/>
        </p:nvGrpSpPr>
        <p:grpSpPr>
          <a:xfrm flipH="1">
            <a:off x="8441378" y="3832334"/>
            <a:ext cx="706794" cy="1202193"/>
            <a:chOff x="138045" y="3365909"/>
            <a:chExt cx="1045089" cy="1777603"/>
          </a:xfrm>
        </p:grpSpPr>
        <p:grpSp>
          <p:nvGrpSpPr>
            <p:cNvPr id="428" name="Google Shape;428;p8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429" name="Google Shape;429;p8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8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8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8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8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8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451" name="Google Shape;451;p8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3" name="Google Shape;453;p8"/>
          <p:cNvGrpSpPr/>
          <p:nvPr/>
        </p:nvGrpSpPr>
        <p:grpSpPr>
          <a:xfrm rot="10800000">
            <a:off x="136140" y="93069"/>
            <a:ext cx="760276" cy="1151184"/>
            <a:chOff x="8423997" y="-131"/>
            <a:chExt cx="760276" cy="1151184"/>
          </a:xfrm>
        </p:grpSpPr>
        <p:grpSp>
          <p:nvGrpSpPr>
            <p:cNvPr id="454" name="Google Shape;454;p8"/>
            <p:cNvGrpSpPr/>
            <p:nvPr/>
          </p:nvGrpSpPr>
          <p:grpSpPr>
            <a:xfrm>
              <a:off x="8423997" y="539510"/>
              <a:ext cx="608198" cy="611543"/>
              <a:chOff x="4937424" y="3974675"/>
              <a:chExt cx="878138" cy="882967"/>
            </a:xfrm>
          </p:grpSpPr>
          <p:sp>
            <p:nvSpPr>
              <p:cNvPr id="455" name="Google Shape;455;p8"/>
              <p:cNvSpPr/>
              <p:nvPr/>
            </p:nvSpPr>
            <p:spPr>
              <a:xfrm>
                <a:off x="4937424" y="3974675"/>
                <a:ext cx="878138" cy="882967"/>
              </a:xfrm>
              <a:custGeom>
                <a:avLst/>
                <a:gdLst/>
                <a:ahLst/>
                <a:cxnLst/>
                <a:rect l="l" t="t" r="r" b="b"/>
                <a:pathLst>
                  <a:path w="878138" h="882967" extrusionOk="0">
                    <a:moveTo>
                      <a:pt x="877425" y="446722"/>
                    </a:moveTo>
                    <a:lnTo>
                      <a:pt x="875521" y="431482"/>
                    </a:lnTo>
                    <a:cubicBezTo>
                      <a:pt x="874570" y="426720"/>
                      <a:pt x="873618" y="422910"/>
                      <a:pt x="872666" y="418147"/>
                    </a:cubicBezTo>
                    <a:cubicBezTo>
                      <a:pt x="868859" y="401955"/>
                      <a:pt x="862198" y="392430"/>
                      <a:pt x="854585" y="386715"/>
                    </a:cubicBezTo>
                    <a:cubicBezTo>
                      <a:pt x="839358" y="374332"/>
                      <a:pt x="824132" y="364807"/>
                      <a:pt x="808905" y="355282"/>
                    </a:cubicBezTo>
                    <a:cubicBezTo>
                      <a:pt x="792727" y="346710"/>
                      <a:pt x="776549" y="340995"/>
                      <a:pt x="758468" y="337185"/>
                    </a:cubicBezTo>
                    <a:cubicBezTo>
                      <a:pt x="740386" y="333375"/>
                      <a:pt x="722305" y="332422"/>
                      <a:pt x="703272" y="331470"/>
                    </a:cubicBezTo>
                    <a:cubicBezTo>
                      <a:pt x="696610" y="331470"/>
                      <a:pt x="689949" y="330518"/>
                      <a:pt x="682336" y="330518"/>
                    </a:cubicBezTo>
                    <a:cubicBezTo>
                      <a:pt x="682336" y="330518"/>
                      <a:pt x="682336" y="330518"/>
                      <a:pt x="682336" y="330518"/>
                    </a:cubicBezTo>
                    <a:cubicBezTo>
                      <a:pt x="696610" y="320040"/>
                      <a:pt x="710885" y="309563"/>
                      <a:pt x="723257" y="298132"/>
                    </a:cubicBezTo>
                    <a:cubicBezTo>
                      <a:pt x="736580" y="286703"/>
                      <a:pt x="748000" y="274320"/>
                      <a:pt x="758468" y="260032"/>
                    </a:cubicBezTo>
                    <a:cubicBezTo>
                      <a:pt x="768936" y="245745"/>
                      <a:pt x="778452" y="231457"/>
                      <a:pt x="787017" y="216218"/>
                    </a:cubicBezTo>
                    <a:cubicBezTo>
                      <a:pt x="790824" y="208597"/>
                      <a:pt x="793679" y="199072"/>
                      <a:pt x="792727" y="185738"/>
                    </a:cubicBezTo>
                    <a:cubicBezTo>
                      <a:pt x="792727" y="182880"/>
                      <a:pt x="791776" y="179070"/>
                      <a:pt x="791776" y="175260"/>
                    </a:cubicBezTo>
                    <a:lnTo>
                      <a:pt x="789872" y="163830"/>
                    </a:lnTo>
                    <a:cubicBezTo>
                      <a:pt x="789872" y="161925"/>
                      <a:pt x="788921" y="160020"/>
                      <a:pt x="787969" y="157163"/>
                    </a:cubicBezTo>
                    <a:cubicBezTo>
                      <a:pt x="787017" y="154305"/>
                      <a:pt x="785114" y="151447"/>
                      <a:pt x="782259" y="146685"/>
                    </a:cubicBezTo>
                    <a:lnTo>
                      <a:pt x="778452" y="140018"/>
                    </a:lnTo>
                    <a:lnTo>
                      <a:pt x="772743" y="132397"/>
                    </a:lnTo>
                    <a:cubicBezTo>
                      <a:pt x="770839" y="129540"/>
                      <a:pt x="767984" y="125730"/>
                      <a:pt x="765130" y="122872"/>
                    </a:cubicBezTo>
                    <a:lnTo>
                      <a:pt x="761323" y="118110"/>
                    </a:lnTo>
                    <a:lnTo>
                      <a:pt x="756564" y="112395"/>
                    </a:lnTo>
                    <a:lnTo>
                      <a:pt x="708982" y="64770"/>
                    </a:lnTo>
                    <a:lnTo>
                      <a:pt x="703272" y="60007"/>
                    </a:lnTo>
                    <a:lnTo>
                      <a:pt x="698514" y="56197"/>
                    </a:lnTo>
                    <a:cubicBezTo>
                      <a:pt x="695659" y="53340"/>
                      <a:pt x="691852" y="51435"/>
                      <a:pt x="688997" y="48578"/>
                    </a:cubicBezTo>
                    <a:lnTo>
                      <a:pt x="681384" y="42863"/>
                    </a:lnTo>
                    <a:lnTo>
                      <a:pt x="674722" y="39053"/>
                    </a:lnTo>
                    <a:cubicBezTo>
                      <a:pt x="670916" y="36195"/>
                      <a:pt x="667109" y="35243"/>
                      <a:pt x="664254" y="34290"/>
                    </a:cubicBezTo>
                    <a:cubicBezTo>
                      <a:pt x="661399" y="33338"/>
                      <a:pt x="659496" y="32385"/>
                      <a:pt x="657593" y="32385"/>
                    </a:cubicBezTo>
                    <a:lnTo>
                      <a:pt x="646173" y="31432"/>
                    </a:lnTo>
                    <a:cubicBezTo>
                      <a:pt x="642366" y="31432"/>
                      <a:pt x="639511" y="31432"/>
                      <a:pt x="635704" y="31432"/>
                    </a:cubicBezTo>
                    <a:cubicBezTo>
                      <a:pt x="622382" y="31432"/>
                      <a:pt x="612865" y="35243"/>
                      <a:pt x="604300" y="40957"/>
                    </a:cubicBezTo>
                    <a:cubicBezTo>
                      <a:pt x="588122" y="51435"/>
                      <a:pt x="573847" y="63818"/>
                      <a:pt x="559572" y="76200"/>
                    </a:cubicBezTo>
                    <a:cubicBezTo>
                      <a:pt x="545297" y="89535"/>
                      <a:pt x="533878" y="103822"/>
                      <a:pt x="523409" y="119063"/>
                    </a:cubicBezTo>
                    <a:cubicBezTo>
                      <a:pt x="512941" y="135255"/>
                      <a:pt x="503425" y="152400"/>
                      <a:pt x="494860" y="169545"/>
                    </a:cubicBezTo>
                    <a:cubicBezTo>
                      <a:pt x="486295" y="186690"/>
                      <a:pt x="477730" y="204788"/>
                      <a:pt x="471068" y="222885"/>
                    </a:cubicBezTo>
                    <a:cubicBezTo>
                      <a:pt x="466310" y="235268"/>
                      <a:pt x="462504" y="247650"/>
                      <a:pt x="458697" y="260032"/>
                    </a:cubicBezTo>
                    <a:cubicBezTo>
                      <a:pt x="458697" y="256222"/>
                      <a:pt x="457746" y="253365"/>
                      <a:pt x="457746" y="249555"/>
                    </a:cubicBezTo>
                    <a:cubicBezTo>
                      <a:pt x="455842" y="231457"/>
                      <a:pt x="453939" y="214313"/>
                      <a:pt x="451084" y="196215"/>
                    </a:cubicBezTo>
                    <a:cubicBezTo>
                      <a:pt x="448229" y="178118"/>
                      <a:pt x="446326" y="160972"/>
                      <a:pt x="442519" y="143828"/>
                    </a:cubicBezTo>
                    <a:cubicBezTo>
                      <a:pt x="438713" y="126682"/>
                      <a:pt x="434906" y="109538"/>
                      <a:pt x="429196" y="92393"/>
                    </a:cubicBezTo>
                    <a:cubicBezTo>
                      <a:pt x="423486" y="75247"/>
                      <a:pt x="417776" y="59055"/>
                      <a:pt x="412066" y="41910"/>
                    </a:cubicBezTo>
                    <a:cubicBezTo>
                      <a:pt x="409211" y="33338"/>
                      <a:pt x="404453" y="25718"/>
                      <a:pt x="397791" y="18097"/>
                    </a:cubicBezTo>
                    <a:cubicBezTo>
                      <a:pt x="395888" y="16193"/>
                      <a:pt x="393985" y="14288"/>
                      <a:pt x="392081" y="12382"/>
                    </a:cubicBezTo>
                    <a:lnTo>
                      <a:pt x="386372" y="6668"/>
                    </a:lnTo>
                    <a:cubicBezTo>
                      <a:pt x="385420" y="5715"/>
                      <a:pt x="384468" y="4763"/>
                      <a:pt x="382565" y="3810"/>
                    </a:cubicBezTo>
                    <a:cubicBezTo>
                      <a:pt x="380661" y="2857"/>
                      <a:pt x="378758" y="1905"/>
                      <a:pt x="376855" y="1905"/>
                    </a:cubicBezTo>
                    <a:lnTo>
                      <a:pt x="373048" y="953"/>
                    </a:lnTo>
                    <a:lnTo>
                      <a:pt x="368290" y="0"/>
                    </a:lnTo>
                    <a:cubicBezTo>
                      <a:pt x="366387" y="0"/>
                      <a:pt x="364483" y="0"/>
                      <a:pt x="362580" y="0"/>
                    </a:cubicBezTo>
                    <a:lnTo>
                      <a:pt x="359725" y="0"/>
                    </a:lnTo>
                    <a:lnTo>
                      <a:pt x="355919" y="0"/>
                    </a:lnTo>
                    <a:lnTo>
                      <a:pt x="324514" y="7620"/>
                    </a:lnTo>
                    <a:lnTo>
                      <a:pt x="320707" y="9525"/>
                    </a:lnTo>
                    <a:lnTo>
                      <a:pt x="317852" y="11430"/>
                    </a:lnTo>
                    <a:cubicBezTo>
                      <a:pt x="315949" y="12382"/>
                      <a:pt x="314046" y="13335"/>
                      <a:pt x="313094" y="14288"/>
                    </a:cubicBezTo>
                    <a:lnTo>
                      <a:pt x="309287" y="17145"/>
                    </a:lnTo>
                    <a:lnTo>
                      <a:pt x="306433" y="20003"/>
                    </a:lnTo>
                    <a:cubicBezTo>
                      <a:pt x="304529" y="21907"/>
                      <a:pt x="303578" y="22860"/>
                      <a:pt x="301674" y="24765"/>
                    </a:cubicBezTo>
                    <a:cubicBezTo>
                      <a:pt x="300723" y="25718"/>
                      <a:pt x="299771" y="27622"/>
                      <a:pt x="299771" y="28575"/>
                    </a:cubicBezTo>
                    <a:lnTo>
                      <a:pt x="296916" y="36195"/>
                    </a:lnTo>
                    <a:cubicBezTo>
                      <a:pt x="295965" y="39053"/>
                      <a:pt x="295965" y="40957"/>
                      <a:pt x="295013" y="43815"/>
                    </a:cubicBezTo>
                    <a:cubicBezTo>
                      <a:pt x="293109" y="53340"/>
                      <a:pt x="293109" y="62865"/>
                      <a:pt x="294061" y="71438"/>
                    </a:cubicBezTo>
                    <a:cubicBezTo>
                      <a:pt x="296916" y="88582"/>
                      <a:pt x="299771" y="106680"/>
                      <a:pt x="303578" y="123825"/>
                    </a:cubicBezTo>
                    <a:cubicBezTo>
                      <a:pt x="307384" y="140970"/>
                      <a:pt x="312142" y="158115"/>
                      <a:pt x="317852" y="175260"/>
                    </a:cubicBezTo>
                    <a:cubicBezTo>
                      <a:pt x="323562" y="192405"/>
                      <a:pt x="330224" y="208597"/>
                      <a:pt x="335934" y="225743"/>
                    </a:cubicBezTo>
                    <a:cubicBezTo>
                      <a:pt x="337837" y="229553"/>
                      <a:pt x="338789" y="233363"/>
                      <a:pt x="340692" y="237172"/>
                    </a:cubicBezTo>
                    <a:cubicBezTo>
                      <a:pt x="336886" y="233363"/>
                      <a:pt x="333079" y="228600"/>
                      <a:pt x="329272" y="224790"/>
                    </a:cubicBezTo>
                    <a:cubicBezTo>
                      <a:pt x="314998" y="210503"/>
                      <a:pt x="300723" y="197168"/>
                      <a:pt x="285496" y="185738"/>
                    </a:cubicBezTo>
                    <a:cubicBezTo>
                      <a:pt x="270270" y="173355"/>
                      <a:pt x="255043" y="161925"/>
                      <a:pt x="239817" y="152400"/>
                    </a:cubicBezTo>
                    <a:cubicBezTo>
                      <a:pt x="223639" y="142875"/>
                      <a:pt x="207460" y="136207"/>
                      <a:pt x="189379" y="132397"/>
                    </a:cubicBezTo>
                    <a:cubicBezTo>
                      <a:pt x="171298" y="128588"/>
                      <a:pt x="153217" y="126682"/>
                      <a:pt x="135135" y="126682"/>
                    </a:cubicBezTo>
                    <a:cubicBezTo>
                      <a:pt x="125618" y="126682"/>
                      <a:pt x="115150" y="130493"/>
                      <a:pt x="102778" y="140018"/>
                    </a:cubicBezTo>
                    <a:cubicBezTo>
                      <a:pt x="99924" y="142875"/>
                      <a:pt x="96117" y="145732"/>
                      <a:pt x="93262" y="148590"/>
                    </a:cubicBezTo>
                    <a:lnTo>
                      <a:pt x="82794" y="159068"/>
                    </a:lnTo>
                    <a:cubicBezTo>
                      <a:pt x="80891" y="160972"/>
                      <a:pt x="78987" y="162878"/>
                      <a:pt x="77084" y="166688"/>
                    </a:cubicBezTo>
                    <a:cubicBezTo>
                      <a:pt x="75181" y="170497"/>
                      <a:pt x="72326" y="174307"/>
                      <a:pt x="69471" y="180975"/>
                    </a:cubicBezTo>
                    <a:lnTo>
                      <a:pt x="64712" y="190500"/>
                    </a:lnTo>
                    <a:lnTo>
                      <a:pt x="59003" y="202882"/>
                    </a:lnTo>
                    <a:cubicBezTo>
                      <a:pt x="57099" y="207645"/>
                      <a:pt x="54244" y="213360"/>
                      <a:pt x="52341" y="219075"/>
                    </a:cubicBezTo>
                    <a:lnTo>
                      <a:pt x="48535" y="227647"/>
                    </a:lnTo>
                    <a:lnTo>
                      <a:pt x="44728" y="238125"/>
                    </a:lnTo>
                    <a:lnTo>
                      <a:pt x="15227" y="331470"/>
                    </a:lnTo>
                    <a:lnTo>
                      <a:pt x="12371" y="342900"/>
                    </a:lnTo>
                    <a:lnTo>
                      <a:pt x="10469" y="351472"/>
                    </a:lnTo>
                    <a:cubicBezTo>
                      <a:pt x="9517" y="357188"/>
                      <a:pt x="7613" y="363855"/>
                      <a:pt x="6662" y="368618"/>
                    </a:cubicBezTo>
                    <a:lnTo>
                      <a:pt x="3807" y="381953"/>
                    </a:lnTo>
                    <a:lnTo>
                      <a:pt x="1903" y="393382"/>
                    </a:lnTo>
                    <a:cubicBezTo>
                      <a:pt x="952" y="400050"/>
                      <a:pt x="0" y="405765"/>
                      <a:pt x="0" y="409575"/>
                    </a:cubicBezTo>
                    <a:cubicBezTo>
                      <a:pt x="0" y="414338"/>
                      <a:pt x="0" y="416243"/>
                      <a:pt x="952" y="419100"/>
                    </a:cubicBezTo>
                    <a:lnTo>
                      <a:pt x="2855" y="434340"/>
                    </a:lnTo>
                    <a:cubicBezTo>
                      <a:pt x="3807" y="439103"/>
                      <a:pt x="4758" y="442913"/>
                      <a:pt x="5710" y="447675"/>
                    </a:cubicBezTo>
                    <a:cubicBezTo>
                      <a:pt x="10469" y="463868"/>
                      <a:pt x="16178" y="473393"/>
                      <a:pt x="23791" y="479107"/>
                    </a:cubicBezTo>
                    <a:cubicBezTo>
                      <a:pt x="39018" y="491490"/>
                      <a:pt x="54244" y="501015"/>
                      <a:pt x="70423" y="509588"/>
                    </a:cubicBezTo>
                    <a:cubicBezTo>
                      <a:pt x="86601" y="518160"/>
                      <a:pt x="103730" y="522922"/>
                      <a:pt x="121812" y="525780"/>
                    </a:cubicBezTo>
                    <a:cubicBezTo>
                      <a:pt x="139893" y="528638"/>
                      <a:pt x="158926" y="528638"/>
                      <a:pt x="177008" y="528638"/>
                    </a:cubicBezTo>
                    <a:cubicBezTo>
                      <a:pt x="196041" y="528638"/>
                      <a:pt x="215074" y="527685"/>
                      <a:pt x="234107" y="525780"/>
                    </a:cubicBezTo>
                    <a:cubicBezTo>
                      <a:pt x="241720" y="524828"/>
                      <a:pt x="249333" y="523875"/>
                      <a:pt x="256946" y="522922"/>
                    </a:cubicBezTo>
                    <a:cubicBezTo>
                      <a:pt x="254092" y="524828"/>
                      <a:pt x="251237" y="526732"/>
                      <a:pt x="248382" y="528638"/>
                    </a:cubicBezTo>
                    <a:cubicBezTo>
                      <a:pt x="235058" y="539115"/>
                      <a:pt x="220784" y="548640"/>
                      <a:pt x="207460" y="559118"/>
                    </a:cubicBezTo>
                    <a:cubicBezTo>
                      <a:pt x="194138" y="569595"/>
                      <a:pt x="181766" y="581025"/>
                      <a:pt x="169394" y="593407"/>
                    </a:cubicBezTo>
                    <a:cubicBezTo>
                      <a:pt x="157023" y="605790"/>
                      <a:pt x="145603" y="617220"/>
                      <a:pt x="134183" y="630555"/>
                    </a:cubicBezTo>
                    <a:cubicBezTo>
                      <a:pt x="128473" y="637222"/>
                      <a:pt x="123715" y="643890"/>
                      <a:pt x="120860" y="653415"/>
                    </a:cubicBezTo>
                    <a:cubicBezTo>
                      <a:pt x="119909" y="655320"/>
                      <a:pt x="118957" y="658178"/>
                      <a:pt x="118957" y="660082"/>
                    </a:cubicBezTo>
                    <a:lnTo>
                      <a:pt x="117053" y="667703"/>
                    </a:lnTo>
                    <a:cubicBezTo>
                      <a:pt x="117053" y="668655"/>
                      <a:pt x="116102" y="670560"/>
                      <a:pt x="117053" y="672465"/>
                    </a:cubicBezTo>
                    <a:cubicBezTo>
                      <a:pt x="117053" y="674370"/>
                      <a:pt x="117053" y="676275"/>
                      <a:pt x="118005" y="679132"/>
                    </a:cubicBezTo>
                    <a:lnTo>
                      <a:pt x="118957" y="682943"/>
                    </a:lnTo>
                    <a:lnTo>
                      <a:pt x="120860" y="687705"/>
                    </a:lnTo>
                    <a:cubicBezTo>
                      <a:pt x="121812" y="689610"/>
                      <a:pt x="122764" y="691515"/>
                      <a:pt x="123715" y="693420"/>
                    </a:cubicBezTo>
                    <a:lnTo>
                      <a:pt x="124667" y="696278"/>
                    </a:lnTo>
                    <a:lnTo>
                      <a:pt x="126570" y="700088"/>
                    </a:lnTo>
                    <a:lnTo>
                      <a:pt x="148458" y="725805"/>
                    </a:lnTo>
                    <a:lnTo>
                      <a:pt x="151313" y="728663"/>
                    </a:lnTo>
                    <a:lnTo>
                      <a:pt x="154168" y="730568"/>
                    </a:lnTo>
                    <a:cubicBezTo>
                      <a:pt x="156071" y="731520"/>
                      <a:pt x="157975" y="733425"/>
                      <a:pt x="158926" y="734378"/>
                    </a:cubicBezTo>
                    <a:lnTo>
                      <a:pt x="162733" y="737235"/>
                    </a:lnTo>
                    <a:lnTo>
                      <a:pt x="166539" y="739140"/>
                    </a:lnTo>
                    <a:cubicBezTo>
                      <a:pt x="168443" y="740093"/>
                      <a:pt x="171298" y="741045"/>
                      <a:pt x="172250" y="741045"/>
                    </a:cubicBezTo>
                    <a:cubicBezTo>
                      <a:pt x="174152" y="741045"/>
                      <a:pt x="175104" y="741045"/>
                      <a:pt x="177008" y="741045"/>
                    </a:cubicBezTo>
                    <a:lnTo>
                      <a:pt x="184621" y="740093"/>
                    </a:lnTo>
                    <a:cubicBezTo>
                      <a:pt x="187476" y="740093"/>
                      <a:pt x="189379" y="739140"/>
                      <a:pt x="192234" y="739140"/>
                    </a:cubicBezTo>
                    <a:cubicBezTo>
                      <a:pt x="201751" y="737235"/>
                      <a:pt x="210316" y="732472"/>
                      <a:pt x="216977" y="727710"/>
                    </a:cubicBezTo>
                    <a:cubicBezTo>
                      <a:pt x="231252" y="718185"/>
                      <a:pt x="245526" y="706755"/>
                      <a:pt x="258850" y="696278"/>
                    </a:cubicBezTo>
                    <a:cubicBezTo>
                      <a:pt x="272173" y="684847"/>
                      <a:pt x="284545" y="673418"/>
                      <a:pt x="296916" y="660082"/>
                    </a:cubicBezTo>
                    <a:cubicBezTo>
                      <a:pt x="304529" y="651510"/>
                      <a:pt x="312142" y="642938"/>
                      <a:pt x="319756" y="633413"/>
                    </a:cubicBezTo>
                    <a:cubicBezTo>
                      <a:pt x="318804" y="640080"/>
                      <a:pt x="317852" y="645795"/>
                      <a:pt x="316900" y="652463"/>
                    </a:cubicBezTo>
                    <a:cubicBezTo>
                      <a:pt x="314046" y="672465"/>
                      <a:pt x="311191" y="692468"/>
                      <a:pt x="310239" y="712470"/>
                    </a:cubicBezTo>
                    <a:cubicBezTo>
                      <a:pt x="309287" y="732472"/>
                      <a:pt x="310239" y="752475"/>
                      <a:pt x="314046" y="772478"/>
                    </a:cubicBezTo>
                    <a:cubicBezTo>
                      <a:pt x="317852" y="792480"/>
                      <a:pt x="321659" y="812482"/>
                      <a:pt x="327369" y="831532"/>
                    </a:cubicBezTo>
                    <a:cubicBezTo>
                      <a:pt x="330224" y="841057"/>
                      <a:pt x="335934" y="850582"/>
                      <a:pt x="346402" y="860107"/>
                    </a:cubicBezTo>
                    <a:cubicBezTo>
                      <a:pt x="349257" y="862013"/>
                      <a:pt x="352112" y="864870"/>
                      <a:pt x="354967" y="866775"/>
                    </a:cubicBezTo>
                    <a:lnTo>
                      <a:pt x="364483" y="873443"/>
                    </a:lnTo>
                    <a:cubicBezTo>
                      <a:pt x="366387" y="874395"/>
                      <a:pt x="367339" y="875347"/>
                      <a:pt x="371145" y="876300"/>
                    </a:cubicBezTo>
                    <a:cubicBezTo>
                      <a:pt x="374000" y="877253"/>
                      <a:pt x="377807" y="878205"/>
                      <a:pt x="382565" y="879157"/>
                    </a:cubicBezTo>
                    <a:lnTo>
                      <a:pt x="390178" y="880110"/>
                    </a:lnTo>
                    <a:lnTo>
                      <a:pt x="399694" y="881063"/>
                    </a:lnTo>
                    <a:cubicBezTo>
                      <a:pt x="403501" y="881063"/>
                      <a:pt x="407308" y="882015"/>
                      <a:pt x="411114" y="882015"/>
                    </a:cubicBezTo>
                    <a:lnTo>
                      <a:pt x="416824" y="882968"/>
                    </a:lnTo>
                    <a:lnTo>
                      <a:pt x="424438" y="882968"/>
                    </a:lnTo>
                    <a:lnTo>
                      <a:pt x="490101" y="878205"/>
                    </a:lnTo>
                    <a:lnTo>
                      <a:pt x="497715" y="877253"/>
                    </a:lnTo>
                    <a:lnTo>
                      <a:pt x="503425" y="876300"/>
                    </a:lnTo>
                    <a:cubicBezTo>
                      <a:pt x="507231" y="875347"/>
                      <a:pt x="511038" y="874395"/>
                      <a:pt x="514845" y="873443"/>
                    </a:cubicBezTo>
                    <a:lnTo>
                      <a:pt x="523409" y="870585"/>
                    </a:lnTo>
                    <a:lnTo>
                      <a:pt x="530071" y="868680"/>
                    </a:lnTo>
                    <a:cubicBezTo>
                      <a:pt x="534829" y="866775"/>
                      <a:pt x="537684" y="865822"/>
                      <a:pt x="540539" y="863918"/>
                    </a:cubicBezTo>
                    <a:cubicBezTo>
                      <a:pt x="543394" y="862965"/>
                      <a:pt x="544346" y="861060"/>
                      <a:pt x="546249" y="860107"/>
                    </a:cubicBezTo>
                    <a:lnTo>
                      <a:pt x="553862" y="852488"/>
                    </a:lnTo>
                    <a:cubicBezTo>
                      <a:pt x="556717" y="849630"/>
                      <a:pt x="558621" y="847725"/>
                      <a:pt x="560524" y="844868"/>
                    </a:cubicBezTo>
                    <a:cubicBezTo>
                      <a:pt x="569089" y="834390"/>
                      <a:pt x="571944" y="824865"/>
                      <a:pt x="573847" y="815340"/>
                    </a:cubicBezTo>
                    <a:cubicBezTo>
                      <a:pt x="575750" y="796290"/>
                      <a:pt x="577654" y="776288"/>
                      <a:pt x="577654" y="757238"/>
                    </a:cubicBezTo>
                    <a:cubicBezTo>
                      <a:pt x="577654" y="738188"/>
                      <a:pt x="575750" y="719138"/>
                      <a:pt x="571944" y="700088"/>
                    </a:cubicBezTo>
                    <a:cubicBezTo>
                      <a:pt x="569089" y="686753"/>
                      <a:pt x="565282" y="672465"/>
                      <a:pt x="561475" y="659130"/>
                    </a:cubicBezTo>
                    <a:cubicBezTo>
                      <a:pt x="565282" y="661988"/>
                      <a:pt x="568137" y="664845"/>
                      <a:pt x="571944" y="668655"/>
                    </a:cubicBezTo>
                    <a:cubicBezTo>
                      <a:pt x="588122" y="681990"/>
                      <a:pt x="604300" y="695325"/>
                      <a:pt x="621430" y="705803"/>
                    </a:cubicBezTo>
                    <a:cubicBezTo>
                      <a:pt x="638560" y="716280"/>
                      <a:pt x="656641" y="724853"/>
                      <a:pt x="676626" y="729615"/>
                    </a:cubicBezTo>
                    <a:cubicBezTo>
                      <a:pt x="695659" y="734378"/>
                      <a:pt x="715643" y="737235"/>
                      <a:pt x="736580" y="739140"/>
                    </a:cubicBezTo>
                    <a:cubicBezTo>
                      <a:pt x="747048" y="739140"/>
                      <a:pt x="758468" y="736282"/>
                      <a:pt x="771791" y="726757"/>
                    </a:cubicBezTo>
                    <a:cubicBezTo>
                      <a:pt x="775597" y="723900"/>
                      <a:pt x="778452" y="721995"/>
                      <a:pt x="782259" y="718185"/>
                    </a:cubicBezTo>
                    <a:lnTo>
                      <a:pt x="793679" y="707707"/>
                    </a:lnTo>
                    <a:cubicBezTo>
                      <a:pt x="795583" y="705803"/>
                      <a:pt x="797485" y="703897"/>
                      <a:pt x="799389" y="701040"/>
                    </a:cubicBezTo>
                    <a:cubicBezTo>
                      <a:pt x="801292" y="698182"/>
                      <a:pt x="804147" y="693420"/>
                      <a:pt x="807954" y="686753"/>
                    </a:cubicBezTo>
                    <a:lnTo>
                      <a:pt x="812712" y="677228"/>
                    </a:lnTo>
                    <a:lnTo>
                      <a:pt x="818422" y="664845"/>
                    </a:lnTo>
                    <a:cubicBezTo>
                      <a:pt x="820325" y="660082"/>
                      <a:pt x="823180" y="654368"/>
                      <a:pt x="825084" y="648653"/>
                    </a:cubicBezTo>
                    <a:lnTo>
                      <a:pt x="828890" y="640080"/>
                    </a:lnTo>
                    <a:lnTo>
                      <a:pt x="832697" y="629603"/>
                    </a:lnTo>
                    <a:lnTo>
                      <a:pt x="862198" y="535305"/>
                    </a:lnTo>
                    <a:lnTo>
                      <a:pt x="865053" y="523875"/>
                    </a:lnTo>
                    <a:lnTo>
                      <a:pt x="866957" y="515303"/>
                    </a:lnTo>
                    <a:cubicBezTo>
                      <a:pt x="867908" y="509588"/>
                      <a:pt x="869811" y="502920"/>
                      <a:pt x="870763" y="498157"/>
                    </a:cubicBezTo>
                    <a:lnTo>
                      <a:pt x="873618" y="484822"/>
                    </a:lnTo>
                    <a:lnTo>
                      <a:pt x="875521" y="473393"/>
                    </a:lnTo>
                    <a:cubicBezTo>
                      <a:pt x="876473" y="466725"/>
                      <a:pt x="877425" y="461010"/>
                      <a:pt x="877425" y="457200"/>
                    </a:cubicBezTo>
                    <a:cubicBezTo>
                      <a:pt x="878376" y="451485"/>
                      <a:pt x="878376" y="448628"/>
                      <a:pt x="877425" y="4467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56" name="Google Shape;456;p8"/>
              <p:cNvGrpSpPr/>
              <p:nvPr/>
            </p:nvGrpSpPr>
            <p:grpSpPr>
              <a:xfrm>
                <a:off x="5065072" y="4049296"/>
                <a:ext cx="622841" cy="698940"/>
                <a:chOff x="6442110" y="4049296"/>
                <a:chExt cx="622841" cy="698940"/>
              </a:xfrm>
            </p:grpSpPr>
            <p:sp>
              <p:nvSpPr>
                <p:cNvPr id="457" name="Google Shape;457;p8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8" name="Google Shape;458;p8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9" name="Google Shape;459;p8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" name="Google Shape;460;p8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1" name="Google Shape;461;p8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" name="Google Shape;462;p8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" name="Google Shape;463;p8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" name="Google Shape;464;p8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" name="Google Shape;465;p8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" name="Google Shape;466;p8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7" name="Google Shape;467;p8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8" name="Google Shape;468;p8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9" name="Google Shape;469;p8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0" name="Google Shape;470;p8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1" name="Google Shape;471;p8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2" name="Google Shape;472;p8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3" name="Google Shape;473;p8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4" name="Google Shape;474;p8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5" name="Google Shape;475;p8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6" name="Google Shape;476;p8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7" name="Google Shape;477;p8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8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8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8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8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2" name="Google Shape;482;p8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p8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8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8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8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8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8" name="Google Shape;488;p8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8"/>
                <p:cNvSpPr/>
                <p:nvPr/>
              </p:nvSpPr>
              <p:spPr>
                <a:xfrm>
                  <a:off x="6581137" y="4234707"/>
                  <a:ext cx="406356" cy="379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56" h="379095" extrusionOk="0">
                      <a:moveTo>
                        <a:pt x="396840" y="236220"/>
                      </a:moveTo>
                      <a:lnTo>
                        <a:pt x="406356" y="207645"/>
                      </a:lnTo>
                      <a:lnTo>
                        <a:pt x="338789" y="181928"/>
                      </a:lnTo>
                      <a:lnTo>
                        <a:pt x="393985" y="160973"/>
                      </a:lnTo>
                      <a:lnTo>
                        <a:pt x="382565" y="132398"/>
                      </a:lnTo>
                      <a:lnTo>
                        <a:pt x="309287" y="160020"/>
                      </a:lnTo>
                      <a:cubicBezTo>
                        <a:pt x="308336" y="157163"/>
                        <a:pt x="306433" y="153353"/>
                        <a:pt x="304529" y="150495"/>
                      </a:cubicBezTo>
                      <a:lnTo>
                        <a:pt x="375903" y="123825"/>
                      </a:lnTo>
                      <a:lnTo>
                        <a:pt x="371145" y="110490"/>
                      </a:lnTo>
                      <a:cubicBezTo>
                        <a:pt x="371145" y="110490"/>
                        <a:pt x="371145" y="110490"/>
                        <a:pt x="371145" y="110490"/>
                      </a:cubicBezTo>
                      <a:lnTo>
                        <a:pt x="364483" y="94298"/>
                      </a:lnTo>
                      <a:lnTo>
                        <a:pt x="294061" y="120015"/>
                      </a:lnTo>
                      <a:lnTo>
                        <a:pt x="343547" y="69533"/>
                      </a:lnTo>
                      <a:lnTo>
                        <a:pt x="334031" y="59055"/>
                      </a:lnTo>
                      <a:cubicBezTo>
                        <a:pt x="334031" y="59055"/>
                        <a:pt x="334031" y="59055"/>
                        <a:pt x="334031" y="59055"/>
                      </a:cubicBezTo>
                      <a:lnTo>
                        <a:pt x="321659" y="46673"/>
                      </a:lnTo>
                      <a:lnTo>
                        <a:pt x="274076" y="95250"/>
                      </a:lnTo>
                      <a:lnTo>
                        <a:pt x="295965" y="27623"/>
                      </a:lnTo>
                      <a:lnTo>
                        <a:pt x="282641" y="22860"/>
                      </a:lnTo>
                      <a:cubicBezTo>
                        <a:pt x="282641" y="22860"/>
                        <a:pt x="282641" y="22860"/>
                        <a:pt x="282641" y="22860"/>
                      </a:cubicBezTo>
                      <a:lnTo>
                        <a:pt x="266463" y="17145"/>
                      </a:lnTo>
                      <a:lnTo>
                        <a:pt x="244575" y="86678"/>
                      </a:lnTo>
                      <a:cubicBezTo>
                        <a:pt x="241720" y="84773"/>
                        <a:pt x="237913" y="83820"/>
                        <a:pt x="235058" y="82868"/>
                      </a:cubicBezTo>
                      <a:lnTo>
                        <a:pt x="257898" y="10478"/>
                      </a:lnTo>
                      <a:lnTo>
                        <a:pt x="229349" y="0"/>
                      </a:lnTo>
                      <a:lnTo>
                        <a:pt x="206509" y="70485"/>
                      </a:lnTo>
                      <a:lnTo>
                        <a:pt x="198896" y="953"/>
                      </a:lnTo>
                      <a:lnTo>
                        <a:pt x="185572" y="1905"/>
                      </a:lnTo>
                      <a:cubicBezTo>
                        <a:pt x="185572" y="1905"/>
                        <a:pt x="185572" y="1905"/>
                        <a:pt x="185572" y="1905"/>
                      </a:cubicBezTo>
                      <a:lnTo>
                        <a:pt x="169394" y="2858"/>
                      </a:lnTo>
                      <a:lnTo>
                        <a:pt x="177008" y="73343"/>
                      </a:lnTo>
                      <a:cubicBezTo>
                        <a:pt x="173201" y="73343"/>
                        <a:pt x="170346" y="74295"/>
                        <a:pt x="166539" y="74295"/>
                      </a:cubicBezTo>
                      <a:lnTo>
                        <a:pt x="158926" y="3810"/>
                      </a:lnTo>
                      <a:lnTo>
                        <a:pt x="145603" y="4763"/>
                      </a:lnTo>
                      <a:lnTo>
                        <a:pt x="145603" y="4763"/>
                      </a:lnTo>
                      <a:lnTo>
                        <a:pt x="129425" y="5715"/>
                      </a:lnTo>
                      <a:lnTo>
                        <a:pt x="137038" y="74295"/>
                      </a:lnTo>
                      <a:lnTo>
                        <a:pt x="97069" y="14288"/>
                      </a:lnTo>
                      <a:lnTo>
                        <a:pt x="72326" y="30480"/>
                      </a:lnTo>
                      <a:lnTo>
                        <a:pt x="114198" y="94298"/>
                      </a:lnTo>
                      <a:cubicBezTo>
                        <a:pt x="111344" y="96203"/>
                        <a:pt x="108489" y="98108"/>
                        <a:pt x="106585" y="100965"/>
                      </a:cubicBezTo>
                      <a:lnTo>
                        <a:pt x="66616" y="40958"/>
                      </a:lnTo>
                      <a:lnTo>
                        <a:pt x="41873" y="57150"/>
                      </a:lnTo>
                      <a:lnTo>
                        <a:pt x="75181" y="107633"/>
                      </a:lnTo>
                      <a:lnTo>
                        <a:pt x="10469" y="90488"/>
                      </a:lnTo>
                      <a:lnTo>
                        <a:pt x="7613" y="103823"/>
                      </a:lnTo>
                      <a:cubicBezTo>
                        <a:pt x="7613" y="103823"/>
                        <a:pt x="7613" y="103823"/>
                        <a:pt x="7613" y="103823"/>
                      </a:cubicBezTo>
                      <a:lnTo>
                        <a:pt x="3807" y="120015"/>
                      </a:lnTo>
                      <a:lnTo>
                        <a:pt x="82794" y="140018"/>
                      </a:lnTo>
                      <a:cubicBezTo>
                        <a:pt x="81843" y="142875"/>
                        <a:pt x="80891" y="146685"/>
                        <a:pt x="79939" y="149543"/>
                      </a:cubicBezTo>
                      <a:lnTo>
                        <a:pt x="6662" y="130493"/>
                      </a:lnTo>
                      <a:lnTo>
                        <a:pt x="0" y="160020"/>
                      </a:lnTo>
                      <a:lnTo>
                        <a:pt x="73277" y="179070"/>
                      </a:lnTo>
                      <a:lnTo>
                        <a:pt x="1903" y="193358"/>
                      </a:lnTo>
                      <a:lnTo>
                        <a:pt x="8565" y="223838"/>
                      </a:lnTo>
                      <a:lnTo>
                        <a:pt x="84697" y="209550"/>
                      </a:lnTo>
                      <a:cubicBezTo>
                        <a:pt x="85649" y="212408"/>
                        <a:pt x="87552" y="216218"/>
                        <a:pt x="88504" y="219075"/>
                      </a:cubicBezTo>
                      <a:lnTo>
                        <a:pt x="18082" y="232410"/>
                      </a:lnTo>
                      <a:lnTo>
                        <a:pt x="24743" y="262890"/>
                      </a:lnTo>
                      <a:lnTo>
                        <a:pt x="91359" y="249555"/>
                      </a:lnTo>
                      <a:lnTo>
                        <a:pt x="46631" y="291465"/>
                      </a:lnTo>
                      <a:lnTo>
                        <a:pt x="56148" y="301943"/>
                      </a:lnTo>
                      <a:cubicBezTo>
                        <a:pt x="56148" y="301943"/>
                        <a:pt x="56148" y="301943"/>
                        <a:pt x="56148" y="301943"/>
                      </a:cubicBezTo>
                      <a:lnTo>
                        <a:pt x="67568" y="314325"/>
                      </a:lnTo>
                      <a:lnTo>
                        <a:pt x="122764" y="262890"/>
                      </a:lnTo>
                      <a:cubicBezTo>
                        <a:pt x="125618" y="264795"/>
                        <a:pt x="128473" y="267653"/>
                        <a:pt x="131328" y="269558"/>
                      </a:cubicBezTo>
                      <a:lnTo>
                        <a:pt x="74229" y="322898"/>
                      </a:lnTo>
                      <a:lnTo>
                        <a:pt x="83745" y="333375"/>
                      </a:lnTo>
                      <a:cubicBezTo>
                        <a:pt x="83745" y="333375"/>
                        <a:pt x="83745" y="333375"/>
                        <a:pt x="83745" y="333375"/>
                      </a:cubicBezTo>
                      <a:lnTo>
                        <a:pt x="95165" y="345758"/>
                      </a:lnTo>
                      <a:lnTo>
                        <a:pt x="119909" y="322898"/>
                      </a:lnTo>
                      <a:lnTo>
                        <a:pt x="112295" y="345758"/>
                      </a:lnTo>
                      <a:lnTo>
                        <a:pt x="125618" y="350520"/>
                      </a:lnTo>
                      <a:cubicBezTo>
                        <a:pt x="125618" y="350520"/>
                        <a:pt x="125618" y="350520"/>
                        <a:pt x="125618" y="350520"/>
                      </a:cubicBezTo>
                      <a:lnTo>
                        <a:pt x="140845" y="356235"/>
                      </a:lnTo>
                      <a:lnTo>
                        <a:pt x="164636" y="286703"/>
                      </a:lnTo>
                      <a:cubicBezTo>
                        <a:pt x="167491" y="287655"/>
                        <a:pt x="171298" y="288608"/>
                        <a:pt x="174152" y="289560"/>
                      </a:cubicBezTo>
                      <a:lnTo>
                        <a:pt x="147506" y="367665"/>
                      </a:lnTo>
                      <a:lnTo>
                        <a:pt x="176056" y="379095"/>
                      </a:lnTo>
                      <a:lnTo>
                        <a:pt x="198896" y="311468"/>
                      </a:lnTo>
                      <a:lnTo>
                        <a:pt x="214122" y="373380"/>
                      </a:lnTo>
                      <a:lnTo>
                        <a:pt x="243624" y="366713"/>
                      </a:lnTo>
                      <a:lnTo>
                        <a:pt x="225542" y="294323"/>
                      </a:lnTo>
                      <a:cubicBezTo>
                        <a:pt x="229349" y="294323"/>
                        <a:pt x="232204" y="293370"/>
                        <a:pt x="236010" y="292418"/>
                      </a:cubicBezTo>
                      <a:lnTo>
                        <a:pt x="255995" y="369570"/>
                      </a:lnTo>
                      <a:lnTo>
                        <a:pt x="285496" y="362903"/>
                      </a:lnTo>
                      <a:lnTo>
                        <a:pt x="266463" y="285750"/>
                      </a:lnTo>
                      <a:lnTo>
                        <a:pt x="310239" y="343853"/>
                      </a:lnTo>
                      <a:lnTo>
                        <a:pt x="334031" y="325755"/>
                      </a:lnTo>
                      <a:lnTo>
                        <a:pt x="287399" y="262890"/>
                      </a:lnTo>
                      <a:cubicBezTo>
                        <a:pt x="289303" y="260033"/>
                        <a:pt x="292158" y="258128"/>
                        <a:pt x="294061" y="255270"/>
                      </a:cubicBezTo>
                      <a:lnTo>
                        <a:pt x="342595" y="320993"/>
                      </a:lnTo>
                      <a:lnTo>
                        <a:pt x="366387" y="302895"/>
                      </a:lnTo>
                      <a:lnTo>
                        <a:pt x="323562" y="244793"/>
                      </a:lnTo>
                      <a:lnTo>
                        <a:pt x="379710" y="265748"/>
                      </a:lnTo>
                      <a:lnTo>
                        <a:pt x="389226" y="237173"/>
                      </a:lnTo>
                      <a:lnTo>
                        <a:pt x="315949" y="208598"/>
                      </a:lnTo>
                      <a:cubicBezTo>
                        <a:pt x="316900" y="204788"/>
                        <a:pt x="316900" y="201930"/>
                        <a:pt x="316900" y="198120"/>
                      </a:cubicBezTo>
                      <a:lnTo>
                        <a:pt x="396840" y="2362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90" name="Google Shape;490;p8"/>
              <p:cNvGrpSpPr/>
              <p:nvPr/>
            </p:nvGrpSpPr>
            <p:grpSpPr>
              <a:xfrm>
                <a:off x="5322502" y="4343290"/>
                <a:ext cx="159452" cy="147643"/>
                <a:chOff x="6705277" y="4343290"/>
                <a:chExt cx="159452" cy="147643"/>
              </a:xfrm>
            </p:grpSpPr>
            <p:sp>
              <p:nvSpPr>
                <p:cNvPr id="491" name="Google Shape;491;p8"/>
                <p:cNvSpPr/>
                <p:nvPr/>
              </p:nvSpPr>
              <p:spPr>
                <a:xfrm>
                  <a:off x="6705277" y="4394200"/>
                  <a:ext cx="33408" cy="33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8" h="33437" extrusionOk="0">
                      <a:moveTo>
                        <a:pt x="27173" y="30054"/>
                      </a:moveTo>
                      <a:cubicBezTo>
                        <a:pt x="33834" y="24339"/>
                        <a:pt x="35737" y="13862"/>
                        <a:pt x="30027" y="6242"/>
                      </a:cubicBezTo>
                      <a:cubicBezTo>
                        <a:pt x="24318" y="-426"/>
                        <a:pt x="13849" y="-2331"/>
                        <a:pt x="6236" y="3384"/>
                      </a:cubicBezTo>
                      <a:cubicBezTo>
                        <a:pt x="-426" y="9099"/>
                        <a:pt x="-2329" y="19577"/>
                        <a:pt x="3381" y="27196"/>
                      </a:cubicBezTo>
                      <a:cubicBezTo>
                        <a:pt x="10043" y="33864"/>
                        <a:pt x="20511" y="35769"/>
                        <a:pt x="27173" y="3005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8"/>
                <p:cNvSpPr/>
                <p:nvPr/>
              </p:nvSpPr>
              <p:spPr>
                <a:xfrm>
                  <a:off x="6711068" y="4361896"/>
                  <a:ext cx="21827" cy="21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1572" extrusionOk="0">
                      <a:moveTo>
                        <a:pt x="17575" y="19496"/>
                      </a:moveTo>
                      <a:cubicBezTo>
                        <a:pt x="22333" y="15686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2828"/>
                        <a:pt x="2349" y="17591"/>
                      </a:cubicBezTo>
                      <a:cubicBezTo>
                        <a:pt x="6155" y="21401"/>
                        <a:pt x="12817" y="23306"/>
                        <a:pt x="17575" y="1949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8"/>
                <p:cNvSpPr/>
                <p:nvPr/>
              </p:nvSpPr>
              <p:spPr>
                <a:xfrm>
                  <a:off x="6763612" y="4359484"/>
                  <a:ext cx="15120" cy="16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16094" extrusionOk="0">
                      <a:moveTo>
                        <a:pt x="242" y="7620"/>
                      </a:moveTo>
                      <a:cubicBezTo>
                        <a:pt x="242" y="7620"/>
                        <a:pt x="242" y="7620"/>
                        <a:pt x="242" y="7620"/>
                      </a:cubicBezTo>
                      <a:cubicBezTo>
                        <a:pt x="242" y="6668"/>
                        <a:pt x="242" y="4763"/>
                        <a:pt x="242" y="3810"/>
                      </a:cubicBezTo>
                      <a:cubicBezTo>
                        <a:pt x="242" y="4763"/>
                        <a:pt x="242" y="5715"/>
                        <a:pt x="242" y="7620"/>
                      </a:cubicBezTo>
                      <a:cubicBezTo>
                        <a:pt x="-709" y="13335"/>
                        <a:pt x="5001" y="18097"/>
                        <a:pt x="10710" y="15240"/>
                      </a:cubicBezTo>
                      <a:cubicBezTo>
                        <a:pt x="16421" y="12383"/>
                        <a:pt x="16421" y="5715"/>
                        <a:pt x="11662" y="1905"/>
                      </a:cubicBezTo>
                      <a:cubicBezTo>
                        <a:pt x="9759" y="0"/>
                        <a:pt x="8808" y="0"/>
                        <a:pt x="6904" y="0"/>
                      </a:cubicBezTo>
                      <a:cubicBezTo>
                        <a:pt x="5952" y="0"/>
                        <a:pt x="5952" y="0"/>
                        <a:pt x="6904" y="0"/>
                      </a:cubicBezTo>
                      <a:cubicBezTo>
                        <a:pt x="5952" y="0"/>
                        <a:pt x="5001" y="0"/>
                        <a:pt x="5001" y="0"/>
                      </a:cubicBezTo>
                      <a:cubicBezTo>
                        <a:pt x="1194" y="953"/>
                        <a:pt x="-709" y="3810"/>
                        <a:pt x="242" y="76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8"/>
                <p:cNvSpPr/>
                <p:nvPr/>
              </p:nvSpPr>
              <p:spPr>
                <a:xfrm>
                  <a:off x="6757028" y="4417503"/>
                  <a:ext cx="19763" cy="20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3" h="20171" extrusionOk="0">
                      <a:moveTo>
                        <a:pt x="16343" y="18182"/>
                      </a:moveTo>
                      <a:cubicBezTo>
                        <a:pt x="25859" y="10562"/>
                        <a:pt x="13488" y="-5631"/>
                        <a:pt x="3972" y="1990"/>
                      </a:cubicBezTo>
                      <a:cubicBezTo>
                        <a:pt x="-6497" y="9609"/>
                        <a:pt x="5875" y="25802"/>
                        <a:pt x="16343" y="1818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8"/>
                <p:cNvSpPr/>
                <p:nvPr/>
              </p:nvSpPr>
              <p:spPr>
                <a:xfrm>
                  <a:off x="6725343" y="4457146"/>
                  <a:ext cx="21827" cy="2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2799" extrusionOk="0">
                      <a:moveTo>
                        <a:pt x="17575" y="20448"/>
                      </a:moveTo>
                      <a:cubicBezTo>
                        <a:pt x="22333" y="16638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3781"/>
                        <a:pt x="2349" y="18543"/>
                      </a:cubicBezTo>
                      <a:cubicBezTo>
                        <a:pt x="5204" y="23306"/>
                        <a:pt x="12817" y="24259"/>
                        <a:pt x="17575" y="204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6" name="Google Shape;496;p8"/>
                <p:cNvSpPr/>
                <p:nvPr/>
              </p:nvSpPr>
              <p:spPr>
                <a:xfrm>
                  <a:off x="6773558" y="4465561"/>
                  <a:ext cx="25321" cy="2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1" h="25372" extrusionOk="0">
                      <a:moveTo>
                        <a:pt x="20750" y="22511"/>
                      </a:moveTo>
                      <a:cubicBezTo>
                        <a:pt x="33121" y="12986"/>
                        <a:pt x="17895" y="-7017"/>
                        <a:pt x="4571" y="2508"/>
                      </a:cubicBezTo>
                      <a:cubicBezTo>
                        <a:pt x="-7800" y="12033"/>
                        <a:pt x="7426" y="32988"/>
                        <a:pt x="20750" y="22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7" name="Google Shape;497;p8"/>
                <p:cNvSpPr/>
                <p:nvPr/>
              </p:nvSpPr>
              <p:spPr>
                <a:xfrm>
                  <a:off x="6829590" y="4452051"/>
                  <a:ext cx="7038" cy="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8" h="6877" extrusionOk="0">
                      <a:moveTo>
                        <a:pt x="5639" y="6494"/>
                      </a:moveTo>
                      <a:cubicBezTo>
                        <a:pt x="9445" y="3636"/>
                        <a:pt x="4687" y="-2079"/>
                        <a:pt x="880" y="779"/>
                      </a:cubicBezTo>
                      <a:cubicBezTo>
                        <a:pt x="-1975" y="2684"/>
                        <a:pt x="2784" y="8399"/>
                        <a:pt x="5639" y="64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8" name="Google Shape;498;p8"/>
                <p:cNvSpPr/>
                <p:nvPr/>
              </p:nvSpPr>
              <p:spPr>
                <a:xfrm>
                  <a:off x="6800523" y="4392921"/>
                  <a:ext cx="22779" cy="23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9" h="23207" extrusionOk="0">
                      <a:moveTo>
                        <a:pt x="18527" y="20856"/>
                      </a:moveTo>
                      <a:cubicBezTo>
                        <a:pt x="23285" y="17046"/>
                        <a:pt x="24237" y="9426"/>
                        <a:pt x="20430" y="4664"/>
                      </a:cubicBezTo>
                      <a:cubicBezTo>
                        <a:pt x="16623" y="-99"/>
                        <a:pt x="9010" y="-2004"/>
                        <a:pt x="4252" y="2759"/>
                      </a:cubicBezTo>
                      <a:cubicBezTo>
                        <a:pt x="-506" y="6569"/>
                        <a:pt x="-1458" y="14189"/>
                        <a:pt x="2349" y="18951"/>
                      </a:cubicBezTo>
                      <a:cubicBezTo>
                        <a:pt x="6156" y="23714"/>
                        <a:pt x="13769" y="24666"/>
                        <a:pt x="18527" y="2085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9" name="Google Shape;499;p8"/>
                <p:cNvSpPr/>
                <p:nvPr/>
              </p:nvSpPr>
              <p:spPr>
                <a:xfrm>
                  <a:off x="6858836" y="4405587"/>
                  <a:ext cx="5893" cy="5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3" h="5332" extrusionOk="0">
                      <a:moveTo>
                        <a:pt x="2087" y="4380"/>
                      </a:moveTo>
                      <a:cubicBezTo>
                        <a:pt x="3038" y="4380"/>
                        <a:pt x="3038" y="4380"/>
                        <a:pt x="3990" y="5332"/>
                      </a:cubicBezTo>
                      <a:cubicBezTo>
                        <a:pt x="4942" y="5332"/>
                        <a:pt x="5893" y="5332"/>
                        <a:pt x="5893" y="4380"/>
                      </a:cubicBezTo>
                      <a:cubicBezTo>
                        <a:pt x="5893" y="3427"/>
                        <a:pt x="5893" y="3427"/>
                        <a:pt x="5893" y="2475"/>
                      </a:cubicBezTo>
                      <a:cubicBezTo>
                        <a:pt x="3990" y="-3240"/>
                        <a:pt x="-3623" y="2475"/>
                        <a:pt x="2087" y="438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8"/>
                <p:cNvSpPr/>
                <p:nvPr/>
              </p:nvSpPr>
              <p:spPr>
                <a:xfrm>
                  <a:off x="6812110" y="4343290"/>
                  <a:ext cx="10615" cy="10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5" h="10481" extrusionOk="0">
                      <a:moveTo>
                        <a:pt x="8843" y="9527"/>
                      </a:moveTo>
                      <a:cubicBezTo>
                        <a:pt x="13601" y="5717"/>
                        <a:pt x="7892" y="-2855"/>
                        <a:pt x="2181" y="954"/>
                      </a:cubicBezTo>
                      <a:cubicBezTo>
                        <a:pt x="-3528" y="4765"/>
                        <a:pt x="3133" y="13337"/>
                        <a:pt x="8843" y="952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1" name="Google Shape;501;p8"/>
            <p:cNvGrpSpPr/>
            <p:nvPr/>
          </p:nvGrpSpPr>
          <p:grpSpPr>
            <a:xfrm>
              <a:off x="8896048" y="773704"/>
              <a:ext cx="288225" cy="301713"/>
              <a:chOff x="7064339" y="4312812"/>
              <a:chExt cx="416149" cy="435624"/>
            </a:xfrm>
          </p:grpSpPr>
          <p:sp>
            <p:nvSpPr>
              <p:cNvPr id="502" name="Google Shape;502;p8"/>
              <p:cNvSpPr/>
              <p:nvPr/>
            </p:nvSpPr>
            <p:spPr>
              <a:xfrm>
                <a:off x="7064339" y="4312812"/>
                <a:ext cx="416149" cy="435624"/>
              </a:xfrm>
              <a:custGeom>
                <a:avLst/>
                <a:gdLst/>
                <a:ahLst/>
                <a:cxnLst/>
                <a:rect l="l" t="t" r="r" b="b"/>
                <a:pathLst>
                  <a:path w="416149" h="435624" extrusionOk="0">
                    <a:moveTo>
                      <a:pt x="401836" y="142875"/>
                    </a:moveTo>
                    <a:cubicBezTo>
                      <a:pt x="409449" y="129540"/>
                      <a:pt x="413256" y="119063"/>
                      <a:pt x="415159" y="111443"/>
                    </a:cubicBezTo>
                    <a:cubicBezTo>
                      <a:pt x="417062" y="103822"/>
                      <a:pt x="416110" y="100013"/>
                      <a:pt x="413256" y="97155"/>
                    </a:cubicBezTo>
                    <a:cubicBezTo>
                      <a:pt x="410401" y="94297"/>
                      <a:pt x="404690" y="92393"/>
                      <a:pt x="397077" y="91440"/>
                    </a:cubicBezTo>
                    <a:cubicBezTo>
                      <a:pt x="389464" y="90488"/>
                      <a:pt x="379948" y="89535"/>
                      <a:pt x="371383" y="89535"/>
                    </a:cubicBezTo>
                    <a:cubicBezTo>
                      <a:pt x="352350" y="91440"/>
                      <a:pt x="326655" y="96203"/>
                      <a:pt x="302864" y="107632"/>
                    </a:cubicBezTo>
                    <a:cubicBezTo>
                      <a:pt x="286686" y="115253"/>
                      <a:pt x="271459" y="126682"/>
                      <a:pt x="258136" y="140018"/>
                    </a:cubicBezTo>
                    <a:cubicBezTo>
                      <a:pt x="258136" y="129540"/>
                      <a:pt x="258136" y="118110"/>
                      <a:pt x="256233" y="106680"/>
                    </a:cubicBezTo>
                    <a:cubicBezTo>
                      <a:pt x="252426" y="82868"/>
                      <a:pt x="243861" y="58103"/>
                      <a:pt x="233393" y="37147"/>
                    </a:cubicBezTo>
                    <a:cubicBezTo>
                      <a:pt x="227683" y="22860"/>
                      <a:pt x="221022" y="13335"/>
                      <a:pt x="216263" y="7620"/>
                    </a:cubicBezTo>
                    <a:cubicBezTo>
                      <a:pt x="211505" y="1905"/>
                      <a:pt x="207699" y="0"/>
                      <a:pt x="203892" y="0"/>
                    </a:cubicBezTo>
                    <a:cubicBezTo>
                      <a:pt x="200085" y="953"/>
                      <a:pt x="195327" y="3810"/>
                      <a:pt x="189617" y="9525"/>
                    </a:cubicBezTo>
                    <a:cubicBezTo>
                      <a:pt x="183907" y="14288"/>
                      <a:pt x="178197" y="21907"/>
                      <a:pt x="173439" y="29528"/>
                    </a:cubicBezTo>
                    <a:cubicBezTo>
                      <a:pt x="163922" y="45720"/>
                      <a:pt x="154406" y="70485"/>
                      <a:pt x="151551" y="99060"/>
                    </a:cubicBezTo>
                    <a:cubicBezTo>
                      <a:pt x="150600" y="113347"/>
                      <a:pt x="150600" y="127635"/>
                      <a:pt x="153454" y="141922"/>
                    </a:cubicBezTo>
                    <a:cubicBezTo>
                      <a:pt x="156309" y="156210"/>
                      <a:pt x="161067" y="170497"/>
                      <a:pt x="166777" y="182880"/>
                    </a:cubicBezTo>
                    <a:cubicBezTo>
                      <a:pt x="167729" y="184785"/>
                      <a:pt x="168681" y="185738"/>
                      <a:pt x="168681" y="187643"/>
                    </a:cubicBezTo>
                    <a:cubicBezTo>
                      <a:pt x="165826" y="186690"/>
                      <a:pt x="163922" y="184785"/>
                      <a:pt x="161067" y="183832"/>
                    </a:cubicBezTo>
                    <a:cubicBezTo>
                      <a:pt x="142034" y="174307"/>
                      <a:pt x="119194" y="168593"/>
                      <a:pt x="96355" y="170497"/>
                    </a:cubicBezTo>
                    <a:cubicBezTo>
                      <a:pt x="73515" y="171450"/>
                      <a:pt x="51627" y="179070"/>
                      <a:pt x="31643" y="188595"/>
                    </a:cubicBezTo>
                    <a:cubicBezTo>
                      <a:pt x="19271" y="194310"/>
                      <a:pt x="10706" y="200025"/>
                      <a:pt x="5948" y="204788"/>
                    </a:cubicBezTo>
                    <a:cubicBezTo>
                      <a:pt x="1190" y="209550"/>
                      <a:pt x="-714" y="213360"/>
                      <a:pt x="238" y="217170"/>
                    </a:cubicBezTo>
                    <a:cubicBezTo>
                      <a:pt x="1190" y="220980"/>
                      <a:pt x="4045" y="225743"/>
                      <a:pt x="8803" y="231457"/>
                    </a:cubicBezTo>
                    <a:cubicBezTo>
                      <a:pt x="13561" y="237172"/>
                      <a:pt x="20223" y="242888"/>
                      <a:pt x="26885" y="247650"/>
                    </a:cubicBezTo>
                    <a:cubicBezTo>
                      <a:pt x="42111" y="258128"/>
                      <a:pt x="63047" y="268605"/>
                      <a:pt x="86839" y="273368"/>
                    </a:cubicBezTo>
                    <a:cubicBezTo>
                      <a:pt x="110630" y="278130"/>
                      <a:pt x="136325" y="277178"/>
                      <a:pt x="159164" y="269557"/>
                    </a:cubicBezTo>
                    <a:cubicBezTo>
                      <a:pt x="164874" y="267653"/>
                      <a:pt x="170584" y="264795"/>
                      <a:pt x="175342" y="262890"/>
                    </a:cubicBezTo>
                    <a:cubicBezTo>
                      <a:pt x="171535" y="266700"/>
                      <a:pt x="168681" y="271463"/>
                      <a:pt x="165826" y="276225"/>
                    </a:cubicBezTo>
                    <a:cubicBezTo>
                      <a:pt x="154406" y="292418"/>
                      <a:pt x="146793" y="314325"/>
                      <a:pt x="146793" y="338138"/>
                    </a:cubicBezTo>
                    <a:cubicBezTo>
                      <a:pt x="146793" y="361950"/>
                      <a:pt x="155358" y="386715"/>
                      <a:pt x="166777" y="405765"/>
                    </a:cubicBezTo>
                    <a:cubicBezTo>
                      <a:pt x="173439" y="418147"/>
                      <a:pt x="181052" y="425768"/>
                      <a:pt x="185810" y="430530"/>
                    </a:cubicBezTo>
                    <a:cubicBezTo>
                      <a:pt x="191520" y="435293"/>
                      <a:pt x="195327" y="436245"/>
                      <a:pt x="199134" y="435293"/>
                    </a:cubicBezTo>
                    <a:cubicBezTo>
                      <a:pt x="202940" y="434340"/>
                      <a:pt x="206747" y="430530"/>
                      <a:pt x="212457" y="426720"/>
                    </a:cubicBezTo>
                    <a:cubicBezTo>
                      <a:pt x="217215" y="421957"/>
                      <a:pt x="222925" y="416243"/>
                      <a:pt x="226732" y="409575"/>
                    </a:cubicBezTo>
                    <a:cubicBezTo>
                      <a:pt x="235296" y="396240"/>
                      <a:pt x="244813" y="378143"/>
                      <a:pt x="249571" y="359093"/>
                    </a:cubicBezTo>
                    <a:cubicBezTo>
                      <a:pt x="254329" y="342900"/>
                      <a:pt x="255281" y="323850"/>
                      <a:pt x="251475" y="303847"/>
                    </a:cubicBezTo>
                    <a:cubicBezTo>
                      <a:pt x="264798" y="319088"/>
                      <a:pt x="281928" y="332422"/>
                      <a:pt x="300009" y="340995"/>
                    </a:cubicBezTo>
                    <a:cubicBezTo>
                      <a:pt x="321897" y="351472"/>
                      <a:pt x="345688" y="357188"/>
                      <a:pt x="367576" y="359093"/>
                    </a:cubicBezTo>
                    <a:cubicBezTo>
                      <a:pt x="381851" y="360997"/>
                      <a:pt x="392319" y="360997"/>
                      <a:pt x="398981" y="360045"/>
                    </a:cubicBezTo>
                    <a:cubicBezTo>
                      <a:pt x="405642" y="359093"/>
                      <a:pt x="409449" y="357188"/>
                      <a:pt x="411352" y="353378"/>
                    </a:cubicBezTo>
                    <a:cubicBezTo>
                      <a:pt x="412304" y="349568"/>
                      <a:pt x="412304" y="343853"/>
                      <a:pt x="410401" y="336232"/>
                    </a:cubicBezTo>
                    <a:cubicBezTo>
                      <a:pt x="408497" y="328613"/>
                      <a:pt x="405642" y="320040"/>
                      <a:pt x="401836" y="311468"/>
                    </a:cubicBezTo>
                    <a:cubicBezTo>
                      <a:pt x="393271" y="294322"/>
                      <a:pt x="377093" y="272415"/>
                      <a:pt x="356156" y="256222"/>
                    </a:cubicBezTo>
                    <a:cubicBezTo>
                      <a:pt x="340930" y="243840"/>
                      <a:pt x="322849" y="234315"/>
                      <a:pt x="304767" y="227647"/>
                    </a:cubicBezTo>
                    <a:cubicBezTo>
                      <a:pt x="321897" y="221932"/>
                      <a:pt x="338075" y="212407"/>
                      <a:pt x="353302" y="200978"/>
                    </a:cubicBezTo>
                    <a:cubicBezTo>
                      <a:pt x="374238" y="185738"/>
                      <a:pt x="390416" y="163830"/>
                      <a:pt x="401836" y="1428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8"/>
              <p:cNvSpPr/>
              <p:nvPr/>
            </p:nvSpPr>
            <p:spPr>
              <a:xfrm>
                <a:off x="7258251" y="4493477"/>
                <a:ext cx="89431" cy="87304"/>
              </a:xfrm>
              <a:custGeom>
                <a:avLst/>
                <a:gdLst/>
                <a:ahLst/>
                <a:cxnLst/>
                <a:rect l="l" t="t" r="r" b="b"/>
                <a:pathLst>
                  <a:path w="89431" h="87304" extrusionOk="0">
                    <a:moveTo>
                      <a:pt x="80402" y="14597"/>
                    </a:moveTo>
                    <a:cubicBezTo>
                      <a:pt x="71837" y="10787"/>
                      <a:pt x="58513" y="12692"/>
                      <a:pt x="53755" y="21265"/>
                    </a:cubicBezTo>
                    <a:cubicBezTo>
                      <a:pt x="51852" y="26027"/>
                      <a:pt x="48997" y="30790"/>
                      <a:pt x="47094" y="34600"/>
                    </a:cubicBezTo>
                    <a:cubicBezTo>
                      <a:pt x="43287" y="26979"/>
                      <a:pt x="40432" y="19360"/>
                      <a:pt x="37577" y="11740"/>
                    </a:cubicBezTo>
                    <a:cubicBezTo>
                      <a:pt x="29012" y="-9215"/>
                      <a:pt x="-4296" y="310"/>
                      <a:pt x="463" y="21265"/>
                    </a:cubicBezTo>
                    <a:cubicBezTo>
                      <a:pt x="4270" y="40315"/>
                      <a:pt x="9028" y="59365"/>
                      <a:pt x="20447" y="75557"/>
                    </a:cubicBezTo>
                    <a:cubicBezTo>
                      <a:pt x="22351" y="77462"/>
                      <a:pt x="24254" y="79367"/>
                      <a:pt x="27109" y="79367"/>
                    </a:cubicBezTo>
                    <a:cubicBezTo>
                      <a:pt x="32819" y="88892"/>
                      <a:pt x="49949" y="89844"/>
                      <a:pt x="57562" y="82225"/>
                    </a:cubicBezTo>
                    <a:cubicBezTo>
                      <a:pt x="69933" y="68890"/>
                      <a:pt x="80402" y="53650"/>
                      <a:pt x="88015" y="37457"/>
                    </a:cubicBezTo>
                    <a:cubicBezTo>
                      <a:pt x="90870" y="29837"/>
                      <a:pt x="89918" y="19360"/>
                      <a:pt x="80402" y="14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" name="Google Shape;504;p8"/>
            <p:cNvGrpSpPr/>
            <p:nvPr/>
          </p:nvGrpSpPr>
          <p:grpSpPr>
            <a:xfrm>
              <a:off x="8683981" y="-131"/>
              <a:ext cx="268001" cy="434764"/>
              <a:chOff x="975733" y="2462104"/>
              <a:chExt cx="631184" cy="1023937"/>
            </a:xfrm>
          </p:grpSpPr>
          <p:sp>
            <p:nvSpPr>
              <p:cNvPr id="505" name="Google Shape;505;p8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EDD7E6-0FEC-4BF9-1F5F-E6CE6DEE5F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"/>
          <p:cNvSpPr txBox="1">
            <a:spLocks noGrp="1"/>
          </p:cNvSpPr>
          <p:nvPr>
            <p:ph type="subTitle" idx="1"/>
          </p:nvPr>
        </p:nvSpPr>
        <p:spPr>
          <a:xfrm>
            <a:off x="719850" y="1526825"/>
            <a:ext cx="77040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2"/>
          </p:nvPr>
        </p:nvSpPr>
        <p:spPr>
          <a:xfrm>
            <a:off x="719850" y="3026525"/>
            <a:ext cx="7704000" cy="13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9"/>
          <p:cNvSpPr/>
          <p:nvPr/>
        </p:nvSpPr>
        <p:spPr>
          <a:xfrm rot="5400000">
            <a:off x="-1008642" y="3615770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sp>
        <p:nvSpPr>
          <p:cNvPr id="512" name="Google Shape;512;p9"/>
          <p:cNvSpPr/>
          <p:nvPr/>
        </p:nvSpPr>
        <p:spPr>
          <a:xfrm rot="5400000">
            <a:off x="8087058" y="-555505"/>
            <a:ext cx="1697047" cy="1746713"/>
          </a:xfrm>
          <a:custGeom>
            <a:avLst/>
            <a:gdLst/>
            <a:ahLst/>
            <a:cxnLst/>
            <a:rect l="l" t="t" r="r" b="b"/>
            <a:pathLst>
              <a:path w="142042" h="146199" extrusionOk="0">
                <a:moveTo>
                  <a:pt x="9055" y="10909"/>
                </a:moveTo>
                <a:cubicBezTo>
                  <a:pt x="-5023" y="32954"/>
                  <a:pt x="-650" y="123951"/>
                  <a:pt x="9055" y="141384"/>
                </a:cubicBezTo>
                <a:cubicBezTo>
                  <a:pt x="18760" y="158817"/>
                  <a:pt x="46136" y="123652"/>
                  <a:pt x="67283" y="115505"/>
                </a:cubicBezTo>
                <a:cubicBezTo>
                  <a:pt x="88430" y="107358"/>
                  <a:pt x="124853" y="107478"/>
                  <a:pt x="135935" y="92501"/>
                </a:cubicBezTo>
                <a:cubicBezTo>
                  <a:pt x="147018" y="77525"/>
                  <a:pt x="140847" y="39544"/>
                  <a:pt x="133778" y="25646"/>
                </a:cubicBezTo>
                <a:cubicBezTo>
                  <a:pt x="126709" y="11748"/>
                  <a:pt x="114309" y="11568"/>
                  <a:pt x="93522" y="9112"/>
                </a:cubicBezTo>
                <a:cubicBezTo>
                  <a:pt x="72735" y="6656"/>
                  <a:pt x="23133" y="-11136"/>
                  <a:pt x="9055" y="10909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</p:sp>
      <p:grpSp>
        <p:nvGrpSpPr>
          <p:cNvPr id="513" name="Google Shape;513;p9"/>
          <p:cNvGrpSpPr/>
          <p:nvPr/>
        </p:nvGrpSpPr>
        <p:grpSpPr>
          <a:xfrm rot="10800000">
            <a:off x="8441378" y="-227549"/>
            <a:ext cx="706794" cy="1202193"/>
            <a:chOff x="138045" y="3365909"/>
            <a:chExt cx="1045089" cy="1777603"/>
          </a:xfrm>
        </p:grpSpPr>
        <p:grpSp>
          <p:nvGrpSpPr>
            <p:cNvPr id="514" name="Google Shape;514;p9"/>
            <p:cNvGrpSpPr/>
            <p:nvPr/>
          </p:nvGrpSpPr>
          <p:grpSpPr>
            <a:xfrm>
              <a:off x="138045" y="3365909"/>
              <a:ext cx="648772" cy="1770245"/>
              <a:chOff x="1323324" y="1549609"/>
              <a:chExt cx="648772" cy="1770245"/>
            </a:xfrm>
          </p:grpSpPr>
          <p:sp>
            <p:nvSpPr>
              <p:cNvPr id="515" name="Google Shape;515;p9"/>
              <p:cNvSpPr/>
              <p:nvPr/>
            </p:nvSpPr>
            <p:spPr>
              <a:xfrm>
                <a:off x="1459411" y="1549609"/>
                <a:ext cx="81313" cy="432435"/>
              </a:xfrm>
              <a:custGeom>
                <a:avLst/>
                <a:gdLst/>
                <a:ahLst/>
                <a:cxnLst/>
                <a:rect l="l" t="t" r="r" b="b"/>
                <a:pathLst>
                  <a:path w="81313" h="432435" extrusionOk="0">
                    <a:moveTo>
                      <a:pt x="52341" y="0"/>
                    </a:moveTo>
                    <a:cubicBezTo>
                      <a:pt x="62809" y="35243"/>
                      <a:pt x="68519" y="70485"/>
                      <a:pt x="73277" y="106680"/>
                    </a:cubicBezTo>
                    <a:cubicBezTo>
                      <a:pt x="75181" y="124778"/>
                      <a:pt x="78036" y="141923"/>
                      <a:pt x="78987" y="160020"/>
                    </a:cubicBezTo>
                    <a:cubicBezTo>
                      <a:pt x="79939" y="178118"/>
                      <a:pt x="80891" y="196215"/>
                      <a:pt x="80891" y="214313"/>
                    </a:cubicBezTo>
                    <a:cubicBezTo>
                      <a:pt x="80891" y="232410"/>
                      <a:pt x="81842" y="250508"/>
                      <a:pt x="80891" y="268605"/>
                    </a:cubicBezTo>
                    <a:cubicBezTo>
                      <a:pt x="80891" y="286703"/>
                      <a:pt x="78987" y="304800"/>
                      <a:pt x="78036" y="322898"/>
                    </a:cubicBezTo>
                    <a:cubicBezTo>
                      <a:pt x="75181" y="359093"/>
                      <a:pt x="73277" y="395288"/>
                      <a:pt x="66616" y="431483"/>
                    </a:cubicBezTo>
                    <a:lnTo>
                      <a:pt x="59002" y="432435"/>
                    </a:lnTo>
                    <a:cubicBezTo>
                      <a:pt x="53293" y="414338"/>
                      <a:pt x="47583" y="397193"/>
                      <a:pt x="42824" y="379095"/>
                    </a:cubicBezTo>
                    <a:cubicBezTo>
                      <a:pt x="38066" y="360998"/>
                      <a:pt x="33308" y="343853"/>
                      <a:pt x="29501" y="325755"/>
                    </a:cubicBezTo>
                    <a:cubicBezTo>
                      <a:pt x="25695" y="307658"/>
                      <a:pt x="20936" y="290513"/>
                      <a:pt x="18081" y="272415"/>
                    </a:cubicBezTo>
                    <a:cubicBezTo>
                      <a:pt x="14275" y="254318"/>
                      <a:pt x="11420" y="237173"/>
                      <a:pt x="9517" y="219075"/>
                    </a:cubicBezTo>
                    <a:cubicBezTo>
                      <a:pt x="7613" y="200978"/>
                      <a:pt x="4758" y="183833"/>
                      <a:pt x="2855" y="165735"/>
                    </a:cubicBezTo>
                    <a:cubicBezTo>
                      <a:pt x="952" y="147638"/>
                      <a:pt x="0" y="129540"/>
                      <a:pt x="0" y="112395"/>
                    </a:cubicBezTo>
                    <a:cubicBezTo>
                      <a:pt x="0" y="76200"/>
                      <a:pt x="952" y="40005"/>
                      <a:pt x="5710" y="3810"/>
                    </a:cubicBezTo>
                    <a:lnTo>
                      <a:pt x="523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1556479" y="1758207"/>
                <a:ext cx="100531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00531" h="426720" extrusionOk="0">
                    <a:moveTo>
                      <a:pt x="98020" y="8572"/>
                    </a:moveTo>
                    <a:cubicBezTo>
                      <a:pt x="101827" y="44767"/>
                      <a:pt x="100875" y="80963"/>
                      <a:pt x="98020" y="117158"/>
                    </a:cubicBezTo>
                    <a:cubicBezTo>
                      <a:pt x="97069" y="135255"/>
                      <a:pt x="95165" y="153352"/>
                      <a:pt x="92310" y="170497"/>
                    </a:cubicBezTo>
                    <a:cubicBezTo>
                      <a:pt x="89455" y="188595"/>
                      <a:pt x="85649" y="205740"/>
                      <a:pt x="80891" y="223838"/>
                    </a:cubicBezTo>
                    <a:cubicBezTo>
                      <a:pt x="76132" y="240983"/>
                      <a:pt x="72326" y="259080"/>
                      <a:pt x="67567" y="276225"/>
                    </a:cubicBezTo>
                    <a:cubicBezTo>
                      <a:pt x="64712" y="284797"/>
                      <a:pt x="61857" y="293370"/>
                      <a:pt x="59003" y="301942"/>
                    </a:cubicBezTo>
                    <a:lnTo>
                      <a:pt x="49486" y="327660"/>
                    </a:lnTo>
                    <a:cubicBezTo>
                      <a:pt x="36163" y="361950"/>
                      <a:pt x="23791" y="395288"/>
                      <a:pt x="6662" y="426720"/>
                    </a:cubicBezTo>
                    <a:lnTo>
                      <a:pt x="0" y="423863"/>
                    </a:lnTo>
                    <a:cubicBezTo>
                      <a:pt x="0" y="404813"/>
                      <a:pt x="0" y="386715"/>
                      <a:pt x="0" y="367665"/>
                    </a:cubicBezTo>
                    <a:cubicBezTo>
                      <a:pt x="952" y="349567"/>
                      <a:pt x="1903" y="331470"/>
                      <a:pt x="2855" y="313372"/>
                    </a:cubicBezTo>
                    <a:cubicBezTo>
                      <a:pt x="3807" y="295275"/>
                      <a:pt x="4758" y="277177"/>
                      <a:pt x="5710" y="259080"/>
                    </a:cubicBezTo>
                    <a:cubicBezTo>
                      <a:pt x="6662" y="240983"/>
                      <a:pt x="8565" y="223838"/>
                      <a:pt x="10468" y="205740"/>
                    </a:cubicBezTo>
                    <a:cubicBezTo>
                      <a:pt x="12372" y="188595"/>
                      <a:pt x="14275" y="170497"/>
                      <a:pt x="16178" y="153352"/>
                    </a:cubicBezTo>
                    <a:cubicBezTo>
                      <a:pt x="17130" y="144780"/>
                      <a:pt x="19033" y="136208"/>
                      <a:pt x="19985" y="127635"/>
                    </a:cubicBezTo>
                    <a:cubicBezTo>
                      <a:pt x="21888" y="119063"/>
                      <a:pt x="23791" y="110490"/>
                      <a:pt x="25695" y="101917"/>
                    </a:cubicBezTo>
                    <a:cubicBezTo>
                      <a:pt x="33308" y="67627"/>
                      <a:pt x="39969" y="34290"/>
                      <a:pt x="52341" y="0"/>
                    </a:cubicBezTo>
                    <a:lnTo>
                      <a:pt x="98020" y="85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1357300" y="1746777"/>
                <a:ext cx="205840" cy="484822"/>
              </a:xfrm>
              <a:custGeom>
                <a:avLst/>
                <a:gdLst/>
                <a:ahLst/>
                <a:cxnLst/>
                <a:rect l="l" t="t" r="r" b="b"/>
                <a:pathLst>
                  <a:path w="205840" h="484822" extrusionOk="0">
                    <a:moveTo>
                      <a:pt x="60238" y="11430"/>
                    </a:moveTo>
                    <a:cubicBezTo>
                      <a:pt x="60238" y="31432"/>
                      <a:pt x="62141" y="50482"/>
                      <a:pt x="64996" y="69532"/>
                    </a:cubicBezTo>
                    <a:cubicBezTo>
                      <a:pt x="67851" y="88582"/>
                      <a:pt x="72610" y="106680"/>
                      <a:pt x="77368" y="125730"/>
                    </a:cubicBezTo>
                    <a:cubicBezTo>
                      <a:pt x="82126" y="144780"/>
                      <a:pt x="88788" y="162877"/>
                      <a:pt x="95449" y="181927"/>
                    </a:cubicBezTo>
                    <a:cubicBezTo>
                      <a:pt x="102111" y="200977"/>
                      <a:pt x="109724" y="219075"/>
                      <a:pt x="117337" y="238125"/>
                    </a:cubicBezTo>
                    <a:cubicBezTo>
                      <a:pt x="124950" y="257175"/>
                      <a:pt x="133515" y="276225"/>
                      <a:pt x="142080" y="295275"/>
                    </a:cubicBezTo>
                    <a:cubicBezTo>
                      <a:pt x="150645" y="314325"/>
                      <a:pt x="159210" y="335280"/>
                      <a:pt x="166823" y="355282"/>
                    </a:cubicBezTo>
                    <a:cubicBezTo>
                      <a:pt x="174436" y="375285"/>
                      <a:pt x="183001" y="396240"/>
                      <a:pt x="189663" y="417195"/>
                    </a:cubicBezTo>
                    <a:cubicBezTo>
                      <a:pt x="196324" y="438150"/>
                      <a:pt x="202034" y="460057"/>
                      <a:pt x="205841" y="481965"/>
                    </a:cubicBezTo>
                    <a:lnTo>
                      <a:pt x="199179" y="484822"/>
                    </a:lnTo>
                    <a:cubicBezTo>
                      <a:pt x="176340" y="448627"/>
                      <a:pt x="151597" y="416242"/>
                      <a:pt x="126854" y="382905"/>
                    </a:cubicBezTo>
                    <a:cubicBezTo>
                      <a:pt x="114482" y="365760"/>
                      <a:pt x="102111" y="349567"/>
                      <a:pt x="89739" y="331470"/>
                    </a:cubicBezTo>
                    <a:cubicBezTo>
                      <a:pt x="77368" y="313372"/>
                      <a:pt x="65948" y="295275"/>
                      <a:pt x="55480" y="276225"/>
                    </a:cubicBezTo>
                    <a:cubicBezTo>
                      <a:pt x="45012" y="256222"/>
                      <a:pt x="34543" y="236220"/>
                      <a:pt x="25978" y="214313"/>
                    </a:cubicBezTo>
                    <a:cubicBezTo>
                      <a:pt x="17414" y="192405"/>
                      <a:pt x="10752" y="169545"/>
                      <a:pt x="5994" y="145732"/>
                    </a:cubicBezTo>
                    <a:cubicBezTo>
                      <a:pt x="-2571" y="98107"/>
                      <a:pt x="-3523" y="45720"/>
                      <a:pt x="13607" y="0"/>
                    </a:cubicBezTo>
                    <a:lnTo>
                      <a:pt x="60238" y="11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1585981" y="1976329"/>
                <a:ext cx="164636" cy="383857"/>
              </a:xfrm>
              <a:custGeom>
                <a:avLst/>
                <a:gdLst/>
                <a:ahLst/>
                <a:cxnLst/>
                <a:rect l="l" t="t" r="r" b="b"/>
                <a:pathLst>
                  <a:path w="164636" h="383857" extrusionOk="0">
                    <a:moveTo>
                      <a:pt x="164636" y="14288"/>
                    </a:moveTo>
                    <a:cubicBezTo>
                      <a:pt x="163684" y="49530"/>
                      <a:pt x="157023" y="82867"/>
                      <a:pt x="148458" y="116205"/>
                    </a:cubicBezTo>
                    <a:cubicBezTo>
                      <a:pt x="146555" y="124778"/>
                      <a:pt x="144651" y="132398"/>
                      <a:pt x="141796" y="140970"/>
                    </a:cubicBezTo>
                    <a:cubicBezTo>
                      <a:pt x="138941" y="149542"/>
                      <a:pt x="137038" y="157163"/>
                      <a:pt x="134183" y="165735"/>
                    </a:cubicBezTo>
                    <a:cubicBezTo>
                      <a:pt x="131328" y="173355"/>
                      <a:pt x="128473" y="181928"/>
                      <a:pt x="124667" y="189548"/>
                    </a:cubicBezTo>
                    <a:lnTo>
                      <a:pt x="114198" y="213360"/>
                    </a:lnTo>
                    <a:lnTo>
                      <a:pt x="103730" y="236220"/>
                    </a:lnTo>
                    <a:cubicBezTo>
                      <a:pt x="99924" y="243840"/>
                      <a:pt x="96117" y="251460"/>
                      <a:pt x="92310" y="259080"/>
                    </a:cubicBezTo>
                    <a:cubicBezTo>
                      <a:pt x="88504" y="266700"/>
                      <a:pt x="83746" y="273367"/>
                      <a:pt x="79939" y="280988"/>
                    </a:cubicBezTo>
                    <a:lnTo>
                      <a:pt x="66616" y="302895"/>
                    </a:lnTo>
                    <a:cubicBezTo>
                      <a:pt x="48534" y="331470"/>
                      <a:pt x="28550" y="359092"/>
                      <a:pt x="6662" y="383858"/>
                    </a:cubicBezTo>
                    <a:lnTo>
                      <a:pt x="0" y="380048"/>
                    </a:lnTo>
                    <a:cubicBezTo>
                      <a:pt x="6662" y="344805"/>
                      <a:pt x="15227" y="311467"/>
                      <a:pt x="22840" y="278130"/>
                    </a:cubicBezTo>
                    <a:cubicBezTo>
                      <a:pt x="24743" y="269558"/>
                      <a:pt x="26646" y="261938"/>
                      <a:pt x="28550" y="253365"/>
                    </a:cubicBezTo>
                    <a:cubicBezTo>
                      <a:pt x="30453" y="244792"/>
                      <a:pt x="32356" y="237173"/>
                      <a:pt x="35211" y="228600"/>
                    </a:cubicBezTo>
                    <a:cubicBezTo>
                      <a:pt x="39018" y="212408"/>
                      <a:pt x="43776" y="196215"/>
                      <a:pt x="48534" y="180975"/>
                    </a:cubicBezTo>
                    <a:lnTo>
                      <a:pt x="55196" y="157163"/>
                    </a:lnTo>
                    <a:cubicBezTo>
                      <a:pt x="57099" y="149542"/>
                      <a:pt x="59954" y="141923"/>
                      <a:pt x="61857" y="134303"/>
                    </a:cubicBezTo>
                    <a:cubicBezTo>
                      <a:pt x="66616" y="119063"/>
                      <a:pt x="73277" y="103823"/>
                      <a:pt x="78987" y="88583"/>
                    </a:cubicBezTo>
                    <a:cubicBezTo>
                      <a:pt x="91359" y="58103"/>
                      <a:pt x="102779" y="28575"/>
                      <a:pt x="118957" y="0"/>
                    </a:cubicBezTo>
                    <a:lnTo>
                      <a:pt x="164636" y="142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9"/>
              <p:cNvSpPr/>
              <p:nvPr/>
            </p:nvSpPr>
            <p:spPr>
              <a:xfrm>
                <a:off x="1323324" y="2066817"/>
                <a:ext cx="291205" cy="380047"/>
              </a:xfrm>
              <a:custGeom>
                <a:avLst/>
                <a:gdLst/>
                <a:ahLst/>
                <a:cxnLst/>
                <a:rect l="l" t="t" r="r" b="b"/>
                <a:pathLst>
                  <a:path w="291205" h="380047" extrusionOk="0">
                    <a:moveTo>
                      <a:pt x="45679" y="0"/>
                    </a:moveTo>
                    <a:cubicBezTo>
                      <a:pt x="59954" y="34290"/>
                      <a:pt x="75181" y="64770"/>
                      <a:pt x="95165" y="94298"/>
                    </a:cubicBezTo>
                    <a:cubicBezTo>
                      <a:pt x="104682" y="108585"/>
                      <a:pt x="115150" y="123825"/>
                      <a:pt x="125618" y="138113"/>
                    </a:cubicBezTo>
                    <a:cubicBezTo>
                      <a:pt x="136086" y="152400"/>
                      <a:pt x="146555" y="167640"/>
                      <a:pt x="157974" y="181928"/>
                    </a:cubicBezTo>
                    <a:cubicBezTo>
                      <a:pt x="169394" y="196215"/>
                      <a:pt x="181766" y="211455"/>
                      <a:pt x="193186" y="226695"/>
                    </a:cubicBezTo>
                    <a:cubicBezTo>
                      <a:pt x="204605" y="241935"/>
                      <a:pt x="216977" y="258128"/>
                      <a:pt x="228397" y="273367"/>
                    </a:cubicBezTo>
                    <a:cubicBezTo>
                      <a:pt x="251237" y="305753"/>
                      <a:pt x="275028" y="339090"/>
                      <a:pt x="291206" y="375285"/>
                    </a:cubicBezTo>
                    <a:lnTo>
                      <a:pt x="285496" y="380048"/>
                    </a:lnTo>
                    <a:cubicBezTo>
                      <a:pt x="255995" y="356235"/>
                      <a:pt x="226494" y="334328"/>
                      <a:pt x="196992" y="312420"/>
                    </a:cubicBezTo>
                    <a:cubicBezTo>
                      <a:pt x="181766" y="300990"/>
                      <a:pt x="167491" y="289560"/>
                      <a:pt x="153216" y="278130"/>
                    </a:cubicBezTo>
                    <a:cubicBezTo>
                      <a:pt x="138941" y="265748"/>
                      <a:pt x="124667" y="252413"/>
                      <a:pt x="110392" y="239078"/>
                    </a:cubicBezTo>
                    <a:cubicBezTo>
                      <a:pt x="96117" y="224790"/>
                      <a:pt x="81842" y="209550"/>
                      <a:pt x="69471" y="193358"/>
                    </a:cubicBezTo>
                    <a:cubicBezTo>
                      <a:pt x="57099" y="176213"/>
                      <a:pt x="45679" y="158115"/>
                      <a:pt x="35211" y="139065"/>
                    </a:cubicBezTo>
                    <a:cubicBezTo>
                      <a:pt x="14275" y="100013"/>
                      <a:pt x="952" y="54292"/>
                      <a:pt x="0" y="8573"/>
                    </a:cubicBezTo>
                    <a:lnTo>
                      <a:pt x="456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9"/>
              <p:cNvSpPr/>
              <p:nvPr/>
            </p:nvSpPr>
            <p:spPr>
              <a:xfrm>
                <a:off x="1640225" y="2221122"/>
                <a:ext cx="133231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133231" h="331470" extrusionOk="0">
                    <a:moveTo>
                      <a:pt x="133231" y="20003"/>
                    </a:moveTo>
                    <a:cubicBezTo>
                      <a:pt x="132280" y="49530"/>
                      <a:pt x="125618" y="77153"/>
                      <a:pt x="118957" y="104775"/>
                    </a:cubicBezTo>
                    <a:cubicBezTo>
                      <a:pt x="115150" y="118110"/>
                      <a:pt x="111343" y="132398"/>
                      <a:pt x="107537" y="145733"/>
                    </a:cubicBezTo>
                    <a:cubicBezTo>
                      <a:pt x="102779" y="159068"/>
                      <a:pt x="97069" y="172403"/>
                      <a:pt x="91359" y="184785"/>
                    </a:cubicBezTo>
                    <a:cubicBezTo>
                      <a:pt x="85649" y="198120"/>
                      <a:pt x="79939" y="210503"/>
                      <a:pt x="73277" y="222885"/>
                    </a:cubicBezTo>
                    <a:cubicBezTo>
                      <a:pt x="66616" y="235268"/>
                      <a:pt x="59954" y="247650"/>
                      <a:pt x="53293" y="260033"/>
                    </a:cubicBezTo>
                    <a:cubicBezTo>
                      <a:pt x="39018" y="284798"/>
                      <a:pt x="23791" y="308610"/>
                      <a:pt x="6662" y="331470"/>
                    </a:cubicBezTo>
                    <a:lnTo>
                      <a:pt x="0" y="327660"/>
                    </a:lnTo>
                    <a:cubicBezTo>
                      <a:pt x="952" y="296228"/>
                      <a:pt x="4758" y="266700"/>
                      <a:pt x="7613" y="238125"/>
                    </a:cubicBezTo>
                    <a:cubicBezTo>
                      <a:pt x="9517" y="223838"/>
                      <a:pt x="12371" y="208598"/>
                      <a:pt x="14275" y="195263"/>
                    </a:cubicBezTo>
                    <a:cubicBezTo>
                      <a:pt x="17130" y="180975"/>
                      <a:pt x="19985" y="167640"/>
                      <a:pt x="23791" y="153353"/>
                    </a:cubicBezTo>
                    <a:cubicBezTo>
                      <a:pt x="27598" y="140018"/>
                      <a:pt x="30453" y="125730"/>
                      <a:pt x="35211" y="112395"/>
                    </a:cubicBezTo>
                    <a:cubicBezTo>
                      <a:pt x="39018" y="99060"/>
                      <a:pt x="44728" y="85725"/>
                      <a:pt x="50438" y="73343"/>
                    </a:cubicBezTo>
                    <a:cubicBezTo>
                      <a:pt x="61857" y="47625"/>
                      <a:pt x="73277" y="22860"/>
                      <a:pt x="89455" y="0"/>
                    </a:cubicBezTo>
                    <a:lnTo>
                      <a:pt x="133231" y="2000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9"/>
              <p:cNvSpPr/>
              <p:nvPr/>
            </p:nvSpPr>
            <p:spPr>
              <a:xfrm>
                <a:off x="1409925" y="2413527"/>
                <a:ext cx="266462" cy="233362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233362" extrusionOk="0">
                    <a:moveTo>
                      <a:pt x="35211" y="0"/>
                    </a:moveTo>
                    <a:cubicBezTo>
                      <a:pt x="58051" y="16192"/>
                      <a:pt x="78036" y="33338"/>
                      <a:pt x="97069" y="51435"/>
                    </a:cubicBezTo>
                    <a:cubicBezTo>
                      <a:pt x="106585" y="60007"/>
                      <a:pt x="116102" y="68580"/>
                      <a:pt x="125618" y="78105"/>
                    </a:cubicBezTo>
                    <a:cubicBezTo>
                      <a:pt x="135135" y="87630"/>
                      <a:pt x="144651" y="97155"/>
                      <a:pt x="153216" y="106680"/>
                    </a:cubicBezTo>
                    <a:cubicBezTo>
                      <a:pt x="162733" y="116205"/>
                      <a:pt x="172249" y="125730"/>
                      <a:pt x="180814" y="135255"/>
                    </a:cubicBezTo>
                    <a:cubicBezTo>
                      <a:pt x="190331" y="144780"/>
                      <a:pt x="198896" y="155257"/>
                      <a:pt x="208412" y="164782"/>
                    </a:cubicBezTo>
                    <a:cubicBezTo>
                      <a:pt x="227445" y="184785"/>
                      <a:pt x="246478" y="204788"/>
                      <a:pt x="266463" y="225742"/>
                    </a:cubicBezTo>
                    <a:lnTo>
                      <a:pt x="263608" y="233363"/>
                    </a:lnTo>
                    <a:cubicBezTo>
                      <a:pt x="236962" y="229553"/>
                      <a:pt x="211267" y="220980"/>
                      <a:pt x="185572" y="210503"/>
                    </a:cubicBezTo>
                    <a:lnTo>
                      <a:pt x="166539" y="201930"/>
                    </a:lnTo>
                    <a:cubicBezTo>
                      <a:pt x="159878" y="199072"/>
                      <a:pt x="154168" y="196215"/>
                      <a:pt x="147506" y="192405"/>
                    </a:cubicBezTo>
                    <a:cubicBezTo>
                      <a:pt x="135135" y="185738"/>
                      <a:pt x="123715" y="178117"/>
                      <a:pt x="112295" y="169545"/>
                    </a:cubicBezTo>
                    <a:cubicBezTo>
                      <a:pt x="100875" y="160972"/>
                      <a:pt x="89455" y="152400"/>
                      <a:pt x="78987" y="142875"/>
                    </a:cubicBezTo>
                    <a:cubicBezTo>
                      <a:pt x="68519" y="133350"/>
                      <a:pt x="58051" y="121920"/>
                      <a:pt x="48534" y="111442"/>
                    </a:cubicBezTo>
                    <a:cubicBezTo>
                      <a:pt x="29501" y="88582"/>
                      <a:pt x="13323" y="63817"/>
                      <a:pt x="0" y="34290"/>
                    </a:cubicBezTo>
                    <a:lnTo>
                      <a:pt x="35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1706841" y="2346852"/>
                <a:ext cx="158926" cy="389572"/>
              </a:xfrm>
              <a:custGeom>
                <a:avLst/>
                <a:gdLst/>
                <a:ahLst/>
                <a:cxnLst/>
                <a:rect l="l" t="t" r="r" b="b"/>
                <a:pathLst>
                  <a:path w="158926" h="389572" extrusionOk="0">
                    <a:moveTo>
                      <a:pt x="157023" y="6667"/>
                    </a:moveTo>
                    <a:cubicBezTo>
                      <a:pt x="158926" y="24765"/>
                      <a:pt x="158926" y="42863"/>
                      <a:pt x="158926" y="60960"/>
                    </a:cubicBezTo>
                    <a:cubicBezTo>
                      <a:pt x="158926" y="79057"/>
                      <a:pt x="157023" y="97155"/>
                      <a:pt x="154168" y="115252"/>
                    </a:cubicBezTo>
                    <a:cubicBezTo>
                      <a:pt x="152264" y="123825"/>
                      <a:pt x="151313" y="133350"/>
                      <a:pt x="149410" y="141922"/>
                    </a:cubicBezTo>
                    <a:cubicBezTo>
                      <a:pt x="147506" y="150495"/>
                      <a:pt x="144651" y="159067"/>
                      <a:pt x="142748" y="168592"/>
                    </a:cubicBezTo>
                    <a:cubicBezTo>
                      <a:pt x="139893" y="177165"/>
                      <a:pt x="137038" y="185738"/>
                      <a:pt x="134183" y="194310"/>
                    </a:cubicBezTo>
                    <a:lnTo>
                      <a:pt x="124667" y="219075"/>
                    </a:lnTo>
                    <a:lnTo>
                      <a:pt x="114198" y="243840"/>
                    </a:lnTo>
                    <a:cubicBezTo>
                      <a:pt x="110392" y="251460"/>
                      <a:pt x="106585" y="260032"/>
                      <a:pt x="101827" y="267653"/>
                    </a:cubicBezTo>
                    <a:cubicBezTo>
                      <a:pt x="97069" y="275272"/>
                      <a:pt x="92310" y="282892"/>
                      <a:pt x="88504" y="290513"/>
                    </a:cubicBezTo>
                    <a:lnTo>
                      <a:pt x="74229" y="312420"/>
                    </a:lnTo>
                    <a:cubicBezTo>
                      <a:pt x="54244" y="340995"/>
                      <a:pt x="31405" y="367665"/>
                      <a:pt x="5710" y="389572"/>
                    </a:cubicBezTo>
                    <a:lnTo>
                      <a:pt x="0" y="384810"/>
                    </a:lnTo>
                    <a:cubicBezTo>
                      <a:pt x="5710" y="367665"/>
                      <a:pt x="10468" y="351472"/>
                      <a:pt x="16178" y="334328"/>
                    </a:cubicBezTo>
                    <a:cubicBezTo>
                      <a:pt x="20936" y="318135"/>
                      <a:pt x="26646" y="300990"/>
                      <a:pt x="31405" y="284797"/>
                    </a:cubicBezTo>
                    <a:lnTo>
                      <a:pt x="38066" y="260032"/>
                    </a:lnTo>
                    <a:cubicBezTo>
                      <a:pt x="39969" y="251460"/>
                      <a:pt x="41873" y="243840"/>
                      <a:pt x="44728" y="236220"/>
                    </a:cubicBezTo>
                    <a:cubicBezTo>
                      <a:pt x="49486" y="220027"/>
                      <a:pt x="53293" y="204788"/>
                      <a:pt x="58051" y="188595"/>
                    </a:cubicBezTo>
                    <a:lnTo>
                      <a:pt x="64712" y="164782"/>
                    </a:lnTo>
                    <a:cubicBezTo>
                      <a:pt x="66616" y="157163"/>
                      <a:pt x="68519" y="148590"/>
                      <a:pt x="70422" y="140970"/>
                    </a:cubicBezTo>
                    <a:cubicBezTo>
                      <a:pt x="72326" y="133350"/>
                      <a:pt x="74229" y="125730"/>
                      <a:pt x="77084" y="117157"/>
                    </a:cubicBezTo>
                    <a:cubicBezTo>
                      <a:pt x="78987" y="109538"/>
                      <a:pt x="80891" y="101917"/>
                      <a:pt x="83745" y="94297"/>
                    </a:cubicBezTo>
                    <a:cubicBezTo>
                      <a:pt x="92310" y="62865"/>
                      <a:pt x="101827" y="31432"/>
                      <a:pt x="112295" y="0"/>
                    </a:cubicBezTo>
                    <a:lnTo>
                      <a:pt x="157023" y="66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1408022" y="2579262"/>
                <a:ext cx="364483" cy="341947"/>
              </a:xfrm>
              <a:custGeom>
                <a:avLst/>
                <a:gdLst/>
                <a:ahLst/>
                <a:cxnLst/>
                <a:rect l="l" t="t" r="r" b="b"/>
                <a:pathLst>
                  <a:path w="364483" h="341947" extrusionOk="0">
                    <a:moveTo>
                      <a:pt x="38066" y="0"/>
                    </a:moveTo>
                    <a:cubicBezTo>
                      <a:pt x="52341" y="14288"/>
                      <a:pt x="64712" y="29528"/>
                      <a:pt x="78036" y="43815"/>
                    </a:cubicBezTo>
                    <a:cubicBezTo>
                      <a:pt x="91359" y="58103"/>
                      <a:pt x="104682" y="72390"/>
                      <a:pt x="118005" y="86678"/>
                    </a:cubicBezTo>
                    <a:cubicBezTo>
                      <a:pt x="124667" y="93345"/>
                      <a:pt x="131328" y="100965"/>
                      <a:pt x="137990" y="107632"/>
                    </a:cubicBezTo>
                    <a:cubicBezTo>
                      <a:pt x="144651" y="114300"/>
                      <a:pt x="151313" y="121920"/>
                      <a:pt x="157023" y="128588"/>
                    </a:cubicBezTo>
                    <a:lnTo>
                      <a:pt x="176056" y="150495"/>
                    </a:lnTo>
                    <a:lnTo>
                      <a:pt x="196041" y="171450"/>
                    </a:lnTo>
                    <a:lnTo>
                      <a:pt x="236010" y="213360"/>
                    </a:lnTo>
                    <a:cubicBezTo>
                      <a:pt x="249333" y="227647"/>
                      <a:pt x="262656" y="240982"/>
                      <a:pt x="276931" y="254318"/>
                    </a:cubicBezTo>
                    <a:cubicBezTo>
                      <a:pt x="305481" y="280988"/>
                      <a:pt x="334030" y="307657"/>
                      <a:pt x="364483" y="334328"/>
                    </a:cubicBezTo>
                    <a:lnTo>
                      <a:pt x="361628" y="341947"/>
                    </a:lnTo>
                    <a:cubicBezTo>
                      <a:pt x="324514" y="333375"/>
                      <a:pt x="289303" y="318135"/>
                      <a:pt x="253140" y="300038"/>
                    </a:cubicBezTo>
                    <a:lnTo>
                      <a:pt x="226494" y="285750"/>
                    </a:lnTo>
                    <a:cubicBezTo>
                      <a:pt x="217929" y="280988"/>
                      <a:pt x="209364" y="275272"/>
                      <a:pt x="200799" y="269557"/>
                    </a:cubicBezTo>
                    <a:cubicBezTo>
                      <a:pt x="192234" y="263843"/>
                      <a:pt x="183669" y="258128"/>
                      <a:pt x="176056" y="251460"/>
                    </a:cubicBezTo>
                    <a:cubicBezTo>
                      <a:pt x="168443" y="244793"/>
                      <a:pt x="159878" y="239078"/>
                      <a:pt x="152265" y="232410"/>
                    </a:cubicBezTo>
                    <a:lnTo>
                      <a:pt x="128473" y="211455"/>
                    </a:lnTo>
                    <a:cubicBezTo>
                      <a:pt x="120860" y="203835"/>
                      <a:pt x="113247" y="197168"/>
                      <a:pt x="105634" y="189547"/>
                    </a:cubicBezTo>
                    <a:cubicBezTo>
                      <a:pt x="98020" y="181928"/>
                      <a:pt x="91359" y="174307"/>
                      <a:pt x="84697" y="165735"/>
                    </a:cubicBezTo>
                    <a:cubicBezTo>
                      <a:pt x="78036" y="157163"/>
                      <a:pt x="71374" y="148590"/>
                      <a:pt x="64712" y="140018"/>
                    </a:cubicBezTo>
                    <a:cubicBezTo>
                      <a:pt x="39969" y="105728"/>
                      <a:pt x="16178" y="68580"/>
                      <a:pt x="0" y="26670"/>
                    </a:cubicBezTo>
                    <a:lnTo>
                      <a:pt x="380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1765843" y="2651652"/>
                <a:ext cx="136086" cy="247411"/>
              </a:xfrm>
              <a:custGeom>
                <a:avLst/>
                <a:gdLst/>
                <a:ahLst/>
                <a:cxnLst/>
                <a:rect l="l" t="t" r="r" b="b"/>
                <a:pathLst>
                  <a:path w="136086" h="247411" extrusionOk="0">
                    <a:moveTo>
                      <a:pt x="136086" y="19050"/>
                    </a:moveTo>
                    <a:cubicBezTo>
                      <a:pt x="136086" y="42863"/>
                      <a:pt x="132280" y="65722"/>
                      <a:pt x="126570" y="87630"/>
                    </a:cubicBezTo>
                    <a:cubicBezTo>
                      <a:pt x="123715" y="99060"/>
                      <a:pt x="120860" y="109538"/>
                      <a:pt x="117053" y="120015"/>
                    </a:cubicBezTo>
                    <a:cubicBezTo>
                      <a:pt x="113247" y="130492"/>
                      <a:pt x="107537" y="140970"/>
                      <a:pt x="102779" y="151447"/>
                    </a:cubicBezTo>
                    <a:cubicBezTo>
                      <a:pt x="97069" y="161925"/>
                      <a:pt x="91359" y="171450"/>
                      <a:pt x="84697" y="180975"/>
                    </a:cubicBezTo>
                    <a:cubicBezTo>
                      <a:pt x="78036" y="190500"/>
                      <a:pt x="70422" y="199072"/>
                      <a:pt x="62809" y="207645"/>
                    </a:cubicBezTo>
                    <a:cubicBezTo>
                      <a:pt x="59003" y="211455"/>
                      <a:pt x="54244" y="216217"/>
                      <a:pt x="50438" y="220028"/>
                    </a:cubicBezTo>
                    <a:cubicBezTo>
                      <a:pt x="46631" y="223838"/>
                      <a:pt x="41873" y="227647"/>
                      <a:pt x="37114" y="231457"/>
                    </a:cubicBezTo>
                    <a:cubicBezTo>
                      <a:pt x="32356" y="235267"/>
                      <a:pt x="27598" y="238125"/>
                      <a:pt x="22840" y="241935"/>
                    </a:cubicBezTo>
                    <a:cubicBezTo>
                      <a:pt x="19985" y="243840"/>
                      <a:pt x="17130" y="245745"/>
                      <a:pt x="13323" y="246697"/>
                    </a:cubicBezTo>
                    <a:cubicBezTo>
                      <a:pt x="11420" y="247650"/>
                      <a:pt x="9517" y="247650"/>
                      <a:pt x="6662" y="246697"/>
                    </a:cubicBezTo>
                    <a:cubicBezTo>
                      <a:pt x="3807" y="246697"/>
                      <a:pt x="1903" y="244792"/>
                      <a:pt x="0" y="242888"/>
                    </a:cubicBezTo>
                    <a:lnTo>
                      <a:pt x="3807" y="236220"/>
                    </a:lnTo>
                    <a:cubicBezTo>
                      <a:pt x="4758" y="236220"/>
                      <a:pt x="4758" y="235267"/>
                      <a:pt x="4758" y="234315"/>
                    </a:cubicBezTo>
                    <a:lnTo>
                      <a:pt x="5710" y="232410"/>
                    </a:lnTo>
                    <a:cubicBezTo>
                      <a:pt x="6662" y="230505"/>
                      <a:pt x="6662" y="228600"/>
                      <a:pt x="7613" y="226695"/>
                    </a:cubicBezTo>
                    <a:cubicBezTo>
                      <a:pt x="8565" y="220980"/>
                      <a:pt x="10468" y="215265"/>
                      <a:pt x="12372" y="210503"/>
                    </a:cubicBezTo>
                    <a:cubicBezTo>
                      <a:pt x="15226" y="199072"/>
                      <a:pt x="18081" y="188595"/>
                      <a:pt x="20936" y="178117"/>
                    </a:cubicBezTo>
                    <a:cubicBezTo>
                      <a:pt x="23791" y="167640"/>
                      <a:pt x="25695" y="157163"/>
                      <a:pt x="28550" y="146685"/>
                    </a:cubicBezTo>
                    <a:cubicBezTo>
                      <a:pt x="31405" y="136207"/>
                      <a:pt x="34260" y="125730"/>
                      <a:pt x="37114" y="116205"/>
                    </a:cubicBezTo>
                    <a:cubicBezTo>
                      <a:pt x="39969" y="105728"/>
                      <a:pt x="42824" y="96203"/>
                      <a:pt x="46631" y="85725"/>
                    </a:cubicBezTo>
                    <a:cubicBezTo>
                      <a:pt x="50438" y="76200"/>
                      <a:pt x="54244" y="65722"/>
                      <a:pt x="59003" y="56197"/>
                    </a:cubicBezTo>
                    <a:cubicBezTo>
                      <a:pt x="68519" y="37147"/>
                      <a:pt x="78036" y="18097"/>
                      <a:pt x="93262" y="0"/>
                    </a:cubicBezTo>
                    <a:lnTo>
                      <a:pt x="136086" y="190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1442131" y="2616595"/>
                <a:ext cx="326157" cy="301141"/>
              </a:xfrm>
              <a:custGeom>
                <a:avLst/>
                <a:gdLst/>
                <a:ahLst/>
                <a:cxnLst/>
                <a:rect l="l" t="t" r="r" b="b"/>
                <a:pathLst>
                  <a:path w="326157" h="301141" extrusionOk="0">
                    <a:moveTo>
                      <a:pt x="323712" y="293185"/>
                    </a:moveTo>
                    <a:cubicBezTo>
                      <a:pt x="261855" y="258894"/>
                      <a:pt x="199997" y="216984"/>
                      <a:pt x="145753" y="165549"/>
                    </a:cubicBezTo>
                    <a:cubicBezTo>
                      <a:pt x="119107" y="140784"/>
                      <a:pt x="96267" y="113162"/>
                      <a:pt x="74379" y="84587"/>
                    </a:cubicBezTo>
                    <a:cubicBezTo>
                      <a:pt x="52491" y="56012"/>
                      <a:pt x="29651" y="27437"/>
                      <a:pt x="4908" y="767"/>
                    </a:cubicBezTo>
                    <a:cubicBezTo>
                      <a:pt x="3005" y="-1138"/>
                      <a:pt x="-801" y="767"/>
                      <a:pt x="150" y="3624"/>
                    </a:cubicBezTo>
                    <a:cubicBezTo>
                      <a:pt x="28700" y="72204"/>
                      <a:pt x="86751" y="129354"/>
                      <a:pt x="138140" y="176027"/>
                    </a:cubicBezTo>
                    <a:cubicBezTo>
                      <a:pt x="152415" y="189362"/>
                      <a:pt x="166690" y="201744"/>
                      <a:pt x="180964" y="213174"/>
                    </a:cubicBezTo>
                    <a:cubicBezTo>
                      <a:pt x="195239" y="224604"/>
                      <a:pt x="210466" y="236034"/>
                      <a:pt x="225692" y="246512"/>
                    </a:cubicBezTo>
                    <a:cubicBezTo>
                      <a:pt x="256145" y="267467"/>
                      <a:pt x="287550" y="285564"/>
                      <a:pt x="320857" y="300804"/>
                    </a:cubicBezTo>
                    <a:cubicBezTo>
                      <a:pt x="325616" y="302710"/>
                      <a:pt x="328471" y="296042"/>
                      <a:pt x="323712" y="293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9"/>
              <p:cNvSpPr/>
              <p:nvPr/>
            </p:nvSpPr>
            <p:spPr>
              <a:xfrm>
                <a:off x="1439750" y="2449469"/>
                <a:ext cx="228462" cy="188972"/>
              </a:xfrm>
              <a:custGeom>
                <a:avLst/>
                <a:gdLst/>
                <a:ahLst/>
                <a:cxnLst/>
                <a:rect l="l" t="t" r="r" b="b"/>
                <a:pathLst>
                  <a:path w="228462" h="188972" extrusionOk="0">
                    <a:moveTo>
                      <a:pt x="227121" y="182181"/>
                    </a:moveTo>
                    <a:cubicBezTo>
                      <a:pt x="208088" y="167893"/>
                      <a:pt x="189055" y="153606"/>
                      <a:pt x="169070" y="140271"/>
                    </a:cubicBezTo>
                    <a:cubicBezTo>
                      <a:pt x="150037" y="125983"/>
                      <a:pt x="131004" y="111696"/>
                      <a:pt x="111971" y="96456"/>
                    </a:cubicBezTo>
                    <a:cubicBezTo>
                      <a:pt x="93890" y="81216"/>
                      <a:pt x="75808" y="64071"/>
                      <a:pt x="57727" y="47878"/>
                    </a:cubicBezTo>
                    <a:cubicBezTo>
                      <a:pt x="40597" y="30733"/>
                      <a:pt x="22516" y="14541"/>
                      <a:pt x="3483" y="253"/>
                    </a:cubicBezTo>
                    <a:cubicBezTo>
                      <a:pt x="1579" y="-699"/>
                      <a:pt x="-1276" y="1206"/>
                      <a:pt x="628" y="3111"/>
                    </a:cubicBezTo>
                    <a:cubicBezTo>
                      <a:pt x="13951" y="22161"/>
                      <a:pt x="28226" y="39306"/>
                      <a:pt x="45355" y="54546"/>
                    </a:cubicBezTo>
                    <a:cubicBezTo>
                      <a:pt x="61534" y="69786"/>
                      <a:pt x="79615" y="84073"/>
                      <a:pt x="95793" y="98361"/>
                    </a:cubicBezTo>
                    <a:cubicBezTo>
                      <a:pt x="115778" y="115506"/>
                      <a:pt x="136714" y="131698"/>
                      <a:pt x="157651" y="147891"/>
                    </a:cubicBezTo>
                    <a:cubicBezTo>
                      <a:pt x="179538" y="163131"/>
                      <a:pt x="201427" y="177418"/>
                      <a:pt x="223315" y="188848"/>
                    </a:cubicBezTo>
                    <a:cubicBezTo>
                      <a:pt x="228073" y="189801"/>
                      <a:pt x="229976" y="185038"/>
                      <a:pt x="227121" y="1821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9"/>
              <p:cNvSpPr/>
              <p:nvPr/>
            </p:nvSpPr>
            <p:spPr>
              <a:xfrm>
                <a:off x="1758929" y="2717953"/>
                <a:ext cx="109884" cy="184834"/>
              </a:xfrm>
              <a:custGeom>
                <a:avLst/>
                <a:gdLst/>
                <a:ahLst/>
                <a:cxnLst/>
                <a:rect l="l" t="t" r="r" b="b"/>
                <a:pathLst>
                  <a:path w="109884" h="184834" extrusionOk="0">
                    <a:moveTo>
                      <a:pt x="3108" y="184206"/>
                    </a:moveTo>
                    <a:cubicBezTo>
                      <a:pt x="31658" y="162299"/>
                      <a:pt x="48787" y="131819"/>
                      <a:pt x="65917" y="99434"/>
                    </a:cubicBezTo>
                    <a:cubicBezTo>
                      <a:pt x="83047" y="68001"/>
                      <a:pt x="99225" y="37521"/>
                      <a:pt x="109693" y="2279"/>
                    </a:cubicBezTo>
                    <a:cubicBezTo>
                      <a:pt x="110645" y="374"/>
                      <a:pt x="107790" y="-579"/>
                      <a:pt x="106838" y="374"/>
                    </a:cubicBezTo>
                    <a:cubicBezTo>
                      <a:pt x="85902" y="27996"/>
                      <a:pt x="70675" y="59429"/>
                      <a:pt x="54497" y="90861"/>
                    </a:cubicBezTo>
                    <a:cubicBezTo>
                      <a:pt x="39271" y="122294"/>
                      <a:pt x="23093" y="153726"/>
                      <a:pt x="253" y="181349"/>
                    </a:cubicBezTo>
                    <a:cubicBezTo>
                      <a:pt x="-699" y="183254"/>
                      <a:pt x="1205" y="186111"/>
                      <a:pt x="3108" y="184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9"/>
              <p:cNvSpPr/>
              <p:nvPr/>
            </p:nvSpPr>
            <p:spPr>
              <a:xfrm>
                <a:off x="1699104" y="2388925"/>
                <a:ext cx="146678" cy="341263"/>
              </a:xfrm>
              <a:custGeom>
                <a:avLst/>
                <a:gdLst/>
                <a:ahLst/>
                <a:cxnLst/>
                <a:rect l="l" t="t" r="r" b="b"/>
                <a:pathLst>
                  <a:path w="146678" h="341263" extrusionOk="0">
                    <a:moveTo>
                      <a:pt x="6785" y="339879"/>
                    </a:moveTo>
                    <a:cubicBezTo>
                      <a:pt x="22963" y="316067"/>
                      <a:pt x="37238" y="290349"/>
                      <a:pt x="52465" y="262727"/>
                    </a:cubicBezTo>
                    <a:cubicBezTo>
                      <a:pt x="67691" y="236056"/>
                      <a:pt x="81966" y="207482"/>
                      <a:pt x="94337" y="178907"/>
                    </a:cubicBezTo>
                    <a:cubicBezTo>
                      <a:pt x="100999" y="164619"/>
                      <a:pt x="106709" y="150332"/>
                      <a:pt x="112419" y="135092"/>
                    </a:cubicBezTo>
                    <a:cubicBezTo>
                      <a:pt x="118129" y="120804"/>
                      <a:pt x="122887" y="105564"/>
                      <a:pt x="127645" y="91277"/>
                    </a:cubicBezTo>
                    <a:cubicBezTo>
                      <a:pt x="137162" y="61749"/>
                      <a:pt x="142872" y="32222"/>
                      <a:pt x="146678" y="2694"/>
                    </a:cubicBezTo>
                    <a:cubicBezTo>
                      <a:pt x="146678" y="789"/>
                      <a:pt x="143823" y="-1116"/>
                      <a:pt x="142872" y="789"/>
                    </a:cubicBezTo>
                    <a:cubicBezTo>
                      <a:pt x="132404" y="28412"/>
                      <a:pt x="123839" y="56034"/>
                      <a:pt x="115274" y="83657"/>
                    </a:cubicBezTo>
                    <a:cubicBezTo>
                      <a:pt x="106709" y="111279"/>
                      <a:pt x="97192" y="139854"/>
                      <a:pt x="85773" y="167477"/>
                    </a:cubicBezTo>
                    <a:cubicBezTo>
                      <a:pt x="61981" y="225579"/>
                      <a:pt x="32480" y="281777"/>
                      <a:pt x="124" y="334164"/>
                    </a:cubicBezTo>
                    <a:cubicBezTo>
                      <a:pt x="-828" y="338927"/>
                      <a:pt x="3930" y="343689"/>
                      <a:pt x="6785" y="3398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9"/>
              <p:cNvSpPr/>
              <p:nvPr/>
            </p:nvSpPr>
            <p:spPr>
              <a:xfrm>
                <a:off x="1645416" y="2318854"/>
                <a:ext cx="83312" cy="227493"/>
              </a:xfrm>
              <a:custGeom>
                <a:avLst/>
                <a:gdLst/>
                <a:ahLst/>
                <a:cxnLst/>
                <a:rect l="l" t="t" r="r" b="b"/>
                <a:pathLst>
                  <a:path w="83312" h="227493" extrusionOk="0">
                    <a:moveTo>
                      <a:pt x="4325" y="226118"/>
                    </a:moveTo>
                    <a:cubicBezTo>
                      <a:pt x="21455" y="190875"/>
                      <a:pt x="39536" y="155633"/>
                      <a:pt x="53811" y="118485"/>
                    </a:cubicBezTo>
                    <a:cubicBezTo>
                      <a:pt x="69038" y="81338"/>
                      <a:pt x="80458" y="43238"/>
                      <a:pt x="83313" y="2280"/>
                    </a:cubicBezTo>
                    <a:cubicBezTo>
                      <a:pt x="83313" y="-577"/>
                      <a:pt x="80458" y="-577"/>
                      <a:pt x="79506" y="1328"/>
                    </a:cubicBezTo>
                    <a:cubicBezTo>
                      <a:pt x="66183" y="37523"/>
                      <a:pt x="52860" y="74670"/>
                      <a:pt x="39536" y="111818"/>
                    </a:cubicBezTo>
                    <a:cubicBezTo>
                      <a:pt x="26213" y="148965"/>
                      <a:pt x="13842" y="186113"/>
                      <a:pt x="519" y="223260"/>
                    </a:cubicBezTo>
                    <a:cubicBezTo>
                      <a:pt x="-1385" y="227070"/>
                      <a:pt x="2422" y="228975"/>
                      <a:pt x="4325" y="2261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9"/>
              <p:cNvSpPr/>
              <p:nvPr/>
            </p:nvSpPr>
            <p:spPr>
              <a:xfrm>
                <a:off x="1362342" y="2096671"/>
                <a:ext cx="253199" cy="344926"/>
              </a:xfrm>
              <a:custGeom>
                <a:avLst/>
                <a:gdLst/>
                <a:ahLst/>
                <a:cxnLst/>
                <a:rect l="l" t="t" r="r" b="b"/>
                <a:pathLst>
                  <a:path w="253199" h="344926" extrusionOk="0">
                    <a:moveTo>
                      <a:pt x="252188" y="338763"/>
                    </a:moveTo>
                    <a:cubicBezTo>
                      <a:pt x="232203" y="312093"/>
                      <a:pt x="208412" y="287328"/>
                      <a:pt x="185572" y="263516"/>
                    </a:cubicBezTo>
                    <a:cubicBezTo>
                      <a:pt x="162733" y="239703"/>
                      <a:pt x="138941" y="214938"/>
                      <a:pt x="116102" y="190173"/>
                    </a:cubicBezTo>
                    <a:cubicBezTo>
                      <a:pt x="91359" y="162551"/>
                      <a:pt x="70422" y="133023"/>
                      <a:pt x="51389" y="101591"/>
                    </a:cubicBezTo>
                    <a:cubicBezTo>
                      <a:pt x="41873" y="86351"/>
                      <a:pt x="32356" y="70158"/>
                      <a:pt x="24743" y="53013"/>
                    </a:cubicBezTo>
                    <a:cubicBezTo>
                      <a:pt x="16178" y="35868"/>
                      <a:pt x="8565" y="18723"/>
                      <a:pt x="1903" y="626"/>
                    </a:cubicBezTo>
                    <a:cubicBezTo>
                      <a:pt x="952" y="-327"/>
                      <a:pt x="0" y="-327"/>
                      <a:pt x="0" y="1578"/>
                    </a:cubicBezTo>
                    <a:cubicBezTo>
                      <a:pt x="7613" y="35868"/>
                      <a:pt x="20936" y="68253"/>
                      <a:pt x="38066" y="97781"/>
                    </a:cubicBezTo>
                    <a:cubicBezTo>
                      <a:pt x="55196" y="127308"/>
                      <a:pt x="75181" y="154931"/>
                      <a:pt x="97069" y="179696"/>
                    </a:cubicBezTo>
                    <a:cubicBezTo>
                      <a:pt x="121812" y="208271"/>
                      <a:pt x="146555" y="236846"/>
                      <a:pt x="171298" y="263516"/>
                    </a:cubicBezTo>
                    <a:cubicBezTo>
                      <a:pt x="196992" y="291138"/>
                      <a:pt x="222687" y="316856"/>
                      <a:pt x="248382" y="343526"/>
                    </a:cubicBezTo>
                    <a:cubicBezTo>
                      <a:pt x="251237" y="347336"/>
                      <a:pt x="255043" y="342573"/>
                      <a:pt x="252188" y="338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9"/>
              <p:cNvSpPr/>
              <p:nvPr/>
            </p:nvSpPr>
            <p:spPr>
              <a:xfrm>
                <a:off x="1373689" y="1772986"/>
                <a:ext cx="177080" cy="432896"/>
              </a:xfrm>
              <a:custGeom>
                <a:avLst/>
                <a:gdLst/>
                <a:ahLst/>
                <a:cxnLst/>
                <a:rect l="l" t="t" r="r" b="b"/>
                <a:pathLst>
                  <a:path w="177080" h="432896" extrusionOk="0">
                    <a:moveTo>
                      <a:pt x="177080" y="430991"/>
                    </a:moveTo>
                    <a:cubicBezTo>
                      <a:pt x="139966" y="364316"/>
                      <a:pt x="102851" y="298594"/>
                      <a:pt x="67640" y="230014"/>
                    </a:cubicBezTo>
                    <a:cubicBezTo>
                      <a:pt x="49559" y="192866"/>
                      <a:pt x="32429" y="157624"/>
                      <a:pt x="22913" y="121429"/>
                    </a:cubicBezTo>
                    <a:cubicBezTo>
                      <a:pt x="13396" y="85234"/>
                      <a:pt x="8638" y="46181"/>
                      <a:pt x="12444" y="3319"/>
                    </a:cubicBezTo>
                    <a:cubicBezTo>
                      <a:pt x="12444" y="461"/>
                      <a:pt x="8638" y="-1444"/>
                      <a:pt x="7686" y="1414"/>
                    </a:cubicBezTo>
                    <a:cubicBezTo>
                      <a:pt x="-15154" y="69041"/>
                      <a:pt x="17203" y="147146"/>
                      <a:pt x="48607" y="207154"/>
                    </a:cubicBezTo>
                    <a:cubicBezTo>
                      <a:pt x="67640" y="246206"/>
                      <a:pt x="88577" y="284306"/>
                      <a:pt x="109513" y="322406"/>
                    </a:cubicBezTo>
                    <a:cubicBezTo>
                      <a:pt x="130449" y="360506"/>
                      <a:pt x="152337" y="396701"/>
                      <a:pt x="175177" y="432896"/>
                    </a:cubicBezTo>
                    <a:cubicBezTo>
                      <a:pt x="176129" y="432896"/>
                      <a:pt x="177080" y="431944"/>
                      <a:pt x="177080" y="430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9"/>
              <p:cNvSpPr/>
              <p:nvPr/>
            </p:nvSpPr>
            <p:spPr>
              <a:xfrm>
                <a:off x="1473312" y="1590999"/>
                <a:ext cx="46052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46052" h="380329" extrusionOk="0">
                    <a:moveTo>
                      <a:pt x="46053" y="378663"/>
                    </a:moveTo>
                    <a:cubicBezTo>
                      <a:pt x="45101" y="348183"/>
                      <a:pt x="40343" y="316750"/>
                      <a:pt x="35584" y="285318"/>
                    </a:cubicBezTo>
                    <a:cubicBezTo>
                      <a:pt x="30826" y="253885"/>
                      <a:pt x="26068" y="222453"/>
                      <a:pt x="22261" y="191973"/>
                    </a:cubicBezTo>
                    <a:cubicBezTo>
                      <a:pt x="19406" y="161493"/>
                      <a:pt x="19406" y="129108"/>
                      <a:pt x="17503" y="97675"/>
                    </a:cubicBezTo>
                    <a:cubicBezTo>
                      <a:pt x="16551" y="81483"/>
                      <a:pt x="15600" y="66243"/>
                      <a:pt x="14648" y="50050"/>
                    </a:cubicBezTo>
                    <a:cubicBezTo>
                      <a:pt x="13696" y="34810"/>
                      <a:pt x="11793" y="18618"/>
                      <a:pt x="8938" y="3378"/>
                    </a:cubicBezTo>
                    <a:cubicBezTo>
                      <a:pt x="7987" y="-432"/>
                      <a:pt x="3228" y="-1385"/>
                      <a:pt x="2277" y="2425"/>
                    </a:cubicBezTo>
                    <a:cubicBezTo>
                      <a:pt x="373" y="17665"/>
                      <a:pt x="-578" y="33858"/>
                      <a:pt x="373" y="49098"/>
                    </a:cubicBezTo>
                    <a:cubicBezTo>
                      <a:pt x="373" y="65290"/>
                      <a:pt x="1325" y="80530"/>
                      <a:pt x="3228" y="96723"/>
                    </a:cubicBezTo>
                    <a:cubicBezTo>
                      <a:pt x="6083" y="129108"/>
                      <a:pt x="10842" y="160540"/>
                      <a:pt x="13696" y="191020"/>
                    </a:cubicBezTo>
                    <a:cubicBezTo>
                      <a:pt x="17503" y="221500"/>
                      <a:pt x="20358" y="253885"/>
                      <a:pt x="23213" y="285318"/>
                    </a:cubicBezTo>
                    <a:cubicBezTo>
                      <a:pt x="27020" y="316750"/>
                      <a:pt x="33681" y="348183"/>
                      <a:pt x="42246" y="377710"/>
                    </a:cubicBezTo>
                    <a:cubicBezTo>
                      <a:pt x="44149" y="381520"/>
                      <a:pt x="46053" y="380568"/>
                      <a:pt x="46053" y="3786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>
                <a:off x="1551471" y="1791306"/>
                <a:ext cx="83189" cy="373824"/>
              </a:xfrm>
              <a:custGeom>
                <a:avLst/>
                <a:gdLst/>
                <a:ahLst/>
                <a:cxnLst/>
                <a:rect l="l" t="t" r="r" b="b"/>
                <a:pathLst>
                  <a:path w="83189" h="373824" extrusionOk="0">
                    <a:moveTo>
                      <a:pt x="9767" y="370761"/>
                    </a:moveTo>
                    <a:cubicBezTo>
                      <a:pt x="14525" y="356473"/>
                      <a:pt x="19283" y="341233"/>
                      <a:pt x="24042" y="325993"/>
                    </a:cubicBezTo>
                    <a:cubicBezTo>
                      <a:pt x="28800" y="310753"/>
                      <a:pt x="33558" y="295513"/>
                      <a:pt x="37365" y="280273"/>
                    </a:cubicBezTo>
                    <a:cubicBezTo>
                      <a:pt x="45930" y="249793"/>
                      <a:pt x="51640" y="218361"/>
                      <a:pt x="57349" y="187881"/>
                    </a:cubicBezTo>
                    <a:cubicBezTo>
                      <a:pt x="63059" y="158353"/>
                      <a:pt x="69721" y="126921"/>
                      <a:pt x="74479" y="95488"/>
                    </a:cubicBezTo>
                    <a:cubicBezTo>
                      <a:pt x="80189" y="64056"/>
                      <a:pt x="83996" y="32623"/>
                      <a:pt x="83044" y="2143"/>
                    </a:cubicBezTo>
                    <a:cubicBezTo>
                      <a:pt x="83044" y="-714"/>
                      <a:pt x="79238" y="-714"/>
                      <a:pt x="78286" y="2143"/>
                    </a:cubicBezTo>
                    <a:cubicBezTo>
                      <a:pt x="70673" y="32623"/>
                      <a:pt x="65914" y="65008"/>
                      <a:pt x="61156" y="96441"/>
                    </a:cubicBezTo>
                    <a:cubicBezTo>
                      <a:pt x="57349" y="127873"/>
                      <a:pt x="52591" y="160258"/>
                      <a:pt x="44978" y="191691"/>
                    </a:cubicBezTo>
                    <a:cubicBezTo>
                      <a:pt x="37365" y="221218"/>
                      <a:pt x="31655" y="250746"/>
                      <a:pt x="23090" y="279321"/>
                    </a:cubicBezTo>
                    <a:cubicBezTo>
                      <a:pt x="15477" y="308848"/>
                      <a:pt x="6912" y="337423"/>
                      <a:pt x="250" y="366951"/>
                    </a:cubicBezTo>
                    <a:cubicBezTo>
                      <a:pt x="-1653" y="373618"/>
                      <a:pt x="7864" y="376476"/>
                      <a:pt x="9767" y="3707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9"/>
              <p:cNvSpPr/>
              <p:nvPr/>
            </p:nvSpPr>
            <p:spPr>
              <a:xfrm>
                <a:off x="1588836" y="1999681"/>
                <a:ext cx="130376" cy="343755"/>
              </a:xfrm>
              <a:custGeom>
                <a:avLst/>
                <a:gdLst/>
                <a:ahLst/>
                <a:cxnLst/>
                <a:rect l="l" t="t" r="r" b="b"/>
                <a:pathLst>
                  <a:path w="130376" h="343755" extrusionOk="0">
                    <a:moveTo>
                      <a:pt x="2855" y="343361"/>
                    </a:moveTo>
                    <a:cubicBezTo>
                      <a:pt x="19033" y="321453"/>
                      <a:pt x="31405" y="293831"/>
                      <a:pt x="41873" y="265256"/>
                    </a:cubicBezTo>
                    <a:cubicBezTo>
                      <a:pt x="47583" y="250969"/>
                      <a:pt x="52341" y="236681"/>
                      <a:pt x="56148" y="222394"/>
                    </a:cubicBezTo>
                    <a:cubicBezTo>
                      <a:pt x="60906" y="208106"/>
                      <a:pt x="65664" y="194771"/>
                      <a:pt x="70422" y="181436"/>
                    </a:cubicBezTo>
                    <a:cubicBezTo>
                      <a:pt x="82794" y="150003"/>
                      <a:pt x="92310" y="117619"/>
                      <a:pt x="103730" y="86186"/>
                    </a:cubicBezTo>
                    <a:cubicBezTo>
                      <a:pt x="114198" y="58564"/>
                      <a:pt x="126570" y="31894"/>
                      <a:pt x="130376" y="3319"/>
                    </a:cubicBezTo>
                    <a:cubicBezTo>
                      <a:pt x="130376" y="461"/>
                      <a:pt x="126570" y="-1444"/>
                      <a:pt x="125618" y="1414"/>
                    </a:cubicBezTo>
                    <a:cubicBezTo>
                      <a:pt x="112295" y="23321"/>
                      <a:pt x="105634" y="49991"/>
                      <a:pt x="96117" y="75709"/>
                    </a:cubicBezTo>
                    <a:cubicBezTo>
                      <a:pt x="84697" y="104284"/>
                      <a:pt x="73277" y="133811"/>
                      <a:pt x="62809" y="163339"/>
                    </a:cubicBezTo>
                    <a:cubicBezTo>
                      <a:pt x="40921" y="219536"/>
                      <a:pt x="8565" y="280496"/>
                      <a:pt x="0" y="342409"/>
                    </a:cubicBezTo>
                    <a:cubicBezTo>
                      <a:pt x="0" y="343361"/>
                      <a:pt x="1903" y="344314"/>
                      <a:pt x="2855" y="3433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9"/>
              <p:cNvSpPr/>
              <p:nvPr/>
            </p:nvSpPr>
            <p:spPr>
              <a:xfrm>
                <a:off x="1492633" y="1690818"/>
                <a:ext cx="479463" cy="1629036"/>
              </a:xfrm>
              <a:custGeom>
                <a:avLst/>
                <a:gdLst/>
                <a:ahLst/>
                <a:cxnLst/>
                <a:rect l="l" t="t" r="r" b="b"/>
                <a:pathLst>
                  <a:path w="479463" h="1629036" extrusionOk="0">
                    <a:moveTo>
                      <a:pt x="1989" y="714"/>
                    </a:moveTo>
                    <a:cubicBezTo>
                      <a:pt x="86" y="35004"/>
                      <a:pt x="-866" y="69294"/>
                      <a:pt x="1037" y="104537"/>
                    </a:cubicBezTo>
                    <a:cubicBezTo>
                      <a:pt x="2941" y="139779"/>
                      <a:pt x="5796" y="175022"/>
                      <a:pt x="9602" y="209312"/>
                    </a:cubicBezTo>
                    <a:cubicBezTo>
                      <a:pt x="14361" y="244554"/>
                      <a:pt x="19119" y="279797"/>
                      <a:pt x="23877" y="314087"/>
                    </a:cubicBezTo>
                    <a:cubicBezTo>
                      <a:pt x="29587" y="348377"/>
                      <a:pt x="35297" y="383619"/>
                      <a:pt x="41007" y="416957"/>
                    </a:cubicBezTo>
                    <a:cubicBezTo>
                      <a:pt x="64798" y="557927"/>
                      <a:pt x="97154" y="696992"/>
                      <a:pt x="136172" y="834152"/>
                    </a:cubicBezTo>
                    <a:cubicBezTo>
                      <a:pt x="216111" y="1110377"/>
                      <a:pt x="323648" y="1380887"/>
                      <a:pt x="472106" y="1626632"/>
                    </a:cubicBezTo>
                    <a:cubicBezTo>
                      <a:pt x="474961" y="1631394"/>
                      <a:pt x="481622" y="1628537"/>
                      <a:pt x="478767" y="1622822"/>
                    </a:cubicBezTo>
                    <a:cubicBezTo>
                      <a:pt x="348391" y="1371362"/>
                      <a:pt x="234193" y="1109425"/>
                      <a:pt x="155205" y="837009"/>
                    </a:cubicBezTo>
                    <a:cubicBezTo>
                      <a:pt x="116187" y="703659"/>
                      <a:pt x="84783" y="567452"/>
                      <a:pt x="60040" y="430292"/>
                    </a:cubicBezTo>
                    <a:lnTo>
                      <a:pt x="43862" y="327422"/>
                    </a:lnTo>
                    <a:cubicBezTo>
                      <a:pt x="39104" y="293132"/>
                      <a:pt x="34345" y="258842"/>
                      <a:pt x="30539" y="223599"/>
                    </a:cubicBezTo>
                    <a:cubicBezTo>
                      <a:pt x="25780" y="186452"/>
                      <a:pt x="22926" y="149304"/>
                      <a:pt x="19119" y="112157"/>
                    </a:cubicBezTo>
                    <a:cubicBezTo>
                      <a:pt x="17216" y="93107"/>
                      <a:pt x="14361" y="75009"/>
                      <a:pt x="12457" y="55959"/>
                    </a:cubicBezTo>
                    <a:cubicBezTo>
                      <a:pt x="10554" y="36909"/>
                      <a:pt x="7699" y="18812"/>
                      <a:pt x="3892" y="714"/>
                    </a:cubicBezTo>
                    <a:cubicBezTo>
                      <a:pt x="2941" y="-238"/>
                      <a:pt x="1989" y="-238"/>
                      <a:pt x="1989" y="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6" name="Google Shape;536;p9"/>
            <p:cNvGrpSpPr/>
            <p:nvPr/>
          </p:nvGrpSpPr>
          <p:grpSpPr>
            <a:xfrm flipH="1">
              <a:off x="786813" y="4500582"/>
              <a:ext cx="396320" cy="642930"/>
              <a:chOff x="975733" y="2462104"/>
              <a:chExt cx="631184" cy="1023937"/>
            </a:xfrm>
          </p:grpSpPr>
          <p:sp>
            <p:nvSpPr>
              <p:cNvPr id="537" name="Google Shape;537;p9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9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9" name="Google Shape;539;p9"/>
          <p:cNvGrpSpPr/>
          <p:nvPr/>
        </p:nvGrpSpPr>
        <p:grpSpPr>
          <a:xfrm>
            <a:off x="64451" y="3914400"/>
            <a:ext cx="571959" cy="859983"/>
            <a:chOff x="1979" y="1686375"/>
            <a:chExt cx="634452" cy="953947"/>
          </a:xfrm>
        </p:grpSpPr>
        <p:grpSp>
          <p:nvGrpSpPr>
            <p:cNvPr id="540" name="Google Shape;540;p9"/>
            <p:cNvGrpSpPr/>
            <p:nvPr/>
          </p:nvGrpSpPr>
          <p:grpSpPr>
            <a:xfrm flipH="1">
              <a:off x="1979" y="2028779"/>
              <a:ext cx="608198" cy="611543"/>
              <a:chOff x="4900137" y="3907049"/>
              <a:chExt cx="878138" cy="882967"/>
            </a:xfrm>
          </p:grpSpPr>
          <p:sp>
            <p:nvSpPr>
              <p:cNvPr id="541" name="Google Shape;541;p9"/>
              <p:cNvSpPr/>
              <p:nvPr/>
            </p:nvSpPr>
            <p:spPr>
              <a:xfrm>
                <a:off x="4900137" y="3907049"/>
                <a:ext cx="878138" cy="882967"/>
              </a:xfrm>
              <a:custGeom>
                <a:avLst/>
                <a:gdLst/>
                <a:ahLst/>
                <a:cxnLst/>
                <a:rect l="l" t="t" r="r" b="b"/>
                <a:pathLst>
                  <a:path w="878138" h="882967" extrusionOk="0">
                    <a:moveTo>
                      <a:pt x="877425" y="446722"/>
                    </a:moveTo>
                    <a:lnTo>
                      <a:pt x="875521" y="431482"/>
                    </a:lnTo>
                    <a:cubicBezTo>
                      <a:pt x="874570" y="426720"/>
                      <a:pt x="873618" y="422910"/>
                      <a:pt x="872666" y="418147"/>
                    </a:cubicBezTo>
                    <a:cubicBezTo>
                      <a:pt x="868859" y="401955"/>
                      <a:pt x="862198" y="392430"/>
                      <a:pt x="854585" y="386715"/>
                    </a:cubicBezTo>
                    <a:cubicBezTo>
                      <a:pt x="839358" y="374332"/>
                      <a:pt x="824132" y="364807"/>
                      <a:pt x="808905" y="355282"/>
                    </a:cubicBezTo>
                    <a:cubicBezTo>
                      <a:pt x="792727" y="346710"/>
                      <a:pt x="776549" y="340995"/>
                      <a:pt x="758468" y="337185"/>
                    </a:cubicBezTo>
                    <a:cubicBezTo>
                      <a:pt x="740386" y="333375"/>
                      <a:pt x="722305" y="332422"/>
                      <a:pt x="703272" y="331470"/>
                    </a:cubicBezTo>
                    <a:cubicBezTo>
                      <a:pt x="696610" y="331470"/>
                      <a:pt x="689949" y="330518"/>
                      <a:pt x="682336" y="330518"/>
                    </a:cubicBezTo>
                    <a:cubicBezTo>
                      <a:pt x="682336" y="330518"/>
                      <a:pt x="682336" y="330518"/>
                      <a:pt x="682336" y="330518"/>
                    </a:cubicBezTo>
                    <a:cubicBezTo>
                      <a:pt x="696610" y="320040"/>
                      <a:pt x="710885" y="309563"/>
                      <a:pt x="723257" y="298132"/>
                    </a:cubicBezTo>
                    <a:cubicBezTo>
                      <a:pt x="736580" y="286703"/>
                      <a:pt x="748000" y="274320"/>
                      <a:pt x="758468" y="260032"/>
                    </a:cubicBezTo>
                    <a:cubicBezTo>
                      <a:pt x="768936" y="245745"/>
                      <a:pt x="778452" y="231457"/>
                      <a:pt x="787017" y="216218"/>
                    </a:cubicBezTo>
                    <a:cubicBezTo>
                      <a:pt x="790824" y="208597"/>
                      <a:pt x="793679" y="199072"/>
                      <a:pt x="792727" y="185738"/>
                    </a:cubicBezTo>
                    <a:cubicBezTo>
                      <a:pt x="792727" y="182880"/>
                      <a:pt x="791776" y="179070"/>
                      <a:pt x="791776" y="175260"/>
                    </a:cubicBezTo>
                    <a:lnTo>
                      <a:pt x="789872" y="163830"/>
                    </a:lnTo>
                    <a:cubicBezTo>
                      <a:pt x="789872" y="161925"/>
                      <a:pt x="788921" y="160020"/>
                      <a:pt x="787969" y="157163"/>
                    </a:cubicBezTo>
                    <a:cubicBezTo>
                      <a:pt x="787017" y="154305"/>
                      <a:pt x="785114" y="151447"/>
                      <a:pt x="782259" y="146685"/>
                    </a:cubicBezTo>
                    <a:lnTo>
                      <a:pt x="778452" y="140018"/>
                    </a:lnTo>
                    <a:lnTo>
                      <a:pt x="772743" y="132397"/>
                    </a:lnTo>
                    <a:cubicBezTo>
                      <a:pt x="770839" y="129540"/>
                      <a:pt x="767984" y="125730"/>
                      <a:pt x="765130" y="122872"/>
                    </a:cubicBezTo>
                    <a:lnTo>
                      <a:pt x="761323" y="118110"/>
                    </a:lnTo>
                    <a:lnTo>
                      <a:pt x="756564" y="112395"/>
                    </a:lnTo>
                    <a:lnTo>
                      <a:pt x="708982" y="64770"/>
                    </a:lnTo>
                    <a:lnTo>
                      <a:pt x="703272" y="60007"/>
                    </a:lnTo>
                    <a:lnTo>
                      <a:pt x="698514" y="56197"/>
                    </a:lnTo>
                    <a:cubicBezTo>
                      <a:pt x="695659" y="53340"/>
                      <a:pt x="691852" y="51435"/>
                      <a:pt x="688997" y="48578"/>
                    </a:cubicBezTo>
                    <a:lnTo>
                      <a:pt x="681384" y="42863"/>
                    </a:lnTo>
                    <a:lnTo>
                      <a:pt x="674722" y="39053"/>
                    </a:lnTo>
                    <a:cubicBezTo>
                      <a:pt x="670916" y="36195"/>
                      <a:pt x="667109" y="35243"/>
                      <a:pt x="664254" y="34290"/>
                    </a:cubicBezTo>
                    <a:cubicBezTo>
                      <a:pt x="661399" y="33338"/>
                      <a:pt x="659496" y="32385"/>
                      <a:pt x="657593" y="32385"/>
                    </a:cubicBezTo>
                    <a:lnTo>
                      <a:pt x="646173" y="31432"/>
                    </a:lnTo>
                    <a:cubicBezTo>
                      <a:pt x="642366" y="31432"/>
                      <a:pt x="639511" y="31432"/>
                      <a:pt x="635704" y="31432"/>
                    </a:cubicBezTo>
                    <a:cubicBezTo>
                      <a:pt x="622382" y="31432"/>
                      <a:pt x="612865" y="35243"/>
                      <a:pt x="604300" y="40957"/>
                    </a:cubicBezTo>
                    <a:cubicBezTo>
                      <a:pt x="588122" y="51435"/>
                      <a:pt x="573847" y="63818"/>
                      <a:pt x="559572" y="76200"/>
                    </a:cubicBezTo>
                    <a:cubicBezTo>
                      <a:pt x="545297" y="89535"/>
                      <a:pt x="533878" y="103822"/>
                      <a:pt x="523409" y="119063"/>
                    </a:cubicBezTo>
                    <a:cubicBezTo>
                      <a:pt x="512941" y="135255"/>
                      <a:pt x="503425" y="152400"/>
                      <a:pt x="494860" y="169545"/>
                    </a:cubicBezTo>
                    <a:cubicBezTo>
                      <a:pt x="486295" y="186690"/>
                      <a:pt x="477730" y="204788"/>
                      <a:pt x="471068" y="222885"/>
                    </a:cubicBezTo>
                    <a:cubicBezTo>
                      <a:pt x="466310" y="235268"/>
                      <a:pt x="462504" y="247650"/>
                      <a:pt x="458697" y="260032"/>
                    </a:cubicBezTo>
                    <a:cubicBezTo>
                      <a:pt x="458697" y="256222"/>
                      <a:pt x="457746" y="253365"/>
                      <a:pt x="457746" y="249555"/>
                    </a:cubicBezTo>
                    <a:cubicBezTo>
                      <a:pt x="455842" y="231457"/>
                      <a:pt x="453939" y="214313"/>
                      <a:pt x="451084" y="196215"/>
                    </a:cubicBezTo>
                    <a:cubicBezTo>
                      <a:pt x="448229" y="178118"/>
                      <a:pt x="446326" y="160972"/>
                      <a:pt x="442519" y="143828"/>
                    </a:cubicBezTo>
                    <a:cubicBezTo>
                      <a:pt x="438713" y="126682"/>
                      <a:pt x="434906" y="109538"/>
                      <a:pt x="429196" y="92393"/>
                    </a:cubicBezTo>
                    <a:cubicBezTo>
                      <a:pt x="423486" y="75247"/>
                      <a:pt x="417776" y="59055"/>
                      <a:pt x="412066" y="41910"/>
                    </a:cubicBezTo>
                    <a:cubicBezTo>
                      <a:pt x="409211" y="33338"/>
                      <a:pt x="404453" y="25718"/>
                      <a:pt x="397791" y="18097"/>
                    </a:cubicBezTo>
                    <a:cubicBezTo>
                      <a:pt x="395888" y="16193"/>
                      <a:pt x="393985" y="14288"/>
                      <a:pt x="392081" y="12382"/>
                    </a:cubicBezTo>
                    <a:lnTo>
                      <a:pt x="386372" y="6668"/>
                    </a:lnTo>
                    <a:cubicBezTo>
                      <a:pt x="385420" y="5715"/>
                      <a:pt x="384468" y="4763"/>
                      <a:pt x="382565" y="3810"/>
                    </a:cubicBezTo>
                    <a:cubicBezTo>
                      <a:pt x="380661" y="2857"/>
                      <a:pt x="378758" y="1905"/>
                      <a:pt x="376855" y="1905"/>
                    </a:cubicBezTo>
                    <a:lnTo>
                      <a:pt x="373048" y="953"/>
                    </a:lnTo>
                    <a:lnTo>
                      <a:pt x="368290" y="0"/>
                    </a:lnTo>
                    <a:cubicBezTo>
                      <a:pt x="366387" y="0"/>
                      <a:pt x="364483" y="0"/>
                      <a:pt x="362580" y="0"/>
                    </a:cubicBezTo>
                    <a:lnTo>
                      <a:pt x="359725" y="0"/>
                    </a:lnTo>
                    <a:lnTo>
                      <a:pt x="355919" y="0"/>
                    </a:lnTo>
                    <a:lnTo>
                      <a:pt x="324514" y="7620"/>
                    </a:lnTo>
                    <a:lnTo>
                      <a:pt x="320707" y="9525"/>
                    </a:lnTo>
                    <a:lnTo>
                      <a:pt x="317852" y="11430"/>
                    </a:lnTo>
                    <a:cubicBezTo>
                      <a:pt x="315949" y="12382"/>
                      <a:pt x="314046" y="13335"/>
                      <a:pt x="313094" y="14288"/>
                    </a:cubicBezTo>
                    <a:lnTo>
                      <a:pt x="309287" y="17145"/>
                    </a:lnTo>
                    <a:lnTo>
                      <a:pt x="306433" y="20003"/>
                    </a:lnTo>
                    <a:cubicBezTo>
                      <a:pt x="304529" y="21907"/>
                      <a:pt x="303578" y="22860"/>
                      <a:pt x="301674" y="24765"/>
                    </a:cubicBezTo>
                    <a:cubicBezTo>
                      <a:pt x="300723" y="25718"/>
                      <a:pt x="299771" y="27622"/>
                      <a:pt x="299771" y="28575"/>
                    </a:cubicBezTo>
                    <a:lnTo>
                      <a:pt x="296916" y="36195"/>
                    </a:lnTo>
                    <a:cubicBezTo>
                      <a:pt x="295965" y="39053"/>
                      <a:pt x="295965" y="40957"/>
                      <a:pt x="295013" y="43815"/>
                    </a:cubicBezTo>
                    <a:cubicBezTo>
                      <a:pt x="293109" y="53340"/>
                      <a:pt x="293109" y="62865"/>
                      <a:pt x="294061" y="71438"/>
                    </a:cubicBezTo>
                    <a:cubicBezTo>
                      <a:pt x="296916" y="88582"/>
                      <a:pt x="299771" y="106680"/>
                      <a:pt x="303578" y="123825"/>
                    </a:cubicBezTo>
                    <a:cubicBezTo>
                      <a:pt x="307384" y="140970"/>
                      <a:pt x="312142" y="158115"/>
                      <a:pt x="317852" y="175260"/>
                    </a:cubicBezTo>
                    <a:cubicBezTo>
                      <a:pt x="323562" y="192405"/>
                      <a:pt x="330224" y="208597"/>
                      <a:pt x="335934" y="225743"/>
                    </a:cubicBezTo>
                    <a:cubicBezTo>
                      <a:pt x="337837" y="229553"/>
                      <a:pt x="338789" y="233363"/>
                      <a:pt x="340692" y="237172"/>
                    </a:cubicBezTo>
                    <a:cubicBezTo>
                      <a:pt x="336886" y="233363"/>
                      <a:pt x="333079" y="228600"/>
                      <a:pt x="329272" y="224790"/>
                    </a:cubicBezTo>
                    <a:cubicBezTo>
                      <a:pt x="314998" y="210503"/>
                      <a:pt x="300723" y="197168"/>
                      <a:pt x="285496" y="185738"/>
                    </a:cubicBezTo>
                    <a:cubicBezTo>
                      <a:pt x="270270" y="173355"/>
                      <a:pt x="255043" y="161925"/>
                      <a:pt x="239817" y="152400"/>
                    </a:cubicBezTo>
                    <a:cubicBezTo>
                      <a:pt x="223639" y="142875"/>
                      <a:pt x="207460" y="136207"/>
                      <a:pt x="189379" y="132397"/>
                    </a:cubicBezTo>
                    <a:cubicBezTo>
                      <a:pt x="171298" y="128588"/>
                      <a:pt x="153217" y="126682"/>
                      <a:pt x="135135" y="126682"/>
                    </a:cubicBezTo>
                    <a:cubicBezTo>
                      <a:pt x="125618" y="126682"/>
                      <a:pt x="115150" y="130493"/>
                      <a:pt x="102778" y="140018"/>
                    </a:cubicBezTo>
                    <a:cubicBezTo>
                      <a:pt x="99924" y="142875"/>
                      <a:pt x="96117" y="145732"/>
                      <a:pt x="93262" y="148590"/>
                    </a:cubicBezTo>
                    <a:lnTo>
                      <a:pt x="82794" y="159068"/>
                    </a:lnTo>
                    <a:cubicBezTo>
                      <a:pt x="80891" y="160972"/>
                      <a:pt x="78987" y="162878"/>
                      <a:pt x="77084" y="166688"/>
                    </a:cubicBezTo>
                    <a:cubicBezTo>
                      <a:pt x="75181" y="170497"/>
                      <a:pt x="72326" y="174307"/>
                      <a:pt x="69471" y="180975"/>
                    </a:cubicBezTo>
                    <a:lnTo>
                      <a:pt x="64712" y="190500"/>
                    </a:lnTo>
                    <a:lnTo>
                      <a:pt x="59003" y="202882"/>
                    </a:lnTo>
                    <a:cubicBezTo>
                      <a:pt x="57099" y="207645"/>
                      <a:pt x="54244" y="213360"/>
                      <a:pt x="52341" y="219075"/>
                    </a:cubicBezTo>
                    <a:lnTo>
                      <a:pt x="48535" y="227647"/>
                    </a:lnTo>
                    <a:lnTo>
                      <a:pt x="44728" y="238125"/>
                    </a:lnTo>
                    <a:lnTo>
                      <a:pt x="15227" y="331470"/>
                    </a:lnTo>
                    <a:lnTo>
                      <a:pt x="12371" y="342900"/>
                    </a:lnTo>
                    <a:lnTo>
                      <a:pt x="10469" y="351472"/>
                    </a:lnTo>
                    <a:cubicBezTo>
                      <a:pt x="9517" y="357188"/>
                      <a:pt x="7613" y="363855"/>
                      <a:pt x="6662" y="368618"/>
                    </a:cubicBezTo>
                    <a:lnTo>
                      <a:pt x="3807" y="381953"/>
                    </a:lnTo>
                    <a:lnTo>
                      <a:pt x="1903" y="393382"/>
                    </a:lnTo>
                    <a:cubicBezTo>
                      <a:pt x="952" y="400050"/>
                      <a:pt x="0" y="405765"/>
                      <a:pt x="0" y="409575"/>
                    </a:cubicBezTo>
                    <a:cubicBezTo>
                      <a:pt x="0" y="414338"/>
                      <a:pt x="0" y="416243"/>
                      <a:pt x="952" y="419100"/>
                    </a:cubicBezTo>
                    <a:lnTo>
                      <a:pt x="2855" y="434340"/>
                    </a:lnTo>
                    <a:cubicBezTo>
                      <a:pt x="3807" y="439103"/>
                      <a:pt x="4758" y="442913"/>
                      <a:pt x="5710" y="447675"/>
                    </a:cubicBezTo>
                    <a:cubicBezTo>
                      <a:pt x="10469" y="463868"/>
                      <a:pt x="16178" y="473393"/>
                      <a:pt x="23791" y="479107"/>
                    </a:cubicBezTo>
                    <a:cubicBezTo>
                      <a:pt x="39018" y="491490"/>
                      <a:pt x="54244" y="501015"/>
                      <a:pt x="70423" y="509588"/>
                    </a:cubicBezTo>
                    <a:cubicBezTo>
                      <a:pt x="86601" y="518160"/>
                      <a:pt x="103730" y="522922"/>
                      <a:pt x="121812" y="525780"/>
                    </a:cubicBezTo>
                    <a:cubicBezTo>
                      <a:pt x="139893" y="528638"/>
                      <a:pt x="158926" y="528638"/>
                      <a:pt x="177008" y="528638"/>
                    </a:cubicBezTo>
                    <a:cubicBezTo>
                      <a:pt x="196041" y="528638"/>
                      <a:pt x="215074" y="527685"/>
                      <a:pt x="234107" y="525780"/>
                    </a:cubicBezTo>
                    <a:cubicBezTo>
                      <a:pt x="241720" y="524828"/>
                      <a:pt x="249333" y="523875"/>
                      <a:pt x="256946" y="522922"/>
                    </a:cubicBezTo>
                    <a:cubicBezTo>
                      <a:pt x="254092" y="524828"/>
                      <a:pt x="251237" y="526732"/>
                      <a:pt x="248382" y="528638"/>
                    </a:cubicBezTo>
                    <a:cubicBezTo>
                      <a:pt x="235058" y="539115"/>
                      <a:pt x="220784" y="548640"/>
                      <a:pt x="207460" y="559118"/>
                    </a:cubicBezTo>
                    <a:cubicBezTo>
                      <a:pt x="194138" y="569595"/>
                      <a:pt x="181766" y="581025"/>
                      <a:pt x="169394" y="593407"/>
                    </a:cubicBezTo>
                    <a:cubicBezTo>
                      <a:pt x="157023" y="605790"/>
                      <a:pt x="145603" y="617220"/>
                      <a:pt x="134183" y="630555"/>
                    </a:cubicBezTo>
                    <a:cubicBezTo>
                      <a:pt x="128473" y="637222"/>
                      <a:pt x="123715" y="643890"/>
                      <a:pt x="120860" y="653415"/>
                    </a:cubicBezTo>
                    <a:cubicBezTo>
                      <a:pt x="119909" y="655320"/>
                      <a:pt x="118957" y="658178"/>
                      <a:pt x="118957" y="660082"/>
                    </a:cubicBezTo>
                    <a:lnTo>
                      <a:pt x="117053" y="667703"/>
                    </a:lnTo>
                    <a:cubicBezTo>
                      <a:pt x="117053" y="668655"/>
                      <a:pt x="116102" y="670560"/>
                      <a:pt x="117053" y="672465"/>
                    </a:cubicBezTo>
                    <a:cubicBezTo>
                      <a:pt x="117053" y="674370"/>
                      <a:pt x="117053" y="676275"/>
                      <a:pt x="118005" y="679132"/>
                    </a:cubicBezTo>
                    <a:lnTo>
                      <a:pt x="118957" y="682943"/>
                    </a:lnTo>
                    <a:lnTo>
                      <a:pt x="120860" y="687705"/>
                    </a:lnTo>
                    <a:cubicBezTo>
                      <a:pt x="121812" y="689610"/>
                      <a:pt x="122764" y="691515"/>
                      <a:pt x="123715" y="693420"/>
                    </a:cubicBezTo>
                    <a:lnTo>
                      <a:pt x="124667" y="696278"/>
                    </a:lnTo>
                    <a:lnTo>
                      <a:pt x="126570" y="700088"/>
                    </a:lnTo>
                    <a:lnTo>
                      <a:pt x="148458" y="725805"/>
                    </a:lnTo>
                    <a:lnTo>
                      <a:pt x="151313" y="728663"/>
                    </a:lnTo>
                    <a:lnTo>
                      <a:pt x="154168" y="730568"/>
                    </a:lnTo>
                    <a:cubicBezTo>
                      <a:pt x="156071" y="731520"/>
                      <a:pt x="157975" y="733425"/>
                      <a:pt x="158926" y="734378"/>
                    </a:cubicBezTo>
                    <a:lnTo>
                      <a:pt x="162733" y="737235"/>
                    </a:lnTo>
                    <a:lnTo>
                      <a:pt x="166539" y="739140"/>
                    </a:lnTo>
                    <a:cubicBezTo>
                      <a:pt x="168443" y="740093"/>
                      <a:pt x="171298" y="741045"/>
                      <a:pt x="172250" y="741045"/>
                    </a:cubicBezTo>
                    <a:cubicBezTo>
                      <a:pt x="174152" y="741045"/>
                      <a:pt x="175104" y="741045"/>
                      <a:pt x="177008" y="741045"/>
                    </a:cubicBezTo>
                    <a:lnTo>
                      <a:pt x="184621" y="740093"/>
                    </a:lnTo>
                    <a:cubicBezTo>
                      <a:pt x="187476" y="740093"/>
                      <a:pt x="189379" y="739140"/>
                      <a:pt x="192234" y="739140"/>
                    </a:cubicBezTo>
                    <a:cubicBezTo>
                      <a:pt x="201751" y="737235"/>
                      <a:pt x="210316" y="732472"/>
                      <a:pt x="216977" y="727710"/>
                    </a:cubicBezTo>
                    <a:cubicBezTo>
                      <a:pt x="231252" y="718185"/>
                      <a:pt x="245526" y="706755"/>
                      <a:pt x="258850" y="696278"/>
                    </a:cubicBezTo>
                    <a:cubicBezTo>
                      <a:pt x="272173" y="684847"/>
                      <a:pt x="284545" y="673418"/>
                      <a:pt x="296916" y="660082"/>
                    </a:cubicBezTo>
                    <a:cubicBezTo>
                      <a:pt x="304529" y="651510"/>
                      <a:pt x="312142" y="642938"/>
                      <a:pt x="319756" y="633413"/>
                    </a:cubicBezTo>
                    <a:cubicBezTo>
                      <a:pt x="318804" y="640080"/>
                      <a:pt x="317852" y="645795"/>
                      <a:pt x="316900" y="652463"/>
                    </a:cubicBezTo>
                    <a:cubicBezTo>
                      <a:pt x="314046" y="672465"/>
                      <a:pt x="311191" y="692468"/>
                      <a:pt x="310239" y="712470"/>
                    </a:cubicBezTo>
                    <a:cubicBezTo>
                      <a:pt x="309287" y="732472"/>
                      <a:pt x="310239" y="752475"/>
                      <a:pt x="314046" y="772478"/>
                    </a:cubicBezTo>
                    <a:cubicBezTo>
                      <a:pt x="317852" y="792480"/>
                      <a:pt x="321659" y="812482"/>
                      <a:pt x="327369" y="831532"/>
                    </a:cubicBezTo>
                    <a:cubicBezTo>
                      <a:pt x="330224" y="841057"/>
                      <a:pt x="335934" y="850582"/>
                      <a:pt x="346402" y="860107"/>
                    </a:cubicBezTo>
                    <a:cubicBezTo>
                      <a:pt x="349257" y="862013"/>
                      <a:pt x="352112" y="864870"/>
                      <a:pt x="354967" y="866775"/>
                    </a:cubicBezTo>
                    <a:lnTo>
                      <a:pt x="364483" y="873443"/>
                    </a:lnTo>
                    <a:cubicBezTo>
                      <a:pt x="366387" y="874395"/>
                      <a:pt x="367339" y="875347"/>
                      <a:pt x="371145" y="876300"/>
                    </a:cubicBezTo>
                    <a:cubicBezTo>
                      <a:pt x="374000" y="877253"/>
                      <a:pt x="377807" y="878205"/>
                      <a:pt x="382565" y="879157"/>
                    </a:cubicBezTo>
                    <a:lnTo>
                      <a:pt x="390178" y="880110"/>
                    </a:lnTo>
                    <a:lnTo>
                      <a:pt x="399694" y="881063"/>
                    </a:lnTo>
                    <a:cubicBezTo>
                      <a:pt x="403501" y="881063"/>
                      <a:pt x="407308" y="882015"/>
                      <a:pt x="411114" y="882015"/>
                    </a:cubicBezTo>
                    <a:lnTo>
                      <a:pt x="416824" y="882968"/>
                    </a:lnTo>
                    <a:lnTo>
                      <a:pt x="424438" y="882968"/>
                    </a:lnTo>
                    <a:lnTo>
                      <a:pt x="490101" y="878205"/>
                    </a:lnTo>
                    <a:lnTo>
                      <a:pt x="497715" y="877253"/>
                    </a:lnTo>
                    <a:lnTo>
                      <a:pt x="503425" y="876300"/>
                    </a:lnTo>
                    <a:cubicBezTo>
                      <a:pt x="507231" y="875347"/>
                      <a:pt x="511038" y="874395"/>
                      <a:pt x="514845" y="873443"/>
                    </a:cubicBezTo>
                    <a:lnTo>
                      <a:pt x="523409" y="870585"/>
                    </a:lnTo>
                    <a:lnTo>
                      <a:pt x="530071" y="868680"/>
                    </a:lnTo>
                    <a:cubicBezTo>
                      <a:pt x="534829" y="866775"/>
                      <a:pt x="537684" y="865822"/>
                      <a:pt x="540539" y="863918"/>
                    </a:cubicBezTo>
                    <a:cubicBezTo>
                      <a:pt x="543394" y="862965"/>
                      <a:pt x="544346" y="861060"/>
                      <a:pt x="546249" y="860107"/>
                    </a:cubicBezTo>
                    <a:lnTo>
                      <a:pt x="553862" y="852488"/>
                    </a:lnTo>
                    <a:cubicBezTo>
                      <a:pt x="556717" y="849630"/>
                      <a:pt x="558621" y="847725"/>
                      <a:pt x="560524" y="844868"/>
                    </a:cubicBezTo>
                    <a:cubicBezTo>
                      <a:pt x="569089" y="834390"/>
                      <a:pt x="571944" y="824865"/>
                      <a:pt x="573847" y="815340"/>
                    </a:cubicBezTo>
                    <a:cubicBezTo>
                      <a:pt x="575750" y="796290"/>
                      <a:pt x="577654" y="776288"/>
                      <a:pt x="577654" y="757238"/>
                    </a:cubicBezTo>
                    <a:cubicBezTo>
                      <a:pt x="577654" y="738188"/>
                      <a:pt x="575750" y="719138"/>
                      <a:pt x="571944" y="700088"/>
                    </a:cubicBezTo>
                    <a:cubicBezTo>
                      <a:pt x="569089" y="686753"/>
                      <a:pt x="565282" y="672465"/>
                      <a:pt x="561475" y="659130"/>
                    </a:cubicBezTo>
                    <a:cubicBezTo>
                      <a:pt x="565282" y="661988"/>
                      <a:pt x="568137" y="664845"/>
                      <a:pt x="571944" y="668655"/>
                    </a:cubicBezTo>
                    <a:cubicBezTo>
                      <a:pt x="588122" y="681990"/>
                      <a:pt x="604300" y="695325"/>
                      <a:pt x="621430" y="705803"/>
                    </a:cubicBezTo>
                    <a:cubicBezTo>
                      <a:pt x="638560" y="716280"/>
                      <a:pt x="656641" y="724853"/>
                      <a:pt x="676626" y="729615"/>
                    </a:cubicBezTo>
                    <a:cubicBezTo>
                      <a:pt x="695659" y="734378"/>
                      <a:pt x="715643" y="737235"/>
                      <a:pt x="736580" y="739140"/>
                    </a:cubicBezTo>
                    <a:cubicBezTo>
                      <a:pt x="747048" y="739140"/>
                      <a:pt x="758468" y="736282"/>
                      <a:pt x="771791" y="726757"/>
                    </a:cubicBezTo>
                    <a:cubicBezTo>
                      <a:pt x="775597" y="723900"/>
                      <a:pt x="778452" y="721995"/>
                      <a:pt x="782259" y="718185"/>
                    </a:cubicBezTo>
                    <a:lnTo>
                      <a:pt x="793679" y="707707"/>
                    </a:lnTo>
                    <a:cubicBezTo>
                      <a:pt x="795583" y="705803"/>
                      <a:pt x="797485" y="703897"/>
                      <a:pt x="799389" y="701040"/>
                    </a:cubicBezTo>
                    <a:cubicBezTo>
                      <a:pt x="801292" y="698182"/>
                      <a:pt x="804147" y="693420"/>
                      <a:pt x="807954" y="686753"/>
                    </a:cubicBezTo>
                    <a:lnTo>
                      <a:pt x="812712" y="677228"/>
                    </a:lnTo>
                    <a:lnTo>
                      <a:pt x="818422" y="664845"/>
                    </a:lnTo>
                    <a:cubicBezTo>
                      <a:pt x="820325" y="660082"/>
                      <a:pt x="823180" y="654368"/>
                      <a:pt x="825084" y="648653"/>
                    </a:cubicBezTo>
                    <a:lnTo>
                      <a:pt x="828890" y="640080"/>
                    </a:lnTo>
                    <a:lnTo>
                      <a:pt x="832697" y="629603"/>
                    </a:lnTo>
                    <a:lnTo>
                      <a:pt x="862198" y="535305"/>
                    </a:lnTo>
                    <a:lnTo>
                      <a:pt x="865053" y="523875"/>
                    </a:lnTo>
                    <a:lnTo>
                      <a:pt x="866957" y="515303"/>
                    </a:lnTo>
                    <a:cubicBezTo>
                      <a:pt x="867908" y="509588"/>
                      <a:pt x="869811" y="502920"/>
                      <a:pt x="870763" y="498157"/>
                    </a:cubicBezTo>
                    <a:lnTo>
                      <a:pt x="873618" y="484822"/>
                    </a:lnTo>
                    <a:lnTo>
                      <a:pt x="875521" y="473393"/>
                    </a:lnTo>
                    <a:cubicBezTo>
                      <a:pt x="876473" y="466725"/>
                      <a:pt x="877425" y="461010"/>
                      <a:pt x="877425" y="457200"/>
                    </a:cubicBezTo>
                    <a:cubicBezTo>
                      <a:pt x="878376" y="451485"/>
                      <a:pt x="878376" y="448628"/>
                      <a:pt x="877425" y="4467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2" name="Google Shape;542;p9"/>
              <p:cNvGrpSpPr/>
              <p:nvPr/>
            </p:nvGrpSpPr>
            <p:grpSpPr>
              <a:xfrm>
                <a:off x="5065072" y="4049296"/>
                <a:ext cx="622841" cy="698940"/>
                <a:chOff x="6442110" y="4049296"/>
                <a:chExt cx="622841" cy="698940"/>
              </a:xfrm>
            </p:grpSpPr>
            <p:sp>
              <p:nvSpPr>
                <p:cNvPr id="543" name="Google Shape;543;p9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6726294" y="4448393"/>
                  <a:ext cx="36675" cy="2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75" h="251372" extrusionOk="0">
                      <a:moveTo>
                        <a:pt x="25189" y="3484"/>
                      </a:moveTo>
                      <a:cubicBezTo>
                        <a:pt x="10914" y="40632"/>
                        <a:pt x="9010" y="85399"/>
                        <a:pt x="4252" y="125404"/>
                      </a:cubicBezTo>
                      <a:cubicBezTo>
                        <a:pt x="-506" y="167314"/>
                        <a:pt x="-1458" y="207319"/>
                        <a:pt x="2349" y="249229"/>
                      </a:cubicBezTo>
                      <a:cubicBezTo>
                        <a:pt x="2349" y="252087"/>
                        <a:pt x="6156" y="252087"/>
                        <a:pt x="7107" y="249229"/>
                      </a:cubicBezTo>
                      <a:cubicBezTo>
                        <a:pt x="13769" y="209224"/>
                        <a:pt x="18527" y="169219"/>
                        <a:pt x="22334" y="128262"/>
                      </a:cubicBezTo>
                      <a:cubicBezTo>
                        <a:pt x="26140" y="88257"/>
                        <a:pt x="36609" y="47299"/>
                        <a:pt x="36609" y="7294"/>
                      </a:cubicBezTo>
                      <a:cubicBezTo>
                        <a:pt x="37560" y="626"/>
                        <a:pt x="28043" y="-3184"/>
                        <a:pt x="25189" y="34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6761266" y="4462831"/>
                  <a:ext cx="37799" cy="285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99" h="285405" extrusionOk="0">
                      <a:moveTo>
                        <a:pt x="1637" y="1429"/>
                      </a:moveTo>
                      <a:cubicBezTo>
                        <a:pt x="-3121" y="45244"/>
                        <a:pt x="3540" y="91916"/>
                        <a:pt x="8298" y="136684"/>
                      </a:cubicBezTo>
                      <a:cubicBezTo>
                        <a:pt x="13056" y="186214"/>
                        <a:pt x="19718" y="234791"/>
                        <a:pt x="33041" y="283369"/>
                      </a:cubicBezTo>
                      <a:cubicBezTo>
                        <a:pt x="33993" y="286226"/>
                        <a:pt x="37800" y="286226"/>
                        <a:pt x="37800" y="282416"/>
                      </a:cubicBezTo>
                      <a:cubicBezTo>
                        <a:pt x="35896" y="234791"/>
                        <a:pt x="30187" y="188119"/>
                        <a:pt x="24476" y="141446"/>
                      </a:cubicBezTo>
                      <a:cubicBezTo>
                        <a:pt x="18767" y="94774"/>
                        <a:pt x="16863" y="47149"/>
                        <a:pt x="5443" y="1429"/>
                      </a:cubicBezTo>
                      <a:cubicBezTo>
                        <a:pt x="4492" y="-476"/>
                        <a:pt x="1637" y="-476"/>
                        <a:pt x="1637" y="14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6768426" y="4458459"/>
                  <a:ext cx="98206" cy="27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06" h="277083" extrusionOk="0">
                      <a:moveTo>
                        <a:pt x="187" y="1991"/>
                      </a:moveTo>
                      <a:cubicBezTo>
                        <a:pt x="4945" y="46758"/>
                        <a:pt x="23978" y="91526"/>
                        <a:pt x="39204" y="134388"/>
                      </a:cubicBezTo>
                      <a:cubicBezTo>
                        <a:pt x="55382" y="182013"/>
                        <a:pt x="72512" y="228686"/>
                        <a:pt x="93449" y="275359"/>
                      </a:cubicBezTo>
                      <a:cubicBezTo>
                        <a:pt x="94401" y="278216"/>
                        <a:pt x="98207" y="277263"/>
                        <a:pt x="98207" y="274406"/>
                      </a:cubicBezTo>
                      <a:cubicBezTo>
                        <a:pt x="86787" y="226781"/>
                        <a:pt x="72512" y="181061"/>
                        <a:pt x="57286" y="135341"/>
                      </a:cubicBezTo>
                      <a:cubicBezTo>
                        <a:pt x="42060" y="90573"/>
                        <a:pt x="29688" y="41996"/>
                        <a:pt x="4945" y="1038"/>
                      </a:cubicBezTo>
                      <a:cubicBezTo>
                        <a:pt x="2090" y="-867"/>
                        <a:pt x="-765" y="86"/>
                        <a:pt x="187" y="19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6683915" y="4049296"/>
                  <a:ext cx="94338" cy="27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38" h="275712" extrusionOk="0">
                      <a:moveTo>
                        <a:pt x="94214" y="272088"/>
                      </a:moveTo>
                      <a:cubicBezTo>
                        <a:pt x="83746" y="228273"/>
                        <a:pt x="64713" y="185411"/>
                        <a:pt x="49486" y="142548"/>
                      </a:cubicBezTo>
                      <a:cubicBezTo>
                        <a:pt x="32356" y="95876"/>
                        <a:pt x="19033" y="47298"/>
                        <a:pt x="1903" y="626"/>
                      </a:cubicBezTo>
                      <a:cubicBezTo>
                        <a:pt x="1903" y="-327"/>
                        <a:pt x="0" y="-327"/>
                        <a:pt x="0" y="1578"/>
                      </a:cubicBezTo>
                      <a:cubicBezTo>
                        <a:pt x="7614" y="48251"/>
                        <a:pt x="21888" y="94923"/>
                        <a:pt x="36163" y="140643"/>
                      </a:cubicBezTo>
                      <a:cubicBezTo>
                        <a:pt x="50438" y="185411"/>
                        <a:pt x="64713" y="233988"/>
                        <a:pt x="88504" y="274946"/>
                      </a:cubicBezTo>
                      <a:cubicBezTo>
                        <a:pt x="90407" y="276851"/>
                        <a:pt x="95165" y="274946"/>
                        <a:pt x="94214" y="2720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6722933" y="4093839"/>
                  <a:ext cx="52340" cy="22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40" h="221065" extrusionOk="0">
                      <a:moveTo>
                        <a:pt x="39970" y="215164"/>
                      </a:moveTo>
                      <a:cubicBezTo>
                        <a:pt x="42824" y="219926"/>
                        <a:pt x="41872" y="218973"/>
                        <a:pt x="47583" y="220879"/>
                      </a:cubicBezTo>
                      <a:cubicBezTo>
                        <a:pt x="50438" y="221831"/>
                        <a:pt x="52341" y="218973"/>
                        <a:pt x="52341" y="216116"/>
                      </a:cubicBezTo>
                      <a:cubicBezTo>
                        <a:pt x="40921" y="144679"/>
                        <a:pt x="20936" y="72289"/>
                        <a:pt x="3806" y="1804"/>
                      </a:cubicBezTo>
                      <a:cubicBezTo>
                        <a:pt x="2855" y="-1054"/>
                        <a:pt x="0" y="-102"/>
                        <a:pt x="0" y="1804"/>
                      </a:cubicBezTo>
                      <a:cubicBezTo>
                        <a:pt x="951" y="40856"/>
                        <a:pt x="4758" y="78956"/>
                        <a:pt x="13323" y="117056"/>
                      </a:cubicBezTo>
                      <a:cubicBezTo>
                        <a:pt x="15226" y="127533"/>
                        <a:pt x="31404" y="212306"/>
                        <a:pt x="40921" y="214211"/>
                      </a:cubicBezTo>
                      <a:cubicBezTo>
                        <a:pt x="40921" y="214211"/>
                        <a:pt x="39970" y="215164"/>
                        <a:pt x="39970" y="2151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6797854" y="4177134"/>
                  <a:ext cx="130067" cy="181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67" h="181657" extrusionOk="0">
                      <a:moveTo>
                        <a:pt x="2163" y="181398"/>
                      </a:moveTo>
                      <a:cubicBezTo>
                        <a:pt x="29761" y="157586"/>
                        <a:pt x="48794" y="126153"/>
                        <a:pt x="70682" y="96626"/>
                      </a:cubicBezTo>
                      <a:cubicBezTo>
                        <a:pt x="91618" y="67098"/>
                        <a:pt x="112555" y="37571"/>
                        <a:pt x="129684" y="4233"/>
                      </a:cubicBezTo>
                      <a:cubicBezTo>
                        <a:pt x="131588" y="423"/>
                        <a:pt x="125878" y="-1482"/>
                        <a:pt x="123974" y="1376"/>
                      </a:cubicBezTo>
                      <a:cubicBezTo>
                        <a:pt x="97328" y="28998"/>
                        <a:pt x="75440" y="60431"/>
                        <a:pt x="53552" y="91863"/>
                      </a:cubicBezTo>
                      <a:cubicBezTo>
                        <a:pt x="34519" y="119486"/>
                        <a:pt x="12631" y="147108"/>
                        <a:pt x="259" y="179493"/>
                      </a:cubicBezTo>
                      <a:cubicBezTo>
                        <a:pt x="-692" y="180446"/>
                        <a:pt x="1211" y="182351"/>
                        <a:pt x="2163" y="18139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6831162" y="4198945"/>
                  <a:ext cx="133058" cy="13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58" h="135195" extrusionOk="0">
                      <a:moveTo>
                        <a:pt x="2163" y="134822"/>
                      </a:moveTo>
                      <a:cubicBezTo>
                        <a:pt x="50697" y="98627"/>
                        <a:pt x="95425" y="51954"/>
                        <a:pt x="132539" y="4329"/>
                      </a:cubicBezTo>
                      <a:cubicBezTo>
                        <a:pt x="134443" y="2424"/>
                        <a:pt x="130636" y="-1386"/>
                        <a:pt x="128732" y="519"/>
                      </a:cubicBezTo>
                      <a:cubicBezTo>
                        <a:pt x="80198" y="36714"/>
                        <a:pt x="34519" y="82434"/>
                        <a:pt x="259" y="132917"/>
                      </a:cubicBezTo>
                      <a:cubicBezTo>
                        <a:pt x="-692" y="134822"/>
                        <a:pt x="1211" y="135774"/>
                        <a:pt x="2163" y="13482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6844241" y="4242138"/>
                  <a:ext cx="155460" cy="9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60" h="96391" extrusionOk="0">
                      <a:moveTo>
                        <a:pt x="2408" y="96392"/>
                      </a:moveTo>
                      <a:cubicBezTo>
                        <a:pt x="27150" y="93534"/>
                        <a:pt x="45232" y="80199"/>
                        <a:pt x="66169" y="67817"/>
                      </a:cubicBezTo>
                      <a:cubicBezTo>
                        <a:pt x="97573" y="48767"/>
                        <a:pt x="126123" y="26859"/>
                        <a:pt x="154672" y="3999"/>
                      </a:cubicBezTo>
                      <a:cubicBezTo>
                        <a:pt x="156576" y="2094"/>
                        <a:pt x="154672" y="-763"/>
                        <a:pt x="152769" y="189"/>
                      </a:cubicBezTo>
                      <a:cubicBezTo>
                        <a:pt x="99476" y="27812"/>
                        <a:pt x="51894" y="61149"/>
                        <a:pt x="1456" y="93534"/>
                      </a:cubicBezTo>
                      <a:cubicBezTo>
                        <a:pt x="-1399" y="93534"/>
                        <a:pt x="504" y="96392"/>
                        <a:pt x="2408" y="9639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9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9"/>
                <p:cNvSpPr/>
                <p:nvPr/>
              </p:nvSpPr>
              <p:spPr>
                <a:xfrm>
                  <a:off x="6442110" y="4284045"/>
                  <a:ext cx="250995" cy="87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995" h="87135" extrusionOk="0">
                      <a:moveTo>
                        <a:pt x="250371" y="85917"/>
                      </a:moveTo>
                      <a:cubicBezTo>
                        <a:pt x="171384" y="47817"/>
                        <a:pt x="84783" y="25909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80977" y="37339"/>
                        <a:pt x="164722" y="73534"/>
                        <a:pt x="249419" y="86869"/>
                      </a:cubicBezTo>
                      <a:cubicBezTo>
                        <a:pt x="251322" y="87822"/>
                        <a:pt x="251322" y="85917"/>
                        <a:pt x="250371" y="859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9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6470659" y="4247850"/>
                  <a:ext cx="209310" cy="1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10" h="113876" extrusionOk="0">
                      <a:moveTo>
                        <a:pt x="207546" y="105919"/>
                      </a:moveTo>
                      <a:cubicBezTo>
                        <a:pt x="143785" y="61152"/>
                        <a:pt x="75266" y="24004"/>
                        <a:pt x="1989" y="192"/>
                      </a:cubicBezTo>
                      <a:cubicBezTo>
                        <a:pt x="86" y="-761"/>
                        <a:pt x="-866" y="2097"/>
                        <a:pt x="1037" y="3049"/>
                      </a:cubicBezTo>
                      <a:cubicBezTo>
                        <a:pt x="68605" y="41149"/>
                        <a:pt x="136172" y="76392"/>
                        <a:pt x="203739" y="113539"/>
                      </a:cubicBezTo>
                      <a:cubicBezTo>
                        <a:pt x="208498" y="115444"/>
                        <a:pt x="211353" y="108777"/>
                        <a:pt x="207546" y="1059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9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9"/>
                <p:cNvSpPr/>
                <p:nvPr/>
              </p:nvSpPr>
              <p:spPr>
                <a:xfrm>
                  <a:off x="6577077" y="4252551"/>
                  <a:ext cx="119024" cy="102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4" h="102170" extrusionOk="0">
                      <a:moveTo>
                        <a:pt x="118258" y="98361"/>
                      </a:moveTo>
                      <a:cubicBezTo>
                        <a:pt x="87805" y="58356"/>
                        <a:pt x="43078" y="29781"/>
                        <a:pt x="3108" y="253"/>
                      </a:cubicBezTo>
                      <a:cubicBezTo>
                        <a:pt x="1205" y="-699"/>
                        <a:pt x="-699" y="1206"/>
                        <a:pt x="253" y="3111"/>
                      </a:cubicBezTo>
                      <a:cubicBezTo>
                        <a:pt x="33561" y="40258"/>
                        <a:pt x="69724" y="80263"/>
                        <a:pt x="115403" y="102171"/>
                      </a:cubicBezTo>
                      <a:cubicBezTo>
                        <a:pt x="118258" y="102171"/>
                        <a:pt x="120161" y="99313"/>
                        <a:pt x="118258" y="983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9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9"/>
                <p:cNvSpPr/>
                <p:nvPr/>
              </p:nvSpPr>
              <p:spPr>
                <a:xfrm>
                  <a:off x="6534359" y="4378917"/>
                  <a:ext cx="150181" cy="18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81" h="18311" extrusionOk="0">
                      <a:moveTo>
                        <a:pt x="148605" y="2475"/>
                      </a:moveTo>
                      <a:cubicBezTo>
                        <a:pt x="126717" y="-3240"/>
                        <a:pt x="101022" y="2475"/>
                        <a:pt x="78183" y="4380"/>
                      </a:cubicBezTo>
                      <a:cubicBezTo>
                        <a:pt x="52488" y="6285"/>
                        <a:pt x="26794" y="9142"/>
                        <a:pt x="1099" y="9142"/>
                      </a:cubicBezTo>
                      <a:cubicBezTo>
                        <a:pt x="-805" y="9142"/>
                        <a:pt x="147" y="12000"/>
                        <a:pt x="1099" y="12000"/>
                      </a:cubicBezTo>
                      <a:cubicBezTo>
                        <a:pt x="25842" y="16762"/>
                        <a:pt x="50585" y="19620"/>
                        <a:pt x="76280" y="17714"/>
                      </a:cubicBezTo>
                      <a:cubicBezTo>
                        <a:pt x="99119" y="16762"/>
                        <a:pt x="128621" y="16762"/>
                        <a:pt x="149557" y="5332"/>
                      </a:cubicBezTo>
                      <a:cubicBezTo>
                        <a:pt x="150509" y="4380"/>
                        <a:pt x="150509" y="3427"/>
                        <a:pt x="148605" y="24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p9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9"/>
                <p:cNvSpPr/>
                <p:nvPr/>
              </p:nvSpPr>
              <p:spPr>
                <a:xfrm>
                  <a:off x="6559434" y="4463493"/>
                  <a:ext cx="139934" cy="1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4" h="124158" extrusionOk="0">
                      <a:moveTo>
                        <a:pt x="134949" y="767"/>
                      </a:moveTo>
                      <a:cubicBezTo>
                        <a:pt x="91173" y="41724"/>
                        <a:pt x="43590" y="76967"/>
                        <a:pt x="766" y="119829"/>
                      </a:cubicBezTo>
                      <a:cubicBezTo>
                        <a:pt x="-1137" y="121734"/>
                        <a:pt x="766" y="125544"/>
                        <a:pt x="3621" y="123639"/>
                      </a:cubicBezTo>
                      <a:cubicBezTo>
                        <a:pt x="38832" y="99827"/>
                        <a:pt x="71189" y="76014"/>
                        <a:pt x="103545" y="49344"/>
                      </a:cubicBezTo>
                      <a:cubicBezTo>
                        <a:pt x="117820" y="36962"/>
                        <a:pt x="142563" y="25532"/>
                        <a:pt x="139708" y="3624"/>
                      </a:cubicBezTo>
                      <a:cubicBezTo>
                        <a:pt x="139708" y="767"/>
                        <a:pt x="136853" y="-1138"/>
                        <a:pt x="134949" y="7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9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p9"/>
                <p:cNvSpPr/>
                <p:nvPr/>
              </p:nvSpPr>
              <p:spPr>
                <a:xfrm>
                  <a:off x="6594784" y="4478028"/>
                  <a:ext cx="101692" cy="11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2" h="114494" extrusionOk="0">
                      <a:moveTo>
                        <a:pt x="97696" y="519"/>
                      </a:moveTo>
                      <a:cubicBezTo>
                        <a:pt x="63437" y="35762"/>
                        <a:pt x="30129" y="71957"/>
                        <a:pt x="628" y="111009"/>
                      </a:cubicBezTo>
                      <a:cubicBezTo>
                        <a:pt x="-1276" y="112914"/>
                        <a:pt x="1580" y="115772"/>
                        <a:pt x="3483" y="113867"/>
                      </a:cubicBezTo>
                      <a:cubicBezTo>
                        <a:pt x="43452" y="84339"/>
                        <a:pt x="74857" y="46239"/>
                        <a:pt x="101503" y="4329"/>
                      </a:cubicBezTo>
                      <a:cubicBezTo>
                        <a:pt x="102455" y="2424"/>
                        <a:pt x="99600" y="-1386"/>
                        <a:pt x="97696" y="5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9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9"/>
                <p:cNvSpPr/>
                <p:nvPr/>
              </p:nvSpPr>
              <p:spPr>
                <a:xfrm>
                  <a:off x="6859020" y="4445209"/>
                  <a:ext cx="193022" cy="12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22" h="129729" extrusionOk="0">
                      <a:moveTo>
                        <a:pt x="0" y="1905"/>
                      </a:moveTo>
                      <a:cubicBezTo>
                        <a:pt x="24743" y="30480"/>
                        <a:pt x="60906" y="49530"/>
                        <a:pt x="91358" y="70485"/>
                      </a:cubicBezTo>
                      <a:cubicBezTo>
                        <a:pt x="123715" y="91440"/>
                        <a:pt x="156071" y="112395"/>
                        <a:pt x="190331" y="129540"/>
                      </a:cubicBezTo>
                      <a:cubicBezTo>
                        <a:pt x="192234" y="130493"/>
                        <a:pt x="194138" y="127635"/>
                        <a:pt x="192234" y="125730"/>
                      </a:cubicBezTo>
                      <a:cubicBezTo>
                        <a:pt x="161781" y="99060"/>
                        <a:pt x="127522" y="77153"/>
                        <a:pt x="94214" y="54293"/>
                      </a:cubicBezTo>
                      <a:cubicBezTo>
                        <a:pt x="64712" y="34290"/>
                        <a:pt x="35211" y="10478"/>
                        <a:pt x="951" y="0"/>
                      </a:cubicBezTo>
                      <a:cubicBezTo>
                        <a:pt x="951" y="0"/>
                        <a:pt x="0" y="953"/>
                        <a:pt x="0" y="190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9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9"/>
                <p:cNvSpPr/>
                <p:nvPr/>
              </p:nvSpPr>
              <p:spPr>
                <a:xfrm>
                  <a:off x="6877936" y="4441161"/>
                  <a:ext cx="187015" cy="7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15" h="74684" extrusionOk="0">
                      <a:moveTo>
                        <a:pt x="117" y="2143"/>
                      </a:moveTo>
                      <a:cubicBezTo>
                        <a:pt x="-2738" y="18336"/>
                        <a:pt x="47699" y="29766"/>
                        <a:pt x="57216" y="32623"/>
                      </a:cubicBezTo>
                      <a:cubicBezTo>
                        <a:pt x="99089" y="48816"/>
                        <a:pt x="141913" y="63103"/>
                        <a:pt x="184738" y="74533"/>
                      </a:cubicBezTo>
                      <a:cubicBezTo>
                        <a:pt x="187592" y="75486"/>
                        <a:pt x="187592" y="71676"/>
                        <a:pt x="185689" y="70723"/>
                      </a:cubicBezTo>
                      <a:cubicBezTo>
                        <a:pt x="153333" y="54531"/>
                        <a:pt x="120025" y="41196"/>
                        <a:pt x="85765" y="28813"/>
                      </a:cubicBezTo>
                      <a:cubicBezTo>
                        <a:pt x="69587" y="23098"/>
                        <a:pt x="54361" y="17383"/>
                        <a:pt x="38183" y="11668"/>
                      </a:cubicBezTo>
                      <a:cubicBezTo>
                        <a:pt x="35328" y="10716"/>
                        <a:pt x="6778" y="5001"/>
                        <a:pt x="5826" y="2143"/>
                      </a:cubicBezTo>
                      <a:cubicBezTo>
                        <a:pt x="3923" y="-714"/>
                        <a:pt x="117" y="-714"/>
                        <a:pt x="117" y="21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9"/>
                <p:cNvSpPr/>
                <p:nvPr/>
              </p:nvSpPr>
              <p:spPr>
                <a:xfrm>
                  <a:off x="6581137" y="4234707"/>
                  <a:ext cx="406356" cy="379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56" h="379095" extrusionOk="0">
                      <a:moveTo>
                        <a:pt x="396840" y="236220"/>
                      </a:moveTo>
                      <a:lnTo>
                        <a:pt x="406356" y="207645"/>
                      </a:lnTo>
                      <a:lnTo>
                        <a:pt x="338789" y="181928"/>
                      </a:lnTo>
                      <a:lnTo>
                        <a:pt x="393985" y="160973"/>
                      </a:lnTo>
                      <a:lnTo>
                        <a:pt x="382565" y="132398"/>
                      </a:lnTo>
                      <a:lnTo>
                        <a:pt x="309287" y="160020"/>
                      </a:lnTo>
                      <a:cubicBezTo>
                        <a:pt x="308336" y="157163"/>
                        <a:pt x="306433" y="153353"/>
                        <a:pt x="304529" y="150495"/>
                      </a:cubicBezTo>
                      <a:lnTo>
                        <a:pt x="375903" y="123825"/>
                      </a:lnTo>
                      <a:lnTo>
                        <a:pt x="371145" y="110490"/>
                      </a:lnTo>
                      <a:cubicBezTo>
                        <a:pt x="371145" y="110490"/>
                        <a:pt x="371145" y="110490"/>
                        <a:pt x="371145" y="110490"/>
                      </a:cubicBezTo>
                      <a:lnTo>
                        <a:pt x="364483" y="94298"/>
                      </a:lnTo>
                      <a:lnTo>
                        <a:pt x="294061" y="120015"/>
                      </a:lnTo>
                      <a:lnTo>
                        <a:pt x="343547" y="69533"/>
                      </a:lnTo>
                      <a:lnTo>
                        <a:pt x="334031" y="59055"/>
                      </a:lnTo>
                      <a:cubicBezTo>
                        <a:pt x="334031" y="59055"/>
                        <a:pt x="334031" y="59055"/>
                        <a:pt x="334031" y="59055"/>
                      </a:cubicBezTo>
                      <a:lnTo>
                        <a:pt x="321659" y="46673"/>
                      </a:lnTo>
                      <a:lnTo>
                        <a:pt x="274076" y="95250"/>
                      </a:lnTo>
                      <a:lnTo>
                        <a:pt x="295965" y="27623"/>
                      </a:lnTo>
                      <a:lnTo>
                        <a:pt x="282641" y="22860"/>
                      </a:lnTo>
                      <a:cubicBezTo>
                        <a:pt x="282641" y="22860"/>
                        <a:pt x="282641" y="22860"/>
                        <a:pt x="282641" y="22860"/>
                      </a:cubicBezTo>
                      <a:lnTo>
                        <a:pt x="266463" y="17145"/>
                      </a:lnTo>
                      <a:lnTo>
                        <a:pt x="244575" y="86678"/>
                      </a:lnTo>
                      <a:cubicBezTo>
                        <a:pt x="241720" y="84773"/>
                        <a:pt x="237913" y="83820"/>
                        <a:pt x="235058" y="82868"/>
                      </a:cubicBezTo>
                      <a:lnTo>
                        <a:pt x="257898" y="10478"/>
                      </a:lnTo>
                      <a:lnTo>
                        <a:pt x="229349" y="0"/>
                      </a:lnTo>
                      <a:lnTo>
                        <a:pt x="206509" y="70485"/>
                      </a:lnTo>
                      <a:lnTo>
                        <a:pt x="198896" y="953"/>
                      </a:lnTo>
                      <a:lnTo>
                        <a:pt x="185572" y="1905"/>
                      </a:lnTo>
                      <a:cubicBezTo>
                        <a:pt x="185572" y="1905"/>
                        <a:pt x="185572" y="1905"/>
                        <a:pt x="185572" y="1905"/>
                      </a:cubicBezTo>
                      <a:lnTo>
                        <a:pt x="169394" y="2858"/>
                      </a:lnTo>
                      <a:lnTo>
                        <a:pt x="177008" y="73343"/>
                      </a:lnTo>
                      <a:cubicBezTo>
                        <a:pt x="173201" y="73343"/>
                        <a:pt x="170346" y="74295"/>
                        <a:pt x="166539" y="74295"/>
                      </a:cubicBezTo>
                      <a:lnTo>
                        <a:pt x="158926" y="3810"/>
                      </a:lnTo>
                      <a:lnTo>
                        <a:pt x="145603" y="4763"/>
                      </a:lnTo>
                      <a:lnTo>
                        <a:pt x="145603" y="4763"/>
                      </a:lnTo>
                      <a:lnTo>
                        <a:pt x="129425" y="5715"/>
                      </a:lnTo>
                      <a:lnTo>
                        <a:pt x="137038" y="74295"/>
                      </a:lnTo>
                      <a:lnTo>
                        <a:pt x="97069" y="14288"/>
                      </a:lnTo>
                      <a:lnTo>
                        <a:pt x="72326" y="30480"/>
                      </a:lnTo>
                      <a:lnTo>
                        <a:pt x="114198" y="94298"/>
                      </a:lnTo>
                      <a:cubicBezTo>
                        <a:pt x="111344" y="96203"/>
                        <a:pt x="108489" y="98108"/>
                        <a:pt x="106585" y="100965"/>
                      </a:cubicBezTo>
                      <a:lnTo>
                        <a:pt x="66616" y="40958"/>
                      </a:lnTo>
                      <a:lnTo>
                        <a:pt x="41873" y="57150"/>
                      </a:lnTo>
                      <a:lnTo>
                        <a:pt x="75181" y="107633"/>
                      </a:lnTo>
                      <a:lnTo>
                        <a:pt x="10469" y="90488"/>
                      </a:lnTo>
                      <a:lnTo>
                        <a:pt x="7613" y="103823"/>
                      </a:lnTo>
                      <a:cubicBezTo>
                        <a:pt x="7613" y="103823"/>
                        <a:pt x="7613" y="103823"/>
                        <a:pt x="7613" y="103823"/>
                      </a:cubicBezTo>
                      <a:lnTo>
                        <a:pt x="3807" y="120015"/>
                      </a:lnTo>
                      <a:lnTo>
                        <a:pt x="82794" y="140018"/>
                      </a:lnTo>
                      <a:cubicBezTo>
                        <a:pt x="81843" y="142875"/>
                        <a:pt x="80891" y="146685"/>
                        <a:pt x="79939" y="149543"/>
                      </a:cubicBezTo>
                      <a:lnTo>
                        <a:pt x="6662" y="130493"/>
                      </a:lnTo>
                      <a:lnTo>
                        <a:pt x="0" y="160020"/>
                      </a:lnTo>
                      <a:lnTo>
                        <a:pt x="73277" y="179070"/>
                      </a:lnTo>
                      <a:lnTo>
                        <a:pt x="1903" y="193358"/>
                      </a:lnTo>
                      <a:lnTo>
                        <a:pt x="8565" y="223838"/>
                      </a:lnTo>
                      <a:lnTo>
                        <a:pt x="84697" y="209550"/>
                      </a:lnTo>
                      <a:cubicBezTo>
                        <a:pt x="85649" y="212408"/>
                        <a:pt x="87552" y="216218"/>
                        <a:pt x="88504" y="219075"/>
                      </a:cubicBezTo>
                      <a:lnTo>
                        <a:pt x="18082" y="232410"/>
                      </a:lnTo>
                      <a:lnTo>
                        <a:pt x="24743" y="262890"/>
                      </a:lnTo>
                      <a:lnTo>
                        <a:pt x="91359" y="249555"/>
                      </a:lnTo>
                      <a:lnTo>
                        <a:pt x="46631" y="291465"/>
                      </a:lnTo>
                      <a:lnTo>
                        <a:pt x="56148" y="301943"/>
                      </a:lnTo>
                      <a:cubicBezTo>
                        <a:pt x="56148" y="301943"/>
                        <a:pt x="56148" y="301943"/>
                        <a:pt x="56148" y="301943"/>
                      </a:cubicBezTo>
                      <a:lnTo>
                        <a:pt x="67568" y="314325"/>
                      </a:lnTo>
                      <a:lnTo>
                        <a:pt x="122764" y="262890"/>
                      </a:lnTo>
                      <a:cubicBezTo>
                        <a:pt x="125618" y="264795"/>
                        <a:pt x="128473" y="267653"/>
                        <a:pt x="131328" y="269558"/>
                      </a:cubicBezTo>
                      <a:lnTo>
                        <a:pt x="74229" y="322898"/>
                      </a:lnTo>
                      <a:lnTo>
                        <a:pt x="83745" y="333375"/>
                      </a:lnTo>
                      <a:cubicBezTo>
                        <a:pt x="83745" y="333375"/>
                        <a:pt x="83745" y="333375"/>
                        <a:pt x="83745" y="333375"/>
                      </a:cubicBezTo>
                      <a:lnTo>
                        <a:pt x="95165" y="345758"/>
                      </a:lnTo>
                      <a:lnTo>
                        <a:pt x="119909" y="322898"/>
                      </a:lnTo>
                      <a:lnTo>
                        <a:pt x="112295" y="345758"/>
                      </a:lnTo>
                      <a:lnTo>
                        <a:pt x="125618" y="350520"/>
                      </a:lnTo>
                      <a:cubicBezTo>
                        <a:pt x="125618" y="350520"/>
                        <a:pt x="125618" y="350520"/>
                        <a:pt x="125618" y="350520"/>
                      </a:cubicBezTo>
                      <a:lnTo>
                        <a:pt x="140845" y="356235"/>
                      </a:lnTo>
                      <a:lnTo>
                        <a:pt x="164636" y="286703"/>
                      </a:lnTo>
                      <a:cubicBezTo>
                        <a:pt x="167491" y="287655"/>
                        <a:pt x="171298" y="288608"/>
                        <a:pt x="174152" y="289560"/>
                      </a:cubicBezTo>
                      <a:lnTo>
                        <a:pt x="147506" y="367665"/>
                      </a:lnTo>
                      <a:lnTo>
                        <a:pt x="176056" y="379095"/>
                      </a:lnTo>
                      <a:lnTo>
                        <a:pt x="198896" y="311468"/>
                      </a:lnTo>
                      <a:lnTo>
                        <a:pt x="214122" y="373380"/>
                      </a:lnTo>
                      <a:lnTo>
                        <a:pt x="243624" y="366713"/>
                      </a:lnTo>
                      <a:lnTo>
                        <a:pt x="225542" y="294323"/>
                      </a:lnTo>
                      <a:cubicBezTo>
                        <a:pt x="229349" y="294323"/>
                        <a:pt x="232204" y="293370"/>
                        <a:pt x="236010" y="292418"/>
                      </a:cubicBezTo>
                      <a:lnTo>
                        <a:pt x="255995" y="369570"/>
                      </a:lnTo>
                      <a:lnTo>
                        <a:pt x="285496" y="362903"/>
                      </a:lnTo>
                      <a:lnTo>
                        <a:pt x="266463" y="285750"/>
                      </a:lnTo>
                      <a:lnTo>
                        <a:pt x="310239" y="343853"/>
                      </a:lnTo>
                      <a:lnTo>
                        <a:pt x="334031" y="325755"/>
                      </a:lnTo>
                      <a:lnTo>
                        <a:pt x="287399" y="262890"/>
                      </a:lnTo>
                      <a:cubicBezTo>
                        <a:pt x="289303" y="260033"/>
                        <a:pt x="292158" y="258128"/>
                        <a:pt x="294061" y="255270"/>
                      </a:cubicBezTo>
                      <a:lnTo>
                        <a:pt x="342595" y="320993"/>
                      </a:lnTo>
                      <a:lnTo>
                        <a:pt x="366387" y="302895"/>
                      </a:lnTo>
                      <a:lnTo>
                        <a:pt x="323562" y="244793"/>
                      </a:lnTo>
                      <a:lnTo>
                        <a:pt x="379710" y="265748"/>
                      </a:lnTo>
                      <a:lnTo>
                        <a:pt x="389226" y="237173"/>
                      </a:lnTo>
                      <a:lnTo>
                        <a:pt x="315949" y="208598"/>
                      </a:lnTo>
                      <a:cubicBezTo>
                        <a:pt x="316900" y="204788"/>
                        <a:pt x="316900" y="201930"/>
                        <a:pt x="316900" y="198120"/>
                      </a:cubicBezTo>
                      <a:lnTo>
                        <a:pt x="396840" y="2362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6" name="Google Shape;576;p9"/>
              <p:cNvGrpSpPr/>
              <p:nvPr/>
            </p:nvGrpSpPr>
            <p:grpSpPr>
              <a:xfrm>
                <a:off x="5322502" y="4343290"/>
                <a:ext cx="159452" cy="147643"/>
                <a:chOff x="6705277" y="4343290"/>
                <a:chExt cx="159452" cy="147643"/>
              </a:xfrm>
            </p:grpSpPr>
            <p:sp>
              <p:nvSpPr>
                <p:cNvPr id="577" name="Google Shape;577;p9"/>
                <p:cNvSpPr/>
                <p:nvPr/>
              </p:nvSpPr>
              <p:spPr>
                <a:xfrm>
                  <a:off x="6705277" y="4394200"/>
                  <a:ext cx="33408" cy="33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8" h="33437" extrusionOk="0">
                      <a:moveTo>
                        <a:pt x="27173" y="30054"/>
                      </a:moveTo>
                      <a:cubicBezTo>
                        <a:pt x="33834" y="24339"/>
                        <a:pt x="35737" y="13862"/>
                        <a:pt x="30027" y="6242"/>
                      </a:cubicBezTo>
                      <a:cubicBezTo>
                        <a:pt x="24318" y="-426"/>
                        <a:pt x="13849" y="-2331"/>
                        <a:pt x="6236" y="3384"/>
                      </a:cubicBezTo>
                      <a:cubicBezTo>
                        <a:pt x="-426" y="9099"/>
                        <a:pt x="-2329" y="19577"/>
                        <a:pt x="3381" y="27196"/>
                      </a:cubicBezTo>
                      <a:cubicBezTo>
                        <a:pt x="10043" y="33864"/>
                        <a:pt x="20511" y="35769"/>
                        <a:pt x="27173" y="3005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9"/>
                <p:cNvSpPr/>
                <p:nvPr/>
              </p:nvSpPr>
              <p:spPr>
                <a:xfrm>
                  <a:off x="6711068" y="4361896"/>
                  <a:ext cx="21827" cy="21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1572" extrusionOk="0">
                      <a:moveTo>
                        <a:pt x="17575" y="19496"/>
                      </a:moveTo>
                      <a:cubicBezTo>
                        <a:pt x="22333" y="15686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2828"/>
                        <a:pt x="2349" y="17591"/>
                      </a:cubicBezTo>
                      <a:cubicBezTo>
                        <a:pt x="6155" y="21401"/>
                        <a:pt x="12817" y="23306"/>
                        <a:pt x="17575" y="1949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9"/>
                <p:cNvSpPr/>
                <p:nvPr/>
              </p:nvSpPr>
              <p:spPr>
                <a:xfrm>
                  <a:off x="6763612" y="4359484"/>
                  <a:ext cx="15120" cy="16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16094" extrusionOk="0">
                      <a:moveTo>
                        <a:pt x="242" y="7620"/>
                      </a:moveTo>
                      <a:cubicBezTo>
                        <a:pt x="242" y="7620"/>
                        <a:pt x="242" y="7620"/>
                        <a:pt x="242" y="7620"/>
                      </a:cubicBezTo>
                      <a:cubicBezTo>
                        <a:pt x="242" y="6668"/>
                        <a:pt x="242" y="4763"/>
                        <a:pt x="242" y="3810"/>
                      </a:cubicBezTo>
                      <a:cubicBezTo>
                        <a:pt x="242" y="4763"/>
                        <a:pt x="242" y="5715"/>
                        <a:pt x="242" y="7620"/>
                      </a:cubicBezTo>
                      <a:cubicBezTo>
                        <a:pt x="-709" y="13335"/>
                        <a:pt x="5001" y="18097"/>
                        <a:pt x="10710" y="15240"/>
                      </a:cubicBezTo>
                      <a:cubicBezTo>
                        <a:pt x="16421" y="12383"/>
                        <a:pt x="16421" y="5715"/>
                        <a:pt x="11662" y="1905"/>
                      </a:cubicBezTo>
                      <a:cubicBezTo>
                        <a:pt x="9759" y="0"/>
                        <a:pt x="8808" y="0"/>
                        <a:pt x="6904" y="0"/>
                      </a:cubicBezTo>
                      <a:cubicBezTo>
                        <a:pt x="5952" y="0"/>
                        <a:pt x="5952" y="0"/>
                        <a:pt x="6904" y="0"/>
                      </a:cubicBezTo>
                      <a:cubicBezTo>
                        <a:pt x="5952" y="0"/>
                        <a:pt x="5001" y="0"/>
                        <a:pt x="5001" y="0"/>
                      </a:cubicBezTo>
                      <a:cubicBezTo>
                        <a:pt x="1194" y="953"/>
                        <a:pt x="-709" y="3810"/>
                        <a:pt x="242" y="76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p9"/>
                <p:cNvSpPr/>
                <p:nvPr/>
              </p:nvSpPr>
              <p:spPr>
                <a:xfrm>
                  <a:off x="6757028" y="4417503"/>
                  <a:ext cx="19763" cy="20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3" h="20171" extrusionOk="0">
                      <a:moveTo>
                        <a:pt x="16343" y="18182"/>
                      </a:moveTo>
                      <a:cubicBezTo>
                        <a:pt x="25859" y="10562"/>
                        <a:pt x="13488" y="-5631"/>
                        <a:pt x="3972" y="1990"/>
                      </a:cubicBezTo>
                      <a:cubicBezTo>
                        <a:pt x="-6497" y="9609"/>
                        <a:pt x="5875" y="25802"/>
                        <a:pt x="16343" y="1818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9"/>
                <p:cNvSpPr/>
                <p:nvPr/>
              </p:nvSpPr>
              <p:spPr>
                <a:xfrm>
                  <a:off x="6725343" y="4457146"/>
                  <a:ext cx="21827" cy="2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7" h="22799" extrusionOk="0">
                      <a:moveTo>
                        <a:pt x="17575" y="20448"/>
                      </a:moveTo>
                      <a:cubicBezTo>
                        <a:pt x="22333" y="16638"/>
                        <a:pt x="23285" y="9018"/>
                        <a:pt x="19479" y="4256"/>
                      </a:cubicBezTo>
                      <a:cubicBezTo>
                        <a:pt x="15672" y="-507"/>
                        <a:pt x="9011" y="-1459"/>
                        <a:pt x="4252" y="2351"/>
                      </a:cubicBezTo>
                      <a:cubicBezTo>
                        <a:pt x="-506" y="6161"/>
                        <a:pt x="-1458" y="13781"/>
                        <a:pt x="2349" y="18543"/>
                      </a:cubicBezTo>
                      <a:cubicBezTo>
                        <a:pt x="5204" y="23306"/>
                        <a:pt x="12817" y="24259"/>
                        <a:pt x="17575" y="204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9"/>
                <p:cNvSpPr/>
                <p:nvPr/>
              </p:nvSpPr>
              <p:spPr>
                <a:xfrm>
                  <a:off x="6773558" y="4465561"/>
                  <a:ext cx="25321" cy="2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1" h="25372" extrusionOk="0">
                      <a:moveTo>
                        <a:pt x="20750" y="22511"/>
                      </a:moveTo>
                      <a:cubicBezTo>
                        <a:pt x="33121" y="12986"/>
                        <a:pt x="17895" y="-7017"/>
                        <a:pt x="4571" y="2508"/>
                      </a:cubicBezTo>
                      <a:cubicBezTo>
                        <a:pt x="-7800" y="12033"/>
                        <a:pt x="7426" y="32988"/>
                        <a:pt x="20750" y="22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9"/>
                <p:cNvSpPr/>
                <p:nvPr/>
              </p:nvSpPr>
              <p:spPr>
                <a:xfrm>
                  <a:off x="6829590" y="4452051"/>
                  <a:ext cx="7038" cy="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8" h="6877" extrusionOk="0">
                      <a:moveTo>
                        <a:pt x="5639" y="6494"/>
                      </a:moveTo>
                      <a:cubicBezTo>
                        <a:pt x="9445" y="3636"/>
                        <a:pt x="4687" y="-2079"/>
                        <a:pt x="880" y="779"/>
                      </a:cubicBezTo>
                      <a:cubicBezTo>
                        <a:pt x="-1975" y="2684"/>
                        <a:pt x="2784" y="8399"/>
                        <a:pt x="5639" y="64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9"/>
                <p:cNvSpPr/>
                <p:nvPr/>
              </p:nvSpPr>
              <p:spPr>
                <a:xfrm>
                  <a:off x="6800523" y="4392921"/>
                  <a:ext cx="22779" cy="23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9" h="23207" extrusionOk="0">
                      <a:moveTo>
                        <a:pt x="18527" y="20856"/>
                      </a:moveTo>
                      <a:cubicBezTo>
                        <a:pt x="23285" y="17046"/>
                        <a:pt x="24237" y="9426"/>
                        <a:pt x="20430" y="4664"/>
                      </a:cubicBezTo>
                      <a:cubicBezTo>
                        <a:pt x="16623" y="-99"/>
                        <a:pt x="9010" y="-2004"/>
                        <a:pt x="4252" y="2759"/>
                      </a:cubicBezTo>
                      <a:cubicBezTo>
                        <a:pt x="-506" y="6569"/>
                        <a:pt x="-1458" y="14189"/>
                        <a:pt x="2349" y="18951"/>
                      </a:cubicBezTo>
                      <a:cubicBezTo>
                        <a:pt x="6156" y="23714"/>
                        <a:pt x="13769" y="24666"/>
                        <a:pt x="18527" y="2085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9"/>
                <p:cNvSpPr/>
                <p:nvPr/>
              </p:nvSpPr>
              <p:spPr>
                <a:xfrm>
                  <a:off x="6858836" y="4405587"/>
                  <a:ext cx="5893" cy="5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3" h="5332" extrusionOk="0">
                      <a:moveTo>
                        <a:pt x="2087" y="4380"/>
                      </a:moveTo>
                      <a:cubicBezTo>
                        <a:pt x="3038" y="4380"/>
                        <a:pt x="3038" y="4380"/>
                        <a:pt x="3990" y="5332"/>
                      </a:cubicBezTo>
                      <a:cubicBezTo>
                        <a:pt x="4942" y="5332"/>
                        <a:pt x="5893" y="5332"/>
                        <a:pt x="5893" y="4380"/>
                      </a:cubicBezTo>
                      <a:cubicBezTo>
                        <a:pt x="5893" y="3427"/>
                        <a:pt x="5893" y="3427"/>
                        <a:pt x="5893" y="2475"/>
                      </a:cubicBezTo>
                      <a:cubicBezTo>
                        <a:pt x="3990" y="-3240"/>
                        <a:pt x="-3623" y="2475"/>
                        <a:pt x="2087" y="438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9"/>
                <p:cNvSpPr/>
                <p:nvPr/>
              </p:nvSpPr>
              <p:spPr>
                <a:xfrm>
                  <a:off x="6812110" y="4343290"/>
                  <a:ext cx="10615" cy="10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5" h="10481" extrusionOk="0">
                      <a:moveTo>
                        <a:pt x="8843" y="9527"/>
                      </a:moveTo>
                      <a:cubicBezTo>
                        <a:pt x="13601" y="5717"/>
                        <a:pt x="7892" y="-2855"/>
                        <a:pt x="2181" y="954"/>
                      </a:cubicBezTo>
                      <a:cubicBezTo>
                        <a:pt x="-3528" y="4765"/>
                        <a:pt x="3133" y="13337"/>
                        <a:pt x="8843" y="952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7" name="Google Shape;587;p9"/>
            <p:cNvGrpSpPr/>
            <p:nvPr/>
          </p:nvGrpSpPr>
          <p:grpSpPr>
            <a:xfrm flipH="1">
              <a:off x="136140" y="1752910"/>
              <a:ext cx="288225" cy="301713"/>
              <a:chOff x="7064339" y="4312812"/>
              <a:chExt cx="416149" cy="435624"/>
            </a:xfrm>
          </p:grpSpPr>
          <p:sp>
            <p:nvSpPr>
              <p:cNvPr id="588" name="Google Shape;588;p9"/>
              <p:cNvSpPr/>
              <p:nvPr/>
            </p:nvSpPr>
            <p:spPr>
              <a:xfrm>
                <a:off x="7064339" y="4312812"/>
                <a:ext cx="416149" cy="435624"/>
              </a:xfrm>
              <a:custGeom>
                <a:avLst/>
                <a:gdLst/>
                <a:ahLst/>
                <a:cxnLst/>
                <a:rect l="l" t="t" r="r" b="b"/>
                <a:pathLst>
                  <a:path w="416149" h="435624" extrusionOk="0">
                    <a:moveTo>
                      <a:pt x="401836" y="142875"/>
                    </a:moveTo>
                    <a:cubicBezTo>
                      <a:pt x="409449" y="129540"/>
                      <a:pt x="413256" y="119063"/>
                      <a:pt x="415159" y="111443"/>
                    </a:cubicBezTo>
                    <a:cubicBezTo>
                      <a:pt x="417062" y="103822"/>
                      <a:pt x="416110" y="100013"/>
                      <a:pt x="413256" y="97155"/>
                    </a:cubicBezTo>
                    <a:cubicBezTo>
                      <a:pt x="410401" y="94297"/>
                      <a:pt x="404690" y="92393"/>
                      <a:pt x="397077" y="91440"/>
                    </a:cubicBezTo>
                    <a:cubicBezTo>
                      <a:pt x="389464" y="90488"/>
                      <a:pt x="379948" y="89535"/>
                      <a:pt x="371383" y="89535"/>
                    </a:cubicBezTo>
                    <a:cubicBezTo>
                      <a:pt x="352350" y="91440"/>
                      <a:pt x="326655" y="96203"/>
                      <a:pt x="302864" y="107632"/>
                    </a:cubicBezTo>
                    <a:cubicBezTo>
                      <a:pt x="286686" y="115253"/>
                      <a:pt x="271459" y="126682"/>
                      <a:pt x="258136" y="140018"/>
                    </a:cubicBezTo>
                    <a:cubicBezTo>
                      <a:pt x="258136" y="129540"/>
                      <a:pt x="258136" y="118110"/>
                      <a:pt x="256233" y="106680"/>
                    </a:cubicBezTo>
                    <a:cubicBezTo>
                      <a:pt x="252426" y="82868"/>
                      <a:pt x="243861" y="58103"/>
                      <a:pt x="233393" y="37147"/>
                    </a:cubicBezTo>
                    <a:cubicBezTo>
                      <a:pt x="227683" y="22860"/>
                      <a:pt x="221022" y="13335"/>
                      <a:pt x="216263" y="7620"/>
                    </a:cubicBezTo>
                    <a:cubicBezTo>
                      <a:pt x="211505" y="1905"/>
                      <a:pt x="207699" y="0"/>
                      <a:pt x="203892" y="0"/>
                    </a:cubicBezTo>
                    <a:cubicBezTo>
                      <a:pt x="200085" y="953"/>
                      <a:pt x="195327" y="3810"/>
                      <a:pt x="189617" y="9525"/>
                    </a:cubicBezTo>
                    <a:cubicBezTo>
                      <a:pt x="183907" y="14288"/>
                      <a:pt x="178197" y="21907"/>
                      <a:pt x="173439" y="29528"/>
                    </a:cubicBezTo>
                    <a:cubicBezTo>
                      <a:pt x="163922" y="45720"/>
                      <a:pt x="154406" y="70485"/>
                      <a:pt x="151551" y="99060"/>
                    </a:cubicBezTo>
                    <a:cubicBezTo>
                      <a:pt x="150600" y="113347"/>
                      <a:pt x="150600" y="127635"/>
                      <a:pt x="153454" y="141922"/>
                    </a:cubicBezTo>
                    <a:cubicBezTo>
                      <a:pt x="156309" y="156210"/>
                      <a:pt x="161067" y="170497"/>
                      <a:pt x="166777" y="182880"/>
                    </a:cubicBezTo>
                    <a:cubicBezTo>
                      <a:pt x="167729" y="184785"/>
                      <a:pt x="168681" y="185738"/>
                      <a:pt x="168681" y="187643"/>
                    </a:cubicBezTo>
                    <a:cubicBezTo>
                      <a:pt x="165826" y="186690"/>
                      <a:pt x="163922" y="184785"/>
                      <a:pt x="161067" y="183832"/>
                    </a:cubicBezTo>
                    <a:cubicBezTo>
                      <a:pt x="142034" y="174307"/>
                      <a:pt x="119194" y="168593"/>
                      <a:pt x="96355" y="170497"/>
                    </a:cubicBezTo>
                    <a:cubicBezTo>
                      <a:pt x="73515" y="171450"/>
                      <a:pt x="51627" y="179070"/>
                      <a:pt x="31643" y="188595"/>
                    </a:cubicBezTo>
                    <a:cubicBezTo>
                      <a:pt x="19271" y="194310"/>
                      <a:pt x="10706" y="200025"/>
                      <a:pt x="5948" y="204788"/>
                    </a:cubicBezTo>
                    <a:cubicBezTo>
                      <a:pt x="1190" y="209550"/>
                      <a:pt x="-714" y="213360"/>
                      <a:pt x="238" y="217170"/>
                    </a:cubicBezTo>
                    <a:cubicBezTo>
                      <a:pt x="1190" y="220980"/>
                      <a:pt x="4045" y="225743"/>
                      <a:pt x="8803" y="231457"/>
                    </a:cubicBezTo>
                    <a:cubicBezTo>
                      <a:pt x="13561" y="237172"/>
                      <a:pt x="20223" y="242888"/>
                      <a:pt x="26885" y="247650"/>
                    </a:cubicBezTo>
                    <a:cubicBezTo>
                      <a:pt x="42111" y="258128"/>
                      <a:pt x="63047" y="268605"/>
                      <a:pt x="86839" y="273368"/>
                    </a:cubicBezTo>
                    <a:cubicBezTo>
                      <a:pt x="110630" y="278130"/>
                      <a:pt x="136325" y="277178"/>
                      <a:pt x="159164" y="269557"/>
                    </a:cubicBezTo>
                    <a:cubicBezTo>
                      <a:pt x="164874" y="267653"/>
                      <a:pt x="170584" y="264795"/>
                      <a:pt x="175342" y="262890"/>
                    </a:cubicBezTo>
                    <a:cubicBezTo>
                      <a:pt x="171535" y="266700"/>
                      <a:pt x="168681" y="271463"/>
                      <a:pt x="165826" y="276225"/>
                    </a:cubicBezTo>
                    <a:cubicBezTo>
                      <a:pt x="154406" y="292418"/>
                      <a:pt x="146793" y="314325"/>
                      <a:pt x="146793" y="338138"/>
                    </a:cubicBezTo>
                    <a:cubicBezTo>
                      <a:pt x="146793" y="361950"/>
                      <a:pt x="155358" y="386715"/>
                      <a:pt x="166777" y="405765"/>
                    </a:cubicBezTo>
                    <a:cubicBezTo>
                      <a:pt x="173439" y="418147"/>
                      <a:pt x="181052" y="425768"/>
                      <a:pt x="185810" y="430530"/>
                    </a:cubicBezTo>
                    <a:cubicBezTo>
                      <a:pt x="191520" y="435293"/>
                      <a:pt x="195327" y="436245"/>
                      <a:pt x="199134" y="435293"/>
                    </a:cubicBezTo>
                    <a:cubicBezTo>
                      <a:pt x="202940" y="434340"/>
                      <a:pt x="206747" y="430530"/>
                      <a:pt x="212457" y="426720"/>
                    </a:cubicBezTo>
                    <a:cubicBezTo>
                      <a:pt x="217215" y="421957"/>
                      <a:pt x="222925" y="416243"/>
                      <a:pt x="226732" y="409575"/>
                    </a:cubicBezTo>
                    <a:cubicBezTo>
                      <a:pt x="235296" y="396240"/>
                      <a:pt x="244813" y="378143"/>
                      <a:pt x="249571" y="359093"/>
                    </a:cubicBezTo>
                    <a:cubicBezTo>
                      <a:pt x="254329" y="342900"/>
                      <a:pt x="255281" y="323850"/>
                      <a:pt x="251475" y="303847"/>
                    </a:cubicBezTo>
                    <a:cubicBezTo>
                      <a:pt x="264798" y="319088"/>
                      <a:pt x="281928" y="332422"/>
                      <a:pt x="300009" y="340995"/>
                    </a:cubicBezTo>
                    <a:cubicBezTo>
                      <a:pt x="321897" y="351472"/>
                      <a:pt x="345688" y="357188"/>
                      <a:pt x="367576" y="359093"/>
                    </a:cubicBezTo>
                    <a:cubicBezTo>
                      <a:pt x="381851" y="360997"/>
                      <a:pt x="392319" y="360997"/>
                      <a:pt x="398981" y="360045"/>
                    </a:cubicBezTo>
                    <a:cubicBezTo>
                      <a:pt x="405642" y="359093"/>
                      <a:pt x="409449" y="357188"/>
                      <a:pt x="411352" y="353378"/>
                    </a:cubicBezTo>
                    <a:cubicBezTo>
                      <a:pt x="412304" y="349568"/>
                      <a:pt x="412304" y="343853"/>
                      <a:pt x="410401" y="336232"/>
                    </a:cubicBezTo>
                    <a:cubicBezTo>
                      <a:pt x="408497" y="328613"/>
                      <a:pt x="405642" y="320040"/>
                      <a:pt x="401836" y="311468"/>
                    </a:cubicBezTo>
                    <a:cubicBezTo>
                      <a:pt x="393271" y="294322"/>
                      <a:pt x="377093" y="272415"/>
                      <a:pt x="356156" y="256222"/>
                    </a:cubicBezTo>
                    <a:cubicBezTo>
                      <a:pt x="340930" y="243840"/>
                      <a:pt x="322849" y="234315"/>
                      <a:pt x="304767" y="227647"/>
                    </a:cubicBezTo>
                    <a:cubicBezTo>
                      <a:pt x="321897" y="221932"/>
                      <a:pt x="338075" y="212407"/>
                      <a:pt x="353302" y="200978"/>
                    </a:cubicBezTo>
                    <a:cubicBezTo>
                      <a:pt x="374238" y="185738"/>
                      <a:pt x="390416" y="163830"/>
                      <a:pt x="401836" y="1428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9"/>
              <p:cNvSpPr/>
              <p:nvPr/>
            </p:nvSpPr>
            <p:spPr>
              <a:xfrm>
                <a:off x="7258251" y="4493477"/>
                <a:ext cx="89431" cy="87304"/>
              </a:xfrm>
              <a:custGeom>
                <a:avLst/>
                <a:gdLst/>
                <a:ahLst/>
                <a:cxnLst/>
                <a:rect l="l" t="t" r="r" b="b"/>
                <a:pathLst>
                  <a:path w="89431" h="87304" extrusionOk="0">
                    <a:moveTo>
                      <a:pt x="80402" y="14597"/>
                    </a:moveTo>
                    <a:cubicBezTo>
                      <a:pt x="71837" y="10787"/>
                      <a:pt x="58513" y="12692"/>
                      <a:pt x="53755" y="21265"/>
                    </a:cubicBezTo>
                    <a:cubicBezTo>
                      <a:pt x="51852" y="26027"/>
                      <a:pt x="48997" y="30790"/>
                      <a:pt x="47094" y="34600"/>
                    </a:cubicBezTo>
                    <a:cubicBezTo>
                      <a:pt x="43287" y="26979"/>
                      <a:pt x="40432" y="19360"/>
                      <a:pt x="37577" y="11740"/>
                    </a:cubicBezTo>
                    <a:cubicBezTo>
                      <a:pt x="29012" y="-9215"/>
                      <a:pt x="-4296" y="310"/>
                      <a:pt x="463" y="21265"/>
                    </a:cubicBezTo>
                    <a:cubicBezTo>
                      <a:pt x="4270" y="40315"/>
                      <a:pt x="9028" y="59365"/>
                      <a:pt x="20447" y="75557"/>
                    </a:cubicBezTo>
                    <a:cubicBezTo>
                      <a:pt x="22351" y="77462"/>
                      <a:pt x="24254" y="79367"/>
                      <a:pt x="27109" y="79367"/>
                    </a:cubicBezTo>
                    <a:cubicBezTo>
                      <a:pt x="32819" y="88892"/>
                      <a:pt x="49949" y="89844"/>
                      <a:pt x="57562" y="82225"/>
                    </a:cubicBezTo>
                    <a:cubicBezTo>
                      <a:pt x="69933" y="68890"/>
                      <a:pt x="80402" y="53650"/>
                      <a:pt x="88015" y="37457"/>
                    </a:cubicBezTo>
                    <a:cubicBezTo>
                      <a:pt x="90870" y="29837"/>
                      <a:pt x="89918" y="19360"/>
                      <a:pt x="80402" y="14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0" name="Google Shape;590;p9"/>
            <p:cNvGrpSpPr/>
            <p:nvPr/>
          </p:nvGrpSpPr>
          <p:grpSpPr>
            <a:xfrm flipH="1">
              <a:off x="368431" y="1686375"/>
              <a:ext cx="268001" cy="434764"/>
              <a:chOff x="975733" y="2462104"/>
              <a:chExt cx="631184" cy="1023937"/>
            </a:xfrm>
          </p:grpSpPr>
          <p:sp>
            <p:nvSpPr>
              <p:cNvPr id="591" name="Google Shape;591;p9"/>
              <p:cNvSpPr/>
              <p:nvPr/>
            </p:nvSpPr>
            <p:spPr>
              <a:xfrm>
                <a:off x="975733" y="2462104"/>
                <a:ext cx="631184" cy="1023937"/>
              </a:xfrm>
              <a:custGeom>
                <a:avLst/>
                <a:gdLst/>
                <a:ahLst/>
                <a:cxnLst/>
                <a:rect l="l" t="t" r="r" b="b"/>
                <a:pathLst>
                  <a:path w="631184" h="1023937" extrusionOk="0">
                    <a:moveTo>
                      <a:pt x="631184" y="1019175"/>
                    </a:moveTo>
                    <a:cubicBezTo>
                      <a:pt x="630232" y="1015365"/>
                      <a:pt x="629281" y="1012508"/>
                      <a:pt x="628329" y="1009650"/>
                    </a:cubicBezTo>
                    <a:cubicBezTo>
                      <a:pt x="627377" y="1005840"/>
                      <a:pt x="626426" y="1002983"/>
                      <a:pt x="625474" y="1000125"/>
                    </a:cubicBezTo>
                    <a:cubicBezTo>
                      <a:pt x="624523" y="996315"/>
                      <a:pt x="623571" y="993458"/>
                      <a:pt x="622619" y="990600"/>
                    </a:cubicBezTo>
                    <a:lnTo>
                      <a:pt x="620716" y="985838"/>
                    </a:lnTo>
                    <a:lnTo>
                      <a:pt x="618813" y="981075"/>
                    </a:lnTo>
                    <a:cubicBezTo>
                      <a:pt x="617861" y="978218"/>
                      <a:pt x="616909" y="975360"/>
                      <a:pt x="615958" y="971550"/>
                    </a:cubicBezTo>
                    <a:cubicBezTo>
                      <a:pt x="615006" y="968693"/>
                      <a:pt x="614054" y="965835"/>
                      <a:pt x="613103" y="962977"/>
                    </a:cubicBezTo>
                    <a:cubicBezTo>
                      <a:pt x="611199" y="956310"/>
                      <a:pt x="609296" y="950595"/>
                      <a:pt x="607393" y="944880"/>
                    </a:cubicBezTo>
                    <a:cubicBezTo>
                      <a:pt x="599780" y="920115"/>
                      <a:pt x="592166" y="895350"/>
                      <a:pt x="584553" y="871538"/>
                    </a:cubicBezTo>
                    <a:cubicBezTo>
                      <a:pt x="576940" y="846773"/>
                      <a:pt x="569327" y="823913"/>
                      <a:pt x="560762" y="800100"/>
                    </a:cubicBezTo>
                    <a:cubicBezTo>
                      <a:pt x="553149" y="776288"/>
                      <a:pt x="546487" y="752475"/>
                      <a:pt x="538874" y="728663"/>
                    </a:cubicBezTo>
                    <a:cubicBezTo>
                      <a:pt x="532212" y="704850"/>
                      <a:pt x="524599" y="681038"/>
                      <a:pt x="517937" y="657225"/>
                    </a:cubicBezTo>
                    <a:cubicBezTo>
                      <a:pt x="511276" y="633413"/>
                      <a:pt x="504614" y="610552"/>
                      <a:pt x="497001" y="587693"/>
                    </a:cubicBezTo>
                    <a:cubicBezTo>
                      <a:pt x="489388" y="564833"/>
                      <a:pt x="481774" y="542925"/>
                      <a:pt x="472258" y="521017"/>
                    </a:cubicBezTo>
                    <a:cubicBezTo>
                      <a:pt x="463693" y="499110"/>
                      <a:pt x="454177" y="477202"/>
                      <a:pt x="444660" y="456248"/>
                    </a:cubicBezTo>
                    <a:cubicBezTo>
                      <a:pt x="435144" y="435292"/>
                      <a:pt x="426579" y="413385"/>
                      <a:pt x="416110" y="392430"/>
                    </a:cubicBezTo>
                    <a:cubicBezTo>
                      <a:pt x="406594" y="371475"/>
                      <a:pt x="396126" y="350520"/>
                      <a:pt x="384706" y="330517"/>
                    </a:cubicBezTo>
                    <a:cubicBezTo>
                      <a:pt x="373286" y="310515"/>
                      <a:pt x="361866" y="290513"/>
                      <a:pt x="347591" y="271463"/>
                    </a:cubicBezTo>
                    <a:cubicBezTo>
                      <a:pt x="334268" y="252413"/>
                      <a:pt x="319993" y="233363"/>
                      <a:pt x="305719" y="214313"/>
                    </a:cubicBezTo>
                    <a:cubicBezTo>
                      <a:pt x="291444" y="195263"/>
                      <a:pt x="276217" y="176213"/>
                      <a:pt x="260991" y="158115"/>
                    </a:cubicBezTo>
                    <a:cubicBezTo>
                      <a:pt x="245764" y="139065"/>
                      <a:pt x="230538" y="120015"/>
                      <a:pt x="214360" y="100965"/>
                    </a:cubicBezTo>
                    <a:cubicBezTo>
                      <a:pt x="199133" y="81915"/>
                      <a:pt x="181052" y="63817"/>
                      <a:pt x="161067" y="45720"/>
                    </a:cubicBezTo>
                    <a:cubicBezTo>
                      <a:pt x="156309" y="40958"/>
                      <a:pt x="150599" y="37148"/>
                      <a:pt x="145841" y="32385"/>
                    </a:cubicBezTo>
                    <a:lnTo>
                      <a:pt x="129663" y="19050"/>
                    </a:lnTo>
                    <a:cubicBezTo>
                      <a:pt x="126808" y="17145"/>
                      <a:pt x="124905" y="14288"/>
                      <a:pt x="121098" y="12383"/>
                    </a:cubicBezTo>
                    <a:cubicBezTo>
                      <a:pt x="118243" y="10478"/>
                      <a:pt x="114436" y="8573"/>
                      <a:pt x="109678" y="6667"/>
                    </a:cubicBezTo>
                    <a:lnTo>
                      <a:pt x="103016" y="4763"/>
                    </a:lnTo>
                    <a:lnTo>
                      <a:pt x="95403" y="2858"/>
                    </a:lnTo>
                    <a:cubicBezTo>
                      <a:pt x="92548" y="1905"/>
                      <a:pt x="88742" y="1905"/>
                      <a:pt x="85887" y="953"/>
                    </a:cubicBezTo>
                    <a:lnTo>
                      <a:pt x="81128" y="0"/>
                    </a:lnTo>
                    <a:lnTo>
                      <a:pt x="75419" y="0"/>
                    </a:lnTo>
                    <a:lnTo>
                      <a:pt x="37352" y="17145"/>
                    </a:lnTo>
                    <a:lnTo>
                      <a:pt x="33546" y="20955"/>
                    </a:lnTo>
                    <a:lnTo>
                      <a:pt x="30691" y="24765"/>
                    </a:lnTo>
                    <a:cubicBezTo>
                      <a:pt x="28788" y="26670"/>
                      <a:pt x="25933" y="29528"/>
                      <a:pt x="24981" y="31433"/>
                    </a:cubicBezTo>
                    <a:lnTo>
                      <a:pt x="20223" y="38100"/>
                    </a:lnTo>
                    <a:lnTo>
                      <a:pt x="16416" y="44767"/>
                    </a:lnTo>
                    <a:cubicBezTo>
                      <a:pt x="13561" y="48578"/>
                      <a:pt x="12609" y="52388"/>
                      <a:pt x="10706" y="56198"/>
                    </a:cubicBezTo>
                    <a:cubicBezTo>
                      <a:pt x="9754" y="60008"/>
                      <a:pt x="8803" y="63817"/>
                      <a:pt x="7851" y="66675"/>
                    </a:cubicBezTo>
                    <a:lnTo>
                      <a:pt x="4996" y="87630"/>
                    </a:lnTo>
                    <a:cubicBezTo>
                      <a:pt x="4045" y="94298"/>
                      <a:pt x="3093" y="101917"/>
                      <a:pt x="2141" y="108585"/>
                    </a:cubicBezTo>
                    <a:cubicBezTo>
                      <a:pt x="-714" y="136208"/>
                      <a:pt x="-714" y="162877"/>
                      <a:pt x="2141" y="189548"/>
                    </a:cubicBezTo>
                    <a:cubicBezTo>
                      <a:pt x="4996" y="215265"/>
                      <a:pt x="8803" y="241935"/>
                      <a:pt x="12609" y="267652"/>
                    </a:cubicBezTo>
                    <a:cubicBezTo>
                      <a:pt x="17368" y="293370"/>
                      <a:pt x="22126" y="319088"/>
                      <a:pt x="26884" y="344805"/>
                    </a:cubicBezTo>
                    <a:cubicBezTo>
                      <a:pt x="32594" y="370523"/>
                      <a:pt x="39256" y="395288"/>
                      <a:pt x="46869" y="420052"/>
                    </a:cubicBezTo>
                    <a:cubicBezTo>
                      <a:pt x="55434" y="444817"/>
                      <a:pt x="63999" y="468630"/>
                      <a:pt x="75419" y="491490"/>
                    </a:cubicBezTo>
                    <a:cubicBezTo>
                      <a:pt x="86838" y="514350"/>
                      <a:pt x="99210" y="537210"/>
                      <a:pt x="112533" y="559118"/>
                    </a:cubicBezTo>
                    <a:cubicBezTo>
                      <a:pt x="125856" y="581025"/>
                      <a:pt x="140131" y="601980"/>
                      <a:pt x="154406" y="623888"/>
                    </a:cubicBezTo>
                    <a:cubicBezTo>
                      <a:pt x="169632" y="644843"/>
                      <a:pt x="184859" y="665798"/>
                      <a:pt x="200085" y="685800"/>
                    </a:cubicBezTo>
                    <a:cubicBezTo>
                      <a:pt x="216263" y="705802"/>
                      <a:pt x="233393" y="724852"/>
                      <a:pt x="251474" y="743902"/>
                    </a:cubicBezTo>
                    <a:cubicBezTo>
                      <a:pt x="269556" y="762000"/>
                      <a:pt x="289541" y="780098"/>
                      <a:pt x="308574" y="797243"/>
                    </a:cubicBezTo>
                    <a:cubicBezTo>
                      <a:pt x="328558" y="814388"/>
                      <a:pt x="348543" y="830580"/>
                      <a:pt x="369479" y="847725"/>
                    </a:cubicBezTo>
                    <a:cubicBezTo>
                      <a:pt x="390416" y="863918"/>
                      <a:pt x="410400" y="880110"/>
                      <a:pt x="431337" y="896302"/>
                    </a:cubicBezTo>
                    <a:cubicBezTo>
                      <a:pt x="452273" y="911543"/>
                      <a:pt x="473210" y="927735"/>
                      <a:pt x="494146" y="942023"/>
                    </a:cubicBezTo>
                    <a:cubicBezTo>
                      <a:pt x="516034" y="956310"/>
                      <a:pt x="537922" y="970598"/>
                      <a:pt x="559810" y="983933"/>
                    </a:cubicBezTo>
                    <a:cubicBezTo>
                      <a:pt x="565520" y="987743"/>
                      <a:pt x="571230" y="990600"/>
                      <a:pt x="576940" y="994410"/>
                    </a:cubicBezTo>
                    <a:cubicBezTo>
                      <a:pt x="579795" y="996315"/>
                      <a:pt x="582650" y="998220"/>
                      <a:pt x="585505" y="999173"/>
                    </a:cubicBezTo>
                    <a:cubicBezTo>
                      <a:pt x="588360" y="1001077"/>
                      <a:pt x="591215" y="1002983"/>
                      <a:pt x="594070" y="1003935"/>
                    </a:cubicBezTo>
                    <a:lnTo>
                      <a:pt x="597876" y="1006793"/>
                    </a:lnTo>
                    <a:lnTo>
                      <a:pt x="602635" y="1009650"/>
                    </a:lnTo>
                    <a:cubicBezTo>
                      <a:pt x="605489" y="1011555"/>
                      <a:pt x="608344" y="1012508"/>
                      <a:pt x="611199" y="1014413"/>
                    </a:cubicBezTo>
                    <a:cubicBezTo>
                      <a:pt x="614054" y="1016318"/>
                      <a:pt x="615958" y="1017270"/>
                      <a:pt x="619764" y="1019175"/>
                    </a:cubicBezTo>
                    <a:cubicBezTo>
                      <a:pt x="622619" y="1021080"/>
                      <a:pt x="624523" y="1022033"/>
                      <a:pt x="628329" y="1023938"/>
                    </a:cubicBezTo>
                    <a:lnTo>
                      <a:pt x="630232" y="1022985"/>
                    </a:lnTo>
                    <a:lnTo>
                      <a:pt x="630232" y="102298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lnTo>
                      <a:pt x="631184" y="1019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9"/>
              <p:cNvSpPr/>
              <p:nvPr/>
            </p:nvSpPr>
            <p:spPr>
              <a:xfrm>
                <a:off x="1027939" y="2653096"/>
                <a:ext cx="574458" cy="827572"/>
              </a:xfrm>
              <a:custGeom>
                <a:avLst/>
                <a:gdLst/>
                <a:ahLst/>
                <a:cxnLst/>
                <a:rect l="l" t="t" r="r" b="b"/>
                <a:pathLst>
                  <a:path w="574458" h="827572" extrusionOk="0">
                    <a:moveTo>
                      <a:pt x="569462" y="820564"/>
                    </a:moveTo>
                    <a:cubicBezTo>
                      <a:pt x="524734" y="764366"/>
                      <a:pt x="482862" y="705311"/>
                      <a:pt x="441941" y="646256"/>
                    </a:cubicBezTo>
                    <a:cubicBezTo>
                      <a:pt x="401019" y="587201"/>
                      <a:pt x="362002" y="526241"/>
                      <a:pt x="324887" y="465281"/>
                    </a:cubicBezTo>
                    <a:cubicBezTo>
                      <a:pt x="318226" y="454804"/>
                      <a:pt x="312516" y="444326"/>
                      <a:pt x="305854" y="433848"/>
                    </a:cubicBezTo>
                    <a:cubicBezTo>
                      <a:pt x="308709" y="414798"/>
                      <a:pt x="306806" y="391939"/>
                      <a:pt x="303951" y="368126"/>
                    </a:cubicBezTo>
                    <a:cubicBezTo>
                      <a:pt x="300144" y="340504"/>
                      <a:pt x="294434" y="311929"/>
                      <a:pt x="289676" y="287164"/>
                    </a:cubicBezTo>
                    <a:cubicBezTo>
                      <a:pt x="286821" y="273829"/>
                      <a:pt x="284918" y="259541"/>
                      <a:pt x="282063" y="246206"/>
                    </a:cubicBezTo>
                    <a:cubicBezTo>
                      <a:pt x="279208" y="231919"/>
                      <a:pt x="276353" y="218584"/>
                      <a:pt x="273498" y="204296"/>
                    </a:cubicBezTo>
                    <a:cubicBezTo>
                      <a:pt x="266836" y="176673"/>
                      <a:pt x="259223" y="149051"/>
                      <a:pt x="245900" y="124286"/>
                    </a:cubicBezTo>
                    <a:cubicBezTo>
                      <a:pt x="243997" y="121429"/>
                      <a:pt x="240190" y="121429"/>
                      <a:pt x="240190" y="125238"/>
                    </a:cubicBezTo>
                    <a:cubicBezTo>
                      <a:pt x="246852" y="177626"/>
                      <a:pt x="263981" y="231919"/>
                      <a:pt x="274450" y="285259"/>
                    </a:cubicBezTo>
                    <a:cubicBezTo>
                      <a:pt x="279208" y="311929"/>
                      <a:pt x="282063" y="337646"/>
                      <a:pt x="284918" y="364316"/>
                    </a:cubicBezTo>
                    <a:cubicBezTo>
                      <a:pt x="286821" y="380509"/>
                      <a:pt x="289676" y="396701"/>
                      <a:pt x="292531" y="412894"/>
                    </a:cubicBezTo>
                    <a:cubicBezTo>
                      <a:pt x="266836" y="369079"/>
                      <a:pt x="243045" y="324311"/>
                      <a:pt x="219254" y="278591"/>
                    </a:cubicBezTo>
                    <a:cubicBezTo>
                      <a:pt x="185946" y="214773"/>
                      <a:pt x="153590" y="150956"/>
                      <a:pt x="121233" y="87138"/>
                    </a:cubicBezTo>
                    <a:cubicBezTo>
                      <a:pt x="119330" y="82376"/>
                      <a:pt x="114572" y="84281"/>
                      <a:pt x="116475" y="89044"/>
                    </a:cubicBezTo>
                    <a:cubicBezTo>
                      <a:pt x="133605" y="131906"/>
                      <a:pt x="152638" y="173816"/>
                      <a:pt x="172623" y="215726"/>
                    </a:cubicBezTo>
                    <a:cubicBezTo>
                      <a:pt x="109813" y="150004"/>
                      <a:pt x="49859" y="80471"/>
                      <a:pt x="2277" y="1413"/>
                    </a:cubicBezTo>
                    <a:cubicBezTo>
                      <a:pt x="373" y="-1444"/>
                      <a:pt x="-578" y="461"/>
                      <a:pt x="373" y="3319"/>
                    </a:cubicBezTo>
                    <a:cubicBezTo>
                      <a:pt x="20358" y="50944"/>
                      <a:pt x="47004" y="97616"/>
                      <a:pt x="80312" y="139526"/>
                    </a:cubicBezTo>
                    <a:cubicBezTo>
                      <a:pt x="96490" y="160481"/>
                      <a:pt x="113620" y="179531"/>
                      <a:pt x="132653" y="197629"/>
                    </a:cubicBezTo>
                    <a:cubicBezTo>
                      <a:pt x="150735" y="214773"/>
                      <a:pt x="168816" y="230966"/>
                      <a:pt x="186897" y="244301"/>
                    </a:cubicBezTo>
                    <a:cubicBezTo>
                      <a:pt x="193559" y="257636"/>
                      <a:pt x="200221" y="271923"/>
                      <a:pt x="206882" y="285259"/>
                    </a:cubicBezTo>
                    <a:cubicBezTo>
                      <a:pt x="240190" y="349076"/>
                      <a:pt x="276353" y="411941"/>
                      <a:pt x="314419" y="473854"/>
                    </a:cubicBezTo>
                    <a:cubicBezTo>
                      <a:pt x="352485" y="534814"/>
                      <a:pt x="392455" y="595773"/>
                      <a:pt x="434327" y="653876"/>
                    </a:cubicBezTo>
                    <a:cubicBezTo>
                      <a:pt x="443844" y="666259"/>
                      <a:pt x="453360" y="679594"/>
                      <a:pt x="462877" y="691976"/>
                    </a:cubicBezTo>
                    <a:cubicBezTo>
                      <a:pt x="417198" y="647209"/>
                      <a:pt x="369615" y="604346"/>
                      <a:pt x="318226" y="562436"/>
                    </a:cubicBezTo>
                    <a:cubicBezTo>
                      <a:pt x="261126" y="514811"/>
                      <a:pt x="202124" y="465281"/>
                      <a:pt x="145976" y="410036"/>
                    </a:cubicBezTo>
                    <a:cubicBezTo>
                      <a:pt x="143121" y="407179"/>
                      <a:pt x="141218" y="410036"/>
                      <a:pt x="143121" y="413846"/>
                    </a:cubicBezTo>
                    <a:cubicBezTo>
                      <a:pt x="168816" y="443373"/>
                      <a:pt x="195462" y="472901"/>
                      <a:pt x="224012" y="500523"/>
                    </a:cubicBezTo>
                    <a:cubicBezTo>
                      <a:pt x="252561" y="528146"/>
                      <a:pt x="283014" y="553864"/>
                      <a:pt x="313467" y="578629"/>
                    </a:cubicBezTo>
                    <a:cubicBezTo>
                      <a:pt x="372470" y="627206"/>
                      <a:pt x="430521" y="671973"/>
                      <a:pt x="478103" y="712931"/>
                    </a:cubicBezTo>
                    <a:cubicBezTo>
                      <a:pt x="507605" y="751031"/>
                      <a:pt x="538057" y="788179"/>
                      <a:pt x="569462" y="824373"/>
                    </a:cubicBezTo>
                    <a:cubicBezTo>
                      <a:pt x="576124" y="829136"/>
                      <a:pt x="576124" y="829136"/>
                      <a:pt x="569462" y="8205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241BA06-BF30-86EE-0881-A1D33BE01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-78097" y="-59783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0"/>
          <p:cNvSpPr>
            <a:spLocks noGrp="1"/>
          </p:cNvSpPr>
          <p:nvPr>
            <p:ph type="pic" idx="2"/>
          </p:nvPr>
        </p:nvSpPr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95" name="Google Shape;595;p10"/>
          <p:cNvSpPr txBox="1">
            <a:spLocks noGrp="1"/>
          </p:cNvSpPr>
          <p:nvPr>
            <p:ph type="title"/>
          </p:nvPr>
        </p:nvSpPr>
        <p:spPr>
          <a:xfrm>
            <a:off x="740550" y="4038825"/>
            <a:ext cx="76629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7594F6-6E60-C4B6-9C4E-12A93A075B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53206-BA93-7A53-B229-FF1CB62F69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8222434" y="-107230"/>
            <a:ext cx="921566" cy="92156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7" r:id="rId16"/>
    <p:sldLayoutId id="2147483670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8"/>
          <p:cNvGrpSpPr/>
          <p:nvPr/>
        </p:nvGrpSpPr>
        <p:grpSpPr>
          <a:xfrm>
            <a:off x="6179593" y="2290429"/>
            <a:ext cx="1694491" cy="2475079"/>
            <a:chOff x="2326972" y="772273"/>
            <a:chExt cx="1866385" cy="2726158"/>
          </a:xfrm>
        </p:grpSpPr>
        <p:sp>
          <p:nvSpPr>
            <p:cNvPr id="1181" name="Google Shape;1181;p28"/>
            <p:cNvSpPr/>
            <p:nvPr/>
          </p:nvSpPr>
          <p:spPr>
            <a:xfrm>
              <a:off x="3358839" y="772273"/>
              <a:ext cx="630946" cy="1417982"/>
            </a:xfrm>
            <a:custGeom>
              <a:avLst/>
              <a:gdLst/>
              <a:ahLst/>
              <a:cxnLst/>
              <a:rect l="l" t="t" r="r" b="b"/>
              <a:pathLst>
                <a:path w="630946" h="1417982" extrusionOk="0">
                  <a:moveTo>
                    <a:pt x="629043" y="1262159"/>
                  </a:moveTo>
                  <a:cubicBezTo>
                    <a:pt x="624284" y="1226916"/>
                    <a:pt x="609058" y="1196436"/>
                    <a:pt x="589073" y="1170719"/>
                  </a:cubicBezTo>
                  <a:cubicBezTo>
                    <a:pt x="569089" y="1145001"/>
                    <a:pt x="544346" y="1123094"/>
                    <a:pt x="518651" y="1105949"/>
                  </a:cubicBezTo>
                  <a:cubicBezTo>
                    <a:pt x="485343" y="1084041"/>
                    <a:pt x="450132" y="1068801"/>
                    <a:pt x="413018" y="1057371"/>
                  </a:cubicBezTo>
                  <a:cubicBezTo>
                    <a:pt x="416824" y="1048799"/>
                    <a:pt x="419679" y="1040226"/>
                    <a:pt x="422534" y="1031654"/>
                  </a:cubicBezTo>
                  <a:lnTo>
                    <a:pt x="422534" y="1031654"/>
                  </a:lnTo>
                  <a:cubicBezTo>
                    <a:pt x="422534" y="1031654"/>
                    <a:pt x="422534" y="1031654"/>
                    <a:pt x="422534" y="1031654"/>
                  </a:cubicBezTo>
                  <a:cubicBezTo>
                    <a:pt x="422534" y="1031654"/>
                    <a:pt x="422534" y="1031654"/>
                    <a:pt x="422534" y="1031654"/>
                  </a:cubicBezTo>
                  <a:lnTo>
                    <a:pt x="422534" y="1031654"/>
                  </a:lnTo>
                  <a:cubicBezTo>
                    <a:pt x="429195" y="1010698"/>
                    <a:pt x="433002" y="988791"/>
                    <a:pt x="433954" y="969741"/>
                  </a:cubicBezTo>
                  <a:cubicBezTo>
                    <a:pt x="458697" y="955454"/>
                    <a:pt x="479633" y="924973"/>
                    <a:pt x="490101" y="888779"/>
                  </a:cubicBezTo>
                  <a:cubicBezTo>
                    <a:pt x="497715" y="862109"/>
                    <a:pt x="497715" y="833534"/>
                    <a:pt x="491053" y="809721"/>
                  </a:cubicBezTo>
                  <a:cubicBezTo>
                    <a:pt x="489150" y="803054"/>
                    <a:pt x="486295" y="796386"/>
                    <a:pt x="483440" y="790671"/>
                  </a:cubicBezTo>
                  <a:cubicBezTo>
                    <a:pt x="492005" y="774479"/>
                    <a:pt x="499618" y="754476"/>
                    <a:pt x="505328" y="731616"/>
                  </a:cubicBezTo>
                  <a:lnTo>
                    <a:pt x="491053" y="727806"/>
                  </a:lnTo>
                  <a:lnTo>
                    <a:pt x="505328" y="730664"/>
                  </a:lnTo>
                  <a:cubicBezTo>
                    <a:pt x="510086" y="707804"/>
                    <a:pt x="512941" y="686848"/>
                    <a:pt x="511989" y="667798"/>
                  </a:cubicBezTo>
                  <a:cubicBezTo>
                    <a:pt x="517699" y="663989"/>
                    <a:pt x="522458" y="659226"/>
                    <a:pt x="528168" y="654464"/>
                  </a:cubicBezTo>
                  <a:cubicBezTo>
                    <a:pt x="544346" y="636366"/>
                    <a:pt x="556717" y="611601"/>
                    <a:pt x="562427" y="583026"/>
                  </a:cubicBezTo>
                  <a:lnTo>
                    <a:pt x="562427" y="583026"/>
                  </a:lnTo>
                  <a:cubicBezTo>
                    <a:pt x="567185" y="554451"/>
                    <a:pt x="566234" y="526829"/>
                    <a:pt x="557669" y="503968"/>
                  </a:cubicBezTo>
                  <a:cubicBezTo>
                    <a:pt x="554814" y="497301"/>
                    <a:pt x="551959" y="490634"/>
                    <a:pt x="548152" y="485871"/>
                  </a:cubicBezTo>
                  <a:cubicBezTo>
                    <a:pt x="555766" y="468726"/>
                    <a:pt x="561475" y="448724"/>
                    <a:pt x="565282" y="424911"/>
                  </a:cubicBezTo>
                  <a:lnTo>
                    <a:pt x="551007" y="423006"/>
                  </a:lnTo>
                  <a:lnTo>
                    <a:pt x="565282" y="424911"/>
                  </a:lnTo>
                  <a:cubicBezTo>
                    <a:pt x="568137" y="402051"/>
                    <a:pt x="569089" y="380143"/>
                    <a:pt x="567185" y="362046"/>
                  </a:cubicBezTo>
                  <a:cubicBezTo>
                    <a:pt x="571943" y="358236"/>
                    <a:pt x="577653" y="353474"/>
                    <a:pt x="581460" y="346806"/>
                  </a:cubicBezTo>
                  <a:cubicBezTo>
                    <a:pt x="596686" y="326804"/>
                    <a:pt x="607155" y="301086"/>
                    <a:pt x="610010" y="272511"/>
                  </a:cubicBezTo>
                  <a:cubicBezTo>
                    <a:pt x="614768" y="235364"/>
                    <a:pt x="606203" y="199168"/>
                    <a:pt x="588122" y="176309"/>
                  </a:cubicBezTo>
                  <a:cubicBezTo>
                    <a:pt x="594783" y="158211"/>
                    <a:pt x="598590" y="137256"/>
                    <a:pt x="600493" y="114396"/>
                  </a:cubicBezTo>
                  <a:lnTo>
                    <a:pt x="600493" y="114396"/>
                  </a:lnTo>
                  <a:cubicBezTo>
                    <a:pt x="600493" y="114396"/>
                    <a:pt x="600493" y="114396"/>
                    <a:pt x="600493" y="114396"/>
                  </a:cubicBezTo>
                  <a:cubicBezTo>
                    <a:pt x="600493" y="114396"/>
                    <a:pt x="600493" y="114396"/>
                    <a:pt x="600493" y="114396"/>
                  </a:cubicBezTo>
                  <a:lnTo>
                    <a:pt x="600493" y="114396"/>
                  </a:lnTo>
                  <a:cubicBezTo>
                    <a:pt x="601445" y="101061"/>
                    <a:pt x="601445" y="86774"/>
                    <a:pt x="600493" y="74391"/>
                  </a:cubicBezTo>
                  <a:cubicBezTo>
                    <a:pt x="599542" y="62009"/>
                    <a:pt x="597638" y="50578"/>
                    <a:pt x="594783" y="40101"/>
                  </a:cubicBezTo>
                  <a:cubicBezTo>
                    <a:pt x="585267" y="7716"/>
                    <a:pt x="570040" y="96"/>
                    <a:pt x="558620" y="96"/>
                  </a:cubicBezTo>
                  <a:cubicBezTo>
                    <a:pt x="547201" y="-856"/>
                    <a:pt x="531974" y="4858"/>
                    <a:pt x="518651" y="36291"/>
                  </a:cubicBezTo>
                  <a:cubicBezTo>
                    <a:pt x="514844" y="45816"/>
                    <a:pt x="511989" y="56293"/>
                    <a:pt x="509135" y="68676"/>
                  </a:cubicBezTo>
                  <a:cubicBezTo>
                    <a:pt x="506279" y="81059"/>
                    <a:pt x="504376" y="94393"/>
                    <a:pt x="503425" y="107728"/>
                  </a:cubicBezTo>
                  <a:lnTo>
                    <a:pt x="518651" y="108681"/>
                  </a:lnTo>
                  <a:lnTo>
                    <a:pt x="503425" y="107728"/>
                  </a:lnTo>
                  <a:cubicBezTo>
                    <a:pt x="501521" y="129636"/>
                    <a:pt x="502473" y="151543"/>
                    <a:pt x="505328" y="168689"/>
                  </a:cubicBezTo>
                  <a:cubicBezTo>
                    <a:pt x="484392" y="186786"/>
                    <a:pt x="469165" y="218218"/>
                    <a:pt x="464407" y="256318"/>
                  </a:cubicBezTo>
                  <a:cubicBezTo>
                    <a:pt x="461552" y="285846"/>
                    <a:pt x="464407" y="311564"/>
                    <a:pt x="473923" y="332518"/>
                  </a:cubicBezTo>
                  <a:cubicBezTo>
                    <a:pt x="476778" y="339186"/>
                    <a:pt x="480585" y="344901"/>
                    <a:pt x="484392" y="349664"/>
                  </a:cubicBezTo>
                  <a:cubicBezTo>
                    <a:pt x="476778" y="366809"/>
                    <a:pt x="471068" y="387764"/>
                    <a:pt x="468213" y="408718"/>
                  </a:cubicBezTo>
                  <a:lnTo>
                    <a:pt x="468213" y="408718"/>
                  </a:lnTo>
                  <a:cubicBezTo>
                    <a:pt x="465358" y="429674"/>
                    <a:pt x="463455" y="451581"/>
                    <a:pt x="465358" y="469679"/>
                  </a:cubicBezTo>
                  <a:cubicBezTo>
                    <a:pt x="460600" y="473489"/>
                    <a:pt x="454890" y="478251"/>
                    <a:pt x="451084" y="483014"/>
                  </a:cubicBezTo>
                  <a:cubicBezTo>
                    <a:pt x="434905" y="501111"/>
                    <a:pt x="423486" y="525876"/>
                    <a:pt x="418727" y="553499"/>
                  </a:cubicBezTo>
                  <a:cubicBezTo>
                    <a:pt x="413018" y="581121"/>
                    <a:pt x="414921" y="608744"/>
                    <a:pt x="422534" y="630651"/>
                  </a:cubicBezTo>
                  <a:cubicBezTo>
                    <a:pt x="424437" y="637319"/>
                    <a:pt x="428244" y="643034"/>
                    <a:pt x="431099" y="648748"/>
                  </a:cubicBezTo>
                  <a:cubicBezTo>
                    <a:pt x="422534" y="665894"/>
                    <a:pt x="415872" y="685896"/>
                    <a:pt x="411114" y="706851"/>
                  </a:cubicBezTo>
                  <a:lnTo>
                    <a:pt x="411114" y="706851"/>
                  </a:lnTo>
                  <a:cubicBezTo>
                    <a:pt x="411114" y="706851"/>
                    <a:pt x="411114" y="706851"/>
                    <a:pt x="411114" y="706851"/>
                  </a:cubicBezTo>
                  <a:cubicBezTo>
                    <a:pt x="411114" y="706851"/>
                    <a:pt x="411114" y="706851"/>
                    <a:pt x="411114" y="706851"/>
                  </a:cubicBezTo>
                  <a:lnTo>
                    <a:pt x="411114" y="706851"/>
                  </a:lnTo>
                  <a:cubicBezTo>
                    <a:pt x="406356" y="727806"/>
                    <a:pt x="403501" y="748761"/>
                    <a:pt x="404453" y="767811"/>
                  </a:cubicBezTo>
                  <a:cubicBezTo>
                    <a:pt x="398743" y="771621"/>
                    <a:pt x="393984" y="775431"/>
                    <a:pt x="388274" y="780194"/>
                  </a:cubicBezTo>
                  <a:cubicBezTo>
                    <a:pt x="372096" y="796386"/>
                    <a:pt x="358773" y="819246"/>
                    <a:pt x="351160" y="847821"/>
                  </a:cubicBezTo>
                  <a:cubicBezTo>
                    <a:pt x="341644" y="884969"/>
                    <a:pt x="343547" y="920211"/>
                    <a:pt x="356870" y="944023"/>
                  </a:cubicBezTo>
                  <a:cubicBezTo>
                    <a:pt x="347353" y="959264"/>
                    <a:pt x="338788" y="978314"/>
                    <a:pt x="332127" y="1000221"/>
                  </a:cubicBezTo>
                  <a:lnTo>
                    <a:pt x="346402" y="1004984"/>
                  </a:lnTo>
                  <a:lnTo>
                    <a:pt x="332127" y="1000221"/>
                  </a:lnTo>
                  <a:cubicBezTo>
                    <a:pt x="328320" y="1012604"/>
                    <a:pt x="325465" y="1024986"/>
                    <a:pt x="323562" y="1037369"/>
                  </a:cubicBezTo>
                  <a:cubicBezTo>
                    <a:pt x="315949" y="1036416"/>
                    <a:pt x="309287" y="1036416"/>
                    <a:pt x="301674" y="1035464"/>
                  </a:cubicBezTo>
                  <a:cubicBezTo>
                    <a:pt x="294061" y="1034511"/>
                    <a:pt x="286447" y="1034511"/>
                    <a:pt x="278834" y="1034511"/>
                  </a:cubicBezTo>
                  <a:lnTo>
                    <a:pt x="267414" y="1034511"/>
                  </a:lnTo>
                  <a:cubicBezTo>
                    <a:pt x="263608" y="1034511"/>
                    <a:pt x="259801" y="1034511"/>
                    <a:pt x="255995" y="1034511"/>
                  </a:cubicBezTo>
                  <a:cubicBezTo>
                    <a:pt x="225542" y="1035464"/>
                    <a:pt x="194137" y="1039273"/>
                    <a:pt x="163684" y="1047846"/>
                  </a:cubicBezTo>
                  <a:cubicBezTo>
                    <a:pt x="133231" y="1056419"/>
                    <a:pt x="103730" y="1068801"/>
                    <a:pt x="76132" y="1086899"/>
                  </a:cubicBezTo>
                  <a:cubicBezTo>
                    <a:pt x="48534" y="1104996"/>
                    <a:pt x="24743" y="1130714"/>
                    <a:pt x="10468" y="1164051"/>
                  </a:cubicBezTo>
                  <a:cubicBezTo>
                    <a:pt x="8565" y="1167861"/>
                    <a:pt x="7613" y="1172624"/>
                    <a:pt x="5710" y="1176434"/>
                  </a:cubicBezTo>
                  <a:lnTo>
                    <a:pt x="3807" y="1183101"/>
                  </a:lnTo>
                  <a:cubicBezTo>
                    <a:pt x="2855" y="1185006"/>
                    <a:pt x="2855" y="1187864"/>
                    <a:pt x="2855" y="1189769"/>
                  </a:cubicBezTo>
                  <a:cubicBezTo>
                    <a:pt x="1903" y="1194531"/>
                    <a:pt x="951" y="1198341"/>
                    <a:pt x="951" y="1203104"/>
                  </a:cubicBezTo>
                  <a:lnTo>
                    <a:pt x="0" y="1216439"/>
                  </a:lnTo>
                  <a:lnTo>
                    <a:pt x="0" y="1220249"/>
                  </a:lnTo>
                  <a:lnTo>
                    <a:pt x="0" y="1224059"/>
                  </a:lnTo>
                  <a:lnTo>
                    <a:pt x="951" y="1230726"/>
                  </a:lnTo>
                  <a:lnTo>
                    <a:pt x="1903" y="1237394"/>
                  </a:lnTo>
                  <a:cubicBezTo>
                    <a:pt x="1903" y="1239299"/>
                    <a:pt x="2855" y="1242156"/>
                    <a:pt x="3807" y="1244061"/>
                  </a:cubicBezTo>
                  <a:cubicBezTo>
                    <a:pt x="4758" y="1248824"/>
                    <a:pt x="5710" y="1252634"/>
                    <a:pt x="7613" y="1257396"/>
                  </a:cubicBezTo>
                  <a:lnTo>
                    <a:pt x="13323" y="1269779"/>
                  </a:lnTo>
                  <a:cubicBezTo>
                    <a:pt x="15226" y="1273589"/>
                    <a:pt x="17130" y="1277399"/>
                    <a:pt x="19984" y="1281209"/>
                  </a:cubicBezTo>
                  <a:cubicBezTo>
                    <a:pt x="21888" y="1285019"/>
                    <a:pt x="24743" y="1288829"/>
                    <a:pt x="26646" y="1292639"/>
                  </a:cubicBezTo>
                  <a:cubicBezTo>
                    <a:pt x="32356" y="1299306"/>
                    <a:pt x="37114" y="1306926"/>
                    <a:pt x="43776" y="1312641"/>
                  </a:cubicBezTo>
                  <a:lnTo>
                    <a:pt x="53292" y="1321214"/>
                  </a:lnTo>
                  <a:cubicBezTo>
                    <a:pt x="56147" y="1324071"/>
                    <a:pt x="59954" y="1326929"/>
                    <a:pt x="62809" y="1328834"/>
                  </a:cubicBezTo>
                  <a:cubicBezTo>
                    <a:pt x="65664" y="1331691"/>
                    <a:pt x="69471" y="1334549"/>
                    <a:pt x="72325" y="1336454"/>
                  </a:cubicBezTo>
                  <a:lnTo>
                    <a:pt x="82794" y="1343121"/>
                  </a:lnTo>
                  <a:cubicBezTo>
                    <a:pt x="110392" y="1360266"/>
                    <a:pt x="140845" y="1371696"/>
                    <a:pt x="170346" y="1379316"/>
                  </a:cubicBezTo>
                  <a:lnTo>
                    <a:pt x="193186" y="1385031"/>
                  </a:lnTo>
                  <a:cubicBezTo>
                    <a:pt x="200799" y="1386936"/>
                    <a:pt x="208412" y="1387889"/>
                    <a:pt x="216025" y="1388841"/>
                  </a:cubicBezTo>
                  <a:lnTo>
                    <a:pt x="227445" y="1390746"/>
                  </a:lnTo>
                  <a:lnTo>
                    <a:pt x="238865" y="1391699"/>
                  </a:lnTo>
                  <a:lnTo>
                    <a:pt x="261705" y="1394556"/>
                  </a:lnTo>
                  <a:lnTo>
                    <a:pt x="266463" y="1342169"/>
                  </a:lnTo>
                  <a:lnTo>
                    <a:pt x="245526" y="1339311"/>
                  </a:lnTo>
                  <a:lnTo>
                    <a:pt x="235058" y="1338359"/>
                  </a:lnTo>
                  <a:lnTo>
                    <a:pt x="224590" y="1336454"/>
                  </a:lnTo>
                  <a:cubicBezTo>
                    <a:pt x="217929" y="1335501"/>
                    <a:pt x="211267" y="1334549"/>
                    <a:pt x="204605" y="1332644"/>
                  </a:cubicBezTo>
                  <a:lnTo>
                    <a:pt x="184621" y="1327881"/>
                  </a:lnTo>
                  <a:cubicBezTo>
                    <a:pt x="157974" y="1321214"/>
                    <a:pt x="133231" y="1310736"/>
                    <a:pt x="111343" y="1297401"/>
                  </a:cubicBezTo>
                  <a:lnTo>
                    <a:pt x="102778" y="1292639"/>
                  </a:lnTo>
                  <a:cubicBezTo>
                    <a:pt x="99924" y="1290734"/>
                    <a:pt x="98020" y="1288829"/>
                    <a:pt x="95165" y="1286924"/>
                  </a:cubicBezTo>
                  <a:cubicBezTo>
                    <a:pt x="92310" y="1285019"/>
                    <a:pt x="90407" y="1283114"/>
                    <a:pt x="87552" y="1281209"/>
                  </a:cubicBezTo>
                  <a:lnTo>
                    <a:pt x="80891" y="1274541"/>
                  </a:lnTo>
                  <a:cubicBezTo>
                    <a:pt x="76132" y="1270731"/>
                    <a:pt x="73277" y="1265969"/>
                    <a:pt x="69471" y="1261206"/>
                  </a:cubicBezTo>
                  <a:cubicBezTo>
                    <a:pt x="67567" y="1259301"/>
                    <a:pt x="66616" y="1256444"/>
                    <a:pt x="64712" y="1253586"/>
                  </a:cubicBezTo>
                  <a:cubicBezTo>
                    <a:pt x="62809" y="1250729"/>
                    <a:pt x="61857" y="1248824"/>
                    <a:pt x="60906" y="1245966"/>
                  </a:cubicBezTo>
                  <a:lnTo>
                    <a:pt x="58051" y="1238346"/>
                  </a:lnTo>
                  <a:lnTo>
                    <a:pt x="56147" y="1230726"/>
                  </a:lnTo>
                  <a:cubicBezTo>
                    <a:pt x="56147" y="1229774"/>
                    <a:pt x="55196" y="1227869"/>
                    <a:pt x="55196" y="1226916"/>
                  </a:cubicBezTo>
                  <a:lnTo>
                    <a:pt x="55196" y="1223106"/>
                  </a:lnTo>
                  <a:lnTo>
                    <a:pt x="55196" y="1219296"/>
                  </a:lnTo>
                  <a:lnTo>
                    <a:pt x="55196" y="1217391"/>
                  </a:lnTo>
                  <a:lnTo>
                    <a:pt x="55196" y="1215486"/>
                  </a:lnTo>
                  <a:cubicBezTo>
                    <a:pt x="55196" y="1212629"/>
                    <a:pt x="55196" y="1209771"/>
                    <a:pt x="55196" y="1207866"/>
                  </a:cubicBezTo>
                  <a:cubicBezTo>
                    <a:pt x="55196" y="1205009"/>
                    <a:pt x="56147" y="1202151"/>
                    <a:pt x="56147" y="1200246"/>
                  </a:cubicBezTo>
                  <a:cubicBezTo>
                    <a:pt x="56147" y="1199294"/>
                    <a:pt x="56147" y="1197389"/>
                    <a:pt x="57099" y="1196436"/>
                  </a:cubicBezTo>
                  <a:lnTo>
                    <a:pt x="58051" y="1192626"/>
                  </a:lnTo>
                  <a:cubicBezTo>
                    <a:pt x="59002" y="1189769"/>
                    <a:pt x="59954" y="1186911"/>
                    <a:pt x="60906" y="1185006"/>
                  </a:cubicBezTo>
                  <a:cubicBezTo>
                    <a:pt x="70422" y="1164051"/>
                    <a:pt x="86600" y="1145001"/>
                    <a:pt x="107537" y="1130714"/>
                  </a:cubicBezTo>
                  <a:cubicBezTo>
                    <a:pt x="128473" y="1116426"/>
                    <a:pt x="153216" y="1105949"/>
                    <a:pt x="178911" y="1099281"/>
                  </a:cubicBezTo>
                  <a:cubicBezTo>
                    <a:pt x="204605" y="1092614"/>
                    <a:pt x="232203" y="1088804"/>
                    <a:pt x="258850" y="1087851"/>
                  </a:cubicBezTo>
                  <a:cubicBezTo>
                    <a:pt x="262656" y="1087851"/>
                    <a:pt x="265511" y="1087851"/>
                    <a:pt x="269318" y="1087851"/>
                  </a:cubicBezTo>
                  <a:lnTo>
                    <a:pt x="279786" y="1087851"/>
                  </a:lnTo>
                  <a:cubicBezTo>
                    <a:pt x="286447" y="1087851"/>
                    <a:pt x="293109" y="1087851"/>
                    <a:pt x="300722" y="1088804"/>
                  </a:cubicBezTo>
                  <a:cubicBezTo>
                    <a:pt x="308336" y="1089756"/>
                    <a:pt x="315949" y="1089756"/>
                    <a:pt x="324514" y="1090709"/>
                  </a:cubicBezTo>
                  <a:cubicBezTo>
                    <a:pt x="328320" y="1110711"/>
                    <a:pt x="337837" y="1118331"/>
                    <a:pt x="346402" y="1121189"/>
                  </a:cubicBezTo>
                  <a:cubicBezTo>
                    <a:pt x="349257" y="1122141"/>
                    <a:pt x="352112" y="1123094"/>
                    <a:pt x="354967" y="1123094"/>
                  </a:cubicBezTo>
                  <a:cubicBezTo>
                    <a:pt x="364483" y="1123094"/>
                    <a:pt x="375903" y="1118331"/>
                    <a:pt x="390178" y="1103091"/>
                  </a:cubicBezTo>
                  <a:cubicBezTo>
                    <a:pt x="427292" y="1112616"/>
                    <a:pt x="463455" y="1127856"/>
                    <a:pt x="494860" y="1147859"/>
                  </a:cubicBezTo>
                  <a:cubicBezTo>
                    <a:pt x="516748" y="1162146"/>
                    <a:pt x="536732" y="1180244"/>
                    <a:pt x="552910" y="1200246"/>
                  </a:cubicBezTo>
                  <a:cubicBezTo>
                    <a:pt x="568137" y="1220249"/>
                    <a:pt x="579557" y="1244061"/>
                    <a:pt x="582412" y="1266921"/>
                  </a:cubicBezTo>
                  <a:cubicBezTo>
                    <a:pt x="585267" y="1289781"/>
                    <a:pt x="579557" y="1311689"/>
                    <a:pt x="565282" y="1327881"/>
                  </a:cubicBezTo>
                  <a:cubicBezTo>
                    <a:pt x="551007" y="1344074"/>
                    <a:pt x="529119" y="1355504"/>
                    <a:pt x="504376" y="1360266"/>
                  </a:cubicBezTo>
                  <a:cubicBezTo>
                    <a:pt x="479633" y="1365981"/>
                    <a:pt x="452035" y="1365981"/>
                    <a:pt x="425389" y="1364076"/>
                  </a:cubicBezTo>
                  <a:cubicBezTo>
                    <a:pt x="397791" y="1362171"/>
                    <a:pt x="371145" y="1356456"/>
                    <a:pt x="343547" y="1349789"/>
                  </a:cubicBezTo>
                  <a:lnTo>
                    <a:pt x="330224" y="1400271"/>
                  </a:lnTo>
                  <a:cubicBezTo>
                    <a:pt x="359725" y="1407891"/>
                    <a:pt x="389226" y="1413606"/>
                    <a:pt x="420631" y="1416464"/>
                  </a:cubicBezTo>
                  <a:cubicBezTo>
                    <a:pt x="451084" y="1419321"/>
                    <a:pt x="483440" y="1418369"/>
                    <a:pt x="515796" y="1411701"/>
                  </a:cubicBezTo>
                  <a:cubicBezTo>
                    <a:pt x="531974" y="1407891"/>
                    <a:pt x="548152" y="1403129"/>
                    <a:pt x="563379" y="1394556"/>
                  </a:cubicBezTo>
                  <a:cubicBezTo>
                    <a:pt x="578605" y="1386936"/>
                    <a:pt x="593832" y="1375506"/>
                    <a:pt x="605251" y="1362171"/>
                  </a:cubicBezTo>
                  <a:cubicBezTo>
                    <a:pt x="617623" y="1348836"/>
                    <a:pt x="626188" y="1331691"/>
                    <a:pt x="630946" y="1313594"/>
                  </a:cubicBezTo>
                  <a:cubicBezTo>
                    <a:pt x="630946" y="1297401"/>
                    <a:pt x="630946" y="1279304"/>
                    <a:pt x="629043" y="1262159"/>
                  </a:cubicBezTo>
                  <a:close/>
                  <a:moveTo>
                    <a:pt x="393984" y="1023081"/>
                  </a:moveTo>
                  <a:cubicBezTo>
                    <a:pt x="391129" y="1032606"/>
                    <a:pt x="387323" y="1042131"/>
                    <a:pt x="383516" y="1049751"/>
                  </a:cubicBezTo>
                  <a:cubicBezTo>
                    <a:pt x="372096" y="1046894"/>
                    <a:pt x="361628" y="1044989"/>
                    <a:pt x="350208" y="1043084"/>
                  </a:cubicBezTo>
                  <a:cubicBezTo>
                    <a:pt x="352112" y="1032606"/>
                    <a:pt x="354967" y="1022129"/>
                    <a:pt x="357821" y="1011651"/>
                  </a:cubicBezTo>
                  <a:cubicBezTo>
                    <a:pt x="362580" y="996411"/>
                    <a:pt x="368290" y="982123"/>
                    <a:pt x="374951" y="970694"/>
                  </a:cubicBezTo>
                  <a:cubicBezTo>
                    <a:pt x="378758" y="973551"/>
                    <a:pt x="383516" y="975456"/>
                    <a:pt x="388274" y="977361"/>
                  </a:cubicBezTo>
                  <a:cubicBezTo>
                    <a:pt x="393033" y="979266"/>
                    <a:pt x="397791" y="979266"/>
                    <a:pt x="402549" y="979266"/>
                  </a:cubicBezTo>
                  <a:cubicBezTo>
                    <a:pt x="402549" y="979266"/>
                    <a:pt x="402549" y="979266"/>
                    <a:pt x="402549" y="979266"/>
                  </a:cubicBezTo>
                  <a:cubicBezTo>
                    <a:pt x="401598" y="992601"/>
                    <a:pt x="398743" y="1007841"/>
                    <a:pt x="393984" y="1023081"/>
                  </a:cubicBezTo>
                  <a:lnTo>
                    <a:pt x="408259" y="1027844"/>
                  </a:lnTo>
                  <a:lnTo>
                    <a:pt x="393984" y="1023081"/>
                  </a:lnTo>
                  <a:close/>
                  <a:moveTo>
                    <a:pt x="392081" y="945929"/>
                  </a:moveTo>
                  <a:cubicBezTo>
                    <a:pt x="395888" y="942119"/>
                    <a:pt x="397791" y="940214"/>
                    <a:pt x="399694" y="940214"/>
                  </a:cubicBezTo>
                  <a:cubicBezTo>
                    <a:pt x="400646" y="941166"/>
                    <a:pt x="401598" y="944023"/>
                    <a:pt x="402549" y="949739"/>
                  </a:cubicBezTo>
                  <a:cubicBezTo>
                    <a:pt x="400646" y="949739"/>
                    <a:pt x="398743" y="949739"/>
                    <a:pt x="396839" y="948786"/>
                  </a:cubicBezTo>
                  <a:cubicBezTo>
                    <a:pt x="394936" y="947834"/>
                    <a:pt x="393984" y="946881"/>
                    <a:pt x="392081" y="945929"/>
                  </a:cubicBezTo>
                  <a:close/>
                  <a:moveTo>
                    <a:pt x="531022" y="110586"/>
                  </a:moveTo>
                  <a:cubicBezTo>
                    <a:pt x="531974" y="98203"/>
                    <a:pt x="533877" y="86774"/>
                    <a:pt x="535781" y="75343"/>
                  </a:cubicBezTo>
                  <a:cubicBezTo>
                    <a:pt x="537684" y="64866"/>
                    <a:pt x="540539" y="55341"/>
                    <a:pt x="544346" y="47721"/>
                  </a:cubicBezTo>
                  <a:cubicBezTo>
                    <a:pt x="549104" y="36291"/>
                    <a:pt x="552910" y="31528"/>
                    <a:pt x="554814" y="30576"/>
                  </a:cubicBezTo>
                  <a:cubicBezTo>
                    <a:pt x="556717" y="32481"/>
                    <a:pt x="560524" y="37243"/>
                    <a:pt x="563379" y="48674"/>
                  </a:cubicBezTo>
                  <a:cubicBezTo>
                    <a:pt x="565282" y="57246"/>
                    <a:pt x="567185" y="66771"/>
                    <a:pt x="568137" y="77249"/>
                  </a:cubicBezTo>
                  <a:cubicBezTo>
                    <a:pt x="569089" y="88678"/>
                    <a:pt x="569089" y="101061"/>
                    <a:pt x="568137" y="113443"/>
                  </a:cubicBezTo>
                  <a:lnTo>
                    <a:pt x="583363" y="114396"/>
                  </a:lnTo>
                  <a:lnTo>
                    <a:pt x="568137" y="113443"/>
                  </a:lnTo>
                  <a:cubicBezTo>
                    <a:pt x="567185" y="128684"/>
                    <a:pt x="564330" y="144876"/>
                    <a:pt x="560524" y="158211"/>
                  </a:cubicBezTo>
                  <a:cubicBezTo>
                    <a:pt x="555766" y="156306"/>
                    <a:pt x="551007" y="155353"/>
                    <a:pt x="546249" y="154401"/>
                  </a:cubicBezTo>
                  <a:cubicBezTo>
                    <a:pt x="541491" y="154401"/>
                    <a:pt x="536732" y="154401"/>
                    <a:pt x="531022" y="155353"/>
                  </a:cubicBezTo>
                  <a:cubicBezTo>
                    <a:pt x="530071" y="142018"/>
                    <a:pt x="529119" y="126778"/>
                    <a:pt x="531022" y="110586"/>
                  </a:cubicBezTo>
                  <a:close/>
                  <a:moveTo>
                    <a:pt x="549104" y="184881"/>
                  </a:moveTo>
                  <a:cubicBezTo>
                    <a:pt x="546249" y="189643"/>
                    <a:pt x="544346" y="191549"/>
                    <a:pt x="542442" y="192501"/>
                  </a:cubicBezTo>
                  <a:cubicBezTo>
                    <a:pt x="541491" y="191549"/>
                    <a:pt x="539587" y="188691"/>
                    <a:pt x="537684" y="183928"/>
                  </a:cubicBezTo>
                  <a:cubicBezTo>
                    <a:pt x="538636" y="183928"/>
                    <a:pt x="540539" y="183928"/>
                    <a:pt x="541491" y="183928"/>
                  </a:cubicBezTo>
                  <a:cubicBezTo>
                    <a:pt x="542442" y="183928"/>
                    <a:pt x="542442" y="183928"/>
                    <a:pt x="543394" y="183928"/>
                  </a:cubicBezTo>
                  <a:cubicBezTo>
                    <a:pt x="545297" y="183928"/>
                    <a:pt x="547201" y="184881"/>
                    <a:pt x="549104" y="184881"/>
                  </a:cubicBezTo>
                  <a:close/>
                  <a:moveTo>
                    <a:pt x="492005" y="260128"/>
                  </a:moveTo>
                  <a:cubicBezTo>
                    <a:pt x="494860" y="237268"/>
                    <a:pt x="502473" y="216314"/>
                    <a:pt x="512941" y="202026"/>
                  </a:cubicBezTo>
                  <a:cubicBezTo>
                    <a:pt x="520554" y="217266"/>
                    <a:pt x="531022" y="222028"/>
                    <a:pt x="539587" y="222981"/>
                  </a:cubicBezTo>
                  <a:cubicBezTo>
                    <a:pt x="540539" y="222981"/>
                    <a:pt x="541491" y="222981"/>
                    <a:pt x="542442" y="222981"/>
                  </a:cubicBezTo>
                  <a:cubicBezTo>
                    <a:pt x="550056" y="222981"/>
                    <a:pt x="559572" y="219171"/>
                    <a:pt x="569089" y="207741"/>
                  </a:cubicBezTo>
                  <a:cubicBezTo>
                    <a:pt x="576702" y="223934"/>
                    <a:pt x="580509" y="246793"/>
                    <a:pt x="577653" y="269654"/>
                  </a:cubicBezTo>
                  <a:lnTo>
                    <a:pt x="577653" y="269654"/>
                  </a:lnTo>
                  <a:cubicBezTo>
                    <a:pt x="575750" y="291561"/>
                    <a:pt x="567185" y="313468"/>
                    <a:pt x="555766" y="328709"/>
                  </a:cubicBezTo>
                  <a:cubicBezTo>
                    <a:pt x="548152" y="313468"/>
                    <a:pt x="538636" y="307754"/>
                    <a:pt x="530071" y="306801"/>
                  </a:cubicBezTo>
                  <a:cubicBezTo>
                    <a:pt x="522458" y="305849"/>
                    <a:pt x="511038" y="307754"/>
                    <a:pt x="499618" y="321089"/>
                  </a:cubicBezTo>
                  <a:cubicBezTo>
                    <a:pt x="499618" y="321089"/>
                    <a:pt x="499618" y="321089"/>
                    <a:pt x="499618" y="321089"/>
                  </a:cubicBezTo>
                  <a:cubicBezTo>
                    <a:pt x="492005" y="304896"/>
                    <a:pt x="489150" y="283941"/>
                    <a:pt x="492005" y="260128"/>
                  </a:cubicBezTo>
                  <a:close/>
                  <a:moveTo>
                    <a:pt x="530071" y="345854"/>
                  </a:moveTo>
                  <a:cubicBezTo>
                    <a:pt x="528168" y="345854"/>
                    <a:pt x="526264" y="345854"/>
                    <a:pt x="524361" y="345854"/>
                  </a:cubicBezTo>
                  <a:cubicBezTo>
                    <a:pt x="522458" y="345854"/>
                    <a:pt x="520554" y="344901"/>
                    <a:pt x="518651" y="343949"/>
                  </a:cubicBezTo>
                  <a:cubicBezTo>
                    <a:pt x="521506" y="340139"/>
                    <a:pt x="523409" y="337281"/>
                    <a:pt x="525312" y="337281"/>
                  </a:cubicBezTo>
                  <a:cubicBezTo>
                    <a:pt x="527216" y="338234"/>
                    <a:pt x="529119" y="341091"/>
                    <a:pt x="530071" y="345854"/>
                  </a:cubicBezTo>
                  <a:close/>
                  <a:moveTo>
                    <a:pt x="495811" y="414434"/>
                  </a:moveTo>
                  <a:lnTo>
                    <a:pt x="481536" y="412529"/>
                  </a:lnTo>
                  <a:lnTo>
                    <a:pt x="495811" y="414434"/>
                  </a:lnTo>
                  <a:cubicBezTo>
                    <a:pt x="497715" y="399193"/>
                    <a:pt x="501521" y="383954"/>
                    <a:pt x="506279" y="370618"/>
                  </a:cubicBezTo>
                  <a:cubicBezTo>
                    <a:pt x="511038" y="372524"/>
                    <a:pt x="515796" y="374429"/>
                    <a:pt x="520554" y="374429"/>
                  </a:cubicBezTo>
                  <a:cubicBezTo>
                    <a:pt x="522458" y="374429"/>
                    <a:pt x="525312" y="375381"/>
                    <a:pt x="527216" y="375381"/>
                  </a:cubicBezTo>
                  <a:cubicBezTo>
                    <a:pt x="530071" y="375381"/>
                    <a:pt x="531974" y="375381"/>
                    <a:pt x="534829" y="374429"/>
                  </a:cubicBezTo>
                  <a:cubicBezTo>
                    <a:pt x="535781" y="387764"/>
                    <a:pt x="534829" y="403004"/>
                    <a:pt x="531974" y="419196"/>
                  </a:cubicBezTo>
                  <a:cubicBezTo>
                    <a:pt x="529119" y="437293"/>
                    <a:pt x="525312" y="451581"/>
                    <a:pt x="520554" y="463011"/>
                  </a:cubicBezTo>
                  <a:cubicBezTo>
                    <a:pt x="515796" y="461106"/>
                    <a:pt x="511038" y="459201"/>
                    <a:pt x="506279" y="458249"/>
                  </a:cubicBezTo>
                  <a:cubicBezTo>
                    <a:pt x="501521" y="457296"/>
                    <a:pt x="496763" y="457296"/>
                    <a:pt x="491053" y="458249"/>
                  </a:cubicBezTo>
                  <a:cubicBezTo>
                    <a:pt x="492956" y="446818"/>
                    <a:pt x="492956" y="432531"/>
                    <a:pt x="495811" y="414434"/>
                  </a:cubicBezTo>
                  <a:close/>
                  <a:moveTo>
                    <a:pt x="508183" y="490634"/>
                  </a:moveTo>
                  <a:cubicBezTo>
                    <a:pt x="505328" y="494443"/>
                    <a:pt x="503425" y="496349"/>
                    <a:pt x="501521" y="497301"/>
                  </a:cubicBezTo>
                  <a:cubicBezTo>
                    <a:pt x="500569" y="496349"/>
                    <a:pt x="498666" y="492539"/>
                    <a:pt x="497715" y="488729"/>
                  </a:cubicBezTo>
                  <a:cubicBezTo>
                    <a:pt x="498666" y="488729"/>
                    <a:pt x="498666" y="488729"/>
                    <a:pt x="499618" y="488729"/>
                  </a:cubicBezTo>
                  <a:cubicBezTo>
                    <a:pt x="500569" y="488729"/>
                    <a:pt x="501521" y="488729"/>
                    <a:pt x="503425" y="488729"/>
                  </a:cubicBezTo>
                  <a:cubicBezTo>
                    <a:pt x="504376" y="489681"/>
                    <a:pt x="506279" y="489681"/>
                    <a:pt x="508183" y="490634"/>
                  </a:cubicBezTo>
                  <a:close/>
                  <a:moveTo>
                    <a:pt x="446325" y="561119"/>
                  </a:moveTo>
                  <a:cubicBezTo>
                    <a:pt x="450132" y="539211"/>
                    <a:pt x="459648" y="519209"/>
                    <a:pt x="472020" y="504921"/>
                  </a:cubicBezTo>
                  <a:cubicBezTo>
                    <a:pt x="472020" y="504921"/>
                    <a:pt x="472020" y="504921"/>
                    <a:pt x="472020" y="504921"/>
                  </a:cubicBezTo>
                  <a:cubicBezTo>
                    <a:pt x="477730" y="517304"/>
                    <a:pt x="485343" y="525876"/>
                    <a:pt x="496763" y="527781"/>
                  </a:cubicBezTo>
                  <a:cubicBezTo>
                    <a:pt x="497715" y="527781"/>
                    <a:pt x="499618" y="527781"/>
                    <a:pt x="501521" y="527781"/>
                  </a:cubicBezTo>
                  <a:cubicBezTo>
                    <a:pt x="506279" y="527781"/>
                    <a:pt x="512941" y="526829"/>
                    <a:pt x="519603" y="521114"/>
                  </a:cubicBezTo>
                  <a:cubicBezTo>
                    <a:pt x="522458" y="519209"/>
                    <a:pt x="524361" y="517304"/>
                    <a:pt x="527216" y="514446"/>
                  </a:cubicBezTo>
                  <a:cubicBezTo>
                    <a:pt x="533877" y="531591"/>
                    <a:pt x="534829" y="554451"/>
                    <a:pt x="531022" y="577311"/>
                  </a:cubicBezTo>
                  <a:cubicBezTo>
                    <a:pt x="526264" y="600171"/>
                    <a:pt x="516748" y="621126"/>
                    <a:pt x="504376" y="634461"/>
                  </a:cubicBezTo>
                  <a:cubicBezTo>
                    <a:pt x="504376" y="634461"/>
                    <a:pt x="504376" y="634461"/>
                    <a:pt x="504376" y="634461"/>
                  </a:cubicBezTo>
                  <a:cubicBezTo>
                    <a:pt x="503425" y="630651"/>
                    <a:pt x="501521" y="627794"/>
                    <a:pt x="499618" y="624936"/>
                  </a:cubicBezTo>
                  <a:cubicBezTo>
                    <a:pt x="492956" y="615411"/>
                    <a:pt x="485343" y="611601"/>
                    <a:pt x="479633" y="610649"/>
                  </a:cubicBezTo>
                  <a:cubicBezTo>
                    <a:pt x="468213" y="608744"/>
                    <a:pt x="457745" y="613506"/>
                    <a:pt x="448229" y="622079"/>
                  </a:cubicBezTo>
                  <a:cubicBezTo>
                    <a:pt x="448229" y="622079"/>
                    <a:pt x="448229" y="622079"/>
                    <a:pt x="448229" y="622079"/>
                  </a:cubicBezTo>
                  <a:cubicBezTo>
                    <a:pt x="442519" y="605886"/>
                    <a:pt x="441567" y="583979"/>
                    <a:pt x="446325" y="561119"/>
                  </a:cubicBezTo>
                  <a:close/>
                  <a:moveTo>
                    <a:pt x="477730" y="649701"/>
                  </a:moveTo>
                  <a:cubicBezTo>
                    <a:pt x="475827" y="649701"/>
                    <a:pt x="473923" y="649701"/>
                    <a:pt x="472020" y="649701"/>
                  </a:cubicBezTo>
                  <a:cubicBezTo>
                    <a:pt x="470117" y="649701"/>
                    <a:pt x="468213" y="648748"/>
                    <a:pt x="466310" y="647796"/>
                  </a:cubicBezTo>
                  <a:cubicBezTo>
                    <a:pt x="469165" y="643986"/>
                    <a:pt x="472020" y="642081"/>
                    <a:pt x="473923" y="641129"/>
                  </a:cubicBezTo>
                  <a:cubicBezTo>
                    <a:pt x="475827" y="642081"/>
                    <a:pt x="476778" y="644939"/>
                    <a:pt x="477730" y="649701"/>
                  </a:cubicBezTo>
                  <a:close/>
                  <a:moveTo>
                    <a:pt x="438712" y="715423"/>
                  </a:moveTo>
                  <a:cubicBezTo>
                    <a:pt x="442519" y="698279"/>
                    <a:pt x="447277" y="683991"/>
                    <a:pt x="452035" y="672561"/>
                  </a:cubicBezTo>
                  <a:cubicBezTo>
                    <a:pt x="456794" y="675419"/>
                    <a:pt x="460600" y="676371"/>
                    <a:pt x="466310" y="678276"/>
                  </a:cubicBezTo>
                  <a:cubicBezTo>
                    <a:pt x="470117" y="679229"/>
                    <a:pt x="472972" y="679229"/>
                    <a:pt x="476778" y="679229"/>
                  </a:cubicBezTo>
                  <a:cubicBezTo>
                    <a:pt x="477730" y="679229"/>
                    <a:pt x="479633" y="679229"/>
                    <a:pt x="480585" y="679229"/>
                  </a:cubicBezTo>
                  <a:cubicBezTo>
                    <a:pt x="480585" y="691611"/>
                    <a:pt x="478682" y="706851"/>
                    <a:pt x="474875" y="723996"/>
                  </a:cubicBezTo>
                  <a:lnTo>
                    <a:pt x="474875" y="723996"/>
                  </a:lnTo>
                  <a:cubicBezTo>
                    <a:pt x="471068" y="740189"/>
                    <a:pt x="466310" y="754476"/>
                    <a:pt x="460600" y="766859"/>
                  </a:cubicBezTo>
                  <a:cubicBezTo>
                    <a:pt x="456794" y="764001"/>
                    <a:pt x="452035" y="762096"/>
                    <a:pt x="447277" y="761144"/>
                  </a:cubicBezTo>
                  <a:cubicBezTo>
                    <a:pt x="442519" y="760191"/>
                    <a:pt x="437761" y="759239"/>
                    <a:pt x="432051" y="760191"/>
                  </a:cubicBezTo>
                  <a:cubicBezTo>
                    <a:pt x="433002" y="745904"/>
                    <a:pt x="434905" y="730664"/>
                    <a:pt x="438712" y="715423"/>
                  </a:cubicBezTo>
                  <a:lnTo>
                    <a:pt x="424437" y="712566"/>
                  </a:lnTo>
                  <a:lnTo>
                    <a:pt x="438712" y="715423"/>
                  </a:lnTo>
                  <a:close/>
                  <a:moveTo>
                    <a:pt x="445374" y="792576"/>
                  </a:moveTo>
                  <a:cubicBezTo>
                    <a:pt x="441567" y="796386"/>
                    <a:pt x="439664" y="798291"/>
                    <a:pt x="437761" y="799244"/>
                  </a:cubicBezTo>
                  <a:cubicBezTo>
                    <a:pt x="436809" y="798291"/>
                    <a:pt x="435857" y="795434"/>
                    <a:pt x="433954" y="790671"/>
                  </a:cubicBezTo>
                  <a:cubicBezTo>
                    <a:pt x="433954" y="790671"/>
                    <a:pt x="434905" y="790671"/>
                    <a:pt x="434905" y="790671"/>
                  </a:cubicBezTo>
                  <a:cubicBezTo>
                    <a:pt x="436809" y="790671"/>
                    <a:pt x="438712" y="790671"/>
                    <a:pt x="439664" y="791623"/>
                  </a:cubicBezTo>
                  <a:cubicBezTo>
                    <a:pt x="441567" y="790671"/>
                    <a:pt x="443470" y="791623"/>
                    <a:pt x="445374" y="792576"/>
                  </a:cubicBezTo>
                  <a:close/>
                  <a:moveTo>
                    <a:pt x="377806" y="858298"/>
                  </a:moveTo>
                  <a:cubicBezTo>
                    <a:pt x="384468" y="835439"/>
                    <a:pt x="394936" y="816389"/>
                    <a:pt x="407308" y="804006"/>
                  </a:cubicBezTo>
                  <a:cubicBezTo>
                    <a:pt x="407308" y="804006"/>
                    <a:pt x="407308" y="804006"/>
                    <a:pt x="407308" y="804006"/>
                  </a:cubicBezTo>
                  <a:cubicBezTo>
                    <a:pt x="413018" y="820198"/>
                    <a:pt x="422534" y="825914"/>
                    <a:pt x="430147" y="828771"/>
                  </a:cubicBezTo>
                  <a:cubicBezTo>
                    <a:pt x="432051" y="829723"/>
                    <a:pt x="434905" y="829723"/>
                    <a:pt x="436809" y="829723"/>
                  </a:cubicBezTo>
                  <a:cubicBezTo>
                    <a:pt x="443470" y="829723"/>
                    <a:pt x="452035" y="826866"/>
                    <a:pt x="461552" y="818294"/>
                  </a:cubicBezTo>
                  <a:cubicBezTo>
                    <a:pt x="467262" y="836391"/>
                    <a:pt x="466310" y="859251"/>
                    <a:pt x="460600" y="881159"/>
                  </a:cubicBezTo>
                  <a:lnTo>
                    <a:pt x="460600" y="881159"/>
                  </a:lnTo>
                  <a:cubicBezTo>
                    <a:pt x="454890" y="904019"/>
                    <a:pt x="443470" y="923069"/>
                    <a:pt x="430147" y="936404"/>
                  </a:cubicBezTo>
                  <a:cubicBezTo>
                    <a:pt x="425389" y="920211"/>
                    <a:pt x="415872" y="913544"/>
                    <a:pt x="408259" y="911639"/>
                  </a:cubicBezTo>
                  <a:cubicBezTo>
                    <a:pt x="400646" y="909734"/>
                    <a:pt x="389226" y="909734"/>
                    <a:pt x="375903" y="921164"/>
                  </a:cubicBezTo>
                  <a:cubicBezTo>
                    <a:pt x="371145" y="903066"/>
                    <a:pt x="371145" y="881159"/>
                    <a:pt x="377806" y="858298"/>
                  </a:cubicBezTo>
                  <a:close/>
                </a:path>
              </a:pathLst>
            </a:custGeom>
            <a:solidFill>
              <a:srgbClr val="FF991E">
                <a:alpha val="405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    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28"/>
            <p:cNvSpPr/>
            <p:nvPr/>
          </p:nvSpPr>
          <p:spPr>
            <a:xfrm rot="-4871592">
              <a:off x="3569675" y="1998473"/>
              <a:ext cx="181866" cy="209375"/>
            </a:xfrm>
            <a:custGeom>
              <a:avLst/>
              <a:gdLst/>
              <a:ahLst/>
              <a:cxnLst/>
              <a:rect l="l" t="t" r="r" b="b"/>
              <a:pathLst>
                <a:path w="506258" h="209541" extrusionOk="0">
                  <a:moveTo>
                    <a:pt x="0" y="0"/>
                  </a:moveTo>
                  <a:lnTo>
                    <a:pt x="506259" y="0"/>
                  </a:lnTo>
                  <a:lnTo>
                    <a:pt x="506259" y="209541"/>
                  </a:lnTo>
                  <a:lnTo>
                    <a:pt x="0" y="2095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2868820" y="2171109"/>
              <a:ext cx="1324537" cy="1327322"/>
            </a:xfrm>
            <a:custGeom>
              <a:avLst/>
              <a:gdLst/>
              <a:ahLst/>
              <a:cxnLst/>
              <a:rect l="l" t="t" r="r" b="b"/>
              <a:pathLst>
                <a:path w="1324537" h="1327322" extrusionOk="0">
                  <a:moveTo>
                    <a:pt x="1322716" y="634848"/>
                  </a:moveTo>
                  <a:cubicBezTo>
                    <a:pt x="1267520" y="-204304"/>
                    <a:pt x="57969" y="-220497"/>
                    <a:pt x="1821" y="639611"/>
                  </a:cubicBezTo>
                  <a:cubicBezTo>
                    <a:pt x="-58133" y="1560679"/>
                    <a:pt x="1382670" y="1554011"/>
                    <a:pt x="1322716" y="634848"/>
                  </a:cubicBezTo>
                  <a:close/>
                  <a:moveTo>
                    <a:pt x="825001" y="727241"/>
                  </a:moveTo>
                  <a:cubicBezTo>
                    <a:pt x="825953" y="724384"/>
                    <a:pt x="826905" y="721526"/>
                    <a:pt x="827856" y="719621"/>
                  </a:cubicBezTo>
                  <a:cubicBezTo>
                    <a:pt x="827856" y="720573"/>
                    <a:pt x="827856" y="721526"/>
                    <a:pt x="827856" y="722479"/>
                  </a:cubicBezTo>
                  <a:cubicBezTo>
                    <a:pt x="826905" y="723431"/>
                    <a:pt x="825953" y="725336"/>
                    <a:pt x="825001" y="727241"/>
                  </a:cubicBezTo>
                  <a:close/>
                </a:path>
              </a:pathLst>
            </a:custGeom>
            <a:solidFill>
              <a:srgbClr val="FF991E">
                <a:alpha val="405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2997057" y="2325132"/>
              <a:ext cx="1067912" cy="1019828"/>
            </a:xfrm>
            <a:custGeom>
              <a:avLst/>
              <a:gdLst/>
              <a:ahLst/>
              <a:cxnLst/>
              <a:rect l="l" t="t" r="r" b="b"/>
              <a:pathLst>
                <a:path w="1067912" h="1019828" extrusionOk="0">
                  <a:moveTo>
                    <a:pt x="1066006" y="492255"/>
                  </a:moveTo>
                  <a:cubicBezTo>
                    <a:pt x="1015568" y="-152587"/>
                    <a:pt x="40123" y="-173542"/>
                    <a:pt x="1105" y="486540"/>
                  </a:cubicBezTo>
                  <a:cubicBezTo>
                    <a:pt x="-40767" y="1194248"/>
                    <a:pt x="1121201" y="1199011"/>
                    <a:pt x="1066006" y="492255"/>
                  </a:cubicBezTo>
                  <a:close/>
                  <a:moveTo>
                    <a:pt x="665360" y="559883"/>
                  </a:moveTo>
                  <a:cubicBezTo>
                    <a:pt x="666311" y="557978"/>
                    <a:pt x="667263" y="556073"/>
                    <a:pt x="667263" y="554168"/>
                  </a:cubicBezTo>
                  <a:cubicBezTo>
                    <a:pt x="667263" y="555121"/>
                    <a:pt x="667263" y="555121"/>
                    <a:pt x="667263" y="556073"/>
                  </a:cubicBezTo>
                  <a:cubicBezTo>
                    <a:pt x="666311" y="557025"/>
                    <a:pt x="665360" y="557978"/>
                    <a:pt x="665360" y="559883"/>
                  </a:cubicBezTo>
                  <a:close/>
                </a:path>
              </a:pathLst>
            </a:custGeom>
            <a:solidFill>
              <a:srgbClr val="FFFFFF">
                <a:alpha val="53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3114507" y="2419158"/>
              <a:ext cx="832948" cy="836955"/>
            </a:xfrm>
            <a:custGeom>
              <a:avLst/>
              <a:gdLst/>
              <a:ahLst/>
              <a:cxnLst/>
              <a:rect l="l" t="t" r="r" b="b"/>
              <a:pathLst>
                <a:path w="832948" h="836955" extrusionOk="0">
                  <a:moveTo>
                    <a:pt x="89212" y="175344"/>
                  </a:moveTo>
                  <a:cubicBezTo>
                    <a:pt x="117762" y="128671"/>
                    <a:pt x="156780" y="87714"/>
                    <a:pt x="203410" y="58186"/>
                  </a:cubicBezTo>
                  <a:cubicBezTo>
                    <a:pt x="249090" y="28659"/>
                    <a:pt x="302382" y="9609"/>
                    <a:pt x="357578" y="2941"/>
                  </a:cubicBezTo>
                  <a:cubicBezTo>
                    <a:pt x="411822" y="-3726"/>
                    <a:pt x="467970" y="1036"/>
                    <a:pt x="520311" y="16276"/>
                  </a:cubicBezTo>
                  <a:cubicBezTo>
                    <a:pt x="572652" y="31516"/>
                    <a:pt x="623090" y="56281"/>
                    <a:pt x="666866" y="89619"/>
                  </a:cubicBezTo>
                  <a:cubicBezTo>
                    <a:pt x="710642" y="122956"/>
                    <a:pt x="747756" y="163914"/>
                    <a:pt x="775354" y="211539"/>
                  </a:cubicBezTo>
                  <a:cubicBezTo>
                    <a:pt x="802952" y="259164"/>
                    <a:pt x="821033" y="311551"/>
                    <a:pt x="828647" y="365844"/>
                  </a:cubicBezTo>
                  <a:cubicBezTo>
                    <a:pt x="836260" y="420136"/>
                    <a:pt x="833405" y="475381"/>
                    <a:pt x="822937" y="529674"/>
                  </a:cubicBezTo>
                  <a:cubicBezTo>
                    <a:pt x="818179" y="556344"/>
                    <a:pt x="810565" y="583014"/>
                    <a:pt x="801049" y="608731"/>
                  </a:cubicBezTo>
                  <a:cubicBezTo>
                    <a:pt x="791532" y="634449"/>
                    <a:pt x="778209" y="659214"/>
                    <a:pt x="762983" y="682074"/>
                  </a:cubicBezTo>
                  <a:cubicBezTo>
                    <a:pt x="732530" y="727794"/>
                    <a:pt x="689705" y="764941"/>
                    <a:pt x="641171" y="790659"/>
                  </a:cubicBezTo>
                  <a:cubicBezTo>
                    <a:pt x="592637" y="816376"/>
                    <a:pt x="538393" y="830664"/>
                    <a:pt x="484148" y="835426"/>
                  </a:cubicBezTo>
                  <a:cubicBezTo>
                    <a:pt x="374708" y="843999"/>
                    <a:pt x="263365" y="816376"/>
                    <a:pt x="171054" y="756369"/>
                  </a:cubicBezTo>
                  <a:cubicBezTo>
                    <a:pt x="125375" y="725889"/>
                    <a:pt x="84454" y="687789"/>
                    <a:pt x="54952" y="641116"/>
                  </a:cubicBezTo>
                  <a:cubicBezTo>
                    <a:pt x="24500" y="595396"/>
                    <a:pt x="6418" y="541104"/>
                    <a:pt x="1660" y="486811"/>
                  </a:cubicBezTo>
                  <a:cubicBezTo>
                    <a:pt x="-1195" y="459189"/>
                    <a:pt x="-243" y="431566"/>
                    <a:pt x="3563" y="404896"/>
                  </a:cubicBezTo>
                  <a:cubicBezTo>
                    <a:pt x="7370" y="377273"/>
                    <a:pt x="13080" y="350604"/>
                    <a:pt x="20693" y="324886"/>
                  </a:cubicBezTo>
                  <a:cubicBezTo>
                    <a:pt x="29258" y="299169"/>
                    <a:pt x="38775" y="273451"/>
                    <a:pt x="51146" y="248686"/>
                  </a:cubicBezTo>
                  <a:cubicBezTo>
                    <a:pt x="60662" y="222016"/>
                    <a:pt x="74937" y="198204"/>
                    <a:pt x="89212" y="175344"/>
                  </a:cubicBezTo>
                  <a:lnTo>
                    <a:pt x="97777" y="181059"/>
                  </a:lnTo>
                  <a:cubicBezTo>
                    <a:pt x="83502" y="203919"/>
                    <a:pt x="70179" y="227731"/>
                    <a:pt x="58759" y="251544"/>
                  </a:cubicBezTo>
                  <a:cubicBezTo>
                    <a:pt x="47339" y="275356"/>
                    <a:pt x="36871" y="301073"/>
                    <a:pt x="29258" y="326791"/>
                  </a:cubicBezTo>
                  <a:cubicBezTo>
                    <a:pt x="20693" y="352509"/>
                    <a:pt x="15935" y="378226"/>
                    <a:pt x="12128" y="404896"/>
                  </a:cubicBezTo>
                  <a:cubicBezTo>
                    <a:pt x="9273" y="431566"/>
                    <a:pt x="8322" y="458236"/>
                    <a:pt x="10225" y="484906"/>
                  </a:cubicBezTo>
                  <a:cubicBezTo>
                    <a:pt x="14983" y="538246"/>
                    <a:pt x="33065" y="589681"/>
                    <a:pt x="62566" y="634449"/>
                  </a:cubicBezTo>
                  <a:cubicBezTo>
                    <a:pt x="91115" y="679216"/>
                    <a:pt x="131085" y="717316"/>
                    <a:pt x="175813" y="746844"/>
                  </a:cubicBezTo>
                  <a:cubicBezTo>
                    <a:pt x="265268" y="805899"/>
                    <a:pt x="375660" y="832569"/>
                    <a:pt x="482245" y="823996"/>
                  </a:cubicBezTo>
                  <a:cubicBezTo>
                    <a:pt x="535537" y="819234"/>
                    <a:pt x="587878" y="804946"/>
                    <a:pt x="635461" y="780181"/>
                  </a:cubicBezTo>
                  <a:cubicBezTo>
                    <a:pt x="683044" y="755416"/>
                    <a:pt x="723965" y="719221"/>
                    <a:pt x="753466" y="674454"/>
                  </a:cubicBezTo>
                  <a:cubicBezTo>
                    <a:pt x="768693" y="652546"/>
                    <a:pt x="781064" y="628734"/>
                    <a:pt x="790581" y="603969"/>
                  </a:cubicBezTo>
                  <a:cubicBezTo>
                    <a:pt x="800097" y="579204"/>
                    <a:pt x="806759" y="553486"/>
                    <a:pt x="812469" y="526816"/>
                  </a:cubicBezTo>
                  <a:cubicBezTo>
                    <a:pt x="822937" y="474429"/>
                    <a:pt x="824840" y="420136"/>
                    <a:pt x="818179" y="366796"/>
                  </a:cubicBezTo>
                  <a:cubicBezTo>
                    <a:pt x="810565" y="313456"/>
                    <a:pt x="793436" y="262021"/>
                    <a:pt x="765838" y="216301"/>
                  </a:cubicBezTo>
                  <a:cubicBezTo>
                    <a:pt x="739191" y="170581"/>
                    <a:pt x="702077" y="129624"/>
                    <a:pt x="660204" y="97239"/>
                  </a:cubicBezTo>
                  <a:cubicBezTo>
                    <a:pt x="617380" y="64854"/>
                    <a:pt x="568845" y="41041"/>
                    <a:pt x="517456" y="25801"/>
                  </a:cubicBezTo>
                  <a:cubicBezTo>
                    <a:pt x="466067" y="11514"/>
                    <a:pt x="411822" y="6751"/>
                    <a:pt x="358530" y="13419"/>
                  </a:cubicBezTo>
                  <a:cubicBezTo>
                    <a:pt x="331884" y="16276"/>
                    <a:pt x="306189" y="22944"/>
                    <a:pt x="280494" y="31516"/>
                  </a:cubicBezTo>
                  <a:cubicBezTo>
                    <a:pt x="255751" y="41041"/>
                    <a:pt x="231008" y="52471"/>
                    <a:pt x="209120" y="66759"/>
                  </a:cubicBezTo>
                  <a:cubicBezTo>
                    <a:pt x="164393" y="96286"/>
                    <a:pt x="126326" y="135339"/>
                    <a:pt x="98729" y="181059"/>
                  </a:cubicBezTo>
                  <a:lnTo>
                    <a:pt x="89212" y="17534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3527281" y="2552592"/>
              <a:ext cx="71374" cy="286702"/>
            </a:xfrm>
            <a:custGeom>
              <a:avLst/>
              <a:gdLst/>
              <a:ahLst/>
              <a:cxnLst/>
              <a:rect l="l" t="t" r="r" b="b"/>
              <a:pathLst>
                <a:path w="71374" h="286702" extrusionOk="0">
                  <a:moveTo>
                    <a:pt x="39970" y="182880"/>
                  </a:moveTo>
                  <a:lnTo>
                    <a:pt x="50438" y="147638"/>
                  </a:lnTo>
                  <a:cubicBezTo>
                    <a:pt x="54244" y="136208"/>
                    <a:pt x="58051" y="124777"/>
                    <a:pt x="62809" y="112395"/>
                  </a:cubicBezTo>
                  <a:cubicBezTo>
                    <a:pt x="66616" y="100965"/>
                    <a:pt x="69471" y="88583"/>
                    <a:pt x="70422" y="77152"/>
                  </a:cubicBezTo>
                  <a:cubicBezTo>
                    <a:pt x="71374" y="64770"/>
                    <a:pt x="71374" y="52388"/>
                    <a:pt x="71374" y="40005"/>
                  </a:cubicBezTo>
                  <a:cubicBezTo>
                    <a:pt x="70422" y="27623"/>
                    <a:pt x="68519" y="14288"/>
                    <a:pt x="64713" y="953"/>
                  </a:cubicBezTo>
                  <a:lnTo>
                    <a:pt x="59954" y="0"/>
                  </a:lnTo>
                  <a:cubicBezTo>
                    <a:pt x="50438" y="10478"/>
                    <a:pt x="43776" y="21908"/>
                    <a:pt x="38066" y="32385"/>
                  </a:cubicBezTo>
                  <a:cubicBezTo>
                    <a:pt x="32356" y="43815"/>
                    <a:pt x="27598" y="55245"/>
                    <a:pt x="23791" y="66675"/>
                  </a:cubicBezTo>
                  <a:cubicBezTo>
                    <a:pt x="19985" y="78105"/>
                    <a:pt x="17130" y="90488"/>
                    <a:pt x="16178" y="102870"/>
                  </a:cubicBezTo>
                  <a:cubicBezTo>
                    <a:pt x="15227" y="115252"/>
                    <a:pt x="14275" y="127635"/>
                    <a:pt x="13323" y="140017"/>
                  </a:cubicBezTo>
                  <a:lnTo>
                    <a:pt x="8565" y="176213"/>
                  </a:lnTo>
                  <a:lnTo>
                    <a:pt x="5710" y="212408"/>
                  </a:lnTo>
                  <a:cubicBezTo>
                    <a:pt x="3807" y="237173"/>
                    <a:pt x="952" y="260985"/>
                    <a:pt x="0" y="285750"/>
                  </a:cubicBezTo>
                  <a:lnTo>
                    <a:pt x="4758" y="286702"/>
                  </a:lnTo>
                  <a:cubicBezTo>
                    <a:pt x="13323" y="263842"/>
                    <a:pt x="20936" y="240030"/>
                    <a:pt x="29501" y="217170"/>
                  </a:cubicBezTo>
                  <a:lnTo>
                    <a:pt x="39970" y="182880"/>
                  </a:lnTo>
                  <a:close/>
                </a:path>
              </a:pathLst>
            </a:custGeom>
            <a:solidFill>
              <a:srgbClr val="A6C0BC">
                <a:alpha val="490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3537750" y="2763652"/>
              <a:ext cx="182717" cy="75642"/>
            </a:xfrm>
            <a:custGeom>
              <a:avLst/>
              <a:gdLst/>
              <a:ahLst/>
              <a:cxnLst/>
              <a:rect l="l" t="t" r="r" b="b"/>
              <a:pathLst>
                <a:path w="182717" h="75642" extrusionOk="0">
                  <a:moveTo>
                    <a:pt x="180814" y="7062"/>
                  </a:moveTo>
                  <a:cubicBezTo>
                    <a:pt x="171298" y="3252"/>
                    <a:pt x="161781" y="1347"/>
                    <a:pt x="153216" y="395"/>
                  </a:cubicBezTo>
                  <a:cubicBezTo>
                    <a:pt x="144651" y="-558"/>
                    <a:pt x="136086" y="395"/>
                    <a:pt x="128473" y="1347"/>
                  </a:cubicBezTo>
                  <a:cubicBezTo>
                    <a:pt x="119908" y="2300"/>
                    <a:pt x="113247" y="5157"/>
                    <a:pt x="105634" y="8967"/>
                  </a:cubicBezTo>
                  <a:cubicBezTo>
                    <a:pt x="98972" y="12777"/>
                    <a:pt x="91359" y="17540"/>
                    <a:pt x="84697" y="21350"/>
                  </a:cubicBezTo>
                  <a:lnTo>
                    <a:pt x="62809" y="32780"/>
                  </a:lnTo>
                  <a:lnTo>
                    <a:pt x="41873" y="45162"/>
                  </a:lnTo>
                  <a:cubicBezTo>
                    <a:pt x="27598" y="53735"/>
                    <a:pt x="14275" y="62307"/>
                    <a:pt x="0" y="70880"/>
                  </a:cubicBezTo>
                  <a:lnTo>
                    <a:pt x="1903" y="75642"/>
                  </a:lnTo>
                  <a:cubicBezTo>
                    <a:pt x="18081" y="73737"/>
                    <a:pt x="34260" y="69927"/>
                    <a:pt x="50438" y="67070"/>
                  </a:cubicBezTo>
                  <a:lnTo>
                    <a:pt x="74229" y="62307"/>
                  </a:lnTo>
                  <a:lnTo>
                    <a:pt x="98020" y="57545"/>
                  </a:lnTo>
                  <a:cubicBezTo>
                    <a:pt x="105634" y="55640"/>
                    <a:pt x="114198" y="54687"/>
                    <a:pt x="121812" y="53735"/>
                  </a:cubicBezTo>
                  <a:cubicBezTo>
                    <a:pt x="129425" y="52782"/>
                    <a:pt x="137038" y="49925"/>
                    <a:pt x="144651" y="46115"/>
                  </a:cubicBezTo>
                  <a:cubicBezTo>
                    <a:pt x="151313" y="42305"/>
                    <a:pt x="158926" y="37542"/>
                    <a:pt x="164636" y="31827"/>
                  </a:cubicBezTo>
                  <a:cubicBezTo>
                    <a:pt x="171298" y="26112"/>
                    <a:pt x="177008" y="19445"/>
                    <a:pt x="182718" y="10872"/>
                  </a:cubicBezTo>
                  <a:lnTo>
                    <a:pt x="180814" y="7062"/>
                  </a:lnTo>
                  <a:close/>
                </a:path>
              </a:pathLst>
            </a:custGeom>
            <a:solidFill>
              <a:srgbClr val="A6C0BC">
                <a:alpha val="490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3488264" y="1946302"/>
              <a:ext cx="372346" cy="169385"/>
            </a:xfrm>
            <a:custGeom>
              <a:avLst/>
              <a:gdLst/>
              <a:ahLst/>
              <a:cxnLst/>
              <a:rect l="l" t="t" r="r" b="b"/>
              <a:pathLst>
                <a:path w="372346" h="169385" extrusionOk="0">
                  <a:moveTo>
                    <a:pt x="371145" y="46220"/>
                  </a:moveTo>
                  <a:cubicBezTo>
                    <a:pt x="257898" y="8120"/>
                    <a:pt x="137038" y="-6168"/>
                    <a:pt x="17130" y="2405"/>
                  </a:cubicBezTo>
                  <a:cubicBezTo>
                    <a:pt x="7613" y="39552"/>
                    <a:pt x="2855" y="77652"/>
                    <a:pt x="0" y="116705"/>
                  </a:cubicBezTo>
                  <a:cubicBezTo>
                    <a:pt x="116102" y="153852"/>
                    <a:pt x="237913" y="171950"/>
                    <a:pt x="360677" y="169092"/>
                  </a:cubicBezTo>
                  <a:cubicBezTo>
                    <a:pt x="369242" y="128135"/>
                    <a:pt x="374952" y="86225"/>
                    <a:pt x="371145" y="462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2941926" y="2498739"/>
              <a:ext cx="115238" cy="653398"/>
            </a:xfrm>
            <a:custGeom>
              <a:avLst/>
              <a:gdLst/>
              <a:ahLst/>
              <a:cxnLst/>
              <a:rect l="l" t="t" r="r" b="b"/>
              <a:pathLst>
                <a:path w="115238" h="653398" extrusionOk="0">
                  <a:moveTo>
                    <a:pt x="103819" y="649165"/>
                  </a:moveTo>
                  <a:cubicBezTo>
                    <a:pt x="58140" y="549153"/>
                    <a:pt x="20074" y="451045"/>
                    <a:pt x="19122" y="339603"/>
                  </a:cubicBezTo>
                  <a:cubicBezTo>
                    <a:pt x="18170" y="278643"/>
                    <a:pt x="27687" y="218635"/>
                    <a:pt x="46720" y="160533"/>
                  </a:cubicBezTo>
                  <a:cubicBezTo>
                    <a:pt x="56236" y="131958"/>
                    <a:pt x="66705" y="104335"/>
                    <a:pt x="80028" y="77665"/>
                  </a:cubicBezTo>
                  <a:cubicBezTo>
                    <a:pt x="91448" y="54805"/>
                    <a:pt x="113336" y="30040"/>
                    <a:pt x="115239" y="5275"/>
                  </a:cubicBezTo>
                  <a:cubicBezTo>
                    <a:pt x="115239" y="2418"/>
                    <a:pt x="112384" y="-1392"/>
                    <a:pt x="109529" y="513"/>
                  </a:cubicBezTo>
                  <a:cubicBezTo>
                    <a:pt x="88593" y="10990"/>
                    <a:pt x="79076" y="34803"/>
                    <a:pt x="68608" y="54805"/>
                  </a:cubicBezTo>
                  <a:cubicBezTo>
                    <a:pt x="53381" y="85285"/>
                    <a:pt x="40058" y="115765"/>
                    <a:pt x="29590" y="148150"/>
                  </a:cubicBezTo>
                  <a:cubicBezTo>
                    <a:pt x="10557" y="206253"/>
                    <a:pt x="1041" y="266260"/>
                    <a:pt x="89" y="326268"/>
                  </a:cubicBezTo>
                  <a:cubicBezTo>
                    <a:pt x="-1814" y="438663"/>
                    <a:pt x="26735" y="563440"/>
                    <a:pt x="99061" y="652023"/>
                  </a:cubicBezTo>
                  <a:cubicBezTo>
                    <a:pt x="100964" y="654880"/>
                    <a:pt x="105722" y="652975"/>
                    <a:pt x="103819" y="649165"/>
                  </a:cubicBezTo>
                  <a:lnTo>
                    <a:pt x="103819" y="6491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3086858" y="2438594"/>
              <a:ext cx="28055" cy="31790"/>
            </a:xfrm>
            <a:custGeom>
              <a:avLst/>
              <a:gdLst/>
              <a:ahLst/>
              <a:cxnLst/>
              <a:rect l="l" t="t" r="r" b="b"/>
              <a:pathLst>
                <a:path w="28055" h="31790" extrusionOk="0">
                  <a:moveTo>
                    <a:pt x="9324" y="30178"/>
                  </a:moveTo>
                  <a:cubicBezTo>
                    <a:pt x="15034" y="26368"/>
                    <a:pt x="19793" y="21606"/>
                    <a:pt x="23599" y="16843"/>
                  </a:cubicBezTo>
                  <a:cubicBezTo>
                    <a:pt x="26454" y="13033"/>
                    <a:pt x="30260" y="6366"/>
                    <a:pt x="26454" y="1603"/>
                  </a:cubicBezTo>
                  <a:cubicBezTo>
                    <a:pt x="22647" y="-2207"/>
                    <a:pt x="15034" y="1603"/>
                    <a:pt x="12179" y="4461"/>
                  </a:cubicBezTo>
                  <a:cubicBezTo>
                    <a:pt x="6469" y="9223"/>
                    <a:pt x="2663" y="14938"/>
                    <a:pt x="759" y="21606"/>
                  </a:cubicBezTo>
                  <a:cubicBezTo>
                    <a:pt x="-2096" y="28273"/>
                    <a:pt x="3614" y="34941"/>
                    <a:pt x="9324" y="30178"/>
                  </a:cubicBezTo>
                  <a:lnTo>
                    <a:pt x="9324" y="3017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3539258" y="3388548"/>
              <a:ext cx="68000" cy="22449"/>
            </a:xfrm>
            <a:custGeom>
              <a:avLst/>
              <a:gdLst/>
              <a:ahLst/>
              <a:cxnLst/>
              <a:rect l="l" t="t" r="r" b="b"/>
              <a:pathLst>
                <a:path w="68000" h="22449" extrusionOk="0">
                  <a:moveTo>
                    <a:pt x="8008" y="22246"/>
                  </a:moveTo>
                  <a:cubicBezTo>
                    <a:pt x="27993" y="23199"/>
                    <a:pt x="52736" y="21294"/>
                    <a:pt x="67011" y="6054"/>
                  </a:cubicBezTo>
                  <a:cubicBezTo>
                    <a:pt x="68914" y="4149"/>
                    <a:pt x="67962" y="339"/>
                    <a:pt x="65107" y="339"/>
                  </a:cubicBezTo>
                  <a:cubicBezTo>
                    <a:pt x="46074" y="-1566"/>
                    <a:pt x="26090" y="5101"/>
                    <a:pt x="7056" y="7006"/>
                  </a:cubicBezTo>
                  <a:cubicBezTo>
                    <a:pt x="-3412" y="8911"/>
                    <a:pt x="-1508" y="22246"/>
                    <a:pt x="8008" y="22246"/>
                  </a:cubicBezTo>
                  <a:lnTo>
                    <a:pt x="8008" y="222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3661742" y="3178202"/>
              <a:ext cx="341489" cy="218345"/>
            </a:xfrm>
            <a:custGeom>
              <a:avLst/>
              <a:gdLst/>
              <a:ahLst/>
              <a:cxnLst/>
              <a:rect l="l" t="t" r="r" b="b"/>
              <a:pathLst>
                <a:path w="341489" h="218345" extrusionOk="0">
                  <a:moveTo>
                    <a:pt x="6385" y="218305"/>
                  </a:moveTo>
                  <a:cubicBezTo>
                    <a:pt x="39693" y="219258"/>
                    <a:pt x="75855" y="203065"/>
                    <a:pt x="105357" y="190683"/>
                  </a:cubicBezTo>
                  <a:cubicBezTo>
                    <a:pt x="137713" y="177348"/>
                    <a:pt x="168166" y="160203"/>
                    <a:pt x="197667" y="142105"/>
                  </a:cubicBezTo>
                  <a:cubicBezTo>
                    <a:pt x="227168" y="123055"/>
                    <a:pt x="254766" y="102100"/>
                    <a:pt x="280461" y="79240"/>
                  </a:cubicBezTo>
                  <a:cubicBezTo>
                    <a:pt x="300446" y="61142"/>
                    <a:pt x="337560" y="34473"/>
                    <a:pt x="341367" y="6850"/>
                  </a:cubicBezTo>
                  <a:cubicBezTo>
                    <a:pt x="342318" y="2088"/>
                    <a:pt x="337560" y="-770"/>
                    <a:pt x="333753" y="183"/>
                  </a:cubicBezTo>
                  <a:cubicBezTo>
                    <a:pt x="309010" y="8755"/>
                    <a:pt x="289977" y="41140"/>
                    <a:pt x="270944" y="59238"/>
                  </a:cubicBezTo>
                  <a:cubicBezTo>
                    <a:pt x="244298" y="84003"/>
                    <a:pt x="215748" y="105910"/>
                    <a:pt x="186247" y="124960"/>
                  </a:cubicBezTo>
                  <a:cubicBezTo>
                    <a:pt x="155794" y="144010"/>
                    <a:pt x="124390" y="161155"/>
                    <a:pt x="91082" y="175442"/>
                  </a:cubicBezTo>
                  <a:cubicBezTo>
                    <a:pt x="62532" y="187825"/>
                    <a:pt x="30176" y="193540"/>
                    <a:pt x="3530" y="209733"/>
                  </a:cubicBezTo>
                  <a:cubicBezTo>
                    <a:pt x="-3132" y="211638"/>
                    <a:pt x="675" y="218305"/>
                    <a:pt x="6385" y="218305"/>
                  </a:cubicBezTo>
                  <a:lnTo>
                    <a:pt x="6385" y="2183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3907943" y="2402626"/>
              <a:ext cx="159877" cy="246031"/>
            </a:xfrm>
            <a:custGeom>
              <a:avLst/>
              <a:gdLst/>
              <a:ahLst/>
              <a:cxnLst/>
              <a:rect l="l" t="t" r="r" b="b"/>
              <a:pathLst>
                <a:path w="159877" h="246031" extrusionOk="0">
                  <a:moveTo>
                    <a:pt x="0" y="423"/>
                  </a:moveTo>
                  <a:cubicBezTo>
                    <a:pt x="3807" y="18521"/>
                    <a:pt x="19985" y="28998"/>
                    <a:pt x="32356" y="41381"/>
                  </a:cubicBezTo>
                  <a:cubicBezTo>
                    <a:pt x="52341" y="62336"/>
                    <a:pt x="69471" y="84243"/>
                    <a:pt x="85649" y="108056"/>
                  </a:cubicBezTo>
                  <a:cubicBezTo>
                    <a:pt x="115150" y="151871"/>
                    <a:pt x="131328" y="200448"/>
                    <a:pt x="157023" y="245216"/>
                  </a:cubicBezTo>
                  <a:cubicBezTo>
                    <a:pt x="157975" y="247121"/>
                    <a:pt x="159878" y="245216"/>
                    <a:pt x="159878" y="244263"/>
                  </a:cubicBezTo>
                  <a:cubicBezTo>
                    <a:pt x="157975" y="190923"/>
                    <a:pt x="130377" y="140441"/>
                    <a:pt x="100875" y="97578"/>
                  </a:cubicBezTo>
                  <a:cubicBezTo>
                    <a:pt x="86601" y="76623"/>
                    <a:pt x="70422" y="56621"/>
                    <a:pt x="53293" y="38523"/>
                  </a:cubicBezTo>
                  <a:cubicBezTo>
                    <a:pt x="39018" y="23283"/>
                    <a:pt x="22840" y="423"/>
                    <a:pt x="0" y="423"/>
                  </a:cubicBezTo>
                  <a:cubicBezTo>
                    <a:pt x="0" y="-529"/>
                    <a:pt x="0" y="423"/>
                    <a:pt x="0" y="423"/>
                  </a:cubicBezTo>
                  <a:lnTo>
                    <a:pt x="0" y="4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94" name="Google Shape;1194;p28"/>
            <p:cNvGrpSpPr/>
            <p:nvPr/>
          </p:nvGrpSpPr>
          <p:grpSpPr>
            <a:xfrm>
              <a:off x="3501271" y="1946176"/>
              <a:ext cx="348892" cy="169039"/>
              <a:chOff x="3501271" y="1946176"/>
              <a:chExt cx="348892" cy="169039"/>
            </a:xfrm>
          </p:grpSpPr>
          <p:sp>
            <p:nvSpPr>
              <p:cNvPr id="1195" name="Google Shape;1195;p28"/>
              <p:cNvSpPr/>
              <p:nvPr/>
            </p:nvSpPr>
            <p:spPr>
              <a:xfrm>
                <a:off x="3501271" y="1951189"/>
                <a:ext cx="27086" cy="113543"/>
              </a:xfrm>
              <a:custGeom>
                <a:avLst/>
                <a:gdLst/>
                <a:ahLst/>
                <a:cxnLst/>
                <a:rect l="l" t="t" r="r" b="b"/>
                <a:pathLst>
                  <a:path w="27086" h="113543" extrusionOk="0">
                    <a:moveTo>
                      <a:pt x="21252" y="1328"/>
                    </a:moveTo>
                    <a:cubicBezTo>
                      <a:pt x="11736" y="17520"/>
                      <a:pt x="8881" y="36570"/>
                      <a:pt x="6026" y="54668"/>
                    </a:cubicBezTo>
                    <a:cubicBezTo>
                      <a:pt x="3171" y="72765"/>
                      <a:pt x="-2539" y="92768"/>
                      <a:pt x="1268" y="110865"/>
                    </a:cubicBezTo>
                    <a:cubicBezTo>
                      <a:pt x="2219" y="113723"/>
                      <a:pt x="6026" y="114675"/>
                      <a:pt x="7929" y="111818"/>
                    </a:cubicBezTo>
                    <a:cubicBezTo>
                      <a:pt x="17446" y="95625"/>
                      <a:pt x="17446" y="75623"/>
                      <a:pt x="20301" y="57525"/>
                    </a:cubicBezTo>
                    <a:cubicBezTo>
                      <a:pt x="23156" y="39428"/>
                      <a:pt x="27914" y="20378"/>
                      <a:pt x="26962" y="2280"/>
                    </a:cubicBezTo>
                    <a:cubicBezTo>
                      <a:pt x="26011" y="-577"/>
                      <a:pt x="22204" y="-577"/>
                      <a:pt x="21252" y="1328"/>
                    </a:cubicBezTo>
                    <a:lnTo>
                      <a:pt x="21252" y="1328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28"/>
              <p:cNvSpPr/>
              <p:nvPr/>
            </p:nvSpPr>
            <p:spPr>
              <a:xfrm>
                <a:off x="3538615" y="1948081"/>
                <a:ext cx="30705" cy="131289"/>
              </a:xfrm>
              <a:custGeom>
                <a:avLst/>
                <a:gdLst/>
                <a:ahLst/>
                <a:cxnLst/>
                <a:rect l="l" t="t" r="r" b="b"/>
                <a:pathLst>
                  <a:path w="30705" h="131289" extrusionOk="0">
                    <a:moveTo>
                      <a:pt x="25780" y="626"/>
                    </a:moveTo>
                    <a:cubicBezTo>
                      <a:pt x="12457" y="15866"/>
                      <a:pt x="11506" y="38726"/>
                      <a:pt x="8651" y="57776"/>
                    </a:cubicBezTo>
                    <a:cubicBezTo>
                      <a:pt x="4844" y="79683"/>
                      <a:pt x="-2769" y="104448"/>
                      <a:pt x="1038" y="127308"/>
                    </a:cubicBezTo>
                    <a:cubicBezTo>
                      <a:pt x="1989" y="131118"/>
                      <a:pt x="7699" y="133023"/>
                      <a:pt x="9602" y="129213"/>
                    </a:cubicBezTo>
                    <a:cubicBezTo>
                      <a:pt x="19119" y="108258"/>
                      <a:pt x="20071" y="83493"/>
                      <a:pt x="23877" y="60633"/>
                    </a:cubicBezTo>
                    <a:cubicBezTo>
                      <a:pt x="26732" y="41583"/>
                      <a:pt x="34345" y="20628"/>
                      <a:pt x="28635" y="1578"/>
                    </a:cubicBezTo>
                    <a:cubicBezTo>
                      <a:pt x="27684" y="-327"/>
                      <a:pt x="26732" y="-327"/>
                      <a:pt x="25780" y="626"/>
                    </a:cubicBezTo>
                    <a:lnTo>
                      <a:pt x="25780" y="626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28"/>
              <p:cNvSpPr/>
              <p:nvPr/>
            </p:nvSpPr>
            <p:spPr>
              <a:xfrm>
                <a:off x="3573373" y="1949839"/>
                <a:ext cx="26358" cy="129258"/>
              </a:xfrm>
              <a:custGeom>
                <a:avLst/>
                <a:gdLst/>
                <a:ahLst/>
                <a:cxnLst/>
                <a:rect l="l" t="t" r="r" b="b"/>
                <a:pathLst>
                  <a:path w="26358" h="129258" extrusionOk="0">
                    <a:moveTo>
                      <a:pt x="19573" y="1725"/>
                    </a:moveTo>
                    <a:cubicBezTo>
                      <a:pt x="10056" y="22680"/>
                      <a:pt x="8153" y="46493"/>
                      <a:pt x="5298" y="68400"/>
                    </a:cubicBezTo>
                    <a:cubicBezTo>
                      <a:pt x="2443" y="88403"/>
                      <a:pt x="-3267" y="108405"/>
                      <a:pt x="2443" y="127455"/>
                    </a:cubicBezTo>
                    <a:cubicBezTo>
                      <a:pt x="3395" y="130313"/>
                      <a:pt x="7201" y="129360"/>
                      <a:pt x="8153" y="127455"/>
                    </a:cubicBezTo>
                    <a:cubicBezTo>
                      <a:pt x="18621" y="109358"/>
                      <a:pt x="17670" y="85545"/>
                      <a:pt x="19573" y="65543"/>
                    </a:cubicBezTo>
                    <a:cubicBezTo>
                      <a:pt x="22428" y="44588"/>
                      <a:pt x="27186" y="23633"/>
                      <a:pt x="26235" y="2678"/>
                    </a:cubicBezTo>
                    <a:cubicBezTo>
                      <a:pt x="26235" y="-180"/>
                      <a:pt x="20525" y="-1132"/>
                      <a:pt x="19573" y="1725"/>
                    </a:cubicBezTo>
                    <a:lnTo>
                      <a:pt x="19573" y="1725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28"/>
              <p:cNvSpPr/>
              <p:nvPr/>
            </p:nvSpPr>
            <p:spPr>
              <a:xfrm>
                <a:off x="3599386" y="1946176"/>
                <a:ext cx="33391" cy="138023"/>
              </a:xfrm>
              <a:custGeom>
                <a:avLst/>
                <a:gdLst/>
                <a:ahLst/>
                <a:cxnLst/>
                <a:rect l="l" t="t" r="r" b="b"/>
                <a:pathLst>
                  <a:path w="33391" h="138023" extrusionOk="0">
                    <a:moveTo>
                      <a:pt x="31626" y="626"/>
                    </a:moveTo>
                    <a:cubicBezTo>
                      <a:pt x="17351" y="27296"/>
                      <a:pt x="13544" y="60633"/>
                      <a:pt x="6883" y="90161"/>
                    </a:cubicBezTo>
                    <a:cubicBezTo>
                      <a:pt x="4028" y="102543"/>
                      <a:pt x="-4537" y="124451"/>
                      <a:pt x="3076" y="135881"/>
                    </a:cubicBezTo>
                    <a:cubicBezTo>
                      <a:pt x="4979" y="138738"/>
                      <a:pt x="8786" y="138738"/>
                      <a:pt x="10689" y="135881"/>
                    </a:cubicBezTo>
                    <a:cubicBezTo>
                      <a:pt x="20206" y="126356"/>
                      <a:pt x="19254" y="99686"/>
                      <a:pt x="21158" y="87303"/>
                    </a:cubicBezTo>
                    <a:cubicBezTo>
                      <a:pt x="25916" y="59681"/>
                      <a:pt x="35432" y="30153"/>
                      <a:pt x="32577" y="1578"/>
                    </a:cubicBezTo>
                    <a:cubicBezTo>
                      <a:pt x="34481" y="-327"/>
                      <a:pt x="32577" y="-327"/>
                      <a:pt x="31626" y="626"/>
                    </a:cubicBezTo>
                    <a:lnTo>
                      <a:pt x="31626" y="626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28"/>
              <p:cNvSpPr/>
              <p:nvPr/>
            </p:nvSpPr>
            <p:spPr>
              <a:xfrm>
                <a:off x="3637549" y="1948332"/>
                <a:ext cx="26283" cy="137422"/>
              </a:xfrm>
              <a:custGeom>
                <a:avLst/>
                <a:gdLst/>
                <a:ahLst/>
                <a:cxnLst/>
                <a:rect l="l" t="t" r="r" b="b"/>
                <a:pathLst>
                  <a:path w="26283" h="137422" extrusionOk="0">
                    <a:moveTo>
                      <a:pt x="22012" y="1328"/>
                    </a:moveTo>
                    <a:cubicBezTo>
                      <a:pt x="11544" y="20378"/>
                      <a:pt x="9640" y="44190"/>
                      <a:pt x="6785" y="66098"/>
                    </a:cubicBezTo>
                    <a:cubicBezTo>
                      <a:pt x="3930" y="88005"/>
                      <a:pt x="-828" y="110865"/>
                      <a:pt x="124" y="132773"/>
                    </a:cubicBezTo>
                    <a:cubicBezTo>
                      <a:pt x="124" y="139440"/>
                      <a:pt x="9640" y="138488"/>
                      <a:pt x="10592" y="132773"/>
                    </a:cubicBezTo>
                    <a:cubicBezTo>
                      <a:pt x="17253" y="110865"/>
                      <a:pt x="18205" y="86100"/>
                      <a:pt x="21060" y="63240"/>
                    </a:cubicBezTo>
                    <a:cubicBezTo>
                      <a:pt x="23915" y="43238"/>
                      <a:pt x="28673" y="22283"/>
                      <a:pt x="24867" y="2280"/>
                    </a:cubicBezTo>
                    <a:cubicBezTo>
                      <a:pt x="24867" y="-577"/>
                      <a:pt x="22963" y="-577"/>
                      <a:pt x="22012" y="1328"/>
                    </a:cubicBezTo>
                    <a:lnTo>
                      <a:pt x="22012" y="1328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28"/>
              <p:cNvSpPr/>
              <p:nvPr/>
            </p:nvSpPr>
            <p:spPr>
              <a:xfrm>
                <a:off x="3665362" y="1956429"/>
                <a:ext cx="32371" cy="142535"/>
              </a:xfrm>
              <a:custGeom>
                <a:avLst/>
                <a:gdLst/>
                <a:ahLst/>
                <a:cxnLst/>
                <a:rect l="l" t="t" r="r" b="b"/>
                <a:pathLst>
                  <a:path w="32371" h="142535" extrusionOk="0">
                    <a:moveTo>
                      <a:pt x="25603" y="1803"/>
                    </a:moveTo>
                    <a:cubicBezTo>
                      <a:pt x="14184" y="25616"/>
                      <a:pt x="10377" y="54191"/>
                      <a:pt x="5619" y="79908"/>
                    </a:cubicBezTo>
                    <a:cubicBezTo>
                      <a:pt x="1812" y="99911"/>
                      <a:pt x="-4850" y="123723"/>
                      <a:pt x="5619" y="141821"/>
                    </a:cubicBezTo>
                    <a:cubicBezTo>
                      <a:pt x="6570" y="142773"/>
                      <a:pt x="8474" y="142773"/>
                      <a:pt x="9425" y="141821"/>
                    </a:cubicBezTo>
                    <a:cubicBezTo>
                      <a:pt x="21797" y="124676"/>
                      <a:pt x="18942" y="98006"/>
                      <a:pt x="21797" y="77051"/>
                    </a:cubicBezTo>
                    <a:cubicBezTo>
                      <a:pt x="25603" y="52286"/>
                      <a:pt x="33217" y="27521"/>
                      <a:pt x="32265" y="1803"/>
                    </a:cubicBezTo>
                    <a:cubicBezTo>
                      <a:pt x="33217" y="-102"/>
                      <a:pt x="27507" y="-1054"/>
                      <a:pt x="25603" y="1803"/>
                    </a:cubicBezTo>
                    <a:lnTo>
                      <a:pt x="25603" y="1803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28"/>
              <p:cNvSpPr/>
              <p:nvPr/>
            </p:nvSpPr>
            <p:spPr>
              <a:xfrm>
                <a:off x="3703450" y="1965406"/>
                <a:ext cx="25664" cy="133943"/>
              </a:xfrm>
              <a:custGeom>
                <a:avLst/>
                <a:gdLst/>
                <a:ahLst/>
                <a:cxnLst/>
                <a:rect l="l" t="t" r="r" b="b"/>
                <a:pathLst>
                  <a:path w="25664" h="133943" extrusionOk="0">
                    <a:moveTo>
                      <a:pt x="17018" y="2351"/>
                    </a:moveTo>
                    <a:cubicBezTo>
                      <a:pt x="8453" y="25211"/>
                      <a:pt x="4646" y="50928"/>
                      <a:pt x="2743" y="74741"/>
                    </a:cubicBezTo>
                    <a:cubicBezTo>
                      <a:pt x="839" y="93791"/>
                      <a:pt x="-3919" y="115698"/>
                      <a:pt x="6549" y="132843"/>
                    </a:cubicBezTo>
                    <a:cubicBezTo>
                      <a:pt x="7501" y="134748"/>
                      <a:pt x="10356" y="133796"/>
                      <a:pt x="11308" y="132843"/>
                    </a:cubicBezTo>
                    <a:cubicBezTo>
                      <a:pt x="21776" y="113793"/>
                      <a:pt x="17018" y="89981"/>
                      <a:pt x="18921" y="69026"/>
                    </a:cubicBezTo>
                    <a:cubicBezTo>
                      <a:pt x="20824" y="47118"/>
                      <a:pt x="25582" y="26163"/>
                      <a:pt x="25582" y="4256"/>
                    </a:cubicBezTo>
                    <a:cubicBezTo>
                      <a:pt x="26534" y="-507"/>
                      <a:pt x="18921" y="-1459"/>
                      <a:pt x="17018" y="2351"/>
                    </a:cubicBezTo>
                    <a:lnTo>
                      <a:pt x="17018" y="2351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28"/>
              <p:cNvSpPr/>
              <p:nvPr/>
            </p:nvSpPr>
            <p:spPr>
              <a:xfrm>
                <a:off x="3746595" y="1969424"/>
                <a:ext cx="19810" cy="130968"/>
              </a:xfrm>
              <a:custGeom>
                <a:avLst/>
                <a:gdLst/>
                <a:ahLst/>
                <a:cxnLst/>
                <a:rect l="l" t="t" r="r" b="b"/>
                <a:pathLst>
                  <a:path w="19810" h="130968" extrusionOk="0">
                    <a:moveTo>
                      <a:pt x="12890" y="2143"/>
                    </a:moveTo>
                    <a:cubicBezTo>
                      <a:pt x="7180" y="25003"/>
                      <a:pt x="4325" y="48816"/>
                      <a:pt x="2422" y="72628"/>
                    </a:cubicBezTo>
                    <a:cubicBezTo>
                      <a:pt x="518" y="91678"/>
                      <a:pt x="-2337" y="110728"/>
                      <a:pt x="3373" y="128826"/>
                    </a:cubicBezTo>
                    <a:cubicBezTo>
                      <a:pt x="4325" y="131683"/>
                      <a:pt x="9083" y="131683"/>
                      <a:pt x="10035" y="128826"/>
                    </a:cubicBezTo>
                    <a:cubicBezTo>
                      <a:pt x="17648" y="108823"/>
                      <a:pt x="15745" y="86916"/>
                      <a:pt x="17648" y="65961"/>
                    </a:cubicBezTo>
                    <a:cubicBezTo>
                      <a:pt x="18600" y="45006"/>
                      <a:pt x="20503" y="23098"/>
                      <a:pt x="19551" y="2143"/>
                    </a:cubicBezTo>
                    <a:cubicBezTo>
                      <a:pt x="18600" y="-714"/>
                      <a:pt x="13841" y="-714"/>
                      <a:pt x="12890" y="2143"/>
                    </a:cubicBezTo>
                    <a:lnTo>
                      <a:pt x="12890" y="2143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28"/>
              <p:cNvSpPr/>
              <p:nvPr/>
            </p:nvSpPr>
            <p:spPr>
              <a:xfrm>
                <a:off x="3787671" y="1981092"/>
                <a:ext cx="22667" cy="127782"/>
              </a:xfrm>
              <a:custGeom>
                <a:avLst/>
                <a:gdLst/>
                <a:ahLst/>
                <a:cxnLst/>
                <a:rect l="l" t="t" r="r" b="b"/>
                <a:pathLst>
                  <a:path w="22667" h="127782" extrusionOk="0">
                    <a:moveTo>
                      <a:pt x="13687" y="953"/>
                    </a:moveTo>
                    <a:cubicBezTo>
                      <a:pt x="6074" y="23813"/>
                      <a:pt x="5122" y="50483"/>
                      <a:pt x="2267" y="74295"/>
                    </a:cubicBezTo>
                    <a:cubicBezTo>
                      <a:pt x="364" y="91440"/>
                      <a:pt x="-3443" y="112395"/>
                      <a:pt x="7025" y="126683"/>
                    </a:cubicBezTo>
                    <a:cubicBezTo>
                      <a:pt x="7977" y="128588"/>
                      <a:pt x="9880" y="127635"/>
                      <a:pt x="10832" y="126683"/>
                    </a:cubicBezTo>
                    <a:cubicBezTo>
                      <a:pt x="21300" y="108585"/>
                      <a:pt x="17494" y="81915"/>
                      <a:pt x="19397" y="61913"/>
                    </a:cubicBezTo>
                    <a:cubicBezTo>
                      <a:pt x="21300" y="41910"/>
                      <a:pt x="27010" y="19050"/>
                      <a:pt x="16542" y="0"/>
                    </a:cubicBezTo>
                    <a:cubicBezTo>
                      <a:pt x="15590" y="0"/>
                      <a:pt x="13687" y="0"/>
                      <a:pt x="13687" y="953"/>
                    </a:cubicBezTo>
                    <a:lnTo>
                      <a:pt x="13687" y="953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4" name="Google Shape;1204;p28"/>
              <p:cNvSpPr/>
              <p:nvPr/>
            </p:nvSpPr>
            <p:spPr>
              <a:xfrm>
                <a:off x="3829513" y="1995618"/>
                <a:ext cx="20650" cy="119597"/>
              </a:xfrm>
              <a:custGeom>
                <a:avLst/>
                <a:gdLst/>
                <a:ahLst/>
                <a:cxnLst/>
                <a:rect l="l" t="t" r="r" b="b"/>
                <a:pathLst>
                  <a:path w="20650" h="119597" extrusionOk="0">
                    <a:moveTo>
                      <a:pt x="14669" y="714"/>
                    </a:moveTo>
                    <a:cubicBezTo>
                      <a:pt x="3249" y="15002"/>
                      <a:pt x="4201" y="35957"/>
                      <a:pt x="3249" y="53102"/>
                    </a:cubicBezTo>
                    <a:cubicBezTo>
                      <a:pt x="1346" y="74057"/>
                      <a:pt x="-2461" y="95964"/>
                      <a:pt x="2298" y="116919"/>
                    </a:cubicBezTo>
                    <a:cubicBezTo>
                      <a:pt x="3249" y="119777"/>
                      <a:pt x="7056" y="120729"/>
                      <a:pt x="8008" y="117872"/>
                    </a:cubicBezTo>
                    <a:cubicBezTo>
                      <a:pt x="16573" y="96917"/>
                      <a:pt x="16573" y="74057"/>
                      <a:pt x="18476" y="51197"/>
                    </a:cubicBezTo>
                    <a:cubicBezTo>
                      <a:pt x="19428" y="35004"/>
                      <a:pt x="24186" y="15954"/>
                      <a:pt x="15621" y="714"/>
                    </a:cubicBezTo>
                    <a:cubicBezTo>
                      <a:pt x="15621" y="-238"/>
                      <a:pt x="14669" y="-238"/>
                      <a:pt x="14669" y="714"/>
                    </a:cubicBezTo>
                    <a:lnTo>
                      <a:pt x="14669" y="714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5" name="Google Shape;1205;p28"/>
            <p:cNvSpPr/>
            <p:nvPr/>
          </p:nvSpPr>
          <p:spPr>
            <a:xfrm rot="-4804002">
              <a:off x="2005299" y="2451996"/>
              <a:ext cx="1328474" cy="462903"/>
            </a:xfrm>
            <a:custGeom>
              <a:avLst/>
              <a:gdLst/>
              <a:ahLst/>
              <a:cxnLst/>
              <a:rect l="l" t="t" r="r" b="b"/>
              <a:pathLst>
                <a:path w="1328486" h="462907" extrusionOk="0">
                  <a:moveTo>
                    <a:pt x="1328487" y="231454"/>
                  </a:moveTo>
                  <a:cubicBezTo>
                    <a:pt x="1328487" y="359282"/>
                    <a:pt x="1031095" y="462907"/>
                    <a:pt x="664243" y="462907"/>
                  </a:cubicBezTo>
                  <a:cubicBezTo>
                    <a:pt x="297392" y="462907"/>
                    <a:pt x="0" y="359282"/>
                    <a:pt x="0" y="231454"/>
                  </a:cubicBezTo>
                  <a:cubicBezTo>
                    <a:pt x="0" y="103625"/>
                    <a:pt x="297392" y="0"/>
                    <a:pt x="664243" y="0"/>
                  </a:cubicBezTo>
                  <a:cubicBezTo>
                    <a:pt x="1031095" y="0"/>
                    <a:pt x="1328487" y="103625"/>
                    <a:pt x="1328487" y="231454"/>
                  </a:cubicBezTo>
                  <a:close/>
                </a:path>
              </a:pathLst>
            </a:custGeom>
            <a:solidFill>
              <a:srgbClr val="FF991E">
                <a:alpha val="1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2415732" y="2028447"/>
              <a:ext cx="372114" cy="1309957"/>
            </a:xfrm>
            <a:custGeom>
              <a:avLst/>
              <a:gdLst/>
              <a:ahLst/>
              <a:cxnLst/>
              <a:rect l="l" t="t" r="r" b="b"/>
              <a:pathLst>
                <a:path w="372114" h="1309957" extrusionOk="0">
                  <a:moveTo>
                    <a:pt x="136104" y="634634"/>
                  </a:moveTo>
                  <a:cubicBezTo>
                    <a:pt x="195107" y="299355"/>
                    <a:pt x="283611" y="25987"/>
                    <a:pt x="372114" y="1222"/>
                  </a:cubicBezTo>
                  <a:cubicBezTo>
                    <a:pt x="371163" y="1222"/>
                    <a:pt x="371163" y="1222"/>
                    <a:pt x="370211" y="1222"/>
                  </a:cubicBezTo>
                  <a:cubicBezTo>
                    <a:pt x="244593" y="-20685"/>
                    <a:pt x="91377" y="254587"/>
                    <a:pt x="27616" y="615584"/>
                  </a:cubicBezTo>
                  <a:cubicBezTo>
                    <a:pt x="-36145" y="977534"/>
                    <a:pt x="14293" y="1288050"/>
                    <a:pt x="139911" y="1309957"/>
                  </a:cubicBezTo>
                  <a:cubicBezTo>
                    <a:pt x="140863" y="1309957"/>
                    <a:pt x="140863" y="1309957"/>
                    <a:pt x="141814" y="1309957"/>
                  </a:cubicBezTo>
                  <a:cubicBezTo>
                    <a:pt x="65682" y="1256617"/>
                    <a:pt x="76150" y="969915"/>
                    <a:pt x="136104" y="634634"/>
                  </a:cubicBezTo>
                  <a:close/>
                </a:path>
              </a:pathLst>
            </a:custGeom>
            <a:solidFill>
              <a:srgbClr val="FF991E">
                <a:alpha val="1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2832607" y="2623772"/>
              <a:ext cx="84565" cy="230108"/>
            </a:xfrm>
            <a:custGeom>
              <a:avLst/>
              <a:gdLst/>
              <a:ahLst/>
              <a:cxnLst/>
              <a:rect l="l" t="t" r="r" b="b"/>
              <a:pathLst>
                <a:path w="84565" h="230108" extrusionOk="0">
                  <a:moveTo>
                    <a:pt x="79906" y="5973"/>
                  </a:moveTo>
                  <a:cubicBezTo>
                    <a:pt x="78003" y="258"/>
                    <a:pt x="68487" y="-2600"/>
                    <a:pt x="64680" y="3115"/>
                  </a:cubicBezTo>
                  <a:cubicBezTo>
                    <a:pt x="54212" y="17403"/>
                    <a:pt x="49453" y="35500"/>
                    <a:pt x="45647" y="54550"/>
                  </a:cubicBezTo>
                  <a:cubicBezTo>
                    <a:pt x="41840" y="53598"/>
                    <a:pt x="38033" y="53598"/>
                    <a:pt x="34227" y="53598"/>
                  </a:cubicBezTo>
                  <a:cubicBezTo>
                    <a:pt x="29469" y="52645"/>
                    <a:pt x="19952" y="49788"/>
                    <a:pt x="18049" y="56455"/>
                  </a:cubicBezTo>
                  <a:cubicBezTo>
                    <a:pt x="15194" y="65028"/>
                    <a:pt x="25662" y="68838"/>
                    <a:pt x="31372" y="70743"/>
                  </a:cubicBezTo>
                  <a:cubicBezTo>
                    <a:pt x="35179" y="71695"/>
                    <a:pt x="38985" y="73600"/>
                    <a:pt x="42792" y="73600"/>
                  </a:cubicBezTo>
                  <a:cubicBezTo>
                    <a:pt x="40888" y="89793"/>
                    <a:pt x="39937" y="105033"/>
                    <a:pt x="37082" y="119320"/>
                  </a:cubicBezTo>
                  <a:cubicBezTo>
                    <a:pt x="35179" y="132655"/>
                    <a:pt x="32324" y="145990"/>
                    <a:pt x="30420" y="159325"/>
                  </a:cubicBezTo>
                  <a:cubicBezTo>
                    <a:pt x="26614" y="158373"/>
                    <a:pt x="21855" y="158373"/>
                    <a:pt x="18049" y="157420"/>
                  </a:cubicBezTo>
                  <a:cubicBezTo>
                    <a:pt x="13291" y="156468"/>
                    <a:pt x="9484" y="156468"/>
                    <a:pt x="4726" y="156468"/>
                  </a:cubicBezTo>
                  <a:cubicBezTo>
                    <a:pt x="-33" y="156468"/>
                    <a:pt x="-984" y="161230"/>
                    <a:pt x="919" y="165040"/>
                  </a:cubicBezTo>
                  <a:cubicBezTo>
                    <a:pt x="6629" y="171708"/>
                    <a:pt x="18049" y="177423"/>
                    <a:pt x="27565" y="176470"/>
                  </a:cubicBezTo>
                  <a:cubicBezTo>
                    <a:pt x="26614" y="179328"/>
                    <a:pt x="26614" y="183138"/>
                    <a:pt x="25662" y="185995"/>
                  </a:cubicBezTo>
                  <a:cubicBezTo>
                    <a:pt x="22807" y="203140"/>
                    <a:pt x="19000" y="212665"/>
                    <a:pt x="29469" y="226953"/>
                  </a:cubicBezTo>
                  <a:cubicBezTo>
                    <a:pt x="32324" y="230763"/>
                    <a:pt x="36130" y="230763"/>
                    <a:pt x="39937" y="228858"/>
                  </a:cubicBezTo>
                  <a:cubicBezTo>
                    <a:pt x="55163" y="219333"/>
                    <a:pt x="54212" y="208855"/>
                    <a:pt x="57067" y="191710"/>
                  </a:cubicBezTo>
                  <a:cubicBezTo>
                    <a:pt x="61825" y="169803"/>
                    <a:pt x="65632" y="146943"/>
                    <a:pt x="68487" y="125035"/>
                  </a:cubicBezTo>
                  <a:cubicBezTo>
                    <a:pt x="77051" y="88840"/>
                    <a:pt x="92278" y="40263"/>
                    <a:pt x="79906" y="5973"/>
                  </a:cubicBezTo>
                  <a:close/>
                </a:path>
              </a:pathLst>
            </a:custGeom>
            <a:solidFill>
              <a:srgbClr val="0C3446">
                <a:alpha val="341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3500840" y="2802352"/>
              <a:ext cx="69080" cy="68216"/>
            </a:xfrm>
            <a:custGeom>
              <a:avLst/>
              <a:gdLst/>
              <a:ahLst/>
              <a:cxnLst/>
              <a:rect l="l" t="t" r="r" b="b"/>
              <a:pathLst>
                <a:path w="69080" h="68216" extrusionOk="0">
                  <a:moveTo>
                    <a:pt x="68314" y="32180"/>
                  </a:moveTo>
                  <a:cubicBezTo>
                    <a:pt x="69266" y="26465"/>
                    <a:pt x="67362" y="19797"/>
                    <a:pt x="62604" y="15987"/>
                  </a:cubicBezTo>
                  <a:cubicBezTo>
                    <a:pt x="60701" y="10272"/>
                    <a:pt x="55943" y="5510"/>
                    <a:pt x="49281" y="4557"/>
                  </a:cubicBezTo>
                  <a:cubicBezTo>
                    <a:pt x="44523" y="747"/>
                    <a:pt x="37861" y="-1158"/>
                    <a:pt x="32151" y="747"/>
                  </a:cubicBezTo>
                  <a:cubicBezTo>
                    <a:pt x="26441" y="-205"/>
                    <a:pt x="19780" y="1700"/>
                    <a:pt x="15973" y="6462"/>
                  </a:cubicBezTo>
                  <a:cubicBezTo>
                    <a:pt x="10263" y="8367"/>
                    <a:pt x="5505" y="13130"/>
                    <a:pt x="4553" y="19797"/>
                  </a:cubicBezTo>
                  <a:cubicBezTo>
                    <a:pt x="747" y="24560"/>
                    <a:pt x="-1157" y="31228"/>
                    <a:pt x="747" y="36942"/>
                  </a:cubicBezTo>
                  <a:cubicBezTo>
                    <a:pt x="-205" y="42657"/>
                    <a:pt x="1698" y="49325"/>
                    <a:pt x="6456" y="53135"/>
                  </a:cubicBezTo>
                  <a:cubicBezTo>
                    <a:pt x="9312" y="60755"/>
                    <a:pt x="15973" y="65517"/>
                    <a:pt x="24538" y="65517"/>
                  </a:cubicBezTo>
                  <a:cubicBezTo>
                    <a:pt x="26441" y="65517"/>
                    <a:pt x="27393" y="65517"/>
                    <a:pt x="29296" y="64565"/>
                  </a:cubicBezTo>
                  <a:cubicBezTo>
                    <a:pt x="30248" y="64565"/>
                    <a:pt x="30248" y="65517"/>
                    <a:pt x="31199" y="65517"/>
                  </a:cubicBezTo>
                  <a:cubicBezTo>
                    <a:pt x="38813" y="70280"/>
                    <a:pt x="48329" y="68375"/>
                    <a:pt x="54039" y="62660"/>
                  </a:cubicBezTo>
                  <a:cubicBezTo>
                    <a:pt x="59749" y="60755"/>
                    <a:pt x="64507" y="55992"/>
                    <a:pt x="65459" y="49325"/>
                  </a:cubicBezTo>
                  <a:cubicBezTo>
                    <a:pt x="68314" y="44562"/>
                    <a:pt x="70217" y="37895"/>
                    <a:pt x="68314" y="32180"/>
                  </a:cubicBezTo>
                  <a:close/>
                  <a:moveTo>
                    <a:pt x="34055" y="34085"/>
                  </a:move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lose/>
                </a:path>
              </a:pathLst>
            </a:custGeom>
            <a:solidFill>
              <a:srgbClr val="0C3446">
                <a:alpha val="341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9" name="Google Shape;1209;p28"/>
            <p:cNvGrpSpPr/>
            <p:nvPr/>
          </p:nvGrpSpPr>
          <p:grpSpPr>
            <a:xfrm>
              <a:off x="3064315" y="2365439"/>
              <a:ext cx="941554" cy="942948"/>
              <a:chOff x="3064315" y="2365439"/>
              <a:chExt cx="941554" cy="942948"/>
            </a:xfrm>
          </p:grpSpPr>
          <p:sp>
            <p:nvSpPr>
              <p:cNvPr id="1210" name="Google Shape;1210;p28"/>
              <p:cNvSpPr/>
              <p:nvPr/>
            </p:nvSpPr>
            <p:spPr>
              <a:xfrm>
                <a:off x="3501587" y="2449722"/>
                <a:ext cx="74228" cy="88582"/>
              </a:xfrm>
              <a:custGeom>
                <a:avLst/>
                <a:gdLst/>
                <a:ahLst/>
                <a:cxnLst/>
                <a:rect l="l" t="t" r="r" b="b"/>
                <a:pathLst>
                  <a:path w="74228" h="88582" extrusionOk="0">
                    <a:moveTo>
                      <a:pt x="48534" y="42863"/>
                    </a:moveTo>
                    <a:lnTo>
                      <a:pt x="66616" y="15240"/>
                    </a:lnTo>
                    <a:lnTo>
                      <a:pt x="74229" y="15240"/>
                    </a:lnTo>
                    <a:lnTo>
                      <a:pt x="74229" y="953"/>
                    </a:lnTo>
                    <a:lnTo>
                      <a:pt x="43776" y="953"/>
                    </a:lnTo>
                    <a:lnTo>
                      <a:pt x="43776" y="14288"/>
                    </a:lnTo>
                    <a:lnTo>
                      <a:pt x="49486" y="15240"/>
                    </a:lnTo>
                    <a:lnTo>
                      <a:pt x="39018" y="32385"/>
                    </a:lnTo>
                    <a:lnTo>
                      <a:pt x="28550" y="14288"/>
                    </a:lnTo>
                    <a:lnTo>
                      <a:pt x="34259" y="14288"/>
                    </a:lnTo>
                    <a:lnTo>
                      <a:pt x="35211" y="953"/>
                    </a:lnTo>
                    <a:lnTo>
                      <a:pt x="1903" y="0"/>
                    </a:lnTo>
                    <a:lnTo>
                      <a:pt x="1903" y="14288"/>
                    </a:lnTo>
                    <a:lnTo>
                      <a:pt x="9517" y="14288"/>
                    </a:lnTo>
                    <a:lnTo>
                      <a:pt x="26646" y="43815"/>
                    </a:lnTo>
                    <a:lnTo>
                      <a:pt x="7613" y="73343"/>
                    </a:lnTo>
                    <a:lnTo>
                      <a:pt x="0" y="73343"/>
                    </a:lnTo>
                    <a:lnTo>
                      <a:pt x="0" y="87630"/>
                    </a:lnTo>
                    <a:lnTo>
                      <a:pt x="31404" y="87630"/>
                    </a:lnTo>
                    <a:lnTo>
                      <a:pt x="31404" y="73343"/>
                    </a:lnTo>
                    <a:lnTo>
                      <a:pt x="24743" y="73343"/>
                    </a:lnTo>
                    <a:lnTo>
                      <a:pt x="37114" y="54293"/>
                    </a:lnTo>
                    <a:lnTo>
                      <a:pt x="47583" y="74295"/>
                    </a:lnTo>
                    <a:lnTo>
                      <a:pt x="41873" y="74295"/>
                    </a:lnTo>
                    <a:lnTo>
                      <a:pt x="41873" y="87630"/>
                    </a:lnTo>
                    <a:lnTo>
                      <a:pt x="74229" y="88583"/>
                    </a:lnTo>
                    <a:lnTo>
                      <a:pt x="74229" y="74295"/>
                    </a:lnTo>
                    <a:lnTo>
                      <a:pt x="67567" y="74295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28"/>
              <p:cNvSpPr/>
              <p:nvPr/>
            </p:nvSpPr>
            <p:spPr>
              <a:xfrm>
                <a:off x="3578671" y="2455437"/>
                <a:ext cx="50437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50437" h="91440" extrusionOk="0">
                    <a:moveTo>
                      <a:pt x="39970" y="19050"/>
                    </a:moveTo>
                    <a:lnTo>
                      <a:pt x="47583" y="20003"/>
                    </a:lnTo>
                    <a:lnTo>
                      <a:pt x="50438" y="6667"/>
                    </a:lnTo>
                    <a:lnTo>
                      <a:pt x="18082" y="0"/>
                    </a:lnTo>
                    <a:lnTo>
                      <a:pt x="15227" y="13335"/>
                    </a:lnTo>
                    <a:lnTo>
                      <a:pt x="22840" y="15240"/>
                    </a:lnTo>
                    <a:lnTo>
                      <a:pt x="10468" y="72390"/>
                    </a:lnTo>
                    <a:lnTo>
                      <a:pt x="2855" y="71438"/>
                    </a:lnTo>
                    <a:lnTo>
                      <a:pt x="0" y="84772"/>
                    </a:lnTo>
                    <a:lnTo>
                      <a:pt x="33308" y="91440"/>
                    </a:lnTo>
                    <a:lnTo>
                      <a:pt x="36163" y="78105"/>
                    </a:lnTo>
                    <a:lnTo>
                      <a:pt x="28550" y="76200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28"/>
              <p:cNvSpPr/>
              <p:nvPr/>
            </p:nvSpPr>
            <p:spPr>
              <a:xfrm>
                <a:off x="3618640" y="2466867"/>
                <a:ext cx="60905" cy="93345"/>
              </a:xfrm>
              <a:custGeom>
                <a:avLst/>
                <a:gdLst/>
                <a:ahLst/>
                <a:cxnLst/>
                <a:rect l="l" t="t" r="r" b="b"/>
                <a:pathLst>
                  <a:path w="60905" h="93345" extrusionOk="0">
                    <a:moveTo>
                      <a:pt x="24743" y="13335"/>
                    </a:moveTo>
                    <a:lnTo>
                      <a:pt x="31404" y="16192"/>
                    </a:lnTo>
                    <a:lnTo>
                      <a:pt x="12371" y="71438"/>
                    </a:lnTo>
                    <a:lnTo>
                      <a:pt x="4758" y="68580"/>
                    </a:lnTo>
                    <a:lnTo>
                      <a:pt x="0" y="81915"/>
                    </a:lnTo>
                    <a:lnTo>
                      <a:pt x="31404" y="93345"/>
                    </a:lnTo>
                    <a:lnTo>
                      <a:pt x="36163" y="80010"/>
                    </a:lnTo>
                    <a:lnTo>
                      <a:pt x="29501" y="77153"/>
                    </a:lnTo>
                    <a:lnTo>
                      <a:pt x="48534" y="21908"/>
                    </a:lnTo>
                    <a:lnTo>
                      <a:pt x="56147" y="24765"/>
                    </a:lnTo>
                    <a:lnTo>
                      <a:pt x="60906" y="11430"/>
                    </a:lnTo>
                    <a:lnTo>
                      <a:pt x="29501" y="0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28"/>
              <p:cNvSpPr/>
              <p:nvPr/>
            </p:nvSpPr>
            <p:spPr>
              <a:xfrm>
                <a:off x="3831810" y="2837390"/>
                <a:ext cx="89455" cy="39052"/>
              </a:xfrm>
              <a:custGeom>
                <a:avLst/>
                <a:gdLst/>
                <a:ahLst/>
                <a:cxnLst/>
                <a:rect l="l" t="t" r="r" b="b"/>
                <a:pathLst>
                  <a:path w="89455" h="39052" extrusionOk="0">
                    <a:moveTo>
                      <a:pt x="75181" y="4763"/>
                    </a:moveTo>
                    <a:lnTo>
                      <a:pt x="74229" y="12382"/>
                    </a:lnTo>
                    <a:lnTo>
                      <a:pt x="16178" y="9525"/>
                    </a:lnTo>
                    <a:lnTo>
                      <a:pt x="16178" y="953"/>
                    </a:lnTo>
                    <a:lnTo>
                      <a:pt x="1903" y="0"/>
                    </a:lnTo>
                    <a:lnTo>
                      <a:pt x="0" y="34290"/>
                    </a:lnTo>
                    <a:lnTo>
                      <a:pt x="14275" y="35242"/>
                    </a:lnTo>
                    <a:lnTo>
                      <a:pt x="15227" y="26670"/>
                    </a:lnTo>
                    <a:lnTo>
                      <a:pt x="73277" y="30480"/>
                    </a:lnTo>
                    <a:lnTo>
                      <a:pt x="73277" y="38100"/>
                    </a:lnTo>
                    <a:lnTo>
                      <a:pt x="87552" y="39053"/>
                    </a:lnTo>
                    <a:lnTo>
                      <a:pt x="89455" y="5715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28"/>
              <p:cNvSpPr/>
              <p:nvPr/>
            </p:nvSpPr>
            <p:spPr>
              <a:xfrm>
                <a:off x="3824197" y="2878347"/>
                <a:ext cx="9231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92310" h="49530" extrusionOk="0">
                    <a:moveTo>
                      <a:pt x="77084" y="21908"/>
                    </a:moveTo>
                    <a:lnTo>
                      <a:pt x="19033" y="10478"/>
                    </a:lnTo>
                    <a:lnTo>
                      <a:pt x="20936" y="2858"/>
                    </a:lnTo>
                    <a:lnTo>
                      <a:pt x="6661" y="0"/>
                    </a:lnTo>
                    <a:lnTo>
                      <a:pt x="0" y="33338"/>
                    </a:lnTo>
                    <a:lnTo>
                      <a:pt x="14275" y="35243"/>
                    </a:lnTo>
                    <a:lnTo>
                      <a:pt x="16178" y="27622"/>
                    </a:lnTo>
                    <a:lnTo>
                      <a:pt x="73277" y="39053"/>
                    </a:lnTo>
                    <a:lnTo>
                      <a:pt x="72326" y="46672"/>
                    </a:lnTo>
                    <a:lnTo>
                      <a:pt x="85649" y="49530"/>
                    </a:lnTo>
                    <a:lnTo>
                      <a:pt x="92310" y="17145"/>
                    </a:lnTo>
                    <a:lnTo>
                      <a:pt x="78035" y="14288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28"/>
              <p:cNvSpPr/>
              <p:nvPr/>
            </p:nvSpPr>
            <p:spPr>
              <a:xfrm>
                <a:off x="3811826" y="2918352"/>
                <a:ext cx="93262" cy="60007"/>
              </a:xfrm>
              <a:custGeom>
                <a:avLst/>
                <a:gdLst/>
                <a:ahLst/>
                <a:cxnLst/>
                <a:rect l="l" t="t" r="r" b="b"/>
                <a:pathLst>
                  <a:path w="93262" h="60007" extrusionOk="0">
                    <a:moveTo>
                      <a:pt x="77084" y="31432"/>
                    </a:moveTo>
                    <a:lnTo>
                      <a:pt x="21888" y="12382"/>
                    </a:lnTo>
                    <a:lnTo>
                      <a:pt x="24743" y="4763"/>
                    </a:lnTo>
                    <a:lnTo>
                      <a:pt x="11420" y="0"/>
                    </a:lnTo>
                    <a:lnTo>
                      <a:pt x="0" y="31432"/>
                    </a:lnTo>
                    <a:lnTo>
                      <a:pt x="13323" y="36195"/>
                    </a:lnTo>
                    <a:lnTo>
                      <a:pt x="16178" y="28575"/>
                    </a:lnTo>
                    <a:lnTo>
                      <a:pt x="71374" y="47625"/>
                    </a:lnTo>
                    <a:lnTo>
                      <a:pt x="69471" y="55245"/>
                    </a:lnTo>
                    <a:lnTo>
                      <a:pt x="82794" y="60007"/>
                    </a:lnTo>
                    <a:lnTo>
                      <a:pt x="93262" y="28575"/>
                    </a:lnTo>
                    <a:lnTo>
                      <a:pt x="79939" y="23813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8"/>
              <p:cNvSpPr/>
              <p:nvPr/>
            </p:nvSpPr>
            <p:spPr>
              <a:xfrm>
                <a:off x="3455907" y="3133617"/>
                <a:ext cx="78987" cy="91439"/>
              </a:xfrm>
              <a:custGeom>
                <a:avLst/>
                <a:gdLst/>
                <a:ahLst/>
                <a:cxnLst/>
                <a:rect l="l" t="t" r="r" b="b"/>
                <a:pathLst>
                  <a:path w="78987" h="91439" extrusionOk="0">
                    <a:moveTo>
                      <a:pt x="53293" y="1905"/>
                    </a:moveTo>
                    <a:lnTo>
                      <a:pt x="53293" y="1905"/>
                    </a:lnTo>
                    <a:lnTo>
                      <a:pt x="39970" y="0"/>
                    </a:lnTo>
                    <a:lnTo>
                      <a:pt x="8565" y="70485"/>
                    </a:lnTo>
                    <a:lnTo>
                      <a:pt x="1903" y="69532"/>
                    </a:lnTo>
                    <a:lnTo>
                      <a:pt x="0" y="83820"/>
                    </a:lnTo>
                    <a:lnTo>
                      <a:pt x="30453" y="86677"/>
                    </a:lnTo>
                    <a:lnTo>
                      <a:pt x="32356" y="72390"/>
                    </a:lnTo>
                    <a:lnTo>
                      <a:pt x="23791" y="71438"/>
                    </a:lnTo>
                    <a:lnTo>
                      <a:pt x="42824" y="26670"/>
                    </a:lnTo>
                    <a:lnTo>
                      <a:pt x="52341" y="75247"/>
                    </a:lnTo>
                    <a:lnTo>
                      <a:pt x="44728" y="74295"/>
                    </a:lnTo>
                    <a:lnTo>
                      <a:pt x="42824" y="88582"/>
                    </a:lnTo>
                    <a:lnTo>
                      <a:pt x="77084" y="91440"/>
                    </a:lnTo>
                    <a:lnTo>
                      <a:pt x="78987" y="77152"/>
                    </a:lnTo>
                    <a:lnTo>
                      <a:pt x="71374" y="77152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28"/>
              <p:cNvSpPr/>
              <p:nvPr/>
            </p:nvSpPr>
            <p:spPr>
              <a:xfrm>
                <a:off x="3406422" y="3118377"/>
                <a:ext cx="57099" cy="93344"/>
              </a:xfrm>
              <a:custGeom>
                <a:avLst/>
                <a:gdLst/>
                <a:ahLst/>
                <a:cxnLst/>
                <a:rect l="l" t="t" r="r" b="b"/>
                <a:pathLst>
                  <a:path w="57099" h="93344" extrusionOk="0">
                    <a:moveTo>
                      <a:pt x="53292" y="22860"/>
                    </a:moveTo>
                    <a:lnTo>
                      <a:pt x="57099" y="9525"/>
                    </a:lnTo>
                    <a:lnTo>
                      <a:pt x="24743" y="0"/>
                    </a:lnTo>
                    <a:lnTo>
                      <a:pt x="20936" y="13335"/>
                    </a:lnTo>
                    <a:lnTo>
                      <a:pt x="28550" y="16192"/>
                    </a:lnTo>
                    <a:lnTo>
                      <a:pt x="11420" y="72390"/>
                    </a:lnTo>
                    <a:lnTo>
                      <a:pt x="3807" y="69532"/>
                    </a:lnTo>
                    <a:lnTo>
                      <a:pt x="0" y="83820"/>
                    </a:lnTo>
                    <a:lnTo>
                      <a:pt x="32356" y="93345"/>
                    </a:lnTo>
                    <a:lnTo>
                      <a:pt x="36163" y="80010"/>
                    </a:lnTo>
                    <a:lnTo>
                      <a:pt x="28550" y="77153"/>
                    </a:lnTo>
                    <a:lnTo>
                      <a:pt x="45679" y="20955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28"/>
              <p:cNvSpPr/>
              <p:nvPr/>
            </p:nvSpPr>
            <p:spPr>
              <a:xfrm>
                <a:off x="3148523" y="2814530"/>
                <a:ext cx="87551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87551" h="35242" extrusionOk="0">
                    <a:moveTo>
                      <a:pt x="73277" y="9525"/>
                    </a:moveTo>
                    <a:lnTo>
                      <a:pt x="14275" y="8572"/>
                    </a:lnTo>
                    <a:lnTo>
                      <a:pt x="14275" y="952"/>
                    </a:lnTo>
                    <a:lnTo>
                      <a:pt x="0" y="0"/>
                    </a:lnTo>
                    <a:lnTo>
                      <a:pt x="0" y="34290"/>
                    </a:lnTo>
                    <a:lnTo>
                      <a:pt x="13323" y="34290"/>
                    </a:lnTo>
                    <a:lnTo>
                      <a:pt x="14275" y="26670"/>
                    </a:lnTo>
                    <a:lnTo>
                      <a:pt x="72326" y="27622"/>
                    </a:lnTo>
                    <a:lnTo>
                      <a:pt x="72326" y="35242"/>
                    </a:lnTo>
                    <a:lnTo>
                      <a:pt x="86601" y="35242"/>
                    </a:lnTo>
                    <a:lnTo>
                      <a:pt x="87552" y="1905"/>
                    </a:lnTo>
                    <a:lnTo>
                      <a:pt x="73277" y="952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28"/>
              <p:cNvSpPr/>
              <p:nvPr/>
            </p:nvSpPr>
            <p:spPr>
              <a:xfrm>
                <a:off x="3149475" y="2724042"/>
                <a:ext cx="99923" cy="88582"/>
              </a:xfrm>
              <a:custGeom>
                <a:avLst/>
                <a:gdLst/>
                <a:ahLst/>
                <a:cxnLst/>
                <a:rect l="l" t="t" r="r" b="b"/>
                <a:pathLst>
                  <a:path w="99923" h="88582" extrusionOk="0">
                    <a:moveTo>
                      <a:pt x="84697" y="20002"/>
                    </a:moveTo>
                    <a:lnTo>
                      <a:pt x="50438" y="32385"/>
                    </a:lnTo>
                    <a:lnTo>
                      <a:pt x="26646" y="9525"/>
                    </a:lnTo>
                    <a:lnTo>
                      <a:pt x="27598" y="2857"/>
                    </a:lnTo>
                    <a:lnTo>
                      <a:pt x="14275" y="0"/>
                    </a:lnTo>
                    <a:lnTo>
                      <a:pt x="8565" y="28575"/>
                    </a:lnTo>
                    <a:lnTo>
                      <a:pt x="7613" y="29527"/>
                    </a:lnTo>
                    <a:lnTo>
                      <a:pt x="21888" y="32385"/>
                    </a:lnTo>
                    <a:lnTo>
                      <a:pt x="22840" y="26670"/>
                    </a:lnTo>
                    <a:lnTo>
                      <a:pt x="38066" y="40005"/>
                    </a:lnTo>
                    <a:lnTo>
                      <a:pt x="19033" y="46672"/>
                    </a:lnTo>
                    <a:lnTo>
                      <a:pt x="19984" y="40957"/>
                    </a:lnTo>
                    <a:lnTo>
                      <a:pt x="5710" y="38100"/>
                    </a:lnTo>
                    <a:lnTo>
                      <a:pt x="0" y="69532"/>
                    </a:lnTo>
                    <a:lnTo>
                      <a:pt x="0" y="70485"/>
                    </a:lnTo>
                    <a:lnTo>
                      <a:pt x="13323" y="73342"/>
                    </a:lnTo>
                    <a:lnTo>
                      <a:pt x="14275" y="65722"/>
                    </a:lnTo>
                    <a:lnTo>
                      <a:pt x="46631" y="54292"/>
                    </a:lnTo>
                    <a:lnTo>
                      <a:pt x="72325" y="78105"/>
                    </a:lnTo>
                    <a:lnTo>
                      <a:pt x="71374" y="85725"/>
                    </a:lnTo>
                    <a:lnTo>
                      <a:pt x="84697" y="88582"/>
                    </a:lnTo>
                    <a:lnTo>
                      <a:pt x="90407" y="59055"/>
                    </a:lnTo>
                    <a:lnTo>
                      <a:pt x="91358" y="58102"/>
                    </a:lnTo>
                    <a:lnTo>
                      <a:pt x="77084" y="55245"/>
                    </a:lnTo>
                    <a:lnTo>
                      <a:pt x="76132" y="60960"/>
                    </a:lnTo>
                    <a:lnTo>
                      <a:pt x="59002" y="46672"/>
                    </a:lnTo>
                    <a:lnTo>
                      <a:pt x="80891" y="39052"/>
                    </a:lnTo>
                    <a:lnTo>
                      <a:pt x="78987" y="44767"/>
                    </a:lnTo>
                    <a:lnTo>
                      <a:pt x="93262" y="47625"/>
                    </a:lnTo>
                    <a:lnTo>
                      <a:pt x="99924" y="16192"/>
                    </a:lnTo>
                    <a:lnTo>
                      <a:pt x="99924" y="16192"/>
                    </a:lnTo>
                    <a:lnTo>
                      <a:pt x="85649" y="13335"/>
                    </a:ln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28"/>
              <p:cNvSpPr/>
              <p:nvPr/>
            </p:nvSpPr>
            <p:spPr>
              <a:xfrm>
                <a:off x="3445391" y="3274141"/>
                <a:ext cx="17966" cy="34246"/>
              </a:xfrm>
              <a:custGeom>
                <a:avLst/>
                <a:gdLst/>
                <a:ahLst/>
                <a:cxnLst/>
                <a:rect l="l" t="t" r="r" b="b"/>
                <a:pathLst>
                  <a:path w="17966" h="34246" extrusionOk="0">
                    <a:moveTo>
                      <a:pt x="6710" y="2351"/>
                    </a:moveTo>
                    <a:cubicBezTo>
                      <a:pt x="2904" y="9018"/>
                      <a:pt x="1000" y="17591"/>
                      <a:pt x="49" y="25211"/>
                    </a:cubicBezTo>
                    <a:cubicBezTo>
                      <a:pt x="-903" y="35689"/>
                      <a:pt x="12420" y="37593"/>
                      <a:pt x="15275" y="28068"/>
                    </a:cubicBezTo>
                    <a:cubicBezTo>
                      <a:pt x="17178" y="20449"/>
                      <a:pt x="19082" y="11876"/>
                      <a:pt x="17178" y="4256"/>
                    </a:cubicBezTo>
                    <a:cubicBezTo>
                      <a:pt x="16227" y="-507"/>
                      <a:pt x="8614" y="-1459"/>
                      <a:pt x="6710" y="2351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28"/>
              <p:cNvSpPr/>
              <p:nvPr/>
            </p:nvSpPr>
            <p:spPr>
              <a:xfrm>
                <a:off x="3224922" y="3175097"/>
                <a:ext cx="27436" cy="29481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29481" extrusionOk="0">
                    <a:moveTo>
                      <a:pt x="18767" y="430"/>
                    </a:moveTo>
                    <a:cubicBezTo>
                      <a:pt x="12105" y="4240"/>
                      <a:pt x="6395" y="10908"/>
                      <a:pt x="1637" y="16622"/>
                    </a:cubicBezTo>
                    <a:cubicBezTo>
                      <a:pt x="-4073" y="25195"/>
                      <a:pt x="6395" y="33768"/>
                      <a:pt x="14008" y="27100"/>
                    </a:cubicBezTo>
                    <a:cubicBezTo>
                      <a:pt x="19718" y="21385"/>
                      <a:pt x="25428" y="14718"/>
                      <a:pt x="27332" y="8050"/>
                    </a:cubicBezTo>
                    <a:cubicBezTo>
                      <a:pt x="28283" y="3288"/>
                      <a:pt x="22573" y="-1475"/>
                      <a:pt x="18767" y="430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1222;p28"/>
              <p:cNvSpPr/>
              <p:nvPr/>
            </p:nvSpPr>
            <p:spPr>
              <a:xfrm>
                <a:off x="3085337" y="2984075"/>
                <a:ext cx="33123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33123" h="21152" extrusionOk="0">
                    <a:moveTo>
                      <a:pt x="27975" y="0"/>
                    </a:moveTo>
                    <a:cubicBezTo>
                      <a:pt x="20362" y="0"/>
                      <a:pt x="11797" y="2857"/>
                      <a:pt x="5136" y="5715"/>
                    </a:cubicBezTo>
                    <a:cubicBezTo>
                      <a:pt x="-4381" y="10478"/>
                      <a:pt x="377" y="22860"/>
                      <a:pt x="10846" y="20955"/>
                    </a:cubicBezTo>
                    <a:cubicBezTo>
                      <a:pt x="18459" y="19050"/>
                      <a:pt x="26072" y="16193"/>
                      <a:pt x="31782" y="10478"/>
                    </a:cubicBezTo>
                    <a:cubicBezTo>
                      <a:pt x="34637" y="7620"/>
                      <a:pt x="32733" y="953"/>
                      <a:pt x="27975" y="0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8"/>
              <p:cNvSpPr/>
              <p:nvPr/>
            </p:nvSpPr>
            <p:spPr>
              <a:xfrm>
                <a:off x="3064315" y="2746853"/>
                <a:ext cx="34215" cy="18184"/>
              </a:xfrm>
              <a:custGeom>
                <a:avLst/>
                <a:gdLst/>
                <a:ahLst/>
                <a:cxnLst/>
                <a:rect l="l" t="t" r="r" b="b"/>
                <a:pathLst>
                  <a:path w="34215" h="18184" extrusionOk="0">
                    <a:moveTo>
                      <a:pt x="29964" y="17193"/>
                    </a:moveTo>
                    <a:cubicBezTo>
                      <a:pt x="34722" y="16241"/>
                      <a:pt x="35674" y="8621"/>
                      <a:pt x="31867" y="6716"/>
                    </a:cubicBezTo>
                    <a:cubicBezTo>
                      <a:pt x="25205" y="2906"/>
                      <a:pt x="16641" y="1001"/>
                      <a:pt x="9027" y="49"/>
                    </a:cubicBezTo>
                    <a:cubicBezTo>
                      <a:pt x="-1441" y="-904"/>
                      <a:pt x="-3344" y="12431"/>
                      <a:pt x="6172" y="15289"/>
                    </a:cubicBezTo>
                    <a:cubicBezTo>
                      <a:pt x="13786" y="18146"/>
                      <a:pt x="22351" y="19099"/>
                      <a:pt x="29964" y="17193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1224;p28"/>
              <p:cNvSpPr/>
              <p:nvPr/>
            </p:nvSpPr>
            <p:spPr>
              <a:xfrm>
                <a:off x="3167081" y="2526189"/>
                <a:ext cx="28935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28935" h="27461" extrusionOk="0">
                    <a:moveTo>
                      <a:pt x="12847" y="1638"/>
                    </a:moveTo>
                    <a:cubicBezTo>
                      <a:pt x="4282" y="-4077"/>
                      <a:pt x="-4282" y="6401"/>
                      <a:pt x="2379" y="14021"/>
                    </a:cubicBezTo>
                    <a:cubicBezTo>
                      <a:pt x="8089" y="19736"/>
                      <a:pt x="14751" y="25451"/>
                      <a:pt x="21412" y="27356"/>
                    </a:cubicBezTo>
                    <a:cubicBezTo>
                      <a:pt x="26170" y="28308"/>
                      <a:pt x="30929" y="22593"/>
                      <a:pt x="28074" y="18783"/>
                    </a:cubicBezTo>
                    <a:cubicBezTo>
                      <a:pt x="26170" y="12116"/>
                      <a:pt x="19509" y="6401"/>
                      <a:pt x="12847" y="1638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28"/>
              <p:cNvSpPr/>
              <p:nvPr/>
            </p:nvSpPr>
            <p:spPr>
              <a:xfrm>
                <a:off x="3366982" y="2386479"/>
                <a:ext cx="21357" cy="33152"/>
              </a:xfrm>
              <a:custGeom>
                <a:avLst/>
                <a:gdLst/>
                <a:ahLst/>
                <a:cxnLst/>
                <a:rect l="l" t="t" r="r" b="b"/>
                <a:pathLst>
                  <a:path w="21357" h="33152" extrusionOk="0">
                    <a:moveTo>
                      <a:pt x="422" y="10855"/>
                    </a:moveTo>
                    <a:cubicBezTo>
                      <a:pt x="2325" y="18475"/>
                      <a:pt x="5180" y="26095"/>
                      <a:pt x="10890" y="31810"/>
                    </a:cubicBezTo>
                    <a:cubicBezTo>
                      <a:pt x="13745" y="34668"/>
                      <a:pt x="21358" y="32763"/>
                      <a:pt x="21358" y="28000"/>
                    </a:cubicBezTo>
                    <a:cubicBezTo>
                      <a:pt x="21358" y="20380"/>
                      <a:pt x="18503" y="11808"/>
                      <a:pt x="15648" y="5140"/>
                    </a:cubicBezTo>
                    <a:cubicBezTo>
                      <a:pt x="9938" y="-4385"/>
                      <a:pt x="-2433" y="378"/>
                      <a:pt x="422" y="10855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1226;p28"/>
              <p:cNvSpPr/>
              <p:nvPr/>
            </p:nvSpPr>
            <p:spPr>
              <a:xfrm>
                <a:off x="3606432" y="2365439"/>
                <a:ext cx="17966" cy="34246"/>
              </a:xfrm>
              <a:custGeom>
                <a:avLst/>
                <a:gdLst/>
                <a:ahLst/>
                <a:cxnLst/>
                <a:rect l="l" t="t" r="r" b="b"/>
                <a:pathLst>
                  <a:path w="17966" h="34246" extrusionOk="0">
                    <a:moveTo>
                      <a:pt x="2692" y="6178"/>
                    </a:moveTo>
                    <a:cubicBezTo>
                      <a:pt x="788" y="13798"/>
                      <a:pt x="-1115" y="22370"/>
                      <a:pt x="788" y="29990"/>
                    </a:cubicBezTo>
                    <a:cubicBezTo>
                      <a:pt x="1740" y="34753"/>
                      <a:pt x="9353" y="35705"/>
                      <a:pt x="11257" y="31895"/>
                    </a:cubicBezTo>
                    <a:cubicBezTo>
                      <a:pt x="15063" y="25228"/>
                      <a:pt x="16967" y="16655"/>
                      <a:pt x="17918" y="9035"/>
                    </a:cubicBezTo>
                    <a:cubicBezTo>
                      <a:pt x="18870" y="-1442"/>
                      <a:pt x="5547" y="-3347"/>
                      <a:pt x="2692" y="6178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28"/>
              <p:cNvSpPr/>
              <p:nvPr/>
            </p:nvSpPr>
            <p:spPr>
              <a:xfrm>
                <a:off x="3818382" y="2468281"/>
                <a:ext cx="27001" cy="28976"/>
              </a:xfrm>
              <a:custGeom>
                <a:avLst/>
                <a:gdLst/>
                <a:ahLst/>
                <a:cxnLst/>
                <a:rect l="l" t="t" r="r" b="b"/>
                <a:pathLst>
                  <a:path w="27001" h="28976" extrusionOk="0">
                    <a:moveTo>
                      <a:pt x="13428" y="2396"/>
                    </a:moveTo>
                    <a:cubicBezTo>
                      <a:pt x="7718" y="8111"/>
                      <a:pt x="2009" y="14779"/>
                      <a:pt x="105" y="21446"/>
                    </a:cubicBezTo>
                    <a:cubicBezTo>
                      <a:pt x="-846" y="26209"/>
                      <a:pt x="4864" y="30971"/>
                      <a:pt x="8670" y="28114"/>
                    </a:cubicBezTo>
                    <a:cubicBezTo>
                      <a:pt x="15332" y="24304"/>
                      <a:pt x="21042" y="17636"/>
                      <a:pt x="25800" y="11921"/>
                    </a:cubicBezTo>
                    <a:cubicBezTo>
                      <a:pt x="30558" y="4301"/>
                      <a:pt x="20090" y="-4271"/>
                      <a:pt x="13428" y="2396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1228;p28"/>
              <p:cNvSpPr/>
              <p:nvPr/>
            </p:nvSpPr>
            <p:spPr>
              <a:xfrm>
                <a:off x="3951858" y="2668400"/>
                <a:ext cx="32880" cy="21352"/>
              </a:xfrm>
              <a:custGeom>
                <a:avLst/>
                <a:gdLst/>
                <a:ahLst/>
                <a:cxnLst/>
                <a:rect l="l" t="t" r="r" b="b"/>
                <a:pathLst>
                  <a:path w="32880" h="21352" extrusionOk="0">
                    <a:moveTo>
                      <a:pt x="22700" y="397"/>
                    </a:moveTo>
                    <a:cubicBezTo>
                      <a:pt x="15087" y="2302"/>
                      <a:pt x="7474" y="5160"/>
                      <a:pt x="1764" y="10875"/>
                    </a:cubicBezTo>
                    <a:cubicBezTo>
                      <a:pt x="-2043" y="13732"/>
                      <a:pt x="812" y="21352"/>
                      <a:pt x="5571" y="21352"/>
                    </a:cubicBezTo>
                    <a:cubicBezTo>
                      <a:pt x="13184" y="21352"/>
                      <a:pt x="21749" y="18495"/>
                      <a:pt x="28410" y="15637"/>
                    </a:cubicBezTo>
                    <a:cubicBezTo>
                      <a:pt x="36975" y="10875"/>
                      <a:pt x="32217" y="-2460"/>
                      <a:pt x="22700" y="397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p28"/>
              <p:cNvSpPr/>
              <p:nvPr/>
            </p:nvSpPr>
            <p:spPr>
              <a:xfrm>
                <a:off x="3971258" y="2908038"/>
                <a:ext cx="34611" cy="17982"/>
              </a:xfrm>
              <a:custGeom>
                <a:avLst/>
                <a:gdLst/>
                <a:ahLst/>
                <a:cxnLst/>
                <a:rect l="l" t="t" r="r" b="b"/>
                <a:pathLst>
                  <a:path w="34611" h="17982" extrusionOk="0">
                    <a:moveTo>
                      <a:pt x="28044" y="2694"/>
                    </a:moveTo>
                    <a:cubicBezTo>
                      <a:pt x="20430" y="789"/>
                      <a:pt x="11865" y="-1116"/>
                      <a:pt x="4252" y="789"/>
                    </a:cubicBezTo>
                    <a:cubicBezTo>
                      <a:pt x="-506" y="1742"/>
                      <a:pt x="-1458" y="9362"/>
                      <a:pt x="2349" y="11267"/>
                    </a:cubicBezTo>
                    <a:cubicBezTo>
                      <a:pt x="9010" y="15077"/>
                      <a:pt x="17575" y="16981"/>
                      <a:pt x="25189" y="17934"/>
                    </a:cubicBezTo>
                    <a:cubicBezTo>
                      <a:pt x="35657" y="18887"/>
                      <a:pt x="38512" y="5552"/>
                      <a:pt x="28044" y="2694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28"/>
              <p:cNvSpPr/>
              <p:nvPr/>
            </p:nvSpPr>
            <p:spPr>
              <a:xfrm>
                <a:off x="3873773" y="3120177"/>
                <a:ext cx="2988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29887" h="27461" extrusionOk="0">
                    <a:moveTo>
                      <a:pt x="7524" y="105"/>
                    </a:moveTo>
                    <a:cubicBezTo>
                      <a:pt x="2765" y="-847"/>
                      <a:pt x="-1993" y="4868"/>
                      <a:pt x="862" y="8678"/>
                    </a:cubicBezTo>
                    <a:cubicBezTo>
                      <a:pt x="4668" y="15345"/>
                      <a:pt x="11330" y="21060"/>
                      <a:pt x="17040" y="25823"/>
                    </a:cubicBezTo>
                    <a:cubicBezTo>
                      <a:pt x="25605" y="31538"/>
                      <a:pt x="34170" y="21060"/>
                      <a:pt x="27508" y="13441"/>
                    </a:cubicBezTo>
                    <a:cubicBezTo>
                      <a:pt x="21798" y="7726"/>
                      <a:pt x="14185" y="2010"/>
                      <a:pt x="7524" y="105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8"/>
              <p:cNvSpPr/>
              <p:nvPr/>
            </p:nvSpPr>
            <p:spPr>
              <a:xfrm>
                <a:off x="3682401" y="3253771"/>
                <a:ext cx="21133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21133" h="33575" extrusionOk="0">
                    <a:moveTo>
                      <a:pt x="10468" y="1766"/>
                    </a:moveTo>
                    <a:cubicBezTo>
                      <a:pt x="7613" y="-2044"/>
                      <a:pt x="0" y="813"/>
                      <a:pt x="0" y="5575"/>
                    </a:cubicBezTo>
                    <a:cubicBezTo>
                      <a:pt x="0" y="13196"/>
                      <a:pt x="2855" y="21768"/>
                      <a:pt x="5710" y="28435"/>
                    </a:cubicBezTo>
                    <a:cubicBezTo>
                      <a:pt x="10468" y="37960"/>
                      <a:pt x="22840" y="33198"/>
                      <a:pt x="20936" y="22721"/>
                    </a:cubicBezTo>
                    <a:cubicBezTo>
                      <a:pt x="19033" y="15100"/>
                      <a:pt x="16178" y="7481"/>
                      <a:pt x="10468" y="1766"/>
                    </a:cubicBezTo>
                    <a:close/>
                  </a:path>
                </a:pathLst>
              </a:custGeom>
              <a:solidFill>
                <a:srgbClr val="0C3446">
                  <a:alpha val="341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32" name="Google Shape;1232;p28"/>
            <p:cNvSpPr/>
            <p:nvPr/>
          </p:nvSpPr>
          <p:spPr>
            <a:xfrm>
              <a:off x="2584193" y="2029434"/>
              <a:ext cx="241749" cy="497960"/>
            </a:xfrm>
            <a:custGeom>
              <a:avLst/>
              <a:gdLst/>
              <a:ahLst/>
              <a:cxnLst/>
              <a:rect l="l" t="t" r="r" b="b"/>
              <a:pathLst>
                <a:path w="241749" h="497960" extrusionOk="0">
                  <a:moveTo>
                    <a:pt x="237913" y="1188"/>
                  </a:moveTo>
                  <a:cubicBezTo>
                    <a:pt x="200799" y="-6432"/>
                    <a:pt x="169394" y="24048"/>
                    <a:pt x="148458" y="51670"/>
                  </a:cubicBezTo>
                  <a:cubicBezTo>
                    <a:pt x="118005" y="91675"/>
                    <a:pt x="95165" y="139300"/>
                    <a:pt x="76132" y="185973"/>
                  </a:cubicBezTo>
                  <a:cubicBezTo>
                    <a:pt x="36163" y="283128"/>
                    <a:pt x="8565" y="389808"/>
                    <a:pt x="0" y="494583"/>
                  </a:cubicBezTo>
                  <a:cubicBezTo>
                    <a:pt x="0" y="498393"/>
                    <a:pt x="5710" y="499345"/>
                    <a:pt x="6662" y="495535"/>
                  </a:cubicBezTo>
                  <a:cubicBezTo>
                    <a:pt x="33308" y="408858"/>
                    <a:pt x="45679" y="319323"/>
                    <a:pt x="75181" y="233598"/>
                  </a:cubicBezTo>
                  <a:cubicBezTo>
                    <a:pt x="102779" y="153588"/>
                    <a:pt x="145603" y="33573"/>
                    <a:pt x="236962" y="12618"/>
                  </a:cubicBezTo>
                  <a:cubicBezTo>
                    <a:pt x="242672" y="9760"/>
                    <a:pt x="243623" y="2140"/>
                    <a:pt x="237913" y="1188"/>
                  </a:cubicBezTo>
                  <a:lnTo>
                    <a:pt x="237913" y="1188"/>
                  </a:lnTo>
                  <a:close/>
                </a:path>
              </a:pathLst>
            </a:custGeom>
            <a:solidFill>
              <a:srgbClr val="0C3446">
                <a:alpha val="341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3527281" y="2737377"/>
              <a:ext cx="291414" cy="147637"/>
            </a:xfrm>
            <a:custGeom>
              <a:avLst/>
              <a:gdLst/>
              <a:ahLst/>
              <a:cxnLst/>
              <a:rect l="l" t="t" r="r" b="b"/>
              <a:pathLst>
                <a:path w="291414" h="147637" extrusionOk="0">
                  <a:moveTo>
                    <a:pt x="0" y="106680"/>
                  </a:moveTo>
                  <a:cubicBezTo>
                    <a:pt x="96117" y="120015"/>
                    <a:pt x="192234" y="133350"/>
                    <a:pt x="288351" y="147638"/>
                  </a:cubicBezTo>
                  <a:cubicBezTo>
                    <a:pt x="295964" y="98107"/>
                    <a:pt x="289303" y="46672"/>
                    <a:pt x="269318" y="0"/>
                  </a:cubicBezTo>
                  <a:cubicBezTo>
                    <a:pt x="178911" y="34290"/>
                    <a:pt x="89455" y="70485"/>
                    <a:pt x="0" y="106680"/>
                  </a:cubicBezTo>
                  <a:close/>
                </a:path>
              </a:pathLst>
            </a:custGeom>
            <a:solidFill>
              <a:srgbClr val="FF991E">
                <a:alpha val="405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4" name="Google Shape;1234;p28"/>
          <p:cNvGrpSpPr/>
          <p:nvPr/>
        </p:nvGrpSpPr>
        <p:grpSpPr>
          <a:xfrm>
            <a:off x="6805729" y="586499"/>
            <a:ext cx="1692569" cy="2473262"/>
            <a:chOff x="4750181" y="694264"/>
            <a:chExt cx="1864268" cy="2724157"/>
          </a:xfrm>
        </p:grpSpPr>
        <p:sp>
          <p:nvSpPr>
            <p:cNvPr id="1235" name="Google Shape;1235;p28"/>
            <p:cNvSpPr/>
            <p:nvPr/>
          </p:nvSpPr>
          <p:spPr>
            <a:xfrm>
              <a:off x="4954498" y="694264"/>
              <a:ext cx="635015" cy="1417886"/>
            </a:xfrm>
            <a:custGeom>
              <a:avLst/>
              <a:gdLst/>
              <a:ahLst/>
              <a:cxnLst/>
              <a:rect l="l" t="t" r="r" b="b"/>
              <a:pathLst>
                <a:path w="635015" h="1417886" extrusionOk="0">
                  <a:moveTo>
                    <a:pt x="4070" y="1313498"/>
                  </a:moveTo>
                  <a:cubicBezTo>
                    <a:pt x="8828" y="1331595"/>
                    <a:pt x="18345" y="1347788"/>
                    <a:pt x="29765" y="1362075"/>
                  </a:cubicBezTo>
                  <a:cubicBezTo>
                    <a:pt x="42136" y="1376363"/>
                    <a:pt x="56411" y="1386840"/>
                    <a:pt x="71637" y="1394460"/>
                  </a:cubicBezTo>
                  <a:cubicBezTo>
                    <a:pt x="86864" y="1402080"/>
                    <a:pt x="103042" y="1407795"/>
                    <a:pt x="119220" y="1411605"/>
                  </a:cubicBezTo>
                  <a:cubicBezTo>
                    <a:pt x="151576" y="1418273"/>
                    <a:pt x="182981" y="1419225"/>
                    <a:pt x="214385" y="1416368"/>
                  </a:cubicBezTo>
                  <a:cubicBezTo>
                    <a:pt x="244838" y="1413510"/>
                    <a:pt x="275291" y="1407795"/>
                    <a:pt x="304792" y="1400175"/>
                  </a:cubicBezTo>
                  <a:lnTo>
                    <a:pt x="291469" y="1349693"/>
                  </a:lnTo>
                  <a:cubicBezTo>
                    <a:pt x="264823" y="1356360"/>
                    <a:pt x="237225" y="1362075"/>
                    <a:pt x="209627" y="1363980"/>
                  </a:cubicBezTo>
                  <a:cubicBezTo>
                    <a:pt x="182981" y="1365885"/>
                    <a:pt x="155383" y="1365885"/>
                    <a:pt x="130640" y="1360170"/>
                  </a:cubicBezTo>
                  <a:cubicBezTo>
                    <a:pt x="105897" y="1354455"/>
                    <a:pt x="83057" y="1343978"/>
                    <a:pt x="69734" y="1327785"/>
                  </a:cubicBezTo>
                  <a:cubicBezTo>
                    <a:pt x="55459" y="1311593"/>
                    <a:pt x="49749" y="1289685"/>
                    <a:pt x="52604" y="1266825"/>
                  </a:cubicBezTo>
                  <a:cubicBezTo>
                    <a:pt x="55459" y="1243965"/>
                    <a:pt x="66879" y="1220153"/>
                    <a:pt x="82106" y="1200150"/>
                  </a:cubicBezTo>
                  <a:cubicBezTo>
                    <a:pt x="97332" y="1180148"/>
                    <a:pt x="117317" y="1162050"/>
                    <a:pt x="140157" y="1147763"/>
                  </a:cubicBezTo>
                  <a:cubicBezTo>
                    <a:pt x="171561" y="1126808"/>
                    <a:pt x="207724" y="1112520"/>
                    <a:pt x="244838" y="1102995"/>
                  </a:cubicBezTo>
                  <a:cubicBezTo>
                    <a:pt x="258161" y="1118235"/>
                    <a:pt x="270533" y="1122998"/>
                    <a:pt x="280049" y="1122998"/>
                  </a:cubicBezTo>
                  <a:cubicBezTo>
                    <a:pt x="282905" y="1122998"/>
                    <a:pt x="286711" y="1122045"/>
                    <a:pt x="288615" y="1121093"/>
                  </a:cubicBezTo>
                  <a:cubicBezTo>
                    <a:pt x="297179" y="1118235"/>
                    <a:pt x="306696" y="1110615"/>
                    <a:pt x="310502" y="1090613"/>
                  </a:cubicBezTo>
                  <a:cubicBezTo>
                    <a:pt x="318116" y="1089660"/>
                    <a:pt x="325729" y="1089660"/>
                    <a:pt x="334294" y="1088708"/>
                  </a:cubicBezTo>
                  <a:cubicBezTo>
                    <a:pt x="340955" y="1087755"/>
                    <a:pt x="347617" y="1088708"/>
                    <a:pt x="355230" y="1087755"/>
                  </a:cubicBezTo>
                  <a:lnTo>
                    <a:pt x="365698" y="1087755"/>
                  </a:lnTo>
                  <a:cubicBezTo>
                    <a:pt x="369505" y="1087755"/>
                    <a:pt x="372360" y="1087755"/>
                    <a:pt x="376166" y="1087755"/>
                  </a:cubicBezTo>
                  <a:cubicBezTo>
                    <a:pt x="403764" y="1088708"/>
                    <a:pt x="430411" y="1091565"/>
                    <a:pt x="456105" y="1099185"/>
                  </a:cubicBezTo>
                  <a:cubicBezTo>
                    <a:pt x="481800" y="1105853"/>
                    <a:pt x="506543" y="1116330"/>
                    <a:pt x="527479" y="1130618"/>
                  </a:cubicBezTo>
                  <a:cubicBezTo>
                    <a:pt x="548416" y="1144905"/>
                    <a:pt x="565545" y="1163955"/>
                    <a:pt x="574111" y="1184910"/>
                  </a:cubicBezTo>
                  <a:cubicBezTo>
                    <a:pt x="575062" y="1187768"/>
                    <a:pt x="576014" y="1190625"/>
                    <a:pt x="576965" y="1192530"/>
                  </a:cubicBezTo>
                  <a:lnTo>
                    <a:pt x="577917" y="1196340"/>
                  </a:lnTo>
                  <a:cubicBezTo>
                    <a:pt x="577917" y="1197293"/>
                    <a:pt x="577917" y="1199198"/>
                    <a:pt x="578869" y="1200150"/>
                  </a:cubicBezTo>
                  <a:cubicBezTo>
                    <a:pt x="578869" y="1203008"/>
                    <a:pt x="579820" y="1205865"/>
                    <a:pt x="579820" y="1207770"/>
                  </a:cubicBezTo>
                  <a:cubicBezTo>
                    <a:pt x="579820" y="1210628"/>
                    <a:pt x="579820" y="1213485"/>
                    <a:pt x="579820" y="1215390"/>
                  </a:cubicBezTo>
                  <a:lnTo>
                    <a:pt x="579820" y="1217295"/>
                  </a:lnTo>
                  <a:lnTo>
                    <a:pt x="579820" y="1219200"/>
                  </a:lnTo>
                  <a:lnTo>
                    <a:pt x="579820" y="1223010"/>
                  </a:lnTo>
                  <a:lnTo>
                    <a:pt x="579820" y="1226820"/>
                  </a:lnTo>
                  <a:cubicBezTo>
                    <a:pt x="579820" y="1227773"/>
                    <a:pt x="578869" y="1229678"/>
                    <a:pt x="578869" y="1230630"/>
                  </a:cubicBezTo>
                  <a:lnTo>
                    <a:pt x="576965" y="1238250"/>
                  </a:lnTo>
                  <a:lnTo>
                    <a:pt x="574111" y="1245870"/>
                  </a:lnTo>
                  <a:cubicBezTo>
                    <a:pt x="573159" y="1248728"/>
                    <a:pt x="571256" y="1250633"/>
                    <a:pt x="570304" y="1253490"/>
                  </a:cubicBezTo>
                  <a:cubicBezTo>
                    <a:pt x="568400" y="1256348"/>
                    <a:pt x="567449" y="1258253"/>
                    <a:pt x="565545" y="1261110"/>
                  </a:cubicBezTo>
                  <a:cubicBezTo>
                    <a:pt x="561739" y="1265873"/>
                    <a:pt x="558884" y="1270635"/>
                    <a:pt x="554125" y="1274445"/>
                  </a:cubicBezTo>
                  <a:lnTo>
                    <a:pt x="547464" y="1281113"/>
                  </a:lnTo>
                  <a:cubicBezTo>
                    <a:pt x="545561" y="1283018"/>
                    <a:pt x="542706" y="1284923"/>
                    <a:pt x="539851" y="1286828"/>
                  </a:cubicBezTo>
                  <a:cubicBezTo>
                    <a:pt x="536996" y="1288733"/>
                    <a:pt x="535092" y="1290638"/>
                    <a:pt x="532238" y="1292543"/>
                  </a:cubicBezTo>
                  <a:lnTo>
                    <a:pt x="523673" y="1297305"/>
                  </a:lnTo>
                  <a:cubicBezTo>
                    <a:pt x="501785" y="1310640"/>
                    <a:pt x="476090" y="1320165"/>
                    <a:pt x="450396" y="1327785"/>
                  </a:cubicBezTo>
                  <a:lnTo>
                    <a:pt x="430411" y="1332548"/>
                  </a:lnTo>
                  <a:cubicBezTo>
                    <a:pt x="423749" y="1333500"/>
                    <a:pt x="417088" y="1335405"/>
                    <a:pt x="410426" y="1336358"/>
                  </a:cubicBezTo>
                  <a:lnTo>
                    <a:pt x="399958" y="1338263"/>
                  </a:lnTo>
                  <a:lnTo>
                    <a:pt x="389490" y="1339215"/>
                  </a:lnTo>
                  <a:lnTo>
                    <a:pt x="368553" y="1342073"/>
                  </a:lnTo>
                  <a:lnTo>
                    <a:pt x="373312" y="1394460"/>
                  </a:lnTo>
                  <a:lnTo>
                    <a:pt x="396151" y="1391603"/>
                  </a:lnTo>
                  <a:lnTo>
                    <a:pt x="407571" y="1390650"/>
                  </a:lnTo>
                  <a:lnTo>
                    <a:pt x="418991" y="1388745"/>
                  </a:lnTo>
                  <a:cubicBezTo>
                    <a:pt x="426604" y="1387793"/>
                    <a:pt x="434217" y="1385888"/>
                    <a:pt x="441830" y="1384935"/>
                  </a:cubicBezTo>
                  <a:lnTo>
                    <a:pt x="464670" y="1379220"/>
                  </a:lnTo>
                  <a:cubicBezTo>
                    <a:pt x="494171" y="1370648"/>
                    <a:pt x="524624" y="1360170"/>
                    <a:pt x="552223" y="1343025"/>
                  </a:cubicBezTo>
                  <a:lnTo>
                    <a:pt x="562691" y="1336358"/>
                  </a:lnTo>
                  <a:cubicBezTo>
                    <a:pt x="566497" y="1334453"/>
                    <a:pt x="569352" y="1331595"/>
                    <a:pt x="572207" y="1328738"/>
                  </a:cubicBezTo>
                  <a:cubicBezTo>
                    <a:pt x="575062" y="1325880"/>
                    <a:pt x="578869" y="1323975"/>
                    <a:pt x="581724" y="1321118"/>
                  </a:cubicBezTo>
                  <a:lnTo>
                    <a:pt x="591240" y="1312545"/>
                  </a:lnTo>
                  <a:cubicBezTo>
                    <a:pt x="597902" y="1306830"/>
                    <a:pt x="602660" y="1299210"/>
                    <a:pt x="608370" y="1292543"/>
                  </a:cubicBezTo>
                  <a:cubicBezTo>
                    <a:pt x="611225" y="1288733"/>
                    <a:pt x="613128" y="1284923"/>
                    <a:pt x="615032" y="1281113"/>
                  </a:cubicBezTo>
                  <a:cubicBezTo>
                    <a:pt x="616935" y="1277303"/>
                    <a:pt x="619790" y="1273493"/>
                    <a:pt x="621693" y="1269683"/>
                  </a:cubicBezTo>
                  <a:lnTo>
                    <a:pt x="627403" y="1257300"/>
                  </a:lnTo>
                  <a:cubicBezTo>
                    <a:pt x="628355" y="1252538"/>
                    <a:pt x="630258" y="1248728"/>
                    <a:pt x="631210" y="1243965"/>
                  </a:cubicBezTo>
                  <a:cubicBezTo>
                    <a:pt x="632161" y="1242060"/>
                    <a:pt x="632161" y="1239203"/>
                    <a:pt x="633113" y="1237298"/>
                  </a:cubicBezTo>
                  <a:lnTo>
                    <a:pt x="634065" y="1230630"/>
                  </a:lnTo>
                  <a:lnTo>
                    <a:pt x="635016" y="1223963"/>
                  </a:lnTo>
                  <a:lnTo>
                    <a:pt x="635016" y="1220153"/>
                  </a:lnTo>
                  <a:lnTo>
                    <a:pt x="635016" y="1216343"/>
                  </a:lnTo>
                  <a:lnTo>
                    <a:pt x="634065" y="1203008"/>
                  </a:lnTo>
                  <a:cubicBezTo>
                    <a:pt x="634065" y="1198245"/>
                    <a:pt x="632161" y="1194435"/>
                    <a:pt x="632161" y="1189673"/>
                  </a:cubicBezTo>
                  <a:cubicBezTo>
                    <a:pt x="632161" y="1187768"/>
                    <a:pt x="631210" y="1184910"/>
                    <a:pt x="631210" y="1183005"/>
                  </a:cubicBezTo>
                  <a:lnTo>
                    <a:pt x="629306" y="1176338"/>
                  </a:lnTo>
                  <a:cubicBezTo>
                    <a:pt x="627403" y="1172528"/>
                    <a:pt x="626451" y="1167765"/>
                    <a:pt x="624548" y="1163955"/>
                  </a:cubicBezTo>
                  <a:cubicBezTo>
                    <a:pt x="610273" y="1131570"/>
                    <a:pt x="586482" y="1105853"/>
                    <a:pt x="558884" y="1086803"/>
                  </a:cubicBezTo>
                  <a:cubicBezTo>
                    <a:pt x="531286" y="1068705"/>
                    <a:pt x="501785" y="1056323"/>
                    <a:pt x="471332" y="1047750"/>
                  </a:cubicBezTo>
                  <a:cubicBezTo>
                    <a:pt x="440879" y="1039178"/>
                    <a:pt x="409474" y="1035368"/>
                    <a:pt x="379022" y="1034415"/>
                  </a:cubicBezTo>
                  <a:cubicBezTo>
                    <a:pt x="375215" y="1034415"/>
                    <a:pt x="371408" y="1034415"/>
                    <a:pt x="367602" y="1034415"/>
                  </a:cubicBezTo>
                  <a:lnTo>
                    <a:pt x="356182" y="1034415"/>
                  </a:lnTo>
                  <a:cubicBezTo>
                    <a:pt x="348569" y="1034415"/>
                    <a:pt x="340955" y="1034415"/>
                    <a:pt x="333342" y="1035368"/>
                  </a:cubicBezTo>
                  <a:cubicBezTo>
                    <a:pt x="325729" y="1036320"/>
                    <a:pt x="319067" y="1036320"/>
                    <a:pt x="311454" y="1037273"/>
                  </a:cubicBezTo>
                  <a:cubicBezTo>
                    <a:pt x="309551" y="1024890"/>
                    <a:pt x="306696" y="1012507"/>
                    <a:pt x="302889" y="1000125"/>
                  </a:cubicBezTo>
                  <a:lnTo>
                    <a:pt x="288615" y="1004888"/>
                  </a:lnTo>
                  <a:lnTo>
                    <a:pt x="302889" y="1000125"/>
                  </a:lnTo>
                  <a:cubicBezTo>
                    <a:pt x="296228" y="979170"/>
                    <a:pt x="287663" y="959168"/>
                    <a:pt x="278146" y="943928"/>
                  </a:cubicBezTo>
                  <a:cubicBezTo>
                    <a:pt x="290518" y="920115"/>
                    <a:pt x="293373" y="884873"/>
                    <a:pt x="283856" y="847725"/>
                  </a:cubicBezTo>
                  <a:cubicBezTo>
                    <a:pt x="276243" y="819150"/>
                    <a:pt x="262920" y="796290"/>
                    <a:pt x="246742" y="780098"/>
                  </a:cubicBezTo>
                  <a:cubicBezTo>
                    <a:pt x="241983" y="775335"/>
                    <a:pt x="236274" y="770573"/>
                    <a:pt x="230564" y="767715"/>
                  </a:cubicBezTo>
                  <a:cubicBezTo>
                    <a:pt x="230564" y="748665"/>
                    <a:pt x="228660" y="727710"/>
                    <a:pt x="223902" y="706755"/>
                  </a:cubicBezTo>
                  <a:lnTo>
                    <a:pt x="223902" y="706755"/>
                  </a:lnTo>
                  <a:cubicBezTo>
                    <a:pt x="223902" y="706755"/>
                    <a:pt x="223902" y="706755"/>
                    <a:pt x="223902" y="706755"/>
                  </a:cubicBezTo>
                  <a:cubicBezTo>
                    <a:pt x="223902" y="706755"/>
                    <a:pt x="223902" y="706755"/>
                    <a:pt x="223902" y="706755"/>
                  </a:cubicBezTo>
                  <a:lnTo>
                    <a:pt x="223902" y="706755"/>
                  </a:lnTo>
                  <a:cubicBezTo>
                    <a:pt x="219144" y="685800"/>
                    <a:pt x="212482" y="665798"/>
                    <a:pt x="203917" y="648653"/>
                  </a:cubicBezTo>
                  <a:cubicBezTo>
                    <a:pt x="207724" y="642938"/>
                    <a:pt x="210579" y="637223"/>
                    <a:pt x="212482" y="630555"/>
                  </a:cubicBezTo>
                  <a:cubicBezTo>
                    <a:pt x="220095" y="608648"/>
                    <a:pt x="221999" y="581025"/>
                    <a:pt x="216289" y="553403"/>
                  </a:cubicBezTo>
                  <a:cubicBezTo>
                    <a:pt x="211531" y="525780"/>
                    <a:pt x="200111" y="501015"/>
                    <a:pt x="183933" y="482918"/>
                  </a:cubicBezTo>
                  <a:cubicBezTo>
                    <a:pt x="179174" y="477203"/>
                    <a:pt x="174416" y="473393"/>
                    <a:pt x="169658" y="469583"/>
                  </a:cubicBezTo>
                  <a:cubicBezTo>
                    <a:pt x="171561" y="450533"/>
                    <a:pt x="170609" y="429578"/>
                    <a:pt x="166803" y="408623"/>
                  </a:cubicBezTo>
                  <a:lnTo>
                    <a:pt x="166803" y="408623"/>
                  </a:lnTo>
                  <a:cubicBezTo>
                    <a:pt x="163948" y="386715"/>
                    <a:pt x="158238" y="366713"/>
                    <a:pt x="150625" y="349568"/>
                  </a:cubicBezTo>
                  <a:cubicBezTo>
                    <a:pt x="154431" y="344805"/>
                    <a:pt x="158238" y="338138"/>
                    <a:pt x="161093" y="332423"/>
                  </a:cubicBezTo>
                  <a:cubicBezTo>
                    <a:pt x="170609" y="311468"/>
                    <a:pt x="174416" y="284798"/>
                    <a:pt x="170609" y="256223"/>
                  </a:cubicBezTo>
                  <a:cubicBezTo>
                    <a:pt x="165851" y="218123"/>
                    <a:pt x="150625" y="186690"/>
                    <a:pt x="129688" y="168593"/>
                  </a:cubicBezTo>
                  <a:cubicBezTo>
                    <a:pt x="132543" y="151448"/>
                    <a:pt x="133495" y="129540"/>
                    <a:pt x="131592" y="107633"/>
                  </a:cubicBezTo>
                  <a:lnTo>
                    <a:pt x="116365" y="108585"/>
                  </a:lnTo>
                  <a:lnTo>
                    <a:pt x="131592" y="107633"/>
                  </a:lnTo>
                  <a:cubicBezTo>
                    <a:pt x="130640" y="94298"/>
                    <a:pt x="128737" y="80963"/>
                    <a:pt x="125882" y="68580"/>
                  </a:cubicBezTo>
                  <a:cubicBezTo>
                    <a:pt x="123027" y="56198"/>
                    <a:pt x="120172" y="45720"/>
                    <a:pt x="116365" y="36195"/>
                  </a:cubicBezTo>
                  <a:cubicBezTo>
                    <a:pt x="103994" y="5715"/>
                    <a:pt x="87816" y="0"/>
                    <a:pt x="76396" y="0"/>
                  </a:cubicBezTo>
                  <a:cubicBezTo>
                    <a:pt x="64976" y="953"/>
                    <a:pt x="49749" y="7620"/>
                    <a:pt x="40233" y="40005"/>
                  </a:cubicBezTo>
                  <a:cubicBezTo>
                    <a:pt x="37378" y="50483"/>
                    <a:pt x="35475" y="61913"/>
                    <a:pt x="34523" y="74295"/>
                  </a:cubicBezTo>
                  <a:cubicBezTo>
                    <a:pt x="33571" y="87630"/>
                    <a:pt x="33571" y="100965"/>
                    <a:pt x="34523" y="114300"/>
                  </a:cubicBezTo>
                  <a:lnTo>
                    <a:pt x="34523" y="114300"/>
                  </a:lnTo>
                  <a:cubicBezTo>
                    <a:pt x="34523" y="114300"/>
                    <a:pt x="34523" y="114300"/>
                    <a:pt x="34523" y="114300"/>
                  </a:cubicBezTo>
                  <a:cubicBezTo>
                    <a:pt x="34523" y="114300"/>
                    <a:pt x="34523" y="114300"/>
                    <a:pt x="34523" y="114300"/>
                  </a:cubicBezTo>
                  <a:lnTo>
                    <a:pt x="34523" y="114300"/>
                  </a:lnTo>
                  <a:cubicBezTo>
                    <a:pt x="36426" y="136208"/>
                    <a:pt x="40233" y="158115"/>
                    <a:pt x="46894" y="176213"/>
                  </a:cubicBezTo>
                  <a:cubicBezTo>
                    <a:pt x="28813" y="199073"/>
                    <a:pt x="20248" y="234315"/>
                    <a:pt x="25006" y="272415"/>
                  </a:cubicBezTo>
                  <a:cubicBezTo>
                    <a:pt x="27861" y="300038"/>
                    <a:pt x="38329" y="326708"/>
                    <a:pt x="53556" y="346710"/>
                  </a:cubicBezTo>
                  <a:cubicBezTo>
                    <a:pt x="58314" y="352425"/>
                    <a:pt x="63073" y="357188"/>
                    <a:pt x="67831" y="361950"/>
                  </a:cubicBezTo>
                  <a:cubicBezTo>
                    <a:pt x="65927" y="380048"/>
                    <a:pt x="65927" y="401955"/>
                    <a:pt x="69734" y="424815"/>
                  </a:cubicBezTo>
                  <a:lnTo>
                    <a:pt x="84009" y="422910"/>
                  </a:lnTo>
                  <a:lnTo>
                    <a:pt x="69734" y="424815"/>
                  </a:lnTo>
                  <a:cubicBezTo>
                    <a:pt x="73541" y="447675"/>
                    <a:pt x="79251" y="468630"/>
                    <a:pt x="86864" y="485775"/>
                  </a:cubicBezTo>
                  <a:cubicBezTo>
                    <a:pt x="83057" y="491490"/>
                    <a:pt x="80202" y="497205"/>
                    <a:pt x="77347" y="503873"/>
                  </a:cubicBezTo>
                  <a:cubicBezTo>
                    <a:pt x="68783" y="526733"/>
                    <a:pt x="66879" y="554355"/>
                    <a:pt x="72589" y="582930"/>
                  </a:cubicBezTo>
                  <a:lnTo>
                    <a:pt x="72589" y="582930"/>
                  </a:lnTo>
                  <a:cubicBezTo>
                    <a:pt x="78299" y="611505"/>
                    <a:pt x="90670" y="636270"/>
                    <a:pt x="106849" y="654368"/>
                  </a:cubicBezTo>
                  <a:cubicBezTo>
                    <a:pt x="111607" y="660083"/>
                    <a:pt x="117317" y="663893"/>
                    <a:pt x="123027" y="667703"/>
                  </a:cubicBezTo>
                  <a:cubicBezTo>
                    <a:pt x="122075" y="685800"/>
                    <a:pt x="123978" y="707707"/>
                    <a:pt x="129688" y="730568"/>
                  </a:cubicBezTo>
                  <a:lnTo>
                    <a:pt x="143963" y="727710"/>
                  </a:lnTo>
                  <a:lnTo>
                    <a:pt x="129688" y="731520"/>
                  </a:lnTo>
                  <a:cubicBezTo>
                    <a:pt x="135398" y="754380"/>
                    <a:pt x="143011" y="774382"/>
                    <a:pt x="151576" y="790575"/>
                  </a:cubicBezTo>
                  <a:cubicBezTo>
                    <a:pt x="148721" y="796290"/>
                    <a:pt x="145867" y="802957"/>
                    <a:pt x="143963" y="809625"/>
                  </a:cubicBezTo>
                  <a:cubicBezTo>
                    <a:pt x="137301" y="833438"/>
                    <a:pt x="137301" y="862013"/>
                    <a:pt x="144915" y="888682"/>
                  </a:cubicBezTo>
                  <a:cubicBezTo>
                    <a:pt x="154431" y="924878"/>
                    <a:pt x="175368" y="955357"/>
                    <a:pt x="201062" y="969645"/>
                  </a:cubicBezTo>
                  <a:cubicBezTo>
                    <a:pt x="202014" y="988695"/>
                    <a:pt x="205821" y="1010603"/>
                    <a:pt x="212482" y="1031557"/>
                  </a:cubicBezTo>
                  <a:lnTo>
                    <a:pt x="212482" y="1031557"/>
                  </a:lnTo>
                  <a:cubicBezTo>
                    <a:pt x="212482" y="1031557"/>
                    <a:pt x="212482" y="1031557"/>
                    <a:pt x="212482" y="1031557"/>
                  </a:cubicBezTo>
                  <a:cubicBezTo>
                    <a:pt x="212482" y="1031557"/>
                    <a:pt x="212482" y="1031557"/>
                    <a:pt x="212482" y="1031557"/>
                  </a:cubicBezTo>
                  <a:lnTo>
                    <a:pt x="212482" y="1031557"/>
                  </a:lnTo>
                  <a:cubicBezTo>
                    <a:pt x="215337" y="1040130"/>
                    <a:pt x="218192" y="1048703"/>
                    <a:pt x="221999" y="1057275"/>
                  </a:cubicBezTo>
                  <a:cubicBezTo>
                    <a:pt x="184884" y="1067753"/>
                    <a:pt x="149673" y="1083945"/>
                    <a:pt x="116365" y="1105853"/>
                  </a:cubicBezTo>
                  <a:cubicBezTo>
                    <a:pt x="89719" y="1122998"/>
                    <a:pt x="65927" y="1144905"/>
                    <a:pt x="45943" y="1170623"/>
                  </a:cubicBezTo>
                  <a:cubicBezTo>
                    <a:pt x="25958" y="1196340"/>
                    <a:pt x="10732" y="1226820"/>
                    <a:pt x="5973" y="1262063"/>
                  </a:cubicBezTo>
                  <a:cubicBezTo>
                    <a:pt x="-1640" y="1277303"/>
                    <a:pt x="-1640" y="1295400"/>
                    <a:pt x="4070" y="1313498"/>
                  </a:cubicBezTo>
                  <a:close/>
                  <a:moveTo>
                    <a:pt x="221047" y="1024890"/>
                  </a:moveTo>
                  <a:lnTo>
                    <a:pt x="235322" y="1020128"/>
                  </a:lnTo>
                  <a:cubicBezTo>
                    <a:pt x="230564" y="1004888"/>
                    <a:pt x="227708" y="989648"/>
                    <a:pt x="225805" y="976313"/>
                  </a:cubicBezTo>
                  <a:cubicBezTo>
                    <a:pt x="225805" y="976313"/>
                    <a:pt x="225805" y="976313"/>
                    <a:pt x="225805" y="976313"/>
                  </a:cubicBezTo>
                  <a:cubicBezTo>
                    <a:pt x="230564" y="976313"/>
                    <a:pt x="235322" y="975360"/>
                    <a:pt x="240080" y="974407"/>
                  </a:cubicBezTo>
                  <a:cubicBezTo>
                    <a:pt x="244838" y="972503"/>
                    <a:pt x="249597" y="970598"/>
                    <a:pt x="253403" y="967740"/>
                  </a:cubicBezTo>
                  <a:cubicBezTo>
                    <a:pt x="260065" y="979170"/>
                    <a:pt x="265775" y="993457"/>
                    <a:pt x="270533" y="1008698"/>
                  </a:cubicBezTo>
                  <a:cubicBezTo>
                    <a:pt x="274340" y="1019175"/>
                    <a:pt x="276243" y="1029653"/>
                    <a:pt x="278146" y="1040130"/>
                  </a:cubicBezTo>
                  <a:cubicBezTo>
                    <a:pt x="266726" y="1042035"/>
                    <a:pt x="255307" y="1043940"/>
                    <a:pt x="244838" y="1046798"/>
                  </a:cubicBezTo>
                  <a:cubicBezTo>
                    <a:pt x="241032" y="1038225"/>
                    <a:pt x="237225" y="1029653"/>
                    <a:pt x="234370" y="1020128"/>
                  </a:cubicBezTo>
                  <a:lnTo>
                    <a:pt x="221047" y="1024890"/>
                  </a:lnTo>
                  <a:close/>
                  <a:moveTo>
                    <a:pt x="232467" y="945832"/>
                  </a:moveTo>
                  <a:cubicBezTo>
                    <a:pt x="230564" y="946785"/>
                    <a:pt x="228660" y="946785"/>
                    <a:pt x="226757" y="946785"/>
                  </a:cubicBezTo>
                  <a:cubicBezTo>
                    <a:pt x="227708" y="942023"/>
                    <a:pt x="228660" y="939165"/>
                    <a:pt x="229612" y="937260"/>
                  </a:cubicBezTo>
                  <a:cubicBezTo>
                    <a:pt x="231515" y="938213"/>
                    <a:pt x="233418" y="939165"/>
                    <a:pt x="237225" y="942975"/>
                  </a:cubicBezTo>
                  <a:cubicBezTo>
                    <a:pt x="236274" y="943928"/>
                    <a:pt x="234370" y="944880"/>
                    <a:pt x="232467" y="945832"/>
                  </a:cubicBezTo>
                  <a:close/>
                  <a:moveTo>
                    <a:pt x="98284" y="153352"/>
                  </a:moveTo>
                  <a:cubicBezTo>
                    <a:pt x="93526" y="152400"/>
                    <a:pt x="88767" y="152400"/>
                    <a:pt x="83057" y="152400"/>
                  </a:cubicBezTo>
                  <a:cubicBezTo>
                    <a:pt x="78299" y="152400"/>
                    <a:pt x="73541" y="154305"/>
                    <a:pt x="68783" y="156210"/>
                  </a:cubicBezTo>
                  <a:cubicBezTo>
                    <a:pt x="64976" y="142875"/>
                    <a:pt x="62121" y="127635"/>
                    <a:pt x="61169" y="111443"/>
                  </a:cubicBezTo>
                  <a:lnTo>
                    <a:pt x="45943" y="112395"/>
                  </a:lnTo>
                  <a:lnTo>
                    <a:pt x="61169" y="111443"/>
                  </a:lnTo>
                  <a:cubicBezTo>
                    <a:pt x="60218" y="99060"/>
                    <a:pt x="60218" y="86678"/>
                    <a:pt x="61169" y="75248"/>
                  </a:cubicBezTo>
                  <a:cubicBezTo>
                    <a:pt x="62121" y="64770"/>
                    <a:pt x="64024" y="55245"/>
                    <a:pt x="65927" y="46673"/>
                  </a:cubicBezTo>
                  <a:cubicBezTo>
                    <a:pt x="68783" y="35243"/>
                    <a:pt x="72589" y="30480"/>
                    <a:pt x="74493" y="28575"/>
                  </a:cubicBezTo>
                  <a:cubicBezTo>
                    <a:pt x="76396" y="30480"/>
                    <a:pt x="81154" y="35243"/>
                    <a:pt x="84960" y="45720"/>
                  </a:cubicBezTo>
                  <a:cubicBezTo>
                    <a:pt x="87816" y="53340"/>
                    <a:pt x="90670" y="61913"/>
                    <a:pt x="93526" y="73343"/>
                  </a:cubicBezTo>
                  <a:cubicBezTo>
                    <a:pt x="96380" y="84773"/>
                    <a:pt x="97332" y="96202"/>
                    <a:pt x="98284" y="108585"/>
                  </a:cubicBezTo>
                  <a:cubicBezTo>
                    <a:pt x="100187" y="124777"/>
                    <a:pt x="100187" y="140018"/>
                    <a:pt x="98284" y="153352"/>
                  </a:cubicBezTo>
                  <a:close/>
                  <a:moveTo>
                    <a:pt x="85912" y="181927"/>
                  </a:moveTo>
                  <a:cubicBezTo>
                    <a:pt x="86864" y="181927"/>
                    <a:pt x="86864" y="181927"/>
                    <a:pt x="87816" y="181927"/>
                  </a:cubicBezTo>
                  <a:cubicBezTo>
                    <a:pt x="88767" y="181927"/>
                    <a:pt x="90670" y="181927"/>
                    <a:pt x="91622" y="181927"/>
                  </a:cubicBezTo>
                  <a:cubicBezTo>
                    <a:pt x="89719" y="186690"/>
                    <a:pt x="87816" y="189548"/>
                    <a:pt x="86864" y="190500"/>
                  </a:cubicBezTo>
                  <a:cubicBezTo>
                    <a:pt x="85912" y="189548"/>
                    <a:pt x="83057" y="187643"/>
                    <a:pt x="80202" y="182880"/>
                  </a:cubicBezTo>
                  <a:cubicBezTo>
                    <a:pt x="82106" y="181927"/>
                    <a:pt x="84009" y="181927"/>
                    <a:pt x="85912" y="181927"/>
                  </a:cubicBezTo>
                  <a:close/>
                  <a:moveTo>
                    <a:pt x="130640" y="319088"/>
                  </a:moveTo>
                  <a:cubicBezTo>
                    <a:pt x="130640" y="319088"/>
                    <a:pt x="130640" y="319088"/>
                    <a:pt x="130640" y="319088"/>
                  </a:cubicBezTo>
                  <a:cubicBezTo>
                    <a:pt x="119220" y="306705"/>
                    <a:pt x="108752" y="303848"/>
                    <a:pt x="100187" y="304800"/>
                  </a:cubicBezTo>
                  <a:cubicBezTo>
                    <a:pt x="91622" y="305753"/>
                    <a:pt x="82106" y="310515"/>
                    <a:pt x="74493" y="326708"/>
                  </a:cubicBezTo>
                  <a:cubicBezTo>
                    <a:pt x="63073" y="311468"/>
                    <a:pt x="54508" y="290513"/>
                    <a:pt x="52604" y="267653"/>
                  </a:cubicBezTo>
                  <a:lnTo>
                    <a:pt x="52604" y="267653"/>
                  </a:lnTo>
                  <a:cubicBezTo>
                    <a:pt x="49749" y="244793"/>
                    <a:pt x="53556" y="221933"/>
                    <a:pt x="61169" y="205740"/>
                  </a:cubicBezTo>
                  <a:cubicBezTo>
                    <a:pt x="70686" y="218123"/>
                    <a:pt x="80202" y="220980"/>
                    <a:pt x="87816" y="220980"/>
                  </a:cubicBezTo>
                  <a:cubicBezTo>
                    <a:pt x="88767" y="220980"/>
                    <a:pt x="89719" y="220980"/>
                    <a:pt x="90670" y="220980"/>
                  </a:cubicBezTo>
                  <a:cubicBezTo>
                    <a:pt x="99235" y="220027"/>
                    <a:pt x="108752" y="215265"/>
                    <a:pt x="117317" y="200025"/>
                  </a:cubicBezTo>
                  <a:cubicBezTo>
                    <a:pt x="127785" y="214313"/>
                    <a:pt x="135398" y="235268"/>
                    <a:pt x="138253" y="258127"/>
                  </a:cubicBezTo>
                  <a:cubicBezTo>
                    <a:pt x="140157" y="280988"/>
                    <a:pt x="137301" y="302895"/>
                    <a:pt x="130640" y="319088"/>
                  </a:cubicBezTo>
                  <a:close/>
                  <a:moveTo>
                    <a:pt x="103994" y="335280"/>
                  </a:moveTo>
                  <a:cubicBezTo>
                    <a:pt x="104945" y="336233"/>
                    <a:pt x="107800" y="338138"/>
                    <a:pt x="110655" y="341948"/>
                  </a:cubicBezTo>
                  <a:cubicBezTo>
                    <a:pt x="108752" y="342900"/>
                    <a:pt x="106849" y="342900"/>
                    <a:pt x="104945" y="343853"/>
                  </a:cubicBezTo>
                  <a:cubicBezTo>
                    <a:pt x="103042" y="343853"/>
                    <a:pt x="101139" y="343853"/>
                    <a:pt x="99235" y="343853"/>
                  </a:cubicBezTo>
                  <a:cubicBezTo>
                    <a:pt x="101139" y="339090"/>
                    <a:pt x="103042" y="336233"/>
                    <a:pt x="103994" y="335280"/>
                  </a:cubicBezTo>
                  <a:close/>
                  <a:moveTo>
                    <a:pt x="136350" y="457200"/>
                  </a:moveTo>
                  <a:cubicBezTo>
                    <a:pt x="131592" y="456248"/>
                    <a:pt x="126833" y="456248"/>
                    <a:pt x="121123" y="457200"/>
                  </a:cubicBezTo>
                  <a:cubicBezTo>
                    <a:pt x="116365" y="458153"/>
                    <a:pt x="111607" y="460058"/>
                    <a:pt x="106849" y="461963"/>
                  </a:cubicBezTo>
                  <a:cubicBezTo>
                    <a:pt x="102090" y="450533"/>
                    <a:pt x="98284" y="436245"/>
                    <a:pt x="95429" y="418148"/>
                  </a:cubicBezTo>
                  <a:cubicBezTo>
                    <a:pt x="93526" y="401955"/>
                    <a:pt x="92574" y="386715"/>
                    <a:pt x="92574" y="373380"/>
                  </a:cubicBezTo>
                  <a:cubicBezTo>
                    <a:pt x="95429" y="373380"/>
                    <a:pt x="97332" y="374333"/>
                    <a:pt x="100187" y="374333"/>
                  </a:cubicBezTo>
                  <a:cubicBezTo>
                    <a:pt x="102090" y="374333"/>
                    <a:pt x="104945" y="374333"/>
                    <a:pt x="106849" y="373380"/>
                  </a:cubicBezTo>
                  <a:cubicBezTo>
                    <a:pt x="111607" y="372428"/>
                    <a:pt x="116365" y="371475"/>
                    <a:pt x="121123" y="369570"/>
                  </a:cubicBezTo>
                  <a:cubicBezTo>
                    <a:pt x="125882" y="382905"/>
                    <a:pt x="129688" y="398145"/>
                    <a:pt x="131592" y="413385"/>
                  </a:cubicBezTo>
                  <a:lnTo>
                    <a:pt x="145867" y="411480"/>
                  </a:lnTo>
                  <a:lnTo>
                    <a:pt x="131592" y="413385"/>
                  </a:lnTo>
                  <a:cubicBezTo>
                    <a:pt x="136350" y="430530"/>
                    <a:pt x="137301" y="444818"/>
                    <a:pt x="136350" y="457200"/>
                  </a:cubicBezTo>
                  <a:close/>
                  <a:moveTo>
                    <a:pt x="126833" y="486728"/>
                  </a:moveTo>
                  <a:cubicBezTo>
                    <a:pt x="127785" y="486728"/>
                    <a:pt x="128737" y="486728"/>
                    <a:pt x="130640" y="486728"/>
                  </a:cubicBezTo>
                  <a:cubicBezTo>
                    <a:pt x="131592" y="486728"/>
                    <a:pt x="131592" y="486728"/>
                    <a:pt x="132543" y="486728"/>
                  </a:cubicBezTo>
                  <a:cubicBezTo>
                    <a:pt x="131592" y="491490"/>
                    <a:pt x="129688" y="494348"/>
                    <a:pt x="128737" y="495300"/>
                  </a:cubicBezTo>
                  <a:cubicBezTo>
                    <a:pt x="126833" y="494348"/>
                    <a:pt x="124930" y="492443"/>
                    <a:pt x="122075" y="488633"/>
                  </a:cubicBezTo>
                  <a:cubicBezTo>
                    <a:pt x="123027" y="487680"/>
                    <a:pt x="124930" y="487680"/>
                    <a:pt x="126833" y="486728"/>
                  </a:cubicBezTo>
                  <a:close/>
                  <a:moveTo>
                    <a:pt x="181078" y="621030"/>
                  </a:moveTo>
                  <a:cubicBezTo>
                    <a:pt x="181078" y="621030"/>
                    <a:pt x="181078" y="621030"/>
                    <a:pt x="181078" y="621030"/>
                  </a:cubicBezTo>
                  <a:cubicBezTo>
                    <a:pt x="171561" y="611505"/>
                    <a:pt x="161093" y="606743"/>
                    <a:pt x="149673" y="609600"/>
                  </a:cubicBezTo>
                  <a:cubicBezTo>
                    <a:pt x="143963" y="610553"/>
                    <a:pt x="136350" y="614363"/>
                    <a:pt x="129688" y="623888"/>
                  </a:cubicBezTo>
                  <a:cubicBezTo>
                    <a:pt x="127785" y="626745"/>
                    <a:pt x="126833" y="629603"/>
                    <a:pt x="124930" y="633413"/>
                  </a:cubicBezTo>
                  <a:cubicBezTo>
                    <a:pt x="124930" y="633413"/>
                    <a:pt x="124930" y="633413"/>
                    <a:pt x="124930" y="633413"/>
                  </a:cubicBezTo>
                  <a:cubicBezTo>
                    <a:pt x="112559" y="620078"/>
                    <a:pt x="103042" y="599123"/>
                    <a:pt x="98284" y="576263"/>
                  </a:cubicBezTo>
                  <a:cubicBezTo>
                    <a:pt x="94477" y="553403"/>
                    <a:pt x="95429" y="530543"/>
                    <a:pt x="102090" y="513398"/>
                  </a:cubicBezTo>
                  <a:cubicBezTo>
                    <a:pt x="104945" y="516255"/>
                    <a:pt x="106849" y="518160"/>
                    <a:pt x="109704" y="520065"/>
                  </a:cubicBezTo>
                  <a:cubicBezTo>
                    <a:pt x="116365" y="524828"/>
                    <a:pt x="123027" y="526733"/>
                    <a:pt x="127785" y="526733"/>
                  </a:cubicBezTo>
                  <a:cubicBezTo>
                    <a:pt x="129688" y="526733"/>
                    <a:pt x="131592" y="526733"/>
                    <a:pt x="132543" y="526733"/>
                  </a:cubicBezTo>
                  <a:cubicBezTo>
                    <a:pt x="143963" y="524828"/>
                    <a:pt x="151576" y="516255"/>
                    <a:pt x="157286" y="503873"/>
                  </a:cubicBezTo>
                  <a:cubicBezTo>
                    <a:pt x="157286" y="503873"/>
                    <a:pt x="157286" y="503873"/>
                    <a:pt x="157286" y="503873"/>
                  </a:cubicBezTo>
                  <a:cubicBezTo>
                    <a:pt x="169658" y="518160"/>
                    <a:pt x="178223" y="538163"/>
                    <a:pt x="182981" y="560070"/>
                  </a:cubicBezTo>
                  <a:cubicBezTo>
                    <a:pt x="187739" y="581025"/>
                    <a:pt x="186787" y="602933"/>
                    <a:pt x="181078" y="621030"/>
                  </a:cubicBezTo>
                  <a:close/>
                  <a:moveTo>
                    <a:pt x="155383" y="638175"/>
                  </a:moveTo>
                  <a:cubicBezTo>
                    <a:pt x="157286" y="639128"/>
                    <a:pt x="159190" y="641033"/>
                    <a:pt x="162996" y="644843"/>
                  </a:cubicBezTo>
                  <a:cubicBezTo>
                    <a:pt x="161093" y="645795"/>
                    <a:pt x="159190" y="646748"/>
                    <a:pt x="157286" y="646748"/>
                  </a:cubicBezTo>
                  <a:cubicBezTo>
                    <a:pt x="155383" y="646748"/>
                    <a:pt x="153480" y="646748"/>
                    <a:pt x="151576" y="646748"/>
                  </a:cubicBezTo>
                  <a:cubicBezTo>
                    <a:pt x="152528" y="642938"/>
                    <a:pt x="154431" y="640080"/>
                    <a:pt x="155383" y="638175"/>
                  </a:cubicBezTo>
                  <a:close/>
                  <a:moveTo>
                    <a:pt x="205821" y="710565"/>
                  </a:moveTo>
                  <a:lnTo>
                    <a:pt x="191546" y="714375"/>
                  </a:lnTo>
                  <a:cubicBezTo>
                    <a:pt x="195352" y="729615"/>
                    <a:pt x="197256" y="744855"/>
                    <a:pt x="197256" y="758190"/>
                  </a:cubicBezTo>
                  <a:cubicBezTo>
                    <a:pt x="192497" y="758190"/>
                    <a:pt x="187739" y="758190"/>
                    <a:pt x="182029" y="759143"/>
                  </a:cubicBezTo>
                  <a:cubicBezTo>
                    <a:pt x="177271" y="760095"/>
                    <a:pt x="172513" y="762000"/>
                    <a:pt x="168706" y="764857"/>
                  </a:cubicBezTo>
                  <a:cubicBezTo>
                    <a:pt x="162996" y="752475"/>
                    <a:pt x="158238" y="738188"/>
                    <a:pt x="154431" y="721995"/>
                  </a:cubicBezTo>
                  <a:lnTo>
                    <a:pt x="154431" y="721995"/>
                  </a:lnTo>
                  <a:cubicBezTo>
                    <a:pt x="150625" y="704850"/>
                    <a:pt x="148721" y="689610"/>
                    <a:pt x="148721" y="677228"/>
                  </a:cubicBezTo>
                  <a:cubicBezTo>
                    <a:pt x="149673" y="677228"/>
                    <a:pt x="151576" y="677228"/>
                    <a:pt x="152528" y="677228"/>
                  </a:cubicBezTo>
                  <a:cubicBezTo>
                    <a:pt x="156334" y="677228"/>
                    <a:pt x="159190" y="677228"/>
                    <a:pt x="162996" y="676275"/>
                  </a:cubicBezTo>
                  <a:cubicBezTo>
                    <a:pt x="167754" y="675323"/>
                    <a:pt x="172513" y="673418"/>
                    <a:pt x="177271" y="670560"/>
                  </a:cubicBezTo>
                  <a:cubicBezTo>
                    <a:pt x="182029" y="681990"/>
                    <a:pt x="186787" y="696278"/>
                    <a:pt x="190594" y="713423"/>
                  </a:cubicBezTo>
                  <a:lnTo>
                    <a:pt x="205821" y="710565"/>
                  </a:lnTo>
                  <a:close/>
                  <a:moveTo>
                    <a:pt x="189642" y="788670"/>
                  </a:moveTo>
                  <a:cubicBezTo>
                    <a:pt x="191546" y="788670"/>
                    <a:pt x="192497" y="787718"/>
                    <a:pt x="194401" y="787718"/>
                  </a:cubicBezTo>
                  <a:cubicBezTo>
                    <a:pt x="194401" y="787718"/>
                    <a:pt x="195352" y="787718"/>
                    <a:pt x="195352" y="787718"/>
                  </a:cubicBezTo>
                  <a:cubicBezTo>
                    <a:pt x="194401" y="792480"/>
                    <a:pt x="192497" y="795338"/>
                    <a:pt x="191546" y="796290"/>
                  </a:cubicBezTo>
                  <a:cubicBezTo>
                    <a:pt x="189642" y="795338"/>
                    <a:pt x="187739" y="793432"/>
                    <a:pt x="183933" y="789623"/>
                  </a:cubicBezTo>
                  <a:cubicBezTo>
                    <a:pt x="185836" y="789623"/>
                    <a:pt x="187739" y="788670"/>
                    <a:pt x="189642" y="788670"/>
                  </a:cubicBezTo>
                  <a:close/>
                  <a:moveTo>
                    <a:pt x="253403" y="917257"/>
                  </a:moveTo>
                  <a:cubicBezTo>
                    <a:pt x="240080" y="905828"/>
                    <a:pt x="228660" y="905828"/>
                    <a:pt x="221047" y="907732"/>
                  </a:cubicBezTo>
                  <a:cubicBezTo>
                    <a:pt x="213434" y="909638"/>
                    <a:pt x="203917" y="916305"/>
                    <a:pt x="199159" y="932498"/>
                  </a:cubicBezTo>
                  <a:cubicBezTo>
                    <a:pt x="185836" y="920115"/>
                    <a:pt x="174416" y="900113"/>
                    <a:pt x="168706" y="877253"/>
                  </a:cubicBezTo>
                  <a:lnTo>
                    <a:pt x="168706" y="877253"/>
                  </a:lnTo>
                  <a:cubicBezTo>
                    <a:pt x="162996" y="856298"/>
                    <a:pt x="162044" y="833438"/>
                    <a:pt x="167754" y="814388"/>
                  </a:cubicBezTo>
                  <a:cubicBezTo>
                    <a:pt x="177271" y="822960"/>
                    <a:pt x="185836" y="825818"/>
                    <a:pt x="192497" y="825818"/>
                  </a:cubicBezTo>
                  <a:cubicBezTo>
                    <a:pt x="195352" y="825818"/>
                    <a:pt x="197256" y="825818"/>
                    <a:pt x="199159" y="824865"/>
                  </a:cubicBezTo>
                  <a:cubicBezTo>
                    <a:pt x="206772" y="822960"/>
                    <a:pt x="216289" y="816293"/>
                    <a:pt x="221999" y="800100"/>
                  </a:cubicBezTo>
                  <a:cubicBezTo>
                    <a:pt x="221999" y="800100"/>
                    <a:pt x="221999" y="800100"/>
                    <a:pt x="221999" y="800100"/>
                  </a:cubicBezTo>
                  <a:cubicBezTo>
                    <a:pt x="234370" y="812482"/>
                    <a:pt x="244838" y="831532"/>
                    <a:pt x="251500" y="854393"/>
                  </a:cubicBezTo>
                  <a:cubicBezTo>
                    <a:pt x="258161" y="878205"/>
                    <a:pt x="258161" y="901065"/>
                    <a:pt x="253403" y="9172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28"/>
            <p:cNvSpPr/>
            <p:nvPr/>
          </p:nvSpPr>
          <p:spPr>
            <a:xfrm rot="-526732">
              <a:off x="5202165" y="1929722"/>
              <a:ext cx="209189" cy="506307"/>
            </a:xfrm>
            <a:custGeom>
              <a:avLst/>
              <a:gdLst/>
              <a:ahLst/>
              <a:cxnLst/>
              <a:rect l="l" t="t" r="r" b="b"/>
              <a:pathLst>
                <a:path w="209355" h="506709" extrusionOk="0">
                  <a:moveTo>
                    <a:pt x="0" y="0"/>
                  </a:moveTo>
                  <a:lnTo>
                    <a:pt x="209355" y="0"/>
                  </a:lnTo>
                  <a:lnTo>
                    <a:pt x="209355" y="506709"/>
                  </a:lnTo>
                  <a:lnTo>
                    <a:pt x="0" y="5067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4750181" y="2091099"/>
              <a:ext cx="1324537" cy="1327322"/>
            </a:xfrm>
            <a:custGeom>
              <a:avLst/>
              <a:gdLst/>
              <a:ahLst/>
              <a:cxnLst/>
              <a:rect l="l" t="t" r="r" b="b"/>
              <a:pathLst>
                <a:path w="1324537" h="1327322" extrusionOk="0">
                  <a:moveTo>
                    <a:pt x="1322774" y="639611"/>
                  </a:moveTo>
                  <a:cubicBezTo>
                    <a:pt x="1267577" y="-220497"/>
                    <a:pt x="57074" y="-204304"/>
                    <a:pt x="1878" y="634848"/>
                  </a:cubicBezTo>
                  <a:cubicBezTo>
                    <a:pt x="-59027" y="1554011"/>
                    <a:pt x="1381776" y="1560679"/>
                    <a:pt x="1322774" y="639611"/>
                  </a:cubicBezTo>
                  <a:close/>
                  <a:moveTo>
                    <a:pt x="496738" y="721526"/>
                  </a:moveTo>
                  <a:cubicBezTo>
                    <a:pt x="496738" y="720573"/>
                    <a:pt x="496738" y="719621"/>
                    <a:pt x="496738" y="718669"/>
                  </a:cubicBezTo>
                  <a:cubicBezTo>
                    <a:pt x="497690" y="721526"/>
                    <a:pt x="498641" y="724383"/>
                    <a:pt x="499593" y="726288"/>
                  </a:cubicBezTo>
                  <a:cubicBezTo>
                    <a:pt x="498641" y="724383"/>
                    <a:pt x="497690" y="723431"/>
                    <a:pt x="496738" y="721526"/>
                  </a:cubicBezTo>
                  <a:close/>
                </a:path>
              </a:pathLst>
            </a:custGeom>
            <a:solidFill>
              <a:srgbClr val="FFB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4750181" y="2091099"/>
              <a:ext cx="1324537" cy="1327322"/>
            </a:xfrm>
            <a:custGeom>
              <a:avLst/>
              <a:gdLst/>
              <a:ahLst/>
              <a:cxnLst/>
              <a:rect l="l" t="t" r="r" b="b"/>
              <a:pathLst>
                <a:path w="1324537" h="1327322" extrusionOk="0">
                  <a:moveTo>
                    <a:pt x="1322774" y="639611"/>
                  </a:moveTo>
                  <a:cubicBezTo>
                    <a:pt x="1267577" y="-220497"/>
                    <a:pt x="57074" y="-204304"/>
                    <a:pt x="1878" y="634848"/>
                  </a:cubicBezTo>
                  <a:cubicBezTo>
                    <a:pt x="-59027" y="1554011"/>
                    <a:pt x="1381776" y="1560679"/>
                    <a:pt x="1322774" y="639611"/>
                  </a:cubicBezTo>
                  <a:close/>
                  <a:moveTo>
                    <a:pt x="496738" y="721526"/>
                  </a:moveTo>
                  <a:cubicBezTo>
                    <a:pt x="496738" y="720573"/>
                    <a:pt x="496738" y="719621"/>
                    <a:pt x="496738" y="718669"/>
                  </a:cubicBezTo>
                  <a:cubicBezTo>
                    <a:pt x="497690" y="721526"/>
                    <a:pt x="498641" y="724383"/>
                    <a:pt x="499593" y="726288"/>
                  </a:cubicBezTo>
                  <a:cubicBezTo>
                    <a:pt x="498641" y="724383"/>
                    <a:pt x="497690" y="723431"/>
                    <a:pt x="496738" y="721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4877737" y="2246074"/>
              <a:ext cx="1067850" cy="1018755"/>
            </a:xfrm>
            <a:custGeom>
              <a:avLst/>
              <a:gdLst/>
              <a:ahLst/>
              <a:cxnLst/>
              <a:rect l="l" t="t" r="r" b="b"/>
              <a:pathLst>
                <a:path w="1067850" h="1018755" extrusionOk="0">
                  <a:moveTo>
                    <a:pt x="1066744" y="486541"/>
                  </a:moveTo>
                  <a:cubicBezTo>
                    <a:pt x="1027726" y="-173542"/>
                    <a:pt x="52281" y="-152587"/>
                    <a:pt x="1844" y="492256"/>
                  </a:cubicBezTo>
                  <a:cubicBezTo>
                    <a:pt x="-52401" y="1197106"/>
                    <a:pt x="1108617" y="1193295"/>
                    <a:pt x="1066744" y="486541"/>
                  </a:cubicBezTo>
                  <a:close/>
                  <a:moveTo>
                    <a:pt x="400586" y="554168"/>
                  </a:moveTo>
                  <a:cubicBezTo>
                    <a:pt x="400586" y="553216"/>
                    <a:pt x="400586" y="553216"/>
                    <a:pt x="400586" y="552263"/>
                  </a:cubicBezTo>
                  <a:cubicBezTo>
                    <a:pt x="401538" y="554168"/>
                    <a:pt x="402490" y="556073"/>
                    <a:pt x="402490" y="557978"/>
                  </a:cubicBezTo>
                  <a:cubicBezTo>
                    <a:pt x="402490" y="557025"/>
                    <a:pt x="401538" y="556073"/>
                    <a:pt x="400586" y="554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5082487" y="1865340"/>
              <a:ext cx="371893" cy="169385"/>
            </a:xfrm>
            <a:custGeom>
              <a:avLst/>
              <a:gdLst/>
              <a:ahLst/>
              <a:cxnLst/>
              <a:rect l="l" t="t" r="r" b="b"/>
              <a:pathLst>
                <a:path w="371893" h="169385" extrusionOk="0">
                  <a:moveTo>
                    <a:pt x="748" y="46220"/>
                  </a:moveTo>
                  <a:cubicBezTo>
                    <a:pt x="113995" y="8120"/>
                    <a:pt x="234855" y="-6168"/>
                    <a:pt x="354763" y="2405"/>
                  </a:cubicBezTo>
                  <a:cubicBezTo>
                    <a:pt x="364279" y="39552"/>
                    <a:pt x="369038" y="77652"/>
                    <a:pt x="371893" y="116705"/>
                  </a:cubicBezTo>
                  <a:cubicBezTo>
                    <a:pt x="255791" y="153852"/>
                    <a:pt x="133979" y="171950"/>
                    <a:pt x="11216" y="169092"/>
                  </a:cubicBezTo>
                  <a:cubicBezTo>
                    <a:pt x="3603" y="129087"/>
                    <a:pt x="-2107" y="87177"/>
                    <a:pt x="748" y="462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5885479" y="2418729"/>
              <a:ext cx="115238" cy="653398"/>
            </a:xfrm>
            <a:custGeom>
              <a:avLst/>
              <a:gdLst/>
              <a:ahLst/>
              <a:cxnLst/>
              <a:rect l="l" t="t" r="r" b="b"/>
              <a:pathLst>
                <a:path w="115238" h="653398" extrusionOk="0">
                  <a:moveTo>
                    <a:pt x="11420" y="649165"/>
                  </a:moveTo>
                  <a:cubicBezTo>
                    <a:pt x="57099" y="549153"/>
                    <a:pt x="95165" y="451045"/>
                    <a:pt x="96117" y="339603"/>
                  </a:cubicBezTo>
                  <a:cubicBezTo>
                    <a:pt x="97069" y="278643"/>
                    <a:pt x="87552" y="218635"/>
                    <a:pt x="68519" y="160533"/>
                  </a:cubicBezTo>
                  <a:cubicBezTo>
                    <a:pt x="59003" y="131958"/>
                    <a:pt x="48534" y="104335"/>
                    <a:pt x="35211" y="77665"/>
                  </a:cubicBezTo>
                  <a:cubicBezTo>
                    <a:pt x="23791" y="54805"/>
                    <a:pt x="1903" y="30040"/>
                    <a:pt x="0" y="5275"/>
                  </a:cubicBezTo>
                  <a:cubicBezTo>
                    <a:pt x="0" y="2418"/>
                    <a:pt x="2855" y="-1392"/>
                    <a:pt x="5710" y="513"/>
                  </a:cubicBezTo>
                  <a:cubicBezTo>
                    <a:pt x="26646" y="10990"/>
                    <a:pt x="36163" y="34803"/>
                    <a:pt x="46631" y="54805"/>
                  </a:cubicBezTo>
                  <a:cubicBezTo>
                    <a:pt x="61857" y="85285"/>
                    <a:pt x="75180" y="115765"/>
                    <a:pt x="85649" y="148150"/>
                  </a:cubicBezTo>
                  <a:cubicBezTo>
                    <a:pt x="104682" y="206253"/>
                    <a:pt x="114198" y="266260"/>
                    <a:pt x="115150" y="326268"/>
                  </a:cubicBezTo>
                  <a:cubicBezTo>
                    <a:pt x="117053" y="438663"/>
                    <a:pt x="88504" y="563440"/>
                    <a:pt x="16178" y="652023"/>
                  </a:cubicBezTo>
                  <a:cubicBezTo>
                    <a:pt x="15226" y="654880"/>
                    <a:pt x="10468" y="652975"/>
                    <a:pt x="11420" y="649165"/>
                  </a:cubicBezTo>
                  <a:lnTo>
                    <a:pt x="11420" y="6491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5828681" y="2358584"/>
              <a:ext cx="28055" cy="31400"/>
            </a:xfrm>
            <a:custGeom>
              <a:avLst/>
              <a:gdLst/>
              <a:ahLst/>
              <a:cxnLst/>
              <a:rect l="l" t="t" r="r" b="b"/>
              <a:pathLst>
                <a:path w="28055" h="31400" extrusionOk="0">
                  <a:moveTo>
                    <a:pt x="18731" y="30178"/>
                  </a:moveTo>
                  <a:cubicBezTo>
                    <a:pt x="13021" y="26368"/>
                    <a:pt x="8263" y="21606"/>
                    <a:pt x="4457" y="16843"/>
                  </a:cubicBezTo>
                  <a:cubicBezTo>
                    <a:pt x="1602" y="13033"/>
                    <a:pt x="-2205" y="6366"/>
                    <a:pt x="1602" y="1603"/>
                  </a:cubicBezTo>
                  <a:cubicBezTo>
                    <a:pt x="5408" y="-2207"/>
                    <a:pt x="13021" y="1603"/>
                    <a:pt x="15877" y="4461"/>
                  </a:cubicBezTo>
                  <a:cubicBezTo>
                    <a:pt x="21586" y="9223"/>
                    <a:pt x="25393" y="14938"/>
                    <a:pt x="27296" y="21606"/>
                  </a:cubicBezTo>
                  <a:cubicBezTo>
                    <a:pt x="30151" y="28273"/>
                    <a:pt x="24441" y="33988"/>
                    <a:pt x="18731" y="30178"/>
                  </a:cubicBezTo>
                  <a:lnTo>
                    <a:pt x="18731" y="301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5335384" y="3308538"/>
              <a:ext cx="68000" cy="22449"/>
            </a:xfrm>
            <a:custGeom>
              <a:avLst/>
              <a:gdLst/>
              <a:ahLst/>
              <a:cxnLst/>
              <a:rect l="l" t="t" r="r" b="b"/>
              <a:pathLst>
                <a:path w="68000" h="22449" extrusionOk="0">
                  <a:moveTo>
                    <a:pt x="59993" y="22246"/>
                  </a:moveTo>
                  <a:cubicBezTo>
                    <a:pt x="40008" y="23199"/>
                    <a:pt x="15265" y="21294"/>
                    <a:pt x="990" y="6054"/>
                  </a:cubicBezTo>
                  <a:cubicBezTo>
                    <a:pt x="-913" y="4149"/>
                    <a:pt x="39" y="339"/>
                    <a:pt x="2894" y="339"/>
                  </a:cubicBezTo>
                  <a:cubicBezTo>
                    <a:pt x="21927" y="-1566"/>
                    <a:pt x="41911" y="5101"/>
                    <a:pt x="60944" y="7006"/>
                  </a:cubicBezTo>
                  <a:cubicBezTo>
                    <a:pt x="71413" y="7959"/>
                    <a:pt x="69509" y="22246"/>
                    <a:pt x="59993" y="22246"/>
                  </a:cubicBezTo>
                  <a:lnTo>
                    <a:pt x="59993" y="222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28"/>
            <p:cNvSpPr/>
            <p:nvPr/>
          </p:nvSpPr>
          <p:spPr>
            <a:xfrm>
              <a:off x="4940363" y="3098192"/>
              <a:ext cx="340826" cy="218345"/>
            </a:xfrm>
            <a:custGeom>
              <a:avLst/>
              <a:gdLst/>
              <a:ahLst/>
              <a:cxnLst/>
              <a:rect l="l" t="t" r="r" b="b"/>
              <a:pathLst>
                <a:path w="340826" h="218345" extrusionOk="0">
                  <a:moveTo>
                    <a:pt x="335105" y="218305"/>
                  </a:moveTo>
                  <a:cubicBezTo>
                    <a:pt x="301797" y="219258"/>
                    <a:pt x="265634" y="203065"/>
                    <a:pt x="236133" y="190683"/>
                  </a:cubicBezTo>
                  <a:cubicBezTo>
                    <a:pt x="203777" y="177348"/>
                    <a:pt x="173324" y="160202"/>
                    <a:pt x="143823" y="142105"/>
                  </a:cubicBezTo>
                  <a:cubicBezTo>
                    <a:pt x="114322" y="123055"/>
                    <a:pt x="86724" y="102100"/>
                    <a:pt x="61029" y="79240"/>
                  </a:cubicBezTo>
                  <a:cubicBezTo>
                    <a:pt x="41044" y="61142"/>
                    <a:pt x="3930" y="34473"/>
                    <a:pt x="123" y="6850"/>
                  </a:cubicBezTo>
                  <a:cubicBezTo>
                    <a:pt x="-829" y="2088"/>
                    <a:pt x="3930" y="-770"/>
                    <a:pt x="7737" y="183"/>
                  </a:cubicBezTo>
                  <a:cubicBezTo>
                    <a:pt x="32479" y="8755"/>
                    <a:pt x="51512" y="41140"/>
                    <a:pt x="70545" y="59238"/>
                  </a:cubicBezTo>
                  <a:cubicBezTo>
                    <a:pt x="97192" y="84002"/>
                    <a:pt x="125741" y="105910"/>
                    <a:pt x="155243" y="124960"/>
                  </a:cubicBezTo>
                  <a:cubicBezTo>
                    <a:pt x="185696" y="144010"/>
                    <a:pt x="217100" y="161155"/>
                    <a:pt x="250408" y="175442"/>
                  </a:cubicBezTo>
                  <a:cubicBezTo>
                    <a:pt x="278958" y="187825"/>
                    <a:pt x="311314" y="193540"/>
                    <a:pt x="337960" y="209733"/>
                  </a:cubicBezTo>
                  <a:cubicBezTo>
                    <a:pt x="343670" y="211638"/>
                    <a:pt x="339864" y="218305"/>
                    <a:pt x="335105" y="218305"/>
                  </a:cubicBezTo>
                  <a:lnTo>
                    <a:pt x="335105" y="2183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8"/>
            <p:cNvSpPr/>
            <p:nvPr/>
          </p:nvSpPr>
          <p:spPr>
            <a:xfrm>
              <a:off x="4874823" y="2322616"/>
              <a:ext cx="159877" cy="246030"/>
            </a:xfrm>
            <a:custGeom>
              <a:avLst/>
              <a:gdLst/>
              <a:ahLst/>
              <a:cxnLst/>
              <a:rect l="l" t="t" r="r" b="b"/>
              <a:pathLst>
                <a:path w="159877" h="246030" extrusionOk="0">
                  <a:moveTo>
                    <a:pt x="159878" y="423"/>
                  </a:moveTo>
                  <a:cubicBezTo>
                    <a:pt x="156071" y="18521"/>
                    <a:pt x="139893" y="28998"/>
                    <a:pt x="127521" y="41381"/>
                  </a:cubicBezTo>
                  <a:cubicBezTo>
                    <a:pt x="107537" y="62336"/>
                    <a:pt x="90407" y="84243"/>
                    <a:pt x="74229" y="108056"/>
                  </a:cubicBezTo>
                  <a:cubicBezTo>
                    <a:pt x="44728" y="151871"/>
                    <a:pt x="28550" y="200448"/>
                    <a:pt x="2855" y="245216"/>
                  </a:cubicBezTo>
                  <a:cubicBezTo>
                    <a:pt x="1903" y="247121"/>
                    <a:pt x="0" y="245216"/>
                    <a:pt x="0" y="244263"/>
                  </a:cubicBezTo>
                  <a:cubicBezTo>
                    <a:pt x="1903" y="190923"/>
                    <a:pt x="29501" y="140441"/>
                    <a:pt x="59003" y="97578"/>
                  </a:cubicBezTo>
                  <a:cubicBezTo>
                    <a:pt x="73277" y="76623"/>
                    <a:pt x="89455" y="56621"/>
                    <a:pt x="106585" y="38523"/>
                  </a:cubicBezTo>
                  <a:cubicBezTo>
                    <a:pt x="120860" y="23283"/>
                    <a:pt x="137990" y="423"/>
                    <a:pt x="159878" y="423"/>
                  </a:cubicBezTo>
                  <a:cubicBezTo>
                    <a:pt x="159878" y="-529"/>
                    <a:pt x="159878" y="423"/>
                    <a:pt x="159878" y="423"/>
                  </a:cubicBezTo>
                  <a:lnTo>
                    <a:pt x="159878" y="4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8"/>
            <p:cNvSpPr/>
            <p:nvPr/>
          </p:nvSpPr>
          <p:spPr>
            <a:xfrm>
              <a:off x="5414286" y="1871179"/>
              <a:ext cx="27085" cy="113542"/>
            </a:xfrm>
            <a:custGeom>
              <a:avLst/>
              <a:gdLst/>
              <a:ahLst/>
              <a:cxnLst/>
              <a:rect l="l" t="t" r="r" b="b"/>
              <a:pathLst>
                <a:path w="27085" h="113542" extrusionOk="0">
                  <a:moveTo>
                    <a:pt x="5833" y="1328"/>
                  </a:moveTo>
                  <a:cubicBezTo>
                    <a:pt x="15350" y="17520"/>
                    <a:pt x="18205" y="36570"/>
                    <a:pt x="21060" y="54668"/>
                  </a:cubicBezTo>
                  <a:cubicBezTo>
                    <a:pt x="23915" y="72765"/>
                    <a:pt x="29625" y="92768"/>
                    <a:pt x="25818" y="110865"/>
                  </a:cubicBezTo>
                  <a:cubicBezTo>
                    <a:pt x="24867" y="113723"/>
                    <a:pt x="21060" y="114675"/>
                    <a:pt x="19157" y="111818"/>
                  </a:cubicBezTo>
                  <a:cubicBezTo>
                    <a:pt x="9640" y="95625"/>
                    <a:pt x="9640" y="75623"/>
                    <a:pt x="6785" y="57525"/>
                  </a:cubicBezTo>
                  <a:cubicBezTo>
                    <a:pt x="3930" y="39428"/>
                    <a:pt x="-828" y="20378"/>
                    <a:pt x="124" y="2280"/>
                  </a:cubicBezTo>
                  <a:cubicBezTo>
                    <a:pt x="1075" y="-577"/>
                    <a:pt x="4882" y="-577"/>
                    <a:pt x="5833" y="1328"/>
                  </a:cubicBezTo>
                  <a:lnTo>
                    <a:pt x="5833" y="13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28"/>
            <p:cNvSpPr/>
            <p:nvPr/>
          </p:nvSpPr>
          <p:spPr>
            <a:xfrm>
              <a:off x="5373323" y="1868071"/>
              <a:ext cx="30704" cy="131289"/>
            </a:xfrm>
            <a:custGeom>
              <a:avLst/>
              <a:gdLst/>
              <a:ahLst/>
              <a:cxnLst/>
              <a:rect l="l" t="t" r="r" b="b"/>
              <a:pathLst>
                <a:path w="30704" h="131289" extrusionOk="0">
                  <a:moveTo>
                    <a:pt x="4924" y="626"/>
                  </a:moveTo>
                  <a:cubicBezTo>
                    <a:pt x="18248" y="15866"/>
                    <a:pt x="19199" y="38726"/>
                    <a:pt x="22054" y="57776"/>
                  </a:cubicBezTo>
                  <a:cubicBezTo>
                    <a:pt x="25861" y="79683"/>
                    <a:pt x="33474" y="104448"/>
                    <a:pt x="29668" y="127308"/>
                  </a:cubicBezTo>
                  <a:cubicBezTo>
                    <a:pt x="28716" y="131118"/>
                    <a:pt x="23006" y="133023"/>
                    <a:pt x="21103" y="129213"/>
                  </a:cubicBezTo>
                  <a:cubicBezTo>
                    <a:pt x="11586" y="108258"/>
                    <a:pt x="10634" y="83493"/>
                    <a:pt x="6828" y="60633"/>
                  </a:cubicBezTo>
                  <a:cubicBezTo>
                    <a:pt x="3973" y="41583"/>
                    <a:pt x="-3640" y="20628"/>
                    <a:pt x="2070" y="1578"/>
                  </a:cubicBezTo>
                  <a:cubicBezTo>
                    <a:pt x="3021" y="-327"/>
                    <a:pt x="4924" y="-327"/>
                    <a:pt x="4924" y="626"/>
                  </a:cubicBezTo>
                  <a:lnTo>
                    <a:pt x="4924" y="6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28"/>
            <p:cNvSpPr/>
            <p:nvPr/>
          </p:nvSpPr>
          <p:spPr>
            <a:xfrm>
              <a:off x="5343864" y="1869829"/>
              <a:ext cx="26358" cy="129258"/>
            </a:xfrm>
            <a:custGeom>
              <a:avLst/>
              <a:gdLst/>
              <a:ahLst/>
              <a:cxnLst/>
              <a:rect l="l" t="t" r="r" b="b"/>
              <a:pathLst>
                <a:path w="26358" h="129258" extrusionOk="0">
                  <a:moveTo>
                    <a:pt x="6785" y="1725"/>
                  </a:moveTo>
                  <a:cubicBezTo>
                    <a:pt x="16302" y="22680"/>
                    <a:pt x="18205" y="46493"/>
                    <a:pt x="21060" y="68400"/>
                  </a:cubicBezTo>
                  <a:cubicBezTo>
                    <a:pt x="23915" y="88403"/>
                    <a:pt x="29625" y="108405"/>
                    <a:pt x="23915" y="127455"/>
                  </a:cubicBezTo>
                  <a:cubicBezTo>
                    <a:pt x="22964" y="130313"/>
                    <a:pt x="19157" y="129360"/>
                    <a:pt x="18205" y="127455"/>
                  </a:cubicBezTo>
                  <a:cubicBezTo>
                    <a:pt x="7737" y="109358"/>
                    <a:pt x="8689" y="85545"/>
                    <a:pt x="6785" y="65543"/>
                  </a:cubicBezTo>
                  <a:cubicBezTo>
                    <a:pt x="3931" y="44588"/>
                    <a:pt x="-828" y="23633"/>
                    <a:pt x="124" y="2678"/>
                  </a:cubicBezTo>
                  <a:cubicBezTo>
                    <a:pt x="124" y="-180"/>
                    <a:pt x="4882" y="-1132"/>
                    <a:pt x="6785" y="1725"/>
                  </a:cubicBezTo>
                  <a:lnTo>
                    <a:pt x="6785" y="17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28"/>
            <p:cNvSpPr/>
            <p:nvPr/>
          </p:nvSpPr>
          <p:spPr>
            <a:xfrm>
              <a:off x="5309865" y="1865754"/>
              <a:ext cx="33391" cy="138436"/>
            </a:xfrm>
            <a:custGeom>
              <a:avLst/>
              <a:gdLst/>
              <a:ahLst/>
              <a:cxnLst/>
              <a:rect l="l" t="t" r="r" b="b"/>
              <a:pathLst>
                <a:path w="33391" h="138436" extrusionOk="0">
                  <a:moveTo>
                    <a:pt x="1766" y="1038"/>
                  </a:moveTo>
                  <a:cubicBezTo>
                    <a:pt x="16041" y="27708"/>
                    <a:pt x="19847" y="61046"/>
                    <a:pt x="26509" y="90573"/>
                  </a:cubicBezTo>
                  <a:cubicBezTo>
                    <a:pt x="29364" y="102956"/>
                    <a:pt x="37929" y="124863"/>
                    <a:pt x="30316" y="136293"/>
                  </a:cubicBezTo>
                  <a:cubicBezTo>
                    <a:pt x="28412" y="139151"/>
                    <a:pt x="24606" y="139151"/>
                    <a:pt x="22703" y="136293"/>
                  </a:cubicBezTo>
                  <a:cubicBezTo>
                    <a:pt x="13186" y="126768"/>
                    <a:pt x="14138" y="100098"/>
                    <a:pt x="12234" y="87716"/>
                  </a:cubicBezTo>
                  <a:cubicBezTo>
                    <a:pt x="7476" y="60093"/>
                    <a:pt x="-2041" y="30566"/>
                    <a:pt x="814" y="1991"/>
                  </a:cubicBezTo>
                  <a:cubicBezTo>
                    <a:pt x="-1089" y="86"/>
                    <a:pt x="814" y="-867"/>
                    <a:pt x="1766" y="1038"/>
                  </a:cubicBezTo>
                  <a:lnTo>
                    <a:pt x="1766" y="10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28"/>
            <p:cNvSpPr/>
            <p:nvPr/>
          </p:nvSpPr>
          <p:spPr>
            <a:xfrm>
              <a:off x="5279762" y="1868322"/>
              <a:ext cx="26283" cy="137422"/>
            </a:xfrm>
            <a:custGeom>
              <a:avLst/>
              <a:gdLst/>
              <a:ahLst/>
              <a:cxnLst/>
              <a:rect l="l" t="t" r="r" b="b"/>
              <a:pathLst>
                <a:path w="26283" h="137422" extrusionOk="0">
                  <a:moveTo>
                    <a:pt x="4272" y="1328"/>
                  </a:moveTo>
                  <a:cubicBezTo>
                    <a:pt x="14740" y="20378"/>
                    <a:pt x="16643" y="44190"/>
                    <a:pt x="19498" y="66098"/>
                  </a:cubicBezTo>
                  <a:cubicBezTo>
                    <a:pt x="22353" y="88005"/>
                    <a:pt x="27111" y="110865"/>
                    <a:pt x="26160" y="132773"/>
                  </a:cubicBezTo>
                  <a:cubicBezTo>
                    <a:pt x="26160" y="139440"/>
                    <a:pt x="16643" y="138488"/>
                    <a:pt x="15692" y="132773"/>
                  </a:cubicBezTo>
                  <a:cubicBezTo>
                    <a:pt x="9030" y="110865"/>
                    <a:pt x="8078" y="86100"/>
                    <a:pt x="5223" y="63240"/>
                  </a:cubicBezTo>
                  <a:cubicBezTo>
                    <a:pt x="2368" y="43238"/>
                    <a:pt x="-2390" y="22283"/>
                    <a:pt x="1417" y="2280"/>
                  </a:cubicBezTo>
                  <a:cubicBezTo>
                    <a:pt x="465" y="-577"/>
                    <a:pt x="3320" y="-577"/>
                    <a:pt x="4272" y="1328"/>
                  </a:cubicBezTo>
                  <a:lnTo>
                    <a:pt x="4272" y="13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28"/>
            <p:cNvSpPr/>
            <p:nvPr/>
          </p:nvSpPr>
          <p:spPr>
            <a:xfrm>
              <a:off x="5244934" y="1876079"/>
              <a:ext cx="32346" cy="142874"/>
            </a:xfrm>
            <a:custGeom>
              <a:avLst/>
              <a:gdLst/>
              <a:ahLst/>
              <a:cxnLst/>
              <a:rect l="l" t="t" r="r" b="b"/>
              <a:pathLst>
                <a:path w="32346" h="142874" extrusionOk="0">
                  <a:moveTo>
                    <a:pt x="6743" y="2143"/>
                  </a:moveTo>
                  <a:cubicBezTo>
                    <a:pt x="18163" y="25956"/>
                    <a:pt x="21970" y="54531"/>
                    <a:pt x="26728" y="80248"/>
                  </a:cubicBezTo>
                  <a:cubicBezTo>
                    <a:pt x="30535" y="100251"/>
                    <a:pt x="37196" y="124063"/>
                    <a:pt x="26728" y="142161"/>
                  </a:cubicBezTo>
                  <a:cubicBezTo>
                    <a:pt x="25776" y="143113"/>
                    <a:pt x="23873" y="143113"/>
                    <a:pt x="22921" y="142161"/>
                  </a:cubicBezTo>
                  <a:cubicBezTo>
                    <a:pt x="10550" y="125016"/>
                    <a:pt x="13405" y="98346"/>
                    <a:pt x="10550" y="77391"/>
                  </a:cubicBezTo>
                  <a:cubicBezTo>
                    <a:pt x="6743" y="52626"/>
                    <a:pt x="-870" y="27861"/>
                    <a:pt x="82" y="2143"/>
                  </a:cubicBezTo>
                  <a:cubicBezTo>
                    <a:pt x="82" y="-714"/>
                    <a:pt x="4840" y="-714"/>
                    <a:pt x="6743" y="2143"/>
                  </a:cubicBezTo>
                  <a:lnTo>
                    <a:pt x="6743" y="21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28"/>
            <p:cNvSpPr/>
            <p:nvPr/>
          </p:nvSpPr>
          <p:spPr>
            <a:xfrm>
              <a:off x="5213611" y="1884988"/>
              <a:ext cx="25582" cy="134351"/>
            </a:xfrm>
            <a:custGeom>
              <a:avLst/>
              <a:gdLst/>
              <a:ahLst/>
              <a:cxnLst/>
              <a:rect l="l" t="t" r="r" b="b"/>
              <a:pathLst>
                <a:path w="25582" h="134351" extrusionOk="0">
                  <a:moveTo>
                    <a:pt x="8565" y="2759"/>
                  </a:moveTo>
                  <a:cubicBezTo>
                    <a:pt x="17130" y="25619"/>
                    <a:pt x="20936" y="51336"/>
                    <a:pt x="22840" y="75149"/>
                  </a:cubicBezTo>
                  <a:cubicBezTo>
                    <a:pt x="24743" y="94199"/>
                    <a:pt x="29501" y="116106"/>
                    <a:pt x="19033" y="133251"/>
                  </a:cubicBezTo>
                  <a:cubicBezTo>
                    <a:pt x="18081" y="135156"/>
                    <a:pt x="15227" y="134204"/>
                    <a:pt x="14275" y="133251"/>
                  </a:cubicBezTo>
                  <a:cubicBezTo>
                    <a:pt x="3807" y="114201"/>
                    <a:pt x="8565" y="90389"/>
                    <a:pt x="6661" y="69434"/>
                  </a:cubicBezTo>
                  <a:cubicBezTo>
                    <a:pt x="4758" y="47526"/>
                    <a:pt x="0" y="26571"/>
                    <a:pt x="0" y="4664"/>
                  </a:cubicBezTo>
                  <a:cubicBezTo>
                    <a:pt x="0" y="-99"/>
                    <a:pt x="6661" y="-2004"/>
                    <a:pt x="8565" y="2759"/>
                  </a:cubicBezTo>
                  <a:lnTo>
                    <a:pt x="8565" y="2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28"/>
            <p:cNvSpPr/>
            <p:nvPr/>
          </p:nvSpPr>
          <p:spPr>
            <a:xfrm>
              <a:off x="5176237" y="1889414"/>
              <a:ext cx="19810" cy="130968"/>
            </a:xfrm>
            <a:custGeom>
              <a:avLst/>
              <a:gdLst/>
              <a:ahLst/>
              <a:cxnLst/>
              <a:rect l="l" t="t" r="r" b="b"/>
              <a:pathLst>
                <a:path w="19810" h="130968" extrusionOk="0">
                  <a:moveTo>
                    <a:pt x="6921" y="2143"/>
                  </a:moveTo>
                  <a:cubicBezTo>
                    <a:pt x="12631" y="25003"/>
                    <a:pt x="15486" y="48816"/>
                    <a:pt x="17389" y="72628"/>
                  </a:cubicBezTo>
                  <a:cubicBezTo>
                    <a:pt x="19292" y="91678"/>
                    <a:pt x="22147" y="110728"/>
                    <a:pt x="16437" y="128826"/>
                  </a:cubicBezTo>
                  <a:cubicBezTo>
                    <a:pt x="15486" y="131683"/>
                    <a:pt x="10727" y="131683"/>
                    <a:pt x="9776" y="128826"/>
                  </a:cubicBezTo>
                  <a:cubicBezTo>
                    <a:pt x="2163" y="108823"/>
                    <a:pt x="4066" y="86916"/>
                    <a:pt x="2163" y="65961"/>
                  </a:cubicBezTo>
                  <a:cubicBezTo>
                    <a:pt x="1211" y="45006"/>
                    <a:pt x="-692" y="23098"/>
                    <a:pt x="259" y="2143"/>
                  </a:cubicBezTo>
                  <a:cubicBezTo>
                    <a:pt x="1211" y="-714"/>
                    <a:pt x="5969" y="-714"/>
                    <a:pt x="6921" y="2143"/>
                  </a:cubicBezTo>
                  <a:lnTo>
                    <a:pt x="6921" y="21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28"/>
            <p:cNvSpPr/>
            <p:nvPr/>
          </p:nvSpPr>
          <p:spPr>
            <a:xfrm>
              <a:off x="5133257" y="1901082"/>
              <a:ext cx="22667" cy="127782"/>
            </a:xfrm>
            <a:custGeom>
              <a:avLst/>
              <a:gdLst/>
              <a:ahLst/>
              <a:cxnLst/>
              <a:rect l="l" t="t" r="r" b="b"/>
              <a:pathLst>
                <a:path w="22667" h="127782" extrusionOk="0">
                  <a:moveTo>
                    <a:pt x="8980" y="952"/>
                  </a:moveTo>
                  <a:cubicBezTo>
                    <a:pt x="16593" y="23813"/>
                    <a:pt x="17545" y="50483"/>
                    <a:pt x="20400" y="74295"/>
                  </a:cubicBezTo>
                  <a:cubicBezTo>
                    <a:pt x="22303" y="91440"/>
                    <a:pt x="26110" y="112395"/>
                    <a:pt x="15642" y="126683"/>
                  </a:cubicBezTo>
                  <a:cubicBezTo>
                    <a:pt x="14690" y="128588"/>
                    <a:pt x="12787" y="127635"/>
                    <a:pt x="11835" y="126683"/>
                  </a:cubicBezTo>
                  <a:cubicBezTo>
                    <a:pt x="1367" y="108585"/>
                    <a:pt x="5174" y="81915"/>
                    <a:pt x="3270" y="61913"/>
                  </a:cubicBezTo>
                  <a:cubicBezTo>
                    <a:pt x="1367" y="41910"/>
                    <a:pt x="-4343" y="19050"/>
                    <a:pt x="6125" y="0"/>
                  </a:cubicBezTo>
                  <a:cubicBezTo>
                    <a:pt x="6125" y="0"/>
                    <a:pt x="8028" y="0"/>
                    <a:pt x="8980" y="952"/>
                  </a:cubicBezTo>
                  <a:lnTo>
                    <a:pt x="8980" y="9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28"/>
            <p:cNvSpPr/>
            <p:nvPr/>
          </p:nvSpPr>
          <p:spPr>
            <a:xfrm>
              <a:off x="5093431" y="1915608"/>
              <a:ext cx="20650" cy="119597"/>
            </a:xfrm>
            <a:custGeom>
              <a:avLst/>
              <a:gdLst/>
              <a:ahLst/>
              <a:cxnLst/>
              <a:rect l="l" t="t" r="r" b="b"/>
              <a:pathLst>
                <a:path w="20650" h="119597" extrusionOk="0">
                  <a:moveTo>
                    <a:pt x="5982" y="714"/>
                  </a:moveTo>
                  <a:cubicBezTo>
                    <a:pt x="17401" y="15002"/>
                    <a:pt x="16450" y="35957"/>
                    <a:pt x="17401" y="53102"/>
                  </a:cubicBezTo>
                  <a:cubicBezTo>
                    <a:pt x="19305" y="74057"/>
                    <a:pt x="23111" y="95964"/>
                    <a:pt x="18353" y="116919"/>
                  </a:cubicBezTo>
                  <a:cubicBezTo>
                    <a:pt x="17401" y="119777"/>
                    <a:pt x="13595" y="120729"/>
                    <a:pt x="12643" y="117872"/>
                  </a:cubicBezTo>
                  <a:cubicBezTo>
                    <a:pt x="4078" y="96917"/>
                    <a:pt x="4078" y="74057"/>
                    <a:pt x="2175" y="51197"/>
                  </a:cubicBezTo>
                  <a:cubicBezTo>
                    <a:pt x="1223" y="35004"/>
                    <a:pt x="-3535" y="15954"/>
                    <a:pt x="5030" y="714"/>
                  </a:cubicBezTo>
                  <a:cubicBezTo>
                    <a:pt x="5030" y="-238"/>
                    <a:pt x="5030" y="-238"/>
                    <a:pt x="5982" y="714"/>
                  </a:cubicBezTo>
                  <a:lnTo>
                    <a:pt x="5982" y="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28"/>
            <p:cNvSpPr/>
            <p:nvPr/>
          </p:nvSpPr>
          <p:spPr>
            <a:xfrm rot="-595998">
              <a:off x="6040741" y="1939587"/>
              <a:ext cx="462492" cy="1329656"/>
            </a:xfrm>
            <a:custGeom>
              <a:avLst/>
              <a:gdLst/>
              <a:ahLst/>
              <a:cxnLst/>
              <a:rect l="l" t="t" r="r" b="b"/>
              <a:pathLst>
                <a:path w="462496" h="1329668" extrusionOk="0">
                  <a:moveTo>
                    <a:pt x="462496" y="664834"/>
                  </a:moveTo>
                  <a:cubicBezTo>
                    <a:pt x="462496" y="1032012"/>
                    <a:pt x="358963" y="1329669"/>
                    <a:pt x="231248" y="1329669"/>
                  </a:cubicBezTo>
                  <a:cubicBezTo>
                    <a:pt x="103533" y="1329669"/>
                    <a:pt x="0" y="1032012"/>
                    <a:pt x="0" y="664834"/>
                  </a:cubicBezTo>
                  <a:cubicBezTo>
                    <a:pt x="0" y="297656"/>
                    <a:pt x="103533" y="0"/>
                    <a:pt x="231248" y="0"/>
                  </a:cubicBezTo>
                  <a:cubicBezTo>
                    <a:pt x="358963" y="0"/>
                    <a:pt x="462496" y="297656"/>
                    <a:pt x="462496" y="664834"/>
                  </a:cubicBezTo>
                  <a:close/>
                </a:path>
              </a:pathLst>
            </a:custGeom>
            <a:solidFill>
              <a:srgbClr val="FFBB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28"/>
            <p:cNvSpPr/>
            <p:nvPr/>
          </p:nvSpPr>
          <p:spPr>
            <a:xfrm rot="-595998">
              <a:off x="6040741" y="1939587"/>
              <a:ext cx="462492" cy="1329656"/>
            </a:xfrm>
            <a:custGeom>
              <a:avLst/>
              <a:gdLst/>
              <a:ahLst/>
              <a:cxnLst/>
              <a:rect l="l" t="t" r="r" b="b"/>
              <a:pathLst>
                <a:path w="462496" h="1329668" extrusionOk="0">
                  <a:moveTo>
                    <a:pt x="462496" y="664834"/>
                  </a:moveTo>
                  <a:cubicBezTo>
                    <a:pt x="462496" y="1032012"/>
                    <a:pt x="358963" y="1329669"/>
                    <a:pt x="231248" y="1329669"/>
                  </a:cubicBezTo>
                  <a:cubicBezTo>
                    <a:pt x="103533" y="1329669"/>
                    <a:pt x="0" y="1032012"/>
                    <a:pt x="0" y="664834"/>
                  </a:cubicBezTo>
                  <a:cubicBezTo>
                    <a:pt x="0" y="297656"/>
                    <a:pt x="103533" y="0"/>
                    <a:pt x="231248" y="0"/>
                  </a:cubicBezTo>
                  <a:cubicBezTo>
                    <a:pt x="358963" y="0"/>
                    <a:pt x="462496" y="297656"/>
                    <a:pt x="462496" y="664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28"/>
            <p:cNvSpPr/>
            <p:nvPr/>
          </p:nvSpPr>
          <p:spPr>
            <a:xfrm>
              <a:off x="6155748" y="1948437"/>
              <a:ext cx="372114" cy="1309956"/>
            </a:xfrm>
            <a:custGeom>
              <a:avLst/>
              <a:gdLst/>
              <a:ahLst/>
              <a:cxnLst/>
              <a:rect l="l" t="t" r="r" b="b"/>
              <a:pathLst>
                <a:path w="372114" h="1309956" extrusionOk="0">
                  <a:moveTo>
                    <a:pt x="236010" y="634635"/>
                  </a:moveTo>
                  <a:cubicBezTo>
                    <a:pt x="177008" y="299355"/>
                    <a:pt x="88504" y="25987"/>
                    <a:pt x="0" y="1222"/>
                  </a:cubicBezTo>
                  <a:cubicBezTo>
                    <a:pt x="952" y="1222"/>
                    <a:pt x="952" y="1222"/>
                    <a:pt x="1903" y="1222"/>
                  </a:cubicBezTo>
                  <a:cubicBezTo>
                    <a:pt x="127522" y="-20685"/>
                    <a:pt x="280738" y="254587"/>
                    <a:pt x="344499" y="615585"/>
                  </a:cubicBezTo>
                  <a:cubicBezTo>
                    <a:pt x="408260" y="977535"/>
                    <a:pt x="357822" y="1288050"/>
                    <a:pt x="232204" y="1309957"/>
                  </a:cubicBezTo>
                  <a:cubicBezTo>
                    <a:pt x="231252" y="1309957"/>
                    <a:pt x="231252" y="1309957"/>
                    <a:pt x="230300" y="1309957"/>
                  </a:cubicBezTo>
                  <a:cubicBezTo>
                    <a:pt x="305481" y="1256617"/>
                    <a:pt x="295013" y="969915"/>
                    <a:pt x="236010" y="634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28"/>
            <p:cNvSpPr/>
            <p:nvPr/>
          </p:nvSpPr>
          <p:spPr>
            <a:xfrm>
              <a:off x="6117079" y="1949424"/>
              <a:ext cx="241371" cy="497960"/>
            </a:xfrm>
            <a:custGeom>
              <a:avLst/>
              <a:gdLst/>
              <a:ahLst/>
              <a:cxnLst/>
              <a:rect l="l" t="t" r="r" b="b"/>
              <a:pathLst>
                <a:path w="241371" h="497960" extrusionOk="0">
                  <a:moveTo>
                    <a:pt x="3458" y="1188"/>
                  </a:moveTo>
                  <a:cubicBezTo>
                    <a:pt x="40572" y="-6432"/>
                    <a:pt x="71976" y="24048"/>
                    <a:pt x="92913" y="51670"/>
                  </a:cubicBezTo>
                  <a:cubicBezTo>
                    <a:pt x="123366" y="91675"/>
                    <a:pt x="146206" y="139300"/>
                    <a:pt x="165239" y="185973"/>
                  </a:cubicBezTo>
                  <a:cubicBezTo>
                    <a:pt x="205208" y="283128"/>
                    <a:pt x="232806" y="389808"/>
                    <a:pt x="241371" y="494583"/>
                  </a:cubicBezTo>
                  <a:cubicBezTo>
                    <a:pt x="241371" y="498393"/>
                    <a:pt x="235661" y="499345"/>
                    <a:pt x="234710" y="495535"/>
                  </a:cubicBezTo>
                  <a:cubicBezTo>
                    <a:pt x="208063" y="408858"/>
                    <a:pt x="195691" y="319323"/>
                    <a:pt x="166190" y="233598"/>
                  </a:cubicBezTo>
                  <a:cubicBezTo>
                    <a:pt x="138592" y="153588"/>
                    <a:pt x="95768" y="33573"/>
                    <a:pt x="4409" y="12618"/>
                  </a:cubicBezTo>
                  <a:cubicBezTo>
                    <a:pt x="-1300" y="9760"/>
                    <a:pt x="-1300" y="2140"/>
                    <a:pt x="3458" y="1188"/>
                  </a:cubicBezTo>
                  <a:lnTo>
                    <a:pt x="3458" y="11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28"/>
            <p:cNvSpPr/>
            <p:nvPr/>
          </p:nvSpPr>
          <p:spPr>
            <a:xfrm>
              <a:off x="6025470" y="2543762"/>
              <a:ext cx="84566" cy="230108"/>
            </a:xfrm>
            <a:custGeom>
              <a:avLst/>
              <a:gdLst/>
              <a:ahLst/>
              <a:cxnLst/>
              <a:rect l="l" t="t" r="r" b="b"/>
              <a:pathLst>
                <a:path w="84566" h="230108" extrusionOk="0">
                  <a:moveTo>
                    <a:pt x="4660" y="5973"/>
                  </a:moveTo>
                  <a:cubicBezTo>
                    <a:pt x="6563" y="258"/>
                    <a:pt x="16079" y="-2600"/>
                    <a:pt x="19886" y="3115"/>
                  </a:cubicBezTo>
                  <a:cubicBezTo>
                    <a:pt x="30354" y="17403"/>
                    <a:pt x="35112" y="35500"/>
                    <a:pt x="38919" y="54550"/>
                  </a:cubicBezTo>
                  <a:cubicBezTo>
                    <a:pt x="42726" y="53598"/>
                    <a:pt x="46532" y="53598"/>
                    <a:pt x="50339" y="53598"/>
                  </a:cubicBezTo>
                  <a:cubicBezTo>
                    <a:pt x="55097" y="52645"/>
                    <a:pt x="64614" y="49788"/>
                    <a:pt x="66517" y="56455"/>
                  </a:cubicBezTo>
                  <a:cubicBezTo>
                    <a:pt x="69372" y="65028"/>
                    <a:pt x="58904" y="68838"/>
                    <a:pt x="53194" y="70743"/>
                  </a:cubicBezTo>
                  <a:cubicBezTo>
                    <a:pt x="49387" y="71695"/>
                    <a:pt x="45581" y="73600"/>
                    <a:pt x="41774" y="73600"/>
                  </a:cubicBezTo>
                  <a:cubicBezTo>
                    <a:pt x="43677" y="89793"/>
                    <a:pt x="44629" y="105033"/>
                    <a:pt x="47484" y="119320"/>
                  </a:cubicBezTo>
                  <a:cubicBezTo>
                    <a:pt x="49387" y="132655"/>
                    <a:pt x="52243" y="145990"/>
                    <a:pt x="54145" y="159325"/>
                  </a:cubicBezTo>
                  <a:cubicBezTo>
                    <a:pt x="57952" y="158373"/>
                    <a:pt x="62710" y="158373"/>
                    <a:pt x="66517" y="157420"/>
                  </a:cubicBezTo>
                  <a:cubicBezTo>
                    <a:pt x="71276" y="156468"/>
                    <a:pt x="75082" y="156468"/>
                    <a:pt x="79840" y="156468"/>
                  </a:cubicBezTo>
                  <a:cubicBezTo>
                    <a:pt x="84598" y="156468"/>
                    <a:pt x="85550" y="161230"/>
                    <a:pt x="83647" y="165040"/>
                  </a:cubicBezTo>
                  <a:cubicBezTo>
                    <a:pt x="77937" y="171708"/>
                    <a:pt x="66517" y="177423"/>
                    <a:pt x="57001" y="176470"/>
                  </a:cubicBezTo>
                  <a:cubicBezTo>
                    <a:pt x="57952" y="179328"/>
                    <a:pt x="57952" y="183138"/>
                    <a:pt x="58904" y="185995"/>
                  </a:cubicBezTo>
                  <a:cubicBezTo>
                    <a:pt x="61759" y="203140"/>
                    <a:pt x="65565" y="212665"/>
                    <a:pt x="55097" y="226953"/>
                  </a:cubicBezTo>
                  <a:cubicBezTo>
                    <a:pt x="52243" y="230763"/>
                    <a:pt x="48436" y="230763"/>
                    <a:pt x="44629" y="228858"/>
                  </a:cubicBezTo>
                  <a:cubicBezTo>
                    <a:pt x="29403" y="219333"/>
                    <a:pt x="30354" y="208855"/>
                    <a:pt x="27499" y="191710"/>
                  </a:cubicBezTo>
                  <a:cubicBezTo>
                    <a:pt x="22741" y="169803"/>
                    <a:pt x="18935" y="146943"/>
                    <a:pt x="16079" y="125035"/>
                  </a:cubicBezTo>
                  <a:cubicBezTo>
                    <a:pt x="7515" y="88840"/>
                    <a:pt x="-7712" y="40263"/>
                    <a:pt x="4660" y="59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28"/>
            <p:cNvSpPr/>
            <p:nvPr/>
          </p:nvSpPr>
          <p:spPr>
            <a:xfrm>
              <a:off x="4987361" y="2338196"/>
              <a:ext cx="832948" cy="836955"/>
            </a:xfrm>
            <a:custGeom>
              <a:avLst/>
              <a:gdLst/>
              <a:ahLst/>
              <a:cxnLst/>
              <a:rect l="l" t="t" r="r" b="b"/>
              <a:pathLst>
                <a:path w="832948" h="836955" extrusionOk="0">
                  <a:moveTo>
                    <a:pt x="89212" y="175344"/>
                  </a:moveTo>
                  <a:cubicBezTo>
                    <a:pt x="117762" y="128671"/>
                    <a:pt x="156779" y="87714"/>
                    <a:pt x="203411" y="58186"/>
                  </a:cubicBezTo>
                  <a:cubicBezTo>
                    <a:pt x="249090" y="28659"/>
                    <a:pt x="302383" y="9609"/>
                    <a:pt x="357578" y="2941"/>
                  </a:cubicBezTo>
                  <a:cubicBezTo>
                    <a:pt x="411823" y="-3726"/>
                    <a:pt x="467970" y="1036"/>
                    <a:pt x="520311" y="16276"/>
                  </a:cubicBezTo>
                  <a:cubicBezTo>
                    <a:pt x="572652" y="31516"/>
                    <a:pt x="623090" y="56281"/>
                    <a:pt x="666866" y="89619"/>
                  </a:cubicBezTo>
                  <a:cubicBezTo>
                    <a:pt x="710642" y="122956"/>
                    <a:pt x="747756" y="163914"/>
                    <a:pt x="775354" y="211539"/>
                  </a:cubicBezTo>
                  <a:cubicBezTo>
                    <a:pt x="802952" y="259164"/>
                    <a:pt x="821033" y="311551"/>
                    <a:pt x="828647" y="365844"/>
                  </a:cubicBezTo>
                  <a:cubicBezTo>
                    <a:pt x="836260" y="420136"/>
                    <a:pt x="833405" y="475381"/>
                    <a:pt x="822937" y="529674"/>
                  </a:cubicBezTo>
                  <a:cubicBezTo>
                    <a:pt x="818178" y="556344"/>
                    <a:pt x="810565" y="583014"/>
                    <a:pt x="801049" y="608731"/>
                  </a:cubicBezTo>
                  <a:cubicBezTo>
                    <a:pt x="791532" y="634449"/>
                    <a:pt x="778209" y="659214"/>
                    <a:pt x="762983" y="682074"/>
                  </a:cubicBezTo>
                  <a:cubicBezTo>
                    <a:pt x="732530" y="727794"/>
                    <a:pt x="689705" y="764941"/>
                    <a:pt x="641171" y="790659"/>
                  </a:cubicBezTo>
                  <a:cubicBezTo>
                    <a:pt x="592636" y="816376"/>
                    <a:pt x="538393" y="830664"/>
                    <a:pt x="484148" y="835426"/>
                  </a:cubicBezTo>
                  <a:cubicBezTo>
                    <a:pt x="374708" y="843999"/>
                    <a:pt x="263365" y="816376"/>
                    <a:pt x="171054" y="756369"/>
                  </a:cubicBezTo>
                  <a:cubicBezTo>
                    <a:pt x="125375" y="725889"/>
                    <a:pt x="84454" y="687789"/>
                    <a:pt x="54953" y="641116"/>
                  </a:cubicBezTo>
                  <a:cubicBezTo>
                    <a:pt x="24500" y="595396"/>
                    <a:pt x="6418" y="541104"/>
                    <a:pt x="1660" y="486811"/>
                  </a:cubicBezTo>
                  <a:cubicBezTo>
                    <a:pt x="-1195" y="459189"/>
                    <a:pt x="-243" y="431566"/>
                    <a:pt x="3563" y="404896"/>
                  </a:cubicBezTo>
                  <a:cubicBezTo>
                    <a:pt x="7370" y="377273"/>
                    <a:pt x="13080" y="350604"/>
                    <a:pt x="20693" y="324886"/>
                  </a:cubicBezTo>
                  <a:cubicBezTo>
                    <a:pt x="29258" y="299169"/>
                    <a:pt x="38774" y="273451"/>
                    <a:pt x="51146" y="248686"/>
                  </a:cubicBezTo>
                  <a:cubicBezTo>
                    <a:pt x="60663" y="222969"/>
                    <a:pt x="74937" y="199156"/>
                    <a:pt x="89212" y="175344"/>
                  </a:cubicBezTo>
                  <a:lnTo>
                    <a:pt x="97777" y="181059"/>
                  </a:lnTo>
                  <a:cubicBezTo>
                    <a:pt x="83502" y="203919"/>
                    <a:pt x="70179" y="227731"/>
                    <a:pt x="58759" y="251544"/>
                  </a:cubicBezTo>
                  <a:cubicBezTo>
                    <a:pt x="47339" y="275356"/>
                    <a:pt x="36871" y="301073"/>
                    <a:pt x="29258" y="326791"/>
                  </a:cubicBezTo>
                  <a:cubicBezTo>
                    <a:pt x="20693" y="352509"/>
                    <a:pt x="15935" y="378226"/>
                    <a:pt x="12128" y="404896"/>
                  </a:cubicBezTo>
                  <a:cubicBezTo>
                    <a:pt x="9273" y="431566"/>
                    <a:pt x="8322" y="458236"/>
                    <a:pt x="10225" y="484906"/>
                  </a:cubicBezTo>
                  <a:cubicBezTo>
                    <a:pt x="14983" y="538246"/>
                    <a:pt x="33064" y="589681"/>
                    <a:pt x="62566" y="634449"/>
                  </a:cubicBezTo>
                  <a:cubicBezTo>
                    <a:pt x="91115" y="679216"/>
                    <a:pt x="131085" y="717316"/>
                    <a:pt x="175812" y="746844"/>
                  </a:cubicBezTo>
                  <a:cubicBezTo>
                    <a:pt x="265268" y="805899"/>
                    <a:pt x="375660" y="832569"/>
                    <a:pt x="482245" y="823996"/>
                  </a:cubicBezTo>
                  <a:cubicBezTo>
                    <a:pt x="535537" y="819234"/>
                    <a:pt x="587878" y="804946"/>
                    <a:pt x="635461" y="780181"/>
                  </a:cubicBezTo>
                  <a:cubicBezTo>
                    <a:pt x="683044" y="755416"/>
                    <a:pt x="723965" y="719221"/>
                    <a:pt x="753466" y="674454"/>
                  </a:cubicBezTo>
                  <a:cubicBezTo>
                    <a:pt x="768692" y="652546"/>
                    <a:pt x="781064" y="628734"/>
                    <a:pt x="790581" y="603969"/>
                  </a:cubicBezTo>
                  <a:cubicBezTo>
                    <a:pt x="800097" y="579204"/>
                    <a:pt x="806758" y="553486"/>
                    <a:pt x="812469" y="526816"/>
                  </a:cubicBezTo>
                  <a:cubicBezTo>
                    <a:pt x="822937" y="474429"/>
                    <a:pt x="824840" y="420136"/>
                    <a:pt x="818178" y="366796"/>
                  </a:cubicBezTo>
                  <a:cubicBezTo>
                    <a:pt x="810565" y="313456"/>
                    <a:pt x="793436" y="262021"/>
                    <a:pt x="765838" y="216301"/>
                  </a:cubicBezTo>
                  <a:cubicBezTo>
                    <a:pt x="739191" y="170581"/>
                    <a:pt x="702077" y="129624"/>
                    <a:pt x="660204" y="97239"/>
                  </a:cubicBezTo>
                  <a:cubicBezTo>
                    <a:pt x="617380" y="64854"/>
                    <a:pt x="568845" y="41041"/>
                    <a:pt x="517456" y="25801"/>
                  </a:cubicBezTo>
                  <a:cubicBezTo>
                    <a:pt x="466067" y="11514"/>
                    <a:pt x="411823" y="6751"/>
                    <a:pt x="358530" y="13419"/>
                  </a:cubicBezTo>
                  <a:cubicBezTo>
                    <a:pt x="331884" y="16276"/>
                    <a:pt x="306189" y="22944"/>
                    <a:pt x="280494" y="31516"/>
                  </a:cubicBezTo>
                  <a:cubicBezTo>
                    <a:pt x="255752" y="41041"/>
                    <a:pt x="231008" y="52471"/>
                    <a:pt x="209120" y="66759"/>
                  </a:cubicBezTo>
                  <a:cubicBezTo>
                    <a:pt x="164393" y="96286"/>
                    <a:pt x="126327" y="135339"/>
                    <a:pt x="98729" y="181059"/>
                  </a:cubicBezTo>
                  <a:lnTo>
                    <a:pt x="89212" y="17534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28"/>
            <p:cNvSpPr/>
            <p:nvPr/>
          </p:nvSpPr>
          <p:spPr>
            <a:xfrm>
              <a:off x="5374441" y="2369712"/>
              <a:ext cx="74228" cy="88582"/>
            </a:xfrm>
            <a:custGeom>
              <a:avLst/>
              <a:gdLst/>
              <a:ahLst/>
              <a:cxnLst/>
              <a:rect l="l" t="t" r="r" b="b"/>
              <a:pathLst>
                <a:path w="74228" h="88582" extrusionOk="0">
                  <a:moveTo>
                    <a:pt x="48534" y="42863"/>
                  </a:moveTo>
                  <a:lnTo>
                    <a:pt x="66616" y="15240"/>
                  </a:lnTo>
                  <a:lnTo>
                    <a:pt x="74229" y="15240"/>
                  </a:lnTo>
                  <a:lnTo>
                    <a:pt x="74229" y="953"/>
                  </a:lnTo>
                  <a:lnTo>
                    <a:pt x="43776" y="953"/>
                  </a:lnTo>
                  <a:lnTo>
                    <a:pt x="42824" y="14288"/>
                  </a:lnTo>
                  <a:lnTo>
                    <a:pt x="49486" y="14288"/>
                  </a:lnTo>
                  <a:lnTo>
                    <a:pt x="39018" y="32385"/>
                  </a:lnTo>
                  <a:lnTo>
                    <a:pt x="28550" y="14288"/>
                  </a:lnTo>
                  <a:lnTo>
                    <a:pt x="34260" y="14288"/>
                  </a:lnTo>
                  <a:lnTo>
                    <a:pt x="34260" y="0"/>
                  </a:lnTo>
                  <a:lnTo>
                    <a:pt x="1903" y="0"/>
                  </a:lnTo>
                  <a:lnTo>
                    <a:pt x="1903" y="14288"/>
                  </a:lnTo>
                  <a:lnTo>
                    <a:pt x="9517" y="14288"/>
                  </a:lnTo>
                  <a:lnTo>
                    <a:pt x="26646" y="43815"/>
                  </a:lnTo>
                  <a:lnTo>
                    <a:pt x="7613" y="73342"/>
                  </a:lnTo>
                  <a:lnTo>
                    <a:pt x="0" y="73342"/>
                  </a:lnTo>
                  <a:lnTo>
                    <a:pt x="0" y="86678"/>
                  </a:lnTo>
                  <a:lnTo>
                    <a:pt x="30453" y="87630"/>
                  </a:lnTo>
                  <a:lnTo>
                    <a:pt x="31404" y="73342"/>
                  </a:lnTo>
                  <a:lnTo>
                    <a:pt x="24743" y="73342"/>
                  </a:lnTo>
                  <a:lnTo>
                    <a:pt x="37114" y="54292"/>
                  </a:lnTo>
                  <a:lnTo>
                    <a:pt x="47583" y="73342"/>
                  </a:lnTo>
                  <a:lnTo>
                    <a:pt x="41873" y="73342"/>
                  </a:lnTo>
                  <a:lnTo>
                    <a:pt x="41873" y="87630"/>
                  </a:lnTo>
                  <a:lnTo>
                    <a:pt x="74229" y="88583"/>
                  </a:lnTo>
                  <a:lnTo>
                    <a:pt x="74229" y="74295"/>
                  </a:lnTo>
                  <a:lnTo>
                    <a:pt x="66616" y="742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28"/>
            <p:cNvSpPr/>
            <p:nvPr/>
          </p:nvSpPr>
          <p:spPr>
            <a:xfrm>
              <a:off x="5451524" y="2374475"/>
              <a:ext cx="50438" cy="92392"/>
            </a:xfrm>
            <a:custGeom>
              <a:avLst/>
              <a:gdLst/>
              <a:ahLst/>
              <a:cxnLst/>
              <a:rect l="l" t="t" r="r" b="b"/>
              <a:pathLst>
                <a:path w="50438" h="92392" extrusionOk="0">
                  <a:moveTo>
                    <a:pt x="39970" y="19050"/>
                  </a:moveTo>
                  <a:lnTo>
                    <a:pt x="47583" y="20955"/>
                  </a:lnTo>
                  <a:lnTo>
                    <a:pt x="50438" y="7620"/>
                  </a:lnTo>
                  <a:lnTo>
                    <a:pt x="18082" y="0"/>
                  </a:lnTo>
                  <a:lnTo>
                    <a:pt x="15227" y="14288"/>
                  </a:lnTo>
                  <a:lnTo>
                    <a:pt x="22840" y="16192"/>
                  </a:lnTo>
                  <a:lnTo>
                    <a:pt x="10469" y="73342"/>
                  </a:lnTo>
                  <a:lnTo>
                    <a:pt x="2855" y="71438"/>
                  </a:lnTo>
                  <a:lnTo>
                    <a:pt x="0" y="85725"/>
                  </a:lnTo>
                  <a:lnTo>
                    <a:pt x="33308" y="92392"/>
                  </a:lnTo>
                  <a:lnTo>
                    <a:pt x="36163" y="79058"/>
                  </a:lnTo>
                  <a:lnTo>
                    <a:pt x="28550" y="771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28"/>
            <p:cNvSpPr/>
            <p:nvPr/>
          </p:nvSpPr>
          <p:spPr>
            <a:xfrm>
              <a:off x="5491494" y="2386857"/>
              <a:ext cx="60906" cy="93345"/>
            </a:xfrm>
            <a:custGeom>
              <a:avLst/>
              <a:gdLst/>
              <a:ahLst/>
              <a:cxnLst/>
              <a:rect l="l" t="t" r="r" b="b"/>
              <a:pathLst>
                <a:path w="60906" h="93345" extrusionOk="0">
                  <a:moveTo>
                    <a:pt x="24743" y="13335"/>
                  </a:moveTo>
                  <a:lnTo>
                    <a:pt x="31404" y="16192"/>
                  </a:lnTo>
                  <a:lnTo>
                    <a:pt x="12371" y="71438"/>
                  </a:lnTo>
                  <a:lnTo>
                    <a:pt x="4758" y="68580"/>
                  </a:lnTo>
                  <a:lnTo>
                    <a:pt x="0" y="81915"/>
                  </a:lnTo>
                  <a:lnTo>
                    <a:pt x="31404" y="93345"/>
                  </a:lnTo>
                  <a:lnTo>
                    <a:pt x="36163" y="80010"/>
                  </a:lnTo>
                  <a:lnTo>
                    <a:pt x="29502" y="77152"/>
                  </a:lnTo>
                  <a:lnTo>
                    <a:pt x="48535" y="21908"/>
                  </a:lnTo>
                  <a:lnTo>
                    <a:pt x="56148" y="24765"/>
                  </a:lnTo>
                  <a:lnTo>
                    <a:pt x="60906" y="11430"/>
                  </a:lnTo>
                  <a:lnTo>
                    <a:pt x="295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>
              <a:off x="5704664" y="2757380"/>
              <a:ext cx="89455" cy="39052"/>
            </a:xfrm>
            <a:custGeom>
              <a:avLst/>
              <a:gdLst/>
              <a:ahLst/>
              <a:cxnLst/>
              <a:rect l="l" t="t" r="r" b="b"/>
              <a:pathLst>
                <a:path w="89455" h="39052" extrusionOk="0">
                  <a:moveTo>
                    <a:pt x="75180" y="4763"/>
                  </a:moveTo>
                  <a:lnTo>
                    <a:pt x="74229" y="12382"/>
                  </a:lnTo>
                  <a:lnTo>
                    <a:pt x="16178" y="8572"/>
                  </a:lnTo>
                  <a:lnTo>
                    <a:pt x="16178" y="952"/>
                  </a:lnTo>
                  <a:lnTo>
                    <a:pt x="1903" y="0"/>
                  </a:lnTo>
                  <a:lnTo>
                    <a:pt x="0" y="34290"/>
                  </a:lnTo>
                  <a:lnTo>
                    <a:pt x="14275" y="34290"/>
                  </a:lnTo>
                  <a:lnTo>
                    <a:pt x="14275" y="26670"/>
                  </a:lnTo>
                  <a:lnTo>
                    <a:pt x="73277" y="30480"/>
                  </a:lnTo>
                  <a:lnTo>
                    <a:pt x="73277" y="38100"/>
                  </a:lnTo>
                  <a:lnTo>
                    <a:pt x="86600" y="39052"/>
                  </a:lnTo>
                  <a:lnTo>
                    <a:pt x="89455" y="57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>
              <a:off x="5697051" y="2798337"/>
              <a:ext cx="92309" cy="49530"/>
            </a:xfrm>
            <a:custGeom>
              <a:avLst/>
              <a:gdLst/>
              <a:ahLst/>
              <a:cxnLst/>
              <a:rect l="l" t="t" r="r" b="b"/>
              <a:pathLst>
                <a:path w="92309" h="49530" extrusionOk="0">
                  <a:moveTo>
                    <a:pt x="77084" y="21907"/>
                  </a:moveTo>
                  <a:lnTo>
                    <a:pt x="19033" y="10478"/>
                  </a:lnTo>
                  <a:lnTo>
                    <a:pt x="20936" y="2857"/>
                  </a:lnTo>
                  <a:lnTo>
                    <a:pt x="6661" y="0"/>
                  </a:lnTo>
                  <a:lnTo>
                    <a:pt x="0" y="32385"/>
                  </a:lnTo>
                  <a:lnTo>
                    <a:pt x="14275" y="35243"/>
                  </a:lnTo>
                  <a:lnTo>
                    <a:pt x="16178" y="27622"/>
                  </a:lnTo>
                  <a:lnTo>
                    <a:pt x="73277" y="39053"/>
                  </a:lnTo>
                  <a:lnTo>
                    <a:pt x="72325" y="46672"/>
                  </a:lnTo>
                  <a:lnTo>
                    <a:pt x="85649" y="49530"/>
                  </a:lnTo>
                  <a:lnTo>
                    <a:pt x="92310" y="16193"/>
                  </a:lnTo>
                  <a:lnTo>
                    <a:pt x="78035" y="142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>
              <a:off x="5684679" y="2838342"/>
              <a:ext cx="93262" cy="60007"/>
            </a:xfrm>
            <a:custGeom>
              <a:avLst/>
              <a:gdLst/>
              <a:ahLst/>
              <a:cxnLst/>
              <a:rect l="l" t="t" r="r" b="b"/>
              <a:pathLst>
                <a:path w="93262" h="60007" extrusionOk="0">
                  <a:moveTo>
                    <a:pt x="77084" y="30480"/>
                  </a:moveTo>
                  <a:lnTo>
                    <a:pt x="21888" y="11430"/>
                  </a:lnTo>
                  <a:lnTo>
                    <a:pt x="23791" y="4763"/>
                  </a:lnTo>
                  <a:lnTo>
                    <a:pt x="10469" y="0"/>
                  </a:lnTo>
                  <a:lnTo>
                    <a:pt x="0" y="31432"/>
                  </a:lnTo>
                  <a:lnTo>
                    <a:pt x="13323" y="36195"/>
                  </a:lnTo>
                  <a:lnTo>
                    <a:pt x="16178" y="28575"/>
                  </a:lnTo>
                  <a:lnTo>
                    <a:pt x="71374" y="47625"/>
                  </a:lnTo>
                  <a:lnTo>
                    <a:pt x="68519" y="55245"/>
                  </a:lnTo>
                  <a:lnTo>
                    <a:pt x="81843" y="60007"/>
                  </a:lnTo>
                  <a:lnTo>
                    <a:pt x="93262" y="27622"/>
                  </a:lnTo>
                  <a:lnTo>
                    <a:pt x="79939" y="238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>
              <a:off x="5328761" y="3053607"/>
              <a:ext cx="78035" cy="91440"/>
            </a:xfrm>
            <a:custGeom>
              <a:avLst/>
              <a:gdLst/>
              <a:ahLst/>
              <a:cxnLst/>
              <a:rect l="l" t="t" r="r" b="b"/>
              <a:pathLst>
                <a:path w="78035" h="91440" extrusionOk="0">
                  <a:moveTo>
                    <a:pt x="53292" y="1905"/>
                  </a:moveTo>
                  <a:lnTo>
                    <a:pt x="53292" y="953"/>
                  </a:lnTo>
                  <a:lnTo>
                    <a:pt x="39969" y="0"/>
                  </a:lnTo>
                  <a:lnTo>
                    <a:pt x="8565" y="70485"/>
                  </a:lnTo>
                  <a:lnTo>
                    <a:pt x="951" y="69533"/>
                  </a:lnTo>
                  <a:lnTo>
                    <a:pt x="0" y="83820"/>
                  </a:lnTo>
                  <a:lnTo>
                    <a:pt x="30453" y="86678"/>
                  </a:lnTo>
                  <a:lnTo>
                    <a:pt x="31404" y="72390"/>
                  </a:lnTo>
                  <a:lnTo>
                    <a:pt x="23791" y="71438"/>
                  </a:lnTo>
                  <a:lnTo>
                    <a:pt x="42824" y="26670"/>
                  </a:lnTo>
                  <a:lnTo>
                    <a:pt x="52341" y="74295"/>
                  </a:lnTo>
                  <a:lnTo>
                    <a:pt x="44728" y="74295"/>
                  </a:lnTo>
                  <a:lnTo>
                    <a:pt x="42824" y="87630"/>
                  </a:lnTo>
                  <a:lnTo>
                    <a:pt x="77084" y="91440"/>
                  </a:lnTo>
                  <a:lnTo>
                    <a:pt x="78035" y="77153"/>
                  </a:lnTo>
                  <a:lnTo>
                    <a:pt x="71374" y="771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>
              <a:off x="5279275" y="3038367"/>
              <a:ext cx="57099" cy="93344"/>
            </a:xfrm>
            <a:custGeom>
              <a:avLst/>
              <a:gdLst/>
              <a:ahLst/>
              <a:cxnLst/>
              <a:rect l="l" t="t" r="r" b="b"/>
              <a:pathLst>
                <a:path w="57099" h="93344" extrusionOk="0">
                  <a:moveTo>
                    <a:pt x="53293" y="22860"/>
                  </a:moveTo>
                  <a:lnTo>
                    <a:pt x="57099" y="9525"/>
                  </a:lnTo>
                  <a:lnTo>
                    <a:pt x="24743" y="0"/>
                  </a:lnTo>
                  <a:lnTo>
                    <a:pt x="20936" y="13335"/>
                  </a:lnTo>
                  <a:lnTo>
                    <a:pt x="28550" y="15240"/>
                  </a:lnTo>
                  <a:lnTo>
                    <a:pt x="11420" y="72390"/>
                  </a:lnTo>
                  <a:lnTo>
                    <a:pt x="3807" y="69532"/>
                  </a:lnTo>
                  <a:lnTo>
                    <a:pt x="0" y="82867"/>
                  </a:lnTo>
                  <a:lnTo>
                    <a:pt x="31404" y="93345"/>
                  </a:lnTo>
                  <a:lnTo>
                    <a:pt x="36163" y="79057"/>
                  </a:lnTo>
                  <a:lnTo>
                    <a:pt x="28550" y="77152"/>
                  </a:lnTo>
                  <a:lnTo>
                    <a:pt x="45679" y="209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>
              <a:off x="5020425" y="2734519"/>
              <a:ext cx="87552" cy="35242"/>
            </a:xfrm>
            <a:custGeom>
              <a:avLst/>
              <a:gdLst/>
              <a:ahLst/>
              <a:cxnLst/>
              <a:rect l="l" t="t" r="r" b="b"/>
              <a:pathLst>
                <a:path w="87552" h="35242" extrusionOk="0">
                  <a:moveTo>
                    <a:pt x="73277" y="9525"/>
                  </a:moveTo>
                  <a:lnTo>
                    <a:pt x="15227" y="8573"/>
                  </a:lnTo>
                  <a:lnTo>
                    <a:pt x="15227" y="0"/>
                  </a:lnTo>
                  <a:lnTo>
                    <a:pt x="952" y="0"/>
                  </a:lnTo>
                  <a:lnTo>
                    <a:pt x="0" y="34290"/>
                  </a:lnTo>
                  <a:lnTo>
                    <a:pt x="14275" y="34290"/>
                  </a:lnTo>
                  <a:lnTo>
                    <a:pt x="14275" y="26670"/>
                  </a:lnTo>
                  <a:lnTo>
                    <a:pt x="73277" y="26670"/>
                  </a:lnTo>
                  <a:lnTo>
                    <a:pt x="73277" y="35243"/>
                  </a:lnTo>
                  <a:lnTo>
                    <a:pt x="87552" y="35243"/>
                  </a:lnTo>
                  <a:lnTo>
                    <a:pt x="87552" y="1905"/>
                  </a:lnTo>
                  <a:lnTo>
                    <a:pt x="74229" y="9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>
              <a:off x="5021377" y="2643080"/>
              <a:ext cx="100875" cy="89534"/>
            </a:xfrm>
            <a:custGeom>
              <a:avLst/>
              <a:gdLst/>
              <a:ahLst/>
              <a:cxnLst/>
              <a:rect l="l" t="t" r="r" b="b"/>
              <a:pathLst>
                <a:path w="100875" h="89534" extrusionOk="0">
                  <a:moveTo>
                    <a:pt x="85649" y="20955"/>
                  </a:moveTo>
                  <a:lnTo>
                    <a:pt x="51389" y="33338"/>
                  </a:lnTo>
                  <a:lnTo>
                    <a:pt x="27598" y="10477"/>
                  </a:lnTo>
                  <a:lnTo>
                    <a:pt x="28550" y="2857"/>
                  </a:lnTo>
                  <a:lnTo>
                    <a:pt x="15227" y="0"/>
                  </a:lnTo>
                  <a:lnTo>
                    <a:pt x="8565" y="29527"/>
                  </a:lnTo>
                  <a:lnTo>
                    <a:pt x="8565" y="30480"/>
                  </a:lnTo>
                  <a:lnTo>
                    <a:pt x="22840" y="33338"/>
                  </a:lnTo>
                  <a:lnTo>
                    <a:pt x="23791" y="27622"/>
                  </a:lnTo>
                  <a:lnTo>
                    <a:pt x="39018" y="40957"/>
                  </a:lnTo>
                  <a:lnTo>
                    <a:pt x="19985" y="47625"/>
                  </a:lnTo>
                  <a:lnTo>
                    <a:pt x="20936" y="41910"/>
                  </a:lnTo>
                  <a:lnTo>
                    <a:pt x="6662" y="39052"/>
                  </a:lnTo>
                  <a:lnTo>
                    <a:pt x="952" y="70485"/>
                  </a:lnTo>
                  <a:lnTo>
                    <a:pt x="0" y="70485"/>
                  </a:lnTo>
                  <a:lnTo>
                    <a:pt x="14275" y="73342"/>
                  </a:lnTo>
                  <a:lnTo>
                    <a:pt x="15227" y="66675"/>
                  </a:lnTo>
                  <a:lnTo>
                    <a:pt x="47583" y="55245"/>
                  </a:lnTo>
                  <a:lnTo>
                    <a:pt x="73277" y="79057"/>
                  </a:lnTo>
                  <a:lnTo>
                    <a:pt x="71374" y="86677"/>
                  </a:lnTo>
                  <a:lnTo>
                    <a:pt x="85649" y="89535"/>
                  </a:lnTo>
                  <a:lnTo>
                    <a:pt x="91359" y="60007"/>
                  </a:lnTo>
                  <a:lnTo>
                    <a:pt x="91359" y="59055"/>
                  </a:lnTo>
                  <a:lnTo>
                    <a:pt x="78036" y="56197"/>
                  </a:lnTo>
                  <a:lnTo>
                    <a:pt x="77084" y="61913"/>
                  </a:lnTo>
                  <a:lnTo>
                    <a:pt x="59954" y="46672"/>
                  </a:lnTo>
                  <a:lnTo>
                    <a:pt x="81842" y="40005"/>
                  </a:lnTo>
                  <a:lnTo>
                    <a:pt x="79939" y="45720"/>
                  </a:lnTo>
                  <a:lnTo>
                    <a:pt x="94214" y="48577"/>
                  </a:lnTo>
                  <a:lnTo>
                    <a:pt x="99924" y="17145"/>
                  </a:lnTo>
                  <a:lnTo>
                    <a:pt x="100875" y="16192"/>
                  </a:lnTo>
                  <a:lnTo>
                    <a:pt x="86601" y="1333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>
              <a:off x="5400135" y="2657367"/>
              <a:ext cx="291414" cy="147637"/>
            </a:xfrm>
            <a:custGeom>
              <a:avLst/>
              <a:gdLst/>
              <a:ahLst/>
              <a:cxnLst/>
              <a:rect l="l" t="t" r="r" b="b"/>
              <a:pathLst>
                <a:path w="291414" h="147637" extrusionOk="0">
                  <a:moveTo>
                    <a:pt x="0" y="106680"/>
                  </a:moveTo>
                  <a:cubicBezTo>
                    <a:pt x="96117" y="120015"/>
                    <a:pt x="192234" y="133350"/>
                    <a:pt x="288351" y="147638"/>
                  </a:cubicBezTo>
                  <a:cubicBezTo>
                    <a:pt x="295964" y="98107"/>
                    <a:pt x="289302" y="46672"/>
                    <a:pt x="269318" y="0"/>
                  </a:cubicBezTo>
                  <a:cubicBezTo>
                    <a:pt x="178911" y="34290"/>
                    <a:pt x="89455" y="69532"/>
                    <a:pt x="0" y="106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>
              <a:off x="5387764" y="2470677"/>
              <a:ext cx="85649" cy="282892"/>
            </a:xfrm>
            <a:custGeom>
              <a:avLst/>
              <a:gdLst/>
              <a:ahLst/>
              <a:cxnLst/>
              <a:rect l="l" t="t" r="r" b="b"/>
              <a:pathLst>
                <a:path w="85649" h="282892" extrusionOk="0">
                  <a:moveTo>
                    <a:pt x="46631" y="180975"/>
                  </a:moveTo>
                  <a:lnTo>
                    <a:pt x="59002" y="146685"/>
                  </a:lnTo>
                  <a:cubicBezTo>
                    <a:pt x="62809" y="135255"/>
                    <a:pt x="68519" y="123825"/>
                    <a:pt x="73277" y="112395"/>
                  </a:cubicBezTo>
                  <a:cubicBezTo>
                    <a:pt x="78035" y="100965"/>
                    <a:pt x="80891" y="89535"/>
                    <a:pt x="82794" y="77152"/>
                  </a:cubicBezTo>
                  <a:cubicBezTo>
                    <a:pt x="84697" y="64770"/>
                    <a:pt x="85649" y="52388"/>
                    <a:pt x="85649" y="40005"/>
                  </a:cubicBezTo>
                  <a:cubicBezTo>
                    <a:pt x="85649" y="27622"/>
                    <a:pt x="84697" y="14288"/>
                    <a:pt x="80891" y="952"/>
                  </a:cubicBezTo>
                  <a:lnTo>
                    <a:pt x="76133" y="0"/>
                  </a:lnTo>
                  <a:cubicBezTo>
                    <a:pt x="66616" y="9525"/>
                    <a:pt x="59002" y="20955"/>
                    <a:pt x="52341" y="31432"/>
                  </a:cubicBezTo>
                  <a:cubicBezTo>
                    <a:pt x="45680" y="41910"/>
                    <a:pt x="40921" y="53340"/>
                    <a:pt x="36163" y="64770"/>
                  </a:cubicBezTo>
                  <a:cubicBezTo>
                    <a:pt x="31405" y="76200"/>
                    <a:pt x="28550" y="87630"/>
                    <a:pt x="26646" y="100013"/>
                  </a:cubicBezTo>
                  <a:cubicBezTo>
                    <a:pt x="24743" y="112395"/>
                    <a:pt x="23791" y="124777"/>
                    <a:pt x="21888" y="136207"/>
                  </a:cubicBezTo>
                  <a:lnTo>
                    <a:pt x="15227" y="172403"/>
                  </a:lnTo>
                  <a:lnTo>
                    <a:pt x="9517" y="208597"/>
                  </a:lnTo>
                  <a:cubicBezTo>
                    <a:pt x="5710" y="232410"/>
                    <a:pt x="1903" y="257175"/>
                    <a:pt x="0" y="281940"/>
                  </a:cubicBezTo>
                  <a:lnTo>
                    <a:pt x="4758" y="282892"/>
                  </a:lnTo>
                  <a:cubicBezTo>
                    <a:pt x="15227" y="260032"/>
                    <a:pt x="23791" y="237172"/>
                    <a:pt x="33308" y="215265"/>
                  </a:cubicBezTo>
                  <a:lnTo>
                    <a:pt x="46631" y="1809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>
              <a:off x="5400135" y="2687133"/>
              <a:ext cx="184620" cy="67389"/>
            </a:xfrm>
            <a:custGeom>
              <a:avLst/>
              <a:gdLst/>
              <a:ahLst/>
              <a:cxnLst/>
              <a:rect l="l" t="t" r="r" b="b"/>
              <a:pathLst>
                <a:path w="184620" h="67389" extrusionOk="0">
                  <a:moveTo>
                    <a:pt x="182718" y="8335"/>
                  </a:moveTo>
                  <a:cubicBezTo>
                    <a:pt x="173201" y="3572"/>
                    <a:pt x="164636" y="1667"/>
                    <a:pt x="156071" y="714"/>
                  </a:cubicBezTo>
                  <a:cubicBezTo>
                    <a:pt x="147506" y="-238"/>
                    <a:pt x="138941" y="-238"/>
                    <a:pt x="131328" y="714"/>
                  </a:cubicBezTo>
                  <a:cubicBezTo>
                    <a:pt x="122763" y="1667"/>
                    <a:pt x="115150" y="3572"/>
                    <a:pt x="108488" y="7382"/>
                  </a:cubicBezTo>
                  <a:cubicBezTo>
                    <a:pt x="100875" y="11192"/>
                    <a:pt x="94213" y="15002"/>
                    <a:pt x="86600" y="18812"/>
                  </a:cubicBezTo>
                  <a:lnTo>
                    <a:pt x="64712" y="28337"/>
                  </a:lnTo>
                  <a:lnTo>
                    <a:pt x="42824" y="38814"/>
                  </a:lnTo>
                  <a:cubicBezTo>
                    <a:pt x="28550" y="46435"/>
                    <a:pt x="14275" y="54054"/>
                    <a:pt x="0" y="62627"/>
                  </a:cubicBezTo>
                  <a:lnTo>
                    <a:pt x="1903" y="67389"/>
                  </a:lnTo>
                  <a:cubicBezTo>
                    <a:pt x="18081" y="66437"/>
                    <a:pt x="34259" y="63579"/>
                    <a:pt x="50438" y="61674"/>
                  </a:cubicBezTo>
                  <a:lnTo>
                    <a:pt x="74229" y="58817"/>
                  </a:lnTo>
                  <a:lnTo>
                    <a:pt x="98020" y="55007"/>
                  </a:lnTo>
                  <a:cubicBezTo>
                    <a:pt x="105633" y="54054"/>
                    <a:pt x="114198" y="53102"/>
                    <a:pt x="121812" y="53102"/>
                  </a:cubicBezTo>
                  <a:cubicBezTo>
                    <a:pt x="129425" y="52149"/>
                    <a:pt x="137990" y="50245"/>
                    <a:pt x="144651" y="47387"/>
                  </a:cubicBezTo>
                  <a:cubicBezTo>
                    <a:pt x="152265" y="43577"/>
                    <a:pt x="158926" y="39767"/>
                    <a:pt x="165587" y="34052"/>
                  </a:cubicBezTo>
                  <a:cubicBezTo>
                    <a:pt x="172249" y="28337"/>
                    <a:pt x="178911" y="22622"/>
                    <a:pt x="184620" y="14049"/>
                  </a:cubicBezTo>
                  <a:lnTo>
                    <a:pt x="182718" y="83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>
              <a:off x="5318245" y="3194131"/>
              <a:ext cx="17966" cy="34246"/>
            </a:xfrm>
            <a:custGeom>
              <a:avLst/>
              <a:gdLst/>
              <a:ahLst/>
              <a:cxnLst/>
              <a:rect l="l" t="t" r="r" b="b"/>
              <a:pathLst>
                <a:path w="17966" h="34246" extrusionOk="0">
                  <a:moveTo>
                    <a:pt x="6710" y="2351"/>
                  </a:moveTo>
                  <a:cubicBezTo>
                    <a:pt x="2903" y="9018"/>
                    <a:pt x="1000" y="17591"/>
                    <a:pt x="49" y="25211"/>
                  </a:cubicBezTo>
                  <a:cubicBezTo>
                    <a:pt x="-903" y="35688"/>
                    <a:pt x="12420" y="37593"/>
                    <a:pt x="15275" y="28068"/>
                  </a:cubicBezTo>
                  <a:cubicBezTo>
                    <a:pt x="17178" y="20449"/>
                    <a:pt x="19082" y="11876"/>
                    <a:pt x="17178" y="4256"/>
                  </a:cubicBezTo>
                  <a:cubicBezTo>
                    <a:pt x="16226" y="-507"/>
                    <a:pt x="8613" y="-1459"/>
                    <a:pt x="6710" y="23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28"/>
            <p:cNvSpPr/>
            <p:nvPr/>
          </p:nvSpPr>
          <p:spPr>
            <a:xfrm>
              <a:off x="5097776" y="3095087"/>
              <a:ext cx="27436" cy="29481"/>
            </a:xfrm>
            <a:custGeom>
              <a:avLst/>
              <a:gdLst/>
              <a:ahLst/>
              <a:cxnLst/>
              <a:rect l="l" t="t" r="r" b="b"/>
              <a:pathLst>
                <a:path w="27436" h="29481" extrusionOk="0">
                  <a:moveTo>
                    <a:pt x="18767" y="430"/>
                  </a:moveTo>
                  <a:cubicBezTo>
                    <a:pt x="12105" y="4240"/>
                    <a:pt x="6395" y="10907"/>
                    <a:pt x="1637" y="16622"/>
                  </a:cubicBezTo>
                  <a:cubicBezTo>
                    <a:pt x="-4073" y="25195"/>
                    <a:pt x="6395" y="33768"/>
                    <a:pt x="14008" y="27100"/>
                  </a:cubicBezTo>
                  <a:cubicBezTo>
                    <a:pt x="19718" y="21385"/>
                    <a:pt x="25428" y="14718"/>
                    <a:pt x="27331" y="8050"/>
                  </a:cubicBezTo>
                  <a:cubicBezTo>
                    <a:pt x="28283" y="3288"/>
                    <a:pt x="22573" y="-1475"/>
                    <a:pt x="18767" y="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28"/>
            <p:cNvSpPr/>
            <p:nvPr/>
          </p:nvSpPr>
          <p:spPr>
            <a:xfrm>
              <a:off x="4958191" y="2904065"/>
              <a:ext cx="32941" cy="21152"/>
            </a:xfrm>
            <a:custGeom>
              <a:avLst/>
              <a:gdLst/>
              <a:ahLst/>
              <a:cxnLst/>
              <a:rect l="l" t="t" r="r" b="b"/>
              <a:pathLst>
                <a:path w="32941" h="21152" extrusionOk="0">
                  <a:moveTo>
                    <a:pt x="27976" y="0"/>
                  </a:moveTo>
                  <a:cubicBezTo>
                    <a:pt x="20362" y="0"/>
                    <a:pt x="11797" y="2857"/>
                    <a:pt x="5136" y="5715"/>
                  </a:cubicBezTo>
                  <a:cubicBezTo>
                    <a:pt x="-4381" y="10478"/>
                    <a:pt x="377" y="22860"/>
                    <a:pt x="10846" y="20955"/>
                  </a:cubicBezTo>
                  <a:cubicBezTo>
                    <a:pt x="18459" y="19050"/>
                    <a:pt x="26072" y="16192"/>
                    <a:pt x="31782" y="10478"/>
                  </a:cubicBezTo>
                  <a:cubicBezTo>
                    <a:pt x="34637" y="7620"/>
                    <a:pt x="31782" y="0"/>
                    <a:pt x="27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4937169" y="2666844"/>
              <a:ext cx="34215" cy="17982"/>
            </a:xfrm>
            <a:custGeom>
              <a:avLst/>
              <a:gdLst/>
              <a:ahLst/>
              <a:cxnLst/>
              <a:rect l="l" t="t" r="r" b="b"/>
              <a:pathLst>
                <a:path w="34215" h="17982" extrusionOk="0">
                  <a:moveTo>
                    <a:pt x="29964" y="17193"/>
                  </a:moveTo>
                  <a:cubicBezTo>
                    <a:pt x="34722" y="16241"/>
                    <a:pt x="35673" y="8621"/>
                    <a:pt x="31867" y="6716"/>
                  </a:cubicBezTo>
                  <a:cubicBezTo>
                    <a:pt x="25206" y="2906"/>
                    <a:pt x="16640" y="1001"/>
                    <a:pt x="9027" y="49"/>
                  </a:cubicBezTo>
                  <a:cubicBezTo>
                    <a:pt x="-1441" y="-904"/>
                    <a:pt x="-3344" y="12431"/>
                    <a:pt x="6172" y="15288"/>
                  </a:cubicBezTo>
                  <a:cubicBezTo>
                    <a:pt x="13786" y="17193"/>
                    <a:pt x="22350" y="19099"/>
                    <a:pt x="29964" y="17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5039934" y="2446179"/>
              <a:ext cx="28935" cy="27461"/>
            </a:xfrm>
            <a:custGeom>
              <a:avLst/>
              <a:gdLst/>
              <a:ahLst/>
              <a:cxnLst/>
              <a:rect l="l" t="t" r="r" b="b"/>
              <a:pathLst>
                <a:path w="28935" h="27461" extrusionOk="0">
                  <a:moveTo>
                    <a:pt x="12847" y="1638"/>
                  </a:moveTo>
                  <a:cubicBezTo>
                    <a:pt x="4282" y="-4077"/>
                    <a:pt x="-4282" y="6401"/>
                    <a:pt x="2379" y="14021"/>
                  </a:cubicBezTo>
                  <a:cubicBezTo>
                    <a:pt x="8089" y="19736"/>
                    <a:pt x="14751" y="25451"/>
                    <a:pt x="21412" y="27356"/>
                  </a:cubicBezTo>
                  <a:cubicBezTo>
                    <a:pt x="26171" y="28308"/>
                    <a:pt x="30929" y="22593"/>
                    <a:pt x="28074" y="18783"/>
                  </a:cubicBezTo>
                  <a:cubicBezTo>
                    <a:pt x="26171" y="11163"/>
                    <a:pt x="18557" y="5448"/>
                    <a:pt x="12847" y="1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5239108" y="2306183"/>
              <a:ext cx="21133" cy="32486"/>
            </a:xfrm>
            <a:custGeom>
              <a:avLst/>
              <a:gdLst/>
              <a:ahLst/>
              <a:cxnLst/>
              <a:rect l="l" t="t" r="r" b="b"/>
              <a:pathLst>
                <a:path w="21133" h="32486" extrusionOk="0">
                  <a:moveTo>
                    <a:pt x="197" y="10189"/>
                  </a:moveTo>
                  <a:cubicBezTo>
                    <a:pt x="2101" y="17809"/>
                    <a:pt x="4956" y="25429"/>
                    <a:pt x="10666" y="31144"/>
                  </a:cubicBezTo>
                  <a:cubicBezTo>
                    <a:pt x="13521" y="34002"/>
                    <a:pt x="21134" y="32097"/>
                    <a:pt x="21134" y="27334"/>
                  </a:cubicBezTo>
                  <a:cubicBezTo>
                    <a:pt x="21134" y="19714"/>
                    <a:pt x="18279" y="11142"/>
                    <a:pt x="15424" y="4474"/>
                  </a:cubicBezTo>
                  <a:cubicBezTo>
                    <a:pt x="10666" y="-4098"/>
                    <a:pt x="-1706" y="664"/>
                    <a:pt x="197" y="10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5479286" y="2285429"/>
              <a:ext cx="17966" cy="34246"/>
            </a:xfrm>
            <a:custGeom>
              <a:avLst/>
              <a:gdLst/>
              <a:ahLst/>
              <a:cxnLst/>
              <a:rect l="l" t="t" r="r" b="b"/>
              <a:pathLst>
                <a:path w="17966" h="34246" extrusionOk="0">
                  <a:moveTo>
                    <a:pt x="2692" y="6178"/>
                  </a:moveTo>
                  <a:cubicBezTo>
                    <a:pt x="788" y="13798"/>
                    <a:pt x="-1115" y="22370"/>
                    <a:pt x="788" y="29990"/>
                  </a:cubicBezTo>
                  <a:cubicBezTo>
                    <a:pt x="1740" y="34753"/>
                    <a:pt x="9353" y="35705"/>
                    <a:pt x="11257" y="31895"/>
                  </a:cubicBezTo>
                  <a:cubicBezTo>
                    <a:pt x="15063" y="25228"/>
                    <a:pt x="16966" y="16655"/>
                    <a:pt x="17918" y="9035"/>
                  </a:cubicBezTo>
                  <a:cubicBezTo>
                    <a:pt x="18870" y="-1442"/>
                    <a:pt x="5546" y="-3347"/>
                    <a:pt x="2692" y="61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5691236" y="2388271"/>
              <a:ext cx="27001" cy="28976"/>
            </a:xfrm>
            <a:custGeom>
              <a:avLst/>
              <a:gdLst/>
              <a:ahLst/>
              <a:cxnLst/>
              <a:rect l="l" t="t" r="r" b="b"/>
              <a:pathLst>
                <a:path w="27001" h="28976" extrusionOk="0">
                  <a:moveTo>
                    <a:pt x="13429" y="2396"/>
                  </a:moveTo>
                  <a:cubicBezTo>
                    <a:pt x="7718" y="8111"/>
                    <a:pt x="2009" y="14779"/>
                    <a:pt x="105" y="21446"/>
                  </a:cubicBezTo>
                  <a:cubicBezTo>
                    <a:pt x="-846" y="26209"/>
                    <a:pt x="4864" y="30971"/>
                    <a:pt x="8670" y="28114"/>
                  </a:cubicBezTo>
                  <a:cubicBezTo>
                    <a:pt x="15332" y="24304"/>
                    <a:pt x="21042" y="17636"/>
                    <a:pt x="25800" y="11921"/>
                  </a:cubicBezTo>
                  <a:cubicBezTo>
                    <a:pt x="30558" y="4301"/>
                    <a:pt x="20090" y="-4271"/>
                    <a:pt x="13429" y="23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5825135" y="2587637"/>
              <a:ext cx="32457" cy="21152"/>
            </a:xfrm>
            <a:custGeom>
              <a:avLst/>
              <a:gdLst/>
              <a:ahLst/>
              <a:cxnLst/>
              <a:rect l="l" t="t" r="r" b="b"/>
              <a:pathLst>
                <a:path w="32457" h="21152" extrusionOk="0">
                  <a:moveTo>
                    <a:pt x="22278" y="198"/>
                  </a:moveTo>
                  <a:cubicBezTo>
                    <a:pt x="14665" y="2103"/>
                    <a:pt x="7051" y="4960"/>
                    <a:pt x="1341" y="10675"/>
                  </a:cubicBezTo>
                  <a:cubicBezTo>
                    <a:pt x="-1514" y="13533"/>
                    <a:pt x="390" y="21153"/>
                    <a:pt x="5148" y="21153"/>
                  </a:cubicBezTo>
                  <a:cubicBezTo>
                    <a:pt x="12761" y="21153"/>
                    <a:pt x="21326" y="18295"/>
                    <a:pt x="27987" y="15438"/>
                  </a:cubicBezTo>
                  <a:cubicBezTo>
                    <a:pt x="36553" y="10675"/>
                    <a:pt x="31794" y="-1707"/>
                    <a:pt x="22278" y="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28"/>
            <p:cNvSpPr/>
            <p:nvPr/>
          </p:nvSpPr>
          <p:spPr>
            <a:xfrm>
              <a:off x="5844112" y="2828028"/>
              <a:ext cx="34611" cy="17982"/>
            </a:xfrm>
            <a:custGeom>
              <a:avLst/>
              <a:gdLst/>
              <a:ahLst/>
              <a:cxnLst/>
              <a:rect l="l" t="t" r="r" b="b"/>
              <a:pathLst>
                <a:path w="34611" h="17982" extrusionOk="0">
                  <a:moveTo>
                    <a:pt x="28043" y="2694"/>
                  </a:moveTo>
                  <a:cubicBezTo>
                    <a:pt x="20430" y="789"/>
                    <a:pt x="11865" y="-1116"/>
                    <a:pt x="4252" y="789"/>
                  </a:cubicBezTo>
                  <a:cubicBezTo>
                    <a:pt x="-506" y="1741"/>
                    <a:pt x="-1458" y="9362"/>
                    <a:pt x="2349" y="11266"/>
                  </a:cubicBezTo>
                  <a:cubicBezTo>
                    <a:pt x="9010" y="15077"/>
                    <a:pt x="17575" y="16981"/>
                    <a:pt x="25189" y="17934"/>
                  </a:cubicBezTo>
                  <a:cubicBezTo>
                    <a:pt x="35657" y="18887"/>
                    <a:pt x="38512" y="5552"/>
                    <a:pt x="28043" y="26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28"/>
            <p:cNvSpPr/>
            <p:nvPr/>
          </p:nvSpPr>
          <p:spPr>
            <a:xfrm>
              <a:off x="5373694" y="2722342"/>
              <a:ext cx="69080" cy="68216"/>
            </a:xfrm>
            <a:custGeom>
              <a:avLst/>
              <a:gdLst/>
              <a:ahLst/>
              <a:cxnLst/>
              <a:rect l="l" t="t" r="r" b="b"/>
              <a:pathLst>
                <a:path w="69080" h="68216" extrusionOk="0">
                  <a:moveTo>
                    <a:pt x="68314" y="32180"/>
                  </a:moveTo>
                  <a:cubicBezTo>
                    <a:pt x="69266" y="26465"/>
                    <a:pt x="67362" y="19797"/>
                    <a:pt x="62604" y="15987"/>
                  </a:cubicBezTo>
                  <a:cubicBezTo>
                    <a:pt x="60701" y="10272"/>
                    <a:pt x="55943" y="5510"/>
                    <a:pt x="49281" y="4557"/>
                  </a:cubicBezTo>
                  <a:cubicBezTo>
                    <a:pt x="44523" y="747"/>
                    <a:pt x="37861" y="-1158"/>
                    <a:pt x="32151" y="747"/>
                  </a:cubicBezTo>
                  <a:cubicBezTo>
                    <a:pt x="26441" y="-205"/>
                    <a:pt x="19780" y="1700"/>
                    <a:pt x="15973" y="6462"/>
                  </a:cubicBezTo>
                  <a:cubicBezTo>
                    <a:pt x="10263" y="8367"/>
                    <a:pt x="5505" y="13130"/>
                    <a:pt x="4553" y="19797"/>
                  </a:cubicBezTo>
                  <a:cubicBezTo>
                    <a:pt x="747" y="24560"/>
                    <a:pt x="-1157" y="31227"/>
                    <a:pt x="747" y="36942"/>
                  </a:cubicBezTo>
                  <a:cubicBezTo>
                    <a:pt x="-205" y="42657"/>
                    <a:pt x="1698" y="49325"/>
                    <a:pt x="6457" y="53135"/>
                  </a:cubicBezTo>
                  <a:cubicBezTo>
                    <a:pt x="9312" y="60755"/>
                    <a:pt x="15973" y="65517"/>
                    <a:pt x="24538" y="65517"/>
                  </a:cubicBezTo>
                  <a:cubicBezTo>
                    <a:pt x="26441" y="65517"/>
                    <a:pt x="27393" y="65517"/>
                    <a:pt x="29296" y="64565"/>
                  </a:cubicBezTo>
                  <a:cubicBezTo>
                    <a:pt x="30248" y="64565"/>
                    <a:pt x="30248" y="65517"/>
                    <a:pt x="31200" y="65517"/>
                  </a:cubicBezTo>
                  <a:cubicBezTo>
                    <a:pt x="38813" y="70280"/>
                    <a:pt x="48329" y="68375"/>
                    <a:pt x="54039" y="62660"/>
                  </a:cubicBezTo>
                  <a:cubicBezTo>
                    <a:pt x="59749" y="60755"/>
                    <a:pt x="64508" y="55992"/>
                    <a:pt x="65459" y="49325"/>
                  </a:cubicBezTo>
                  <a:cubicBezTo>
                    <a:pt x="68314" y="44562"/>
                    <a:pt x="70217" y="37895"/>
                    <a:pt x="68314" y="32180"/>
                  </a:cubicBezTo>
                  <a:close/>
                  <a:moveTo>
                    <a:pt x="34055" y="34085"/>
                  </a:move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ubicBezTo>
                    <a:pt x="34055" y="34085"/>
                    <a:pt x="34055" y="34085"/>
                    <a:pt x="34055" y="34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5746627" y="3040167"/>
              <a:ext cx="29887" cy="27461"/>
            </a:xfrm>
            <a:custGeom>
              <a:avLst/>
              <a:gdLst/>
              <a:ahLst/>
              <a:cxnLst/>
              <a:rect l="l" t="t" r="r" b="b"/>
              <a:pathLst>
                <a:path w="29887" h="27461" extrusionOk="0">
                  <a:moveTo>
                    <a:pt x="7524" y="105"/>
                  </a:moveTo>
                  <a:cubicBezTo>
                    <a:pt x="2765" y="-847"/>
                    <a:pt x="-1993" y="4868"/>
                    <a:pt x="862" y="8678"/>
                  </a:cubicBezTo>
                  <a:cubicBezTo>
                    <a:pt x="4668" y="15345"/>
                    <a:pt x="11330" y="21061"/>
                    <a:pt x="17040" y="25823"/>
                  </a:cubicBezTo>
                  <a:cubicBezTo>
                    <a:pt x="25605" y="31538"/>
                    <a:pt x="34170" y="21061"/>
                    <a:pt x="27508" y="13440"/>
                  </a:cubicBezTo>
                  <a:cubicBezTo>
                    <a:pt x="20846" y="7726"/>
                    <a:pt x="14185" y="2011"/>
                    <a:pt x="7524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5555255" y="3173762"/>
              <a:ext cx="21133" cy="33575"/>
            </a:xfrm>
            <a:custGeom>
              <a:avLst/>
              <a:gdLst/>
              <a:ahLst/>
              <a:cxnLst/>
              <a:rect l="l" t="t" r="r" b="b"/>
              <a:pathLst>
                <a:path w="21133" h="33575" extrusionOk="0">
                  <a:moveTo>
                    <a:pt x="10468" y="1766"/>
                  </a:moveTo>
                  <a:cubicBezTo>
                    <a:pt x="7613" y="-2044"/>
                    <a:pt x="0" y="813"/>
                    <a:pt x="0" y="5575"/>
                  </a:cubicBezTo>
                  <a:cubicBezTo>
                    <a:pt x="0" y="13195"/>
                    <a:pt x="2855" y="21768"/>
                    <a:pt x="5710" y="28435"/>
                  </a:cubicBezTo>
                  <a:cubicBezTo>
                    <a:pt x="10468" y="37960"/>
                    <a:pt x="22840" y="33198"/>
                    <a:pt x="20936" y="22720"/>
                  </a:cubicBezTo>
                  <a:cubicBezTo>
                    <a:pt x="19033" y="15100"/>
                    <a:pt x="16178" y="6528"/>
                    <a:pt x="10468" y="1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8" name="Google Shape;1288;p28"/>
          <p:cNvSpPr txBox="1">
            <a:spLocks noGrp="1"/>
          </p:cNvSpPr>
          <p:nvPr>
            <p:ph type="ctrTitle"/>
          </p:nvPr>
        </p:nvSpPr>
        <p:spPr>
          <a:xfrm>
            <a:off x="1183124" y="1281925"/>
            <a:ext cx="5352065" cy="20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Unit 4:</a:t>
            </a:r>
            <a:br>
              <a:rPr lang="en" b="1" dirty="0"/>
            </a:br>
            <a:r>
              <a:rPr lang="en" b="1" dirty="0"/>
              <a:t>Remembering the past</a:t>
            </a:r>
            <a:endParaRPr b="1" dirty="0"/>
          </a:p>
        </p:txBody>
      </p:sp>
      <p:sp>
        <p:nvSpPr>
          <p:cNvPr id="1289" name="Google Shape;1289;p28"/>
          <p:cNvSpPr txBox="1">
            <a:spLocks noGrp="1"/>
          </p:cNvSpPr>
          <p:nvPr>
            <p:ph type="subTitle" idx="1"/>
          </p:nvPr>
        </p:nvSpPr>
        <p:spPr>
          <a:xfrm>
            <a:off x="1183125" y="3697010"/>
            <a:ext cx="3756737" cy="3936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3. A closer look 2</a:t>
            </a:r>
            <a:endParaRPr sz="2400" b="1" dirty="0"/>
          </a:p>
        </p:txBody>
      </p:sp>
      <p:sp>
        <p:nvSpPr>
          <p:cNvPr id="1290" name="Google Shape;1290;p28"/>
          <p:cNvSpPr txBox="1"/>
          <p:nvPr/>
        </p:nvSpPr>
        <p:spPr>
          <a:xfrm>
            <a:off x="7034291" y="583645"/>
            <a:ext cx="1356000" cy="431100"/>
          </a:xfrm>
          <a:prstGeom prst="rect">
            <a:avLst/>
          </a:prstGeom>
          <a:solidFill>
            <a:schemeClr val="accent2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rPr>
              <a:t>9th Grade </a:t>
            </a:r>
            <a:endParaRPr sz="1600" b="1" dirty="0">
              <a:solidFill>
                <a:schemeClr val="accent3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41"/>
          <p:cNvSpPr txBox="1">
            <a:spLocks noGrp="1"/>
          </p:cNvSpPr>
          <p:nvPr>
            <p:ph type="title"/>
          </p:nvPr>
        </p:nvSpPr>
        <p:spPr>
          <a:xfrm>
            <a:off x="1306426" y="732798"/>
            <a:ext cx="6962168" cy="17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WISH + PAST SIMPLE</a:t>
            </a:r>
            <a:endParaRPr sz="5400" b="1" dirty="0"/>
          </a:p>
        </p:txBody>
      </p:sp>
      <p:sp>
        <p:nvSpPr>
          <p:cNvPr id="1652" name="Google Shape;1652;p41"/>
          <p:cNvSpPr/>
          <p:nvPr/>
        </p:nvSpPr>
        <p:spPr>
          <a:xfrm>
            <a:off x="1767425" y="2686299"/>
            <a:ext cx="5609150" cy="2141856"/>
          </a:xfrm>
          <a:custGeom>
            <a:avLst/>
            <a:gdLst/>
            <a:ahLst/>
            <a:cxnLst/>
            <a:rect l="l" t="t" r="r" b="b"/>
            <a:pathLst>
              <a:path w="224366" h="103835" extrusionOk="0">
                <a:moveTo>
                  <a:pt x="71266" y="1348"/>
                </a:moveTo>
                <a:cubicBezTo>
                  <a:pt x="49580" y="4044"/>
                  <a:pt x="21065" y="9915"/>
                  <a:pt x="10162" y="21117"/>
                </a:cubicBezTo>
                <a:cubicBezTo>
                  <a:pt x="-741" y="32319"/>
                  <a:pt x="-3796" y="55443"/>
                  <a:pt x="5849" y="68562"/>
                </a:cubicBezTo>
                <a:cubicBezTo>
                  <a:pt x="15494" y="81681"/>
                  <a:pt x="45087" y="94501"/>
                  <a:pt x="68031" y="99833"/>
                </a:cubicBezTo>
                <a:cubicBezTo>
                  <a:pt x="90975" y="105165"/>
                  <a:pt x="124402" y="104865"/>
                  <a:pt x="143512" y="100552"/>
                </a:cubicBezTo>
                <a:cubicBezTo>
                  <a:pt x="162622" y="96239"/>
                  <a:pt x="169451" y="80903"/>
                  <a:pt x="182690" y="73954"/>
                </a:cubicBezTo>
                <a:cubicBezTo>
                  <a:pt x="195929" y="67005"/>
                  <a:pt x="218754" y="66466"/>
                  <a:pt x="222947" y="58858"/>
                </a:cubicBezTo>
                <a:cubicBezTo>
                  <a:pt x="227141" y="51250"/>
                  <a:pt x="221629" y="37292"/>
                  <a:pt x="207851" y="28306"/>
                </a:cubicBezTo>
                <a:cubicBezTo>
                  <a:pt x="194073" y="19320"/>
                  <a:pt x="163041" y="9436"/>
                  <a:pt x="140277" y="4943"/>
                </a:cubicBezTo>
                <a:cubicBezTo>
                  <a:pt x="117513" y="450"/>
                  <a:pt x="92952" y="-1348"/>
                  <a:pt x="71266" y="1348"/>
                </a:cubicBezTo>
                <a:close/>
              </a:path>
            </a:pathLst>
          </a:custGeom>
          <a:solidFill>
            <a:srgbClr val="FF991E">
              <a:alpha val="13920"/>
            </a:srgbClr>
          </a:solidFill>
          <a:ln>
            <a:noFill/>
          </a:ln>
        </p:spPr>
        <p:txBody>
          <a:bodyPr/>
          <a:lstStyle/>
          <a:p>
            <a:endParaRPr lang="en-VN"/>
          </a:p>
        </p:txBody>
      </p:sp>
      <p:grpSp>
        <p:nvGrpSpPr>
          <p:cNvPr id="1653" name="Google Shape;1653;p41"/>
          <p:cNvGrpSpPr/>
          <p:nvPr/>
        </p:nvGrpSpPr>
        <p:grpSpPr>
          <a:xfrm>
            <a:off x="3726438" y="2681847"/>
            <a:ext cx="1691123" cy="1693545"/>
            <a:chOff x="3690480" y="2910447"/>
            <a:chExt cx="1691123" cy="1693545"/>
          </a:xfrm>
        </p:grpSpPr>
        <p:sp>
          <p:nvSpPr>
            <p:cNvPr id="1654" name="Google Shape;1654;p41"/>
            <p:cNvSpPr/>
            <p:nvPr/>
          </p:nvSpPr>
          <p:spPr>
            <a:xfrm>
              <a:off x="3690480" y="2910447"/>
              <a:ext cx="1691123" cy="1693545"/>
            </a:xfrm>
            <a:custGeom>
              <a:avLst/>
              <a:gdLst/>
              <a:ahLst/>
              <a:cxnLst/>
              <a:rect l="l" t="t" r="r" b="b"/>
              <a:pathLst>
                <a:path w="1691123" h="1693545" extrusionOk="0">
                  <a:moveTo>
                    <a:pt x="945952" y="1693545"/>
                  </a:moveTo>
                  <a:cubicBezTo>
                    <a:pt x="874578" y="1693545"/>
                    <a:pt x="793688" y="1684020"/>
                    <a:pt x="693764" y="1662113"/>
                  </a:cubicBezTo>
                  <a:cubicBezTo>
                    <a:pt x="594792" y="1641158"/>
                    <a:pt x="521515" y="1619250"/>
                    <a:pt x="457754" y="1589723"/>
                  </a:cubicBezTo>
                  <a:cubicBezTo>
                    <a:pt x="204614" y="1475423"/>
                    <a:pt x="20945" y="1203960"/>
                    <a:pt x="1912" y="913448"/>
                  </a:cubicBezTo>
                  <a:cubicBezTo>
                    <a:pt x="-18073" y="625793"/>
                    <a:pt x="119917" y="329565"/>
                    <a:pt x="354024" y="160020"/>
                  </a:cubicBezTo>
                  <a:cubicBezTo>
                    <a:pt x="495820" y="57150"/>
                    <a:pt x="674731" y="0"/>
                    <a:pt x="858400" y="0"/>
                  </a:cubicBezTo>
                  <a:cubicBezTo>
                    <a:pt x="964034" y="0"/>
                    <a:pt x="1066812" y="18098"/>
                    <a:pt x="1163881" y="55245"/>
                  </a:cubicBezTo>
                  <a:cubicBezTo>
                    <a:pt x="1257143" y="90488"/>
                    <a:pt x="1340888" y="140018"/>
                    <a:pt x="1413214" y="201930"/>
                  </a:cubicBezTo>
                  <a:cubicBezTo>
                    <a:pt x="1596883" y="360045"/>
                    <a:pt x="1702517" y="617220"/>
                    <a:pt x="1690145" y="875348"/>
                  </a:cubicBezTo>
                  <a:lnTo>
                    <a:pt x="1690145" y="875348"/>
                  </a:lnTo>
                  <a:cubicBezTo>
                    <a:pt x="1672064" y="1136333"/>
                    <a:pt x="1614013" y="1307783"/>
                    <a:pt x="1503621" y="1433513"/>
                  </a:cubicBezTo>
                  <a:cubicBezTo>
                    <a:pt x="1368486" y="1584960"/>
                    <a:pt x="1182914" y="1679258"/>
                    <a:pt x="993535" y="1691640"/>
                  </a:cubicBezTo>
                  <a:cubicBezTo>
                    <a:pt x="977357" y="1693545"/>
                    <a:pt x="962130" y="1693545"/>
                    <a:pt x="945952" y="16935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3779434" y="3007181"/>
              <a:ext cx="1513217" cy="1485450"/>
            </a:xfrm>
            <a:custGeom>
              <a:avLst/>
              <a:gdLst/>
              <a:ahLst/>
              <a:cxnLst/>
              <a:rect l="l" t="t" r="r" b="b"/>
              <a:pathLst>
                <a:path w="1513217" h="1485450" extrusionOk="0">
                  <a:moveTo>
                    <a:pt x="1410" y="717654"/>
                  </a:moveTo>
                  <a:cubicBezTo>
                    <a:pt x="-52834" y="1710159"/>
                    <a:pt x="1475521" y="1753974"/>
                    <a:pt x="1512636" y="770041"/>
                  </a:cubicBezTo>
                  <a:cubicBezTo>
                    <a:pt x="1528814" y="346179"/>
                    <a:pt x="1205252" y="42331"/>
                    <a:pt x="808412" y="4231"/>
                  </a:cubicBezTo>
                  <a:cubicBezTo>
                    <a:pt x="345909" y="-40536"/>
                    <a:pt x="31863" y="274741"/>
                    <a:pt x="1410" y="721464"/>
                  </a:cubicBezTo>
                  <a:lnTo>
                    <a:pt x="1410" y="7176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6" name="Google Shape;1656;p41"/>
            <p:cNvGrpSpPr/>
            <p:nvPr/>
          </p:nvGrpSpPr>
          <p:grpSpPr>
            <a:xfrm>
              <a:off x="3916936" y="3139954"/>
              <a:ext cx="1238191" cy="1240245"/>
              <a:chOff x="3945274" y="3139954"/>
              <a:chExt cx="1238191" cy="1240245"/>
            </a:xfrm>
          </p:grpSpPr>
          <p:sp>
            <p:nvSpPr>
              <p:cNvPr id="1657" name="Google Shape;1657;p41"/>
              <p:cNvSpPr/>
              <p:nvPr/>
            </p:nvSpPr>
            <p:spPr>
              <a:xfrm>
                <a:off x="4250219" y="4195320"/>
                <a:ext cx="65979" cy="105006"/>
              </a:xfrm>
              <a:custGeom>
                <a:avLst/>
                <a:gdLst/>
                <a:ahLst/>
                <a:cxnLst/>
                <a:rect l="l" t="t" r="r" b="b"/>
                <a:pathLst>
                  <a:path w="65979" h="105006" extrusionOk="0">
                    <a:moveTo>
                      <a:pt x="49114" y="49"/>
                    </a:moveTo>
                    <a:cubicBezTo>
                      <a:pt x="22468" y="1954"/>
                      <a:pt x="-20356" y="100061"/>
                      <a:pt x="11048" y="104824"/>
                    </a:cubicBezTo>
                    <a:cubicBezTo>
                      <a:pt x="30081" y="107682"/>
                      <a:pt x="43404" y="76249"/>
                      <a:pt x="50066" y="63867"/>
                    </a:cubicBezTo>
                    <a:cubicBezTo>
                      <a:pt x="55776" y="52436"/>
                      <a:pt x="83374" y="-1856"/>
                      <a:pt x="49114" y="49"/>
                    </a:cubicBezTo>
                    <a:lnTo>
                      <a:pt x="49114" y="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41"/>
              <p:cNvSpPr/>
              <p:nvPr/>
            </p:nvSpPr>
            <p:spPr>
              <a:xfrm>
                <a:off x="4027518" y="4003509"/>
                <a:ext cx="99697" cy="76246"/>
              </a:xfrm>
              <a:custGeom>
                <a:avLst/>
                <a:gdLst/>
                <a:ahLst/>
                <a:cxnLst/>
                <a:rect l="l" t="t" r="r" b="b"/>
                <a:pathLst>
                  <a:path w="99697" h="76246" extrusionOk="0">
                    <a:moveTo>
                      <a:pt x="90049" y="1360"/>
                    </a:moveTo>
                    <a:cubicBezTo>
                      <a:pt x="66258" y="-10070"/>
                      <a:pt x="-20342" y="53748"/>
                      <a:pt x="4401" y="72798"/>
                    </a:cubicBezTo>
                    <a:cubicBezTo>
                      <a:pt x="19627" y="84228"/>
                      <a:pt x="47225" y="64225"/>
                      <a:pt x="59597" y="56605"/>
                    </a:cubicBezTo>
                    <a:cubicBezTo>
                      <a:pt x="70065" y="49938"/>
                      <a:pt x="120502" y="15648"/>
                      <a:pt x="90049" y="1360"/>
                    </a:cubicBezTo>
                    <a:lnTo>
                      <a:pt x="90049" y="136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41"/>
              <p:cNvSpPr/>
              <p:nvPr/>
            </p:nvSpPr>
            <p:spPr>
              <a:xfrm>
                <a:off x="3945274" y="3736517"/>
                <a:ext cx="114091" cy="44551"/>
              </a:xfrm>
              <a:custGeom>
                <a:avLst/>
                <a:gdLst/>
                <a:ahLst/>
                <a:cxnLst/>
                <a:rect l="l" t="t" r="r" b="b"/>
                <a:pathLst>
                  <a:path w="114091" h="44551" extrusionOk="0">
                    <a:moveTo>
                      <a:pt x="110437" y="11178"/>
                    </a:moveTo>
                    <a:cubicBezTo>
                      <a:pt x="95210" y="-10730"/>
                      <a:pt x="-11375" y="1653"/>
                      <a:pt x="997" y="30228"/>
                    </a:cubicBezTo>
                    <a:cubicBezTo>
                      <a:pt x="8610" y="48325"/>
                      <a:pt x="41918" y="44515"/>
                      <a:pt x="56193" y="43563"/>
                    </a:cubicBezTo>
                    <a:cubicBezTo>
                      <a:pt x="68564" y="43563"/>
                      <a:pt x="129470" y="39753"/>
                      <a:pt x="110437" y="11178"/>
                    </a:cubicBezTo>
                    <a:lnTo>
                      <a:pt x="110437" y="111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41"/>
              <p:cNvSpPr/>
              <p:nvPr/>
            </p:nvSpPr>
            <p:spPr>
              <a:xfrm>
                <a:off x="4024122" y="3446124"/>
                <a:ext cx="104973" cy="65618"/>
              </a:xfrm>
              <a:custGeom>
                <a:avLst/>
                <a:gdLst/>
                <a:ahLst/>
                <a:cxnLst/>
                <a:rect l="l" t="t" r="r" b="b"/>
                <a:pathLst>
                  <a:path w="104973" h="65618" extrusionOk="0">
                    <a:moveTo>
                      <a:pt x="104864" y="49158"/>
                    </a:moveTo>
                    <a:cubicBezTo>
                      <a:pt x="102961" y="22488"/>
                      <a:pt x="4941" y="-20375"/>
                      <a:pt x="182" y="11058"/>
                    </a:cubicBezTo>
                    <a:cubicBezTo>
                      <a:pt x="-2672" y="30108"/>
                      <a:pt x="28732" y="43443"/>
                      <a:pt x="41104" y="50110"/>
                    </a:cubicBezTo>
                    <a:cubicBezTo>
                      <a:pt x="53475" y="55825"/>
                      <a:pt x="107719" y="82496"/>
                      <a:pt x="104864" y="49158"/>
                    </a:cubicBezTo>
                    <a:lnTo>
                      <a:pt x="104864" y="4915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41"/>
              <p:cNvSpPr/>
              <p:nvPr/>
            </p:nvSpPr>
            <p:spPr>
              <a:xfrm>
                <a:off x="4245450" y="3222272"/>
                <a:ext cx="76178" cy="100173"/>
              </a:xfrm>
              <a:custGeom>
                <a:avLst/>
                <a:gdLst/>
                <a:ahLst/>
                <a:cxnLst/>
                <a:rect l="l" t="t" r="r" b="b"/>
                <a:pathLst>
                  <a:path w="76178" h="100173" extrusionOk="0">
                    <a:moveTo>
                      <a:pt x="74820" y="90130"/>
                    </a:moveTo>
                    <a:cubicBezTo>
                      <a:pt x="86240" y="66317"/>
                      <a:pt x="22479" y="-20360"/>
                      <a:pt x="3446" y="4405"/>
                    </a:cubicBezTo>
                    <a:cubicBezTo>
                      <a:pt x="-7974" y="19645"/>
                      <a:pt x="12011" y="47267"/>
                      <a:pt x="19624" y="59650"/>
                    </a:cubicBezTo>
                    <a:cubicBezTo>
                      <a:pt x="26286" y="70127"/>
                      <a:pt x="59593" y="121562"/>
                      <a:pt x="74820" y="90130"/>
                    </a:cubicBezTo>
                    <a:lnTo>
                      <a:pt x="74820" y="9013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41"/>
              <p:cNvSpPr/>
              <p:nvPr/>
            </p:nvSpPr>
            <p:spPr>
              <a:xfrm>
                <a:off x="4542919" y="3139954"/>
                <a:ext cx="44512" cy="114192"/>
              </a:xfrm>
              <a:custGeom>
                <a:avLst/>
                <a:gdLst/>
                <a:ahLst/>
                <a:cxnLst/>
                <a:rect l="l" t="t" r="r" b="b"/>
                <a:pathLst>
                  <a:path w="44512" h="114192" extrusionOk="0">
                    <a:moveTo>
                      <a:pt x="33345" y="110535"/>
                    </a:moveTo>
                    <a:cubicBezTo>
                      <a:pt x="55233" y="95295"/>
                      <a:pt x="42861" y="-11385"/>
                      <a:pt x="14312" y="998"/>
                    </a:cubicBezTo>
                    <a:cubicBezTo>
                      <a:pt x="-3770" y="8618"/>
                      <a:pt x="37" y="41955"/>
                      <a:pt x="988" y="56243"/>
                    </a:cubicBezTo>
                    <a:cubicBezTo>
                      <a:pt x="988" y="68625"/>
                      <a:pt x="4795" y="129585"/>
                      <a:pt x="33345" y="110535"/>
                    </a:cubicBezTo>
                    <a:lnTo>
                      <a:pt x="33345" y="1105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p41"/>
              <p:cNvSpPr/>
              <p:nvPr/>
            </p:nvSpPr>
            <p:spPr>
              <a:xfrm>
                <a:off x="4812538" y="3219827"/>
                <a:ext cx="65979" cy="105006"/>
              </a:xfrm>
              <a:custGeom>
                <a:avLst/>
                <a:gdLst/>
                <a:ahLst/>
                <a:cxnLst/>
                <a:rect l="l" t="t" r="r" b="b"/>
                <a:pathLst>
                  <a:path w="65979" h="105006" extrusionOk="0">
                    <a:moveTo>
                      <a:pt x="16865" y="104958"/>
                    </a:moveTo>
                    <a:cubicBezTo>
                      <a:pt x="43512" y="103053"/>
                      <a:pt x="86336" y="4945"/>
                      <a:pt x="54931" y="183"/>
                    </a:cubicBezTo>
                    <a:cubicBezTo>
                      <a:pt x="35898" y="-2675"/>
                      <a:pt x="22575" y="28758"/>
                      <a:pt x="15914" y="41140"/>
                    </a:cubicBezTo>
                    <a:cubicBezTo>
                      <a:pt x="10204" y="52570"/>
                      <a:pt x="-17394" y="106863"/>
                      <a:pt x="16865" y="104958"/>
                    </a:cubicBezTo>
                    <a:lnTo>
                      <a:pt x="16865" y="10495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4" name="Google Shape;1664;p41"/>
              <p:cNvSpPr/>
              <p:nvPr/>
            </p:nvSpPr>
            <p:spPr>
              <a:xfrm>
                <a:off x="5001135" y="3440398"/>
                <a:ext cx="100084" cy="76246"/>
              </a:xfrm>
              <a:custGeom>
                <a:avLst/>
                <a:gdLst/>
                <a:ahLst/>
                <a:cxnLst/>
                <a:rect l="l" t="t" r="r" b="b"/>
                <a:pathLst>
                  <a:path w="100084" h="76246" extrusionOk="0">
                    <a:moveTo>
                      <a:pt x="10035" y="74887"/>
                    </a:moveTo>
                    <a:cubicBezTo>
                      <a:pt x="33827" y="86317"/>
                      <a:pt x="120427" y="22499"/>
                      <a:pt x="95684" y="3449"/>
                    </a:cubicBezTo>
                    <a:cubicBezTo>
                      <a:pt x="80458" y="-7981"/>
                      <a:pt x="52860" y="12022"/>
                      <a:pt x="40488" y="19642"/>
                    </a:cubicBezTo>
                    <a:cubicBezTo>
                      <a:pt x="30020" y="26309"/>
                      <a:pt x="-21369" y="60599"/>
                      <a:pt x="10035" y="74887"/>
                    </a:cubicBezTo>
                    <a:lnTo>
                      <a:pt x="10035" y="7488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5" name="Google Shape;1665;p41"/>
              <p:cNvSpPr/>
              <p:nvPr/>
            </p:nvSpPr>
            <p:spPr>
              <a:xfrm>
                <a:off x="5069374" y="3739085"/>
                <a:ext cx="114091" cy="44551"/>
              </a:xfrm>
              <a:custGeom>
                <a:avLst/>
                <a:gdLst/>
                <a:ahLst/>
                <a:cxnLst/>
                <a:rect l="l" t="t" r="r" b="b"/>
                <a:pathLst>
                  <a:path w="114091" h="44551" extrusionOk="0">
                    <a:moveTo>
                      <a:pt x="3654" y="33374"/>
                    </a:moveTo>
                    <a:cubicBezTo>
                      <a:pt x="18881" y="55282"/>
                      <a:pt x="125466" y="42899"/>
                      <a:pt x="113094" y="14324"/>
                    </a:cubicBezTo>
                    <a:cubicBezTo>
                      <a:pt x="105481" y="-3773"/>
                      <a:pt x="72173" y="37"/>
                      <a:pt x="57899" y="989"/>
                    </a:cubicBezTo>
                    <a:cubicBezTo>
                      <a:pt x="45527" y="989"/>
                      <a:pt x="-15379" y="4799"/>
                      <a:pt x="3654" y="33374"/>
                    </a:cubicBezTo>
                    <a:lnTo>
                      <a:pt x="3654" y="33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41"/>
              <p:cNvSpPr/>
              <p:nvPr/>
            </p:nvSpPr>
            <p:spPr>
              <a:xfrm>
                <a:off x="4998750" y="4007992"/>
                <a:ext cx="104913" cy="66038"/>
              </a:xfrm>
              <a:custGeom>
                <a:avLst/>
                <a:gdLst/>
                <a:ahLst/>
                <a:cxnLst/>
                <a:rect l="l" t="t" r="r" b="b"/>
                <a:pathLst>
                  <a:path w="104913" h="66038" extrusionOk="0">
                    <a:moveTo>
                      <a:pt x="49" y="16880"/>
                    </a:moveTo>
                    <a:cubicBezTo>
                      <a:pt x="1952" y="43550"/>
                      <a:pt x="99972" y="86413"/>
                      <a:pt x="104731" y="54980"/>
                    </a:cubicBezTo>
                    <a:cubicBezTo>
                      <a:pt x="107586" y="35930"/>
                      <a:pt x="76181" y="22595"/>
                      <a:pt x="63810" y="15928"/>
                    </a:cubicBezTo>
                    <a:cubicBezTo>
                      <a:pt x="52390" y="10213"/>
                      <a:pt x="-1854" y="-17410"/>
                      <a:pt x="49" y="16880"/>
                    </a:cubicBezTo>
                    <a:lnTo>
                      <a:pt x="49" y="168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41"/>
              <p:cNvSpPr/>
              <p:nvPr/>
            </p:nvSpPr>
            <p:spPr>
              <a:xfrm>
                <a:off x="4807109" y="4197708"/>
                <a:ext cx="76178" cy="100173"/>
              </a:xfrm>
              <a:custGeom>
                <a:avLst/>
                <a:gdLst/>
                <a:ahLst/>
                <a:cxnLst/>
                <a:rect l="l" t="t" r="r" b="b"/>
                <a:pathLst>
                  <a:path w="76178" h="100173" extrusionOk="0">
                    <a:moveTo>
                      <a:pt x="1359" y="10044"/>
                    </a:moveTo>
                    <a:cubicBezTo>
                      <a:pt x="-10061" y="33857"/>
                      <a:pt x="53700" y="120534"/>
                      <a:pt x="72733" y="95769"/>
                    </a:cubicBezTo>
                    <a:cubicBezTo>
                      <a:pt x="84153" y="80529"/>
                      <a:pt x="64168" y="52907"/>
                      <a:pt x="56555" y="40524"/>
                    </a:cubicBezTo>
                    <a:cubicBezTo>
                      <a:pt x="49893" y="30047"/>
                      <a:pt x="16585" y="-21388"/>
                      <a:pt x="1359" y="10044"/>
                    </a:cubicBezTo>
                    <a:lnTo>
                      <a:pt x="1359" y="100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41"/>
              <p:cNvSpPr/>
              <p:nvPr/>
            </p:nvSpPr>
            <p:spPr>
              <a:xfrm>
                <a:off x="4541305" y="4266007"/>
                <a:ext cx="44512" cy="114192"/>
              </a:xfrm>
              <a:custGeom>
                <a:avLst/>
                <a:gdLst/>
                <a:ahLst/>
                <a:cxnLst/>
                <a:rect l="l" t="t" r="r" b="b"/>
                <a:pathLst>
                  <a:path w="44512" h="114192" extrusionOk="0">
                    <a:moveTo>
                      <a:pt x="11168" y="3658"/>
                    </a:moveTo>
                    <a:cubicBezTo>
                      <a:pt x="-10720" y="18898"/>
                      <a:pt x="1651" y="125577"/>
                      <a:pt x="30201" y="113195"/>
                    </a:cubicBezTo>
                    <a:cubicBezTo>
                      <a:pt x="48282" y="105575"/>
                      <a:pt x="44476" y="72237"/>
                      <a:pt x="43524" y="57950"/>
                    </a:cubicBezTo>
                    <a:cubicBezTo>
                      <a:pt x="42572" y="45568"/>
                      <a:pt x="39717" y="-15392"/>
                      <a:pt x="11168" y="3658"/>
                    </a:cubicBezTo>
                    <a:lnTo>
                      <a:pt x="11168" y="365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9" name="Google Shape;1669;p41"/>
            <p:cNvGrpSpPr/>
            <p:nvPr/>
          </p:nvGrpSpPr>
          <p:grpSpPr>
            <a:xfrm>
              <a:off x="4468650" y="3171293"/>
              <a:ext cx="591964" cy="758994"/>
              <a:chOff x="2300375" y="3153681"/>
              <a:chExt cx="591964" cy="758994"/>
            </a:xfrm>
          </p:grpSpPr>
          <p:sp>
            <p:nvSpPr>
              <p:cNvPr id="1670" name="Google Shape;1670;p41"/>
              <p:cNvSpPr/>
              <p:nvPr/>
            </p:nvSpPr>
            <p:spPr>
              <a:xfrm>
                <a:off x="2325155" y="3509527"/>
                <a:ext cx="567185" cy="286974"/>
              </a:xfrm>
              <a:custGeom>
                <a:avLst/>
                <a:gdLst/>
                <a:ahLst/>
                <a:cxnLst/>
                <a:rect l="l" t="t" r="r" b="b"/>
                <a:pathLst>
                  <a:path w="567185" h="286974" extrusionOk="0">
                    <a:moveTo>
                      <a:pt x="0" y="282892"/>
                    </a:moveTo>
                    <a:cubicBezTo>
                      <a:pt x="43776" y="281940"/>
                      <a:pt x="88504" y="283845"/>
                      <a:pt x="132280" y="284797"/>
                    </a:cubicBezTo>
                    <a:cubicBezTo>
                      <a:pt x="276931" y="288607"/>
                      <a:pt x="422534" y="287655"/>
                      <a:pt x="567185" y="280035"/>
                    </a:cubicBezTo>
                    <a:cubicBezTo>
                      <a:pt x="566234" y="192405"/>
                      <a:pt x="539587" y="83820"/>
                      <a:pt x="505328" y="0"/>
                    </a:cubicBezTo>
                    <a:cubicBezTo>
                      <a:pt x="335934" y="85725"/>
                      <a:pt x="168443" y="193357"/>
                      <a:pt x="0" y="2828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41"/>
              <p:cNvSpPr/>
              <p:nvPr/>
            </p:nvSpPr>
            <p:spPr>
              <a:xfrm>
                <a:off x="2302055" y="3153681"/>
                <a:ext cx="156577" cy="634598"/>
              </a:xfrm>
              <a:custGeom>
                <a:avLst/>
                <a:gdLst/>
                <a:ahLst/>
                <a:cxnLst/>
                <a:rect l="l" t="t" r="r" b="b"/>
                <a:pathLst>
                  <a:path w="156577" h="634598" extrusionOk="0">
                    <a:moveTo>
                      <a:pt x="30706" y="599729"/>
                    </a:moveTo>
                    <a:cubicBezTo>
                      <a:pt x="14528" y="550199"/>
                      <a:pt x="7866" y="500669"/>
                      <a:pt x="3108" y="451139"/>
                    </a:cubicBezTo>
                    <a:cubicBezTo>
                      <a:pt x="1205" y="426374"/>
                      <a:pt x="-698" y="401609"/>
                      <a:pt x="253" y="376844"/>
                    </a:cubicBezTo>
                    <a:cubicBezTo>
                      <a:pt x="253" y="352079"/>
                      <a:pt x="3108" y="327314"/>
                      <a:pt x="5011" y="302549"/>
                    </a:cubicBezTo>
                    <a:cubicBezTo>
                      <a:pt x="7866" y="277784"/>
                      <a:pt x="9770" y="253019"/>
                      <a:pt x="13576" y="228254"/>
                    </a:cubicBezTo>
                    <a:cubicBezTo>
                      <a:pt x="18335" y="203489"/>
                      <a:pt x="23093" y="178724"/>
                      <a:pt x="28803" y="153959"/>
                    </a:cubicBezTo>
                    <a:cubicBezTo>
                      <a:pt x="40223" y="104429"/>
                      <a:pt x="52594" y="54899"/>
                      <a:pt x="70676" y="5369"/>
                    </a:cubicBezTo>
                    <a:cubicBezTo>
                      <a:pt x="72579" y="1559"/>
                      <a:pt x="76385" y="-1299"/>
                      <a:pt x="81144" y="606"/>
                    </a:cubicBezTo>
                    <a:cubicBezTo>
                      <a:pt x="83047" y="1559"/>
                      <a:pt x="84950" y="3464"/>
                      <a:pt x="85902" y="5369"/>
                    </a:cubicBezTo>
                    <a:cubicBezTo>
                      <a:pt x="103983" y="54899"/>
                      <a:pt x="116355" y="104429"/>
                      <a:pt x="127775" y="153959"/>
                    </a:cubicBezTo>
                    <a:cubicBezTo>
                      <a:pt x="133485" y="178724"/>
                      <a:pt x="138243" y="203489"/>
                      <a:pt x="143001" y="228254"/>
                    </a:cubicBezTo>
                    <a:cubicBezTo>
                      <a:pt x="147759" y="253019"/>
                      <a:pt x="149663" y="277784"/>
                      <a:pt x="151566" y="302549"/>
                    </a:cubicBezTo>
                    <a:cubicBezTo>
                      <a:pt x="153469" y="327314"/>
                      <a:pt x="156324" y="352079"/>
                      <a:pt x="156324" y="376844"/>
                    </a:cubicBezTo>
                    <a:cubicBezTo>
                      <a:pt x="157276" y="401609"/>
                      <a:pt x="155373" y="426374"/>
                      <a:pt x="153469" y="451139"/>
                    </a:cubicBezTo>
                    <a:cubicBezTo>
                      <a:pt x="148711" y="500669"/>
                      <a:pt x="142050" y="550199"/>
                      <a:pt x="125871" y="599729"/>
                    </a:cubicBezTo>
                    <a:cubicBezTo>
                      <a:pt x="117306" y="626399"/>
                      <a:pt x="88757" y="640686"/>
                      <a:pt x="62111" y="632114"/>
                    </a:cubicBezTo>
                    <a:cubicBezTo>
                      <a:pt x="47836" y="627351"/>
                      <a:pt x="35464" y="614016"/>
                      <a:pt x="30706" y="5997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41"/>
              <p:cNvSpPr/>
              <p:nvPr/>
            </p:nvSpPr>
            <p:spPr>
              <a:xfrm>
                <a:off x="2343460" y="3157145"/>
                <a:ext cx="38066" cy="607695"/>
              </a:xfrm>
              <a:custGeom>
                <a:avLst/>
                <a:gdLst/>
                <a:ahLst/>
                <a:cxnLst/>
                <a:rect l="l" t="t" r="r" b="b"/>
                <a:pathLst>
                  <a:path w="38066" h="607695" extrusionOk="0">
                    <a:moveTo>
                      <a:pt x="7613" y="596265"/>
                    </a:moveTo>
                    <a:cubicBezTo>
                      <a:pt x="3807" y="546735"/>
                      <a:pt x="1903" y="497205"/>
                      <a:pt x="952" y="447675"/>
                    </a:cubicBezTo>
                    <a:lnTo>
                      <a:pt x="0" y="373380"/>
                    </a:lnTo>
                    <a:lnTo>
                      <a:pt x="952" y="299085"/>
                    </a:lnTo>
                    <a:lnTo>
                      <a:pt x="2855" y="224790"/>
                    </a:lnTo>
                    <a:lnTo>
                      <a:pt x="6662" y="150495"/>
                    </a:lnTo>
                    <a:cubicBezTo>
                      <a:pt x="9517" y="100965"/>
                      <a:pt x="12371" y="51435"/>
                      <a:pt x="17130" y="1905"/>
                    </a:cubicBezTo>
                    <a:cubicBezTo>
                      <a:pt x="17130" y="952"/>
                      <a:pt x="18081" y="0"/>
                      <a:pt x="19033" y="0"/>
                    </a:cubicBezTo>
                    <a:cubicBezTo>
                      <a:pt x="19985" y="0"/>
                      <a:pt x="20936" y="952"/>
                      <a:pt x="20936" y="1905"/>
                    </a:cubicBezTo>
                    <a:cubicBezTo>
                      <a:pt x="25695" y="51435"/>
                      <a:pt x="28550" y="100965"/>
                      <a:pt x="31404" y="150495"/>
                    </a:cubicBezTo>
                    <a:lnTo>
                      <a:pt x="35211" y="224790"/>
                    </a:lnTo>
                    <a:lnTo>
                      <a:pt x="37114" y="299085"/>
                    </a:lnTo>
                    <a:lnTo>
                      <a:pt x="38066" y="373380"/>
                    </a:lnTo>
                    <a:lnTo>
                      <a:pt x="37114" y="447675"/>
                    </a:lnTo>
                    <a:cubicBezTo>
                      <a:pt x="35211" y="497205"/>
                      <a:pt x="34259" y="546735"/>
                      <a:pt x="30453" y="596265"/>
                    </a:cubicBezTo>
                    <a:cubicBezTo>
                      <a:pt x="29501" y="602933"/>
                      <a:pt x="23791" y="607695"/>
                      <a:pt x="17130" y="607695"/>
                    </a:cubicBezTo>
                    <a:cubicBezTo>
                      <a:pt x="12371" y="606743"/>
                      <a:pt x="7613" y="601980"/>
                      <a:pt x="7613" y="5962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41"/>
              <p:cNvSpPr/>
              <p:nvPr/>
            </p:nvSpPr>
            <p:spPr>
              <a:xfrm>
                <a:off x="2374648" y="3507480"/>
                <a:ext cx="468199" cy="303387"/>
              </a:xfrm>
              <a:custGeom>
                <a:avLst/>
                <a:gdLst/>
                <a:ahLst/>
                <a:cxnLst/>
                <a:rect l="l" t="t" r="r" b="b"/>
                <a:pathLst>
                  <a:path w="468199" h="303387" extrusionOk="0">
                    <a:moveTo>
                      <a:pt x="10454" y="230690"/>
                    </a:moveTo>
                    <a:cubicBezTo>
                      <a:pt x="39955" y="197352"/>
                      <a:pt x="72311" y="170682"/>
                      <a:pt x="106571" y="145917"/>
                    </a:cubicBezTo>
                    <a:cubicBezTo>
                      <a:pt x="123701" y="133535"/>
                      <a:pt x="140830" y="122105"/>
                      <a:pt x="158912" y="111627"/>
                    </a:cubicBezTo>
                    <a:cubicBezTo>
                      <a:pt x="176993" y="101150"/>
                      <a:pt x="196026" y="91625"/>
                      <a:pt x="215059" y="82100"/>
                    </a:cubicBezTo>
                    <a:cubicBezTo>
                      <a:pt x="234092" y="73527"/>
                      <a:pt x="253125" y="64002"/>
                      <a:pt x="273110" y="56382"/>
                    </a:cubicBezTo>
                    <a:cubicBezTo>
                      <a:pt x="293095" y="48762"/>
                      <a:pt x="313080" y="42095"/>
                      <a:pt x="334016" y="34475"/>
                    </a:cubicBezTo>
                    <a:cubicBezTo>
                      <a:pt x="374937" y="21140"/>
                      <a:pt x="416810" y="8757"/>
                      <a:pt x="460586" y="185"/>
                    </a:cubicBezTo>
                    <a:cubicBezTo>
                      <a:pt x="464392" y="-768"/>
                      <a:pt x="468199" y="2090"/>
                      <a:pt x="468199" y="5900"/>
                    </a:cubicBezTo>
                    <a:cubicBezTo>
                      <a:pt x="468199" y="7805"/>
                      <a:pt x="468199" y="9710"/>
                      <a:pt x="467247" y="11615"/>
                    </a:cubicBezTo>
                    <a:cubicBezTo>
                      <a:pt x="438698" y="46857"/>
                      <a:pt x="408245" y="77337"/>
                      <a:pt x="377792" y="107817"/>
                    </a:cubicBezTo>
                    <a:cubicBezTo>
                      <a:pt x="362566" y="123057"/>
                      <a:pt x="346387" y="137345"/>
                      <a:pt x="330209" y="151632"/>
                    </a:cubicBezTo>
                    <a:cubicBezTo>
                      <a:pt x="314031" y="165920"/>
                      <a:pt x="296901" y="178302"/>
                      <a:pt x="279772" y="190685"/>
                    </a:cubicBezTo>
                    <a:cubicBezTo>
                      <a:pt x="262642" y="203067"/>
                      <a:pt x="245512" y="215450"/>
                      <a:pt x="227431" y="226880"/>
                    </a:cubicBezTo>
                    <a:cubicBezTo>
                      <a:pt x="209349" y="238310"/>
                      <a:pt x="191268" y="247835"/>
                      <a:pt x="172235" y="257360"/>
                    </a:cubicBezTo>
                    <a:cubicBezTo>
                      <a:pt x="134169" y="275457"/>
                      <a:pt x="95151" y="292602"/>
                      <a:pt x="52327" y="302127"/>
                    </a:cubicBezTo>
                    <a:cubicBezTo>
                      <a:pt x="29487" y="307842"/>
                      <a:pt x="6647" y="293555"/>
                      <a:pt x="937" y="270695"/>
                    </a:cubicBezTo>
                    <a:cubicBezTo>
                      <a:pt x="-1918" y="254502"/>
                      <a:pt x="1889" y="240215"/>
                      <a:pt x="10454" y="2306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41"/>
              <p:cNvSpPr/>
              <p:nvPr/>
            </p:nvSpPr>
            <p:spPr>
              <a:xfrm>
                <a:off x="2361542" y="3517190"/>
                <a:ext cx="443470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443470" h="271650" extrusionOk="0">
                    <a:moveTo>
                      <a:pt x="3807" y="252413"/>
                    </a:moveTo>
                    <a:cubicBezTo>
                      <a:pt x="38066" y="227647"/>
                      <a:pt x="73277" y="204788"/>
                      <a:pt x="109440" y="181927"/>
                    </a:cubicBezTo>
                    <a:lnTo>
                      <a:pt x="162733" y="148590"/>
                    </a:lnTo>
                    <a:lnTo>
                      <a:pt x="216977" y="117157"/>
                    </a:lnTo>
                    <a:lnTo>
                      <a:pt x="272173" y="86677"/>
                    </a:lnTo>
                    <a:lnTo>
                      <a:pt x="328320" y="57150"/>
                    </a:lnTo>
                    <a:cubicBezTo>
                      <a:pt x="365435" y="38100"/>
                      <a:pt x="402549" y="18097"/>
                      <a:pt x="441567" y="0"/>
                    </a:cubicBezTo>
                    <a:cubicBezTo>
                      <a:pt x="442519" y="0"/>
                      <a:pt x="443471" y="0"/>
                      <a:pt x="443471" y="952"/>
                    </a:cubicBezTo>
                    <a:cubicBezTo>
                      <a:pt x="443471" y="1905"/>
                      <a:pt x="443471" y="2857"/>
                      <a:pt x="442519" y="2857"/>
                    </a:cubicBezTo>
                    <a:cubicBezTo>
                      <a:pt x="408259" y="27622"/>
                      <a:pt x="374000" y="51435"/>
                      <a:pt x="338789" y="75247"/>
                    </a:cubicBezTo>
                    <a:lnTo>
                      <a:pt x="286448" y="110490"/>
                    </a:lnTo>
                    <a:lnTo>
                      <a:pt x="233155" y="144780"/>
                    </a:lnTo>
                    <a:lnTo>
                      <a:pt x="179862" y="178117"/>
                    </a:lnTo>
                    <a:lnTo>
                      <a:pt x="125618" y="210502"/>
                    </a:lnTo>
                    <a:cubicBezTo>
                      <a:pt x="88504" y="231457"/>
                      <a:pt x="52341" y="251460"/>
                      <a:pt x="14275" y="270510"/>
                    </a:cubicBezTo>
                    <a:cubicBezTo>
                      <a:pt x="9517" y="273367"/>
                      <a:pt x="2855" y="270510"/>
                      <a:pt x="952" y="265747"/>
                    </a:cubicBezTo>
                    <a:cubicBezTo>
                      <a:pt x="-952" y="260985"/>
                      <a:pt x="0" y="255270"/>
                      <a:pt x="3807" y="2524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41"/>
              <p:cNvSpPr/>
              <p:nvPr/>
            </p:nvSpPr>
            <p:spPr>
              <a:xfrm>
                <a:off x="2300375" y="3756075"/>
                <a:ext cx="156600" cy="15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lbert Sans"/>
                  <a:ea typeface="Albert Sans"/>
                  <a:cs typeface="Albert Sans"/>
                  <a:sym typeface="Albert Sans"/>
                </a:endParaRPr>
              </a:p>
            </p:txBody>
          </p:sp>
        </p:grpSp>
      </p:grpSp>
      <p:grpSp>
        <p:nvGrpSpPr>
          <p:cNvPr id="1676" name="Google Shape;1676;p41"/>
          <p:cNvGrpSpPr/>
          <p:nvPr/>
        </p:nvGrpSpPr>
        <p:grpSpPr>
          <a:xfrm>
            <a:off x="2041842" y="2910400"/>
            <a:ext cx="1312841" cy="2234363"/>
            <a:chOff x="2242558" y="2910400"/>
            <a:chExt cx="1312841" cy="2234363"/>
          </a:xfrm>
        </p:grpSpPr>
        <p:grpSp>
          <p:nvGrpSpPr>
            <p:cNvPr id="1677" name="Google Shape;1677;p41"/>
            <p:cNvGrpSpPr/>
            <p:nvPr/>
          </p:nvGrpSpPr>
          <p:grpSpPr>
            <a:xfrm>
              <a:off x="2242558" y="2910400"/>
              <a:ext cx="1312841" cy="2233025"/>
              <a:chOff x="138045" y="3365909"/>
              <a:chExt cx="1045089" cy="1777603"/>
            </a:xfrm>
          </p:grpSpPr>
          <p:grpSp>
            <p:nvGrpSpPr>
              <p:cNvPr id="1678" name="Google Shape;1678;p41"/>
              <p:cNvGrpSpPr/>
              <p:nvPr/>
            </p:nvGrpSpPr>
            <p:grpSpPr>
              <a:xfrm>
                <a:off x="138045" y="3365909"/>
                <a:ext cx="648772" cy="1770245"/>
                <a:chOff x="1323324" y="1549609"/>
                <a:chExt cx="648772" cy="1770245"/>
              </a:xfrm>
            </p:grpSpPr>
            <p:sp>
              <p:nvSpPr>
                <p:cNvPr id="1679" name="Google Shape;1679;p41"/>
                <p:cNvSpPr/>
                <p:nvPr/>
              </p:nvSpPr>
              <p:spPr>
                <a:xfrm>
                  <a:off x="1459411" y="1549609"/>
                  <a:ext cx="81313" cy="432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13" h="432435" extrusionOk="0">
                      <a:moveTo>
                        <a:pt x="52341" y="0"/>
                      </a:moveTo>
                      <a:cubicBezTo>
                        <a:pt x="62809" y="35243"/>
                        <a:pt x="68519" y="70485"/>
                        <a:pt x="73277" y="106680"/>
                      </a:cubicBezTo>
                      <a:cubicBezTo>
                        <a:pt x="75181" y="124778"/>
                        <a:pt x="78036" y="141923"/>
                        <a:pt x="78987" y="160020"/>
                      </a:cubicBezTo>
                      <a:cubicBezTo>
                        <a:pt x="79939" y="178118"/>
                        <a:pt x="80891" y="196215"/>
                        <a:pt x="80891" y="214313"/>
                      </a:cubicBezTo>
                      <a:cubicBezTo>
                        <a:pt x="80891" y="232410"/>
                        <a:pt x="81842" y="250508"/>
                        <a:pt x="80891" y="268605"/>
                      </a:cubicBezTo>
                      <a:cubicBezTo>
                        <a:pt x="80891" y="286703"/>
                        <a:pt x="78987" y="304800"/>
                        <a:pt x="78036" y="322898"/>
                      </a:cubicBezTo>
                      <a:cubicBezTo>
                        <a:pt x="75181" y="359093"/>
                        <a:pt x="73277" y="395288"/>
                        <a:pt x="66616" y="431483"/>
                      </a:cubicBezTo>
                      <a:lnTo>
                        <a:pt x="59002" y="432435"/>
                      </a:lnTo>
                      <a:cubicBezTo>
                        <a:pt x="53293" y="414338"/>
                        <a:pt x="47583" y="397193"/>
                        <a:pt x="42824" y="379095"/>
                      </a:cubicBezTo>
                      <a:cubicBezTo>
                        <a:pt x="38066" y="360998"/>
                        <a:pt x="33308" y="343853"/>
                        <a:pt x="29501" y="325755"/>
                      </a:cubicBezTo>
                      <a:cubicBezTo>
                        <a:pt x="25695" y="307658"/>
                        <a:pt x="20936" y="290513"/>
                        <a:pt x="18081" y="272415"/>
                      </a:cubicBezTo>
                      <a:cubicBezTo>
                        <a:pt x="14275" y="254318"/>
                        <a:pt x="11420" y="237173"/>
                        <a:pt x="9517" y="219075"/>
                      </a:cubicBezTo>
                      <a:cubicBezTo>
                        <a:pt x="7613" y="200978"/>
                        <a:pt x="4758" y="183833"/>
                        <a:pt x="2855" y="165735"/>
                      </a:cubicBezTo>
                      <a:cubicBezTo>
                        <a:pt x="952" y="147638"/>
                        <a:pt x="0" y="129540"/>
                        <a:pt x="0" y="112395"/>
                      </a:cubicBezTo>
                      <a:cubicBezTo>
                        <a:pt x="0" y="76200"/>
                        <a:pt x="952" y="40005"/>
                        <a:pt x="5710" y="3810"/>
                      </a:cubicBezTo>
                      <a:lnTo>
                        <a:pt x="523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0" name="Google Shape;1680;p41"/>
                <p:cNvSpPr/>
                <p:nvPr/>
              </p:nvSpPr>
              <p:spPr>
                <a:xfrm>
                  <a:off x="1556479" y="1758207"/>
                  <a:ext cx="100531" cy="42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1" h="426720" extrusionOk="0">
                      <a:moveTo>
                        <a:pt x="98020" y="8572"/>
                      </a:moveTo>
                      <a:cubicBezTo>
                        <a:pt x="101827" y="44767"/>
                        <a:pt x="100875" y="80963"/>
                        <a:pt x="98020" y="117158"/>
                      </a:cubicBezTo>
                      <a:cubicBezTo>
                        <a:pt x="97069" y="135255"/>
                        <a:pt x="95165" y="153352"/>
                        <a:pt x="92310" y="170497"/>
                      </a:cubicBezTo>
                      <a:cubicBezTo>
                        <a:pt x="89455" y="188595"/>
                        <a:pt x="85649" y="205740"/>
                        <a:pt x="80891" y="223838"/>
                      </a:cubicBezTo>
                      <a:cubicBezTo>
                        <a:pt x="76132" y="240983"/>
                        <a:pt x="72326" y="259080"/>
                        <a:pt x="67567" y="276225"/>
                      </a:cubicBezTo>
                      <a:cubicBezTo>
                        <a:pt x="64712" y="284797"/>
                        <a:pt x="61857" y="293370"/>
                        <a:pt x="59003" y="301942"/>
                      </a:cubicBezTo>
                      <a:lnTo>
                        <a:pt x="49486" y="327660"/>
                      </a:lnTo>
                      <a:cubicBezTo>
                        <a:pt x="36163" y="361950"/>
                        <a:pt x="23791" y="395288"/>
                        <a:pt x="6662" y="426720"/>
                      </a:cubicBezTo>
                      <a:lnTo>
                        <a:pt x="0" y="423863"/>
                      </a:lnTo>
                      <a:cubicBezTo>
                        <a:pt x="0" y="404813"/>
                        <a:pt x="0" y="386715"/>
                        <a:pt x="0" y="367665"/>
                      </a:cubicBezTo>
                      <a:cubicBezTo>
                        <a:pt x="952" y="349567"/>
                        <a:pt x="1903" y="331470"/>
                        <a:pt x="2855" y="313372"/>
                      </a:cubicBezTo>
                      <a:cubicBezTo>
                        <a:pt x="3807" y="295275"/>
                        <a:pt x="4758" y="277177"/>
                        <a:pt x="5710" y="259080"/>
                      </a:cubicBezTo>
                      <a:cubicBezTo>
                        <a:pt x="6662" y="240983"/>
                        <a:pt x="8565" y="223838"/>
                        <a:pt x="10468" y="205740"/>
                      </a:cubicBezTo>
                      <a:cubicBezTo>
                        <a:pt x="12372" y="188595"/>
                        <a:pt x="14275" y="170497"/>
                        <a:pt x="16178" y="153352"/>
                      </a:cubicBezTo>
                      <a:cubicBezTo>
                        <a:pt x="17130" y="144780"/>
                        <a:pt x="19033" y="136208"/>
                        <a:pt x="19985" y="127635"/>
                      </a:cubicBezTo>
                      <a:cubicBezTo>
                        <a:pt x="21888" y="119063"/>
                        <a:pt x="23791" y="110490"/>
                        <a:pt x="25695" y="101917"/>
                      </a:cubicBezTo>
                      <a:cubicBezTo>
                        <a:pt x="33308" y="67627"/>
                        <a:pt x="39969" y="34290"/>
                        <a:pt x="52341" y="0"/>
                      </a:cubicBezTo>
                      <a:lnTo>
                        <a:pt x="98020" y="85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1" name="Google Shape;1681;p41"/>
                <p:cNvSpPr/>
                <p:nvPr/>
              </p:nvSpPr>
              <p:spPr>
                <a:xfrm>
                  <a:off x="1357300" y="1746777"/>
                  <a:ext cx="205840" cy="48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840" h="484822" extrusionOk="0">
                      <a:moveTo>
                        <a:pt x="60238" y="11430"/>
                      </a:moveTo>
                      <a:cubicBezTo>
                        <a:pt x="60238" y="31432"/>
                        <a:pt x="62141" y="50482"/>
                        <a:pt x="64996" y="69532"/>
                      </a:cubicBezTo>
                      <a:cubicBezTo>
                        <a:pt x="67851" y="88582"/>
                        <a:pt x="72610" y="106680"/>
                        <a:pt x="77368" y="125730"/>
                      </a:cubicBezTo>
                      <a:cubicBezTo>
                        <a:pt x="82126" y="144780"/>
                        <a:pt x="88788" y="162877"/>
                        <a:pt x="95449" y="181927"/>
                      </a:cubicBezTo>
                      <a:cubicBezTo>
                        <a:pt x="102111" y="200977"/>
                        <a:pt x="109724" y="219075"/>
                        <a:pt x="117337" y="238125"/>
                      </a:cubicBezTo>
                      <a:cubicBezTo>
                        <a:pt x="124950" y="257175"/>
                        <a:pt x="133515" y="276225"/>
                        <a:pt x="142080" y="295275"/>
                      </a:cubicBezTo>
                      <a:cubicBezTo>
                        <a:pt x="150645" y="314325"/>
                        <a:pt x="159210" y="335280"/>
                        <a:pt x="166823" y="355282"/>
                      </a:cubicBezTo>
                      <a:cubicBezTo>
                        <a:pt x="174436" y="375285"/>
                        <a:pt x="183001" y="396240"/>
                        <a:pt x="189663" y="417195"/>
                      </a:cubicBezTo>
                      <a:cubicBezTo>
                        <a:pt x="196324" y="438150"/>
                        <a:pt x="202034" y="460057"/>
                        <a:pt x="205841" y="481965"/>
                      </a:cubicBezTo>
                      <a:lnTo>
                        <a:pt x="199179" y="484822"/>
                      </a:lnTo>
                      <a:cubicBezTo>
                        <a:pt x="176340" y="448627"/>
                        <a:pt x="151597" y="416242"/>
                        <a:pt x="126854" y="382905"/>
                      </a:cubicBezTo>
                      <a:cubicBezTo>
                        <a:pt x="114482" y="365760"/>
                        <a:pt x="102111" y="349567"/>
                        <a:pt x="89739" y="331470"/>
                      </a:cubicBezTo>
                      <a:cubicBezTo>
                        <a:pt x="77368" y="313372"/>
                        <a:pt x="65948" y="295275"/>
                        <a:pt x="55480" y="276225"/>
                      </a:cubicBezTo>
                      <a:cubicBezTo>
                        <a:pt x="45012" y="256222"/>
                        <a:pt x="34543" y="236220"/>
                        <a:pt x="25978" y="214313"/>
                      </a:cubicBezTo>
                      <a:cubicBezTo>
                        <a:pt x="17414" y="192405"/>
                        <a:pt x="10752" y="169545"/>
                        <a:pt x="5994" y="145732"/>
                      </a:cubicBezTo>
                      <a:cubicBezTo>
                        <a:pt x="-2571" y="98107"/>
                        <a:pt x="-3523" y="45720"/>
                        <a:pt x="13607" y="0"/>
                      </a:cubicBezTo>
                      <a:lnTo>
                        <a:pt x="60238" y="1143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2" name="Google Shape;1682;p41"/>
                <p:cNvSpPr/>
                <p:nvPr/>
              </p:nvSpPr>
              <p:spPr>
                <a:xfrm>
                  <a:off x="1585981" y="1976329"/>
                  <a:ext cx="164636" cy="383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636" h="383857" extrusionOk="0">
                      <a:moveTo>
                        <a:pt x="164636" y="14288"/>
                      </a:moveTo>
                      <a:cubicBezTo>
                        <a:pt x="163684" y="49530"/>
                        <a:pt x="157023" y="82867"/>
                        <a:pt x="148458" y="116205"/>
                      </a:cubicBezTo>
                      <a:cubicBezTo>
                        <a:pt x="146555" y="124778"/>
                        <a:pt x="144651" y="132398"/>
                        <a:pt x="141796" y="140970"/>
                      </a:cubicBezTo>
                      <a:cubicBezTo>
                        <a:pt x="138941" y="149542"/>
                        <a:pt x="137038" y="157163"/>
                        <a:pt x="134183" y="165735"/>
                      </a:cubicBezTo>
                      <a:cubicBezTo>
                        <a:pt x="131328" y="173355"/>
                        <a:pt x="128473" y="181928"/>
                        <a:pt x="124667" y="189548"/>
                      </a:cubicBezTo>
                      <a:lnTo>
                        <a:pt x="114198" y="213360"/>
                      </a:lnTo>
                      <a:lnTo>
                        <a:pt x="103730" y="236220"/>
                      </a:lnTo>
                      <a:cubicBezTo>
                        <a:pt x="99924" y="243840"/>
                        <a:pt x="96117" y="251460"/>
                        <a:pt x="92310" y="259080"/>
                      </a:cubicBezTo>
                      <a:cubicBezTo>
                        <a:pt x="88504" y="266700"/>
                        <a:pt x="83746" y="273367"/>
                        <a:pt x="79939" y="280988"/>
                      </a:cubicBezTo>
                      <a:lnTo>
                        <a:pt x="66616" y="302895"/>
                      </a:lnTo>
                      <a:cubicBezTo>
                        <a:pt x="48534" y="331470"/>
                        <a:pt x="28550" y="359092"/>
                        <a:pt x="6662" y="383858"/>
                      </a:cubicBezTo>
                      <a:lnTo>
                        <a:pt x="0" y="380048"/>
                      </a:lnTo>
                      <a:cubicBezTo>
                        <a:pt x="6662" y="344805"/>
                        <a:pt x="15227" y="311467"/>
                        <a:pt x="22840" y="278130"/>
                      </a:cubicBezTo>
                      <a:cubicBezTo>
                        <a:pt x="24743" y="269558"/>
                        <a:pt x="26646" y="261938"/>
                        <a:pt x="28550" y="253365"/>
                      </a:cubicBezTo>
                      <a:cubicBezTo>
                        <a:pt x="30453" y="244792"/>
                        <a:pt x="32356" y="237173"/>
                        <a:pt x="35211" y="228600"/>
                      </a:cubicBezTo>
                      <a:cubicBezTo>
                        <a:pt x="39018" y="212408"/>
                        <a:pt x="43776" y="196215"/>
                        <a:pt x="48534" y="180975"/>
                      </a:cubicBezTo>
                      <a:lnTo>
                        <a:pt x="55196" y="157163"/>
                      </a:lnTo>
                      <a:cubicBezTo>
                        <a:pt x="57099" y="149542"/>
                        <a:pt x="59954" y="141923"/>
                        <a:pt x="61857" y="134303"/>
                      </a:cubicBezTo>
                      <a:cubicBezTo>
                        <a:pt x="66616" y="119063"/>
                        <a:pt x="73277" y="103823"/>
                        <a:pt x="78987" y="88583"/>
                      </a:cubicBezTo>
                      <a:cubicBezTo>
                        <a:pt x="91359" y="58103"/>
                        <a:pt x="102779" y="28575"/>
                        <a:pt x="118957" y="0"/>
                      </a:cubicBezTo>
                      <a:lnTo>
                        <a:pt x="164636" y="142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3" name="Google Shape;1683;p41"/>
                <p:cNvSpPr/>
                <p:nvPr/>
              </p:nvSpPr>
              <p:spPr>
                <a:xfrm>
                  <a:off x="1323324" y="2066817"/>
                  <a:ext cx="291205" cy="380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205" h="380047" extrusionOk="0">
                      <a:moveTo>
                        <a:pt x="45679" y="0"/>
                      </a:moveTo>
                      <a:cubicBezTo>
                        <a:pt x="59954" y="34290"/>
                        <a:pt x="75181" y="64770"/>
                        <a:pt x="95165" y="94298"/>
                      </a:cubicBezTo>
                      <a:cubicBezTo>
                        <a:pt x="104682" y="108585"/>
                        <a:pt x="115150" y="123825"/>
                        <a:pt x="125618" y="138113"/>
                      </a:cubicBezTo>
                      <a:cubicBezTo>
                        <a:pt x="136086" y="152400"/>
                        <a:pt x="146555" y="167640"/>
                        <a:pt x="157974" y="181928"/>
                      </a:cubicBezTo>
                      <a:cubicBezTo>
                        <a:pt x="169394" y="196215"/>
                        <a:pt x="181766" y="211455"/>
                        <a:pt x="193186" y="226695"/>
                      </a:cubicBezTo>
                      <a:cubicBezTo>
                        <a:pt x="204605" y="241935"/>
                        <a:pt x="216977" y="258128"/>
                        <a:pt x="228397" y="273367"/>
                      </a:cubicBezTo>
                      <a:cubicBezTo>
                        <a:pt x="251237" y="305753"/>
                        <a:pt x="275028" y="339090"/>
                        <a:pt x="291206" y="375285"/>
                      </a:cubicBezTo>
                      <a:lnTo>
                        <a:pt x="285496" y="380048"/>
                      </a:lnTo>
                      <a:cubicBezTo>
                        <a:pt x="255995" y="356235"/>
                        <a:pt x="226494" y="334328"/>
                        <a:pt x="196992" y="312420"/>
                      </a:cubicBezTo>
                      <a:cubicBezTo>
                        <a:pt x="181766" y="300990"/>
                        <a:pt x="167491" y="289560"/>
                        <a:pt x="153216" y="278130"/>
                      </a:cubicBezTo>
                      <a:cubicBezTo>
                        <a:pt x="138941" y="265748"/>
                        <a:pt x="124667" y="252413"/>
                        <a:pt x="110392" y="239078"/>
                      </a:cubicBezTo>
                      <a:cubicBezTo>
                        <a:pt x="96117" y="224790"/>
                        <a:pt x="81842" y="209550"/>
                        <a:pt x="69471" y="193358"/>
                      </a:cubicBezTo>
                      <a:cubicBezTo>
                        <a:pt x="57099" y="176213"/>
                        <a:pt x="45679" y="158115"/>
                        <a:pt x="35211" y="139065"/>
                      </a:cubicBezTo>
                      <a:cubicBezTo>
                        <a:pt x="14275" y="100013"/>
                        <a:pt x="952" y="54292"/>
                        <a:pt x="0" y="8573"/>
                      </a:cubicBezTo>
                      <a:lnTo>
                        <a:pt x="4567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4" name="Google Shape;1684;p41"/>
                <p:cNvSpPr/>
                <p:nvPr/>
              </p:nvSpPr>
              <p:spPr>
                <a:xfrm>
                  <a:off x="1640225" y="2221122"/>
                  <a:ext cx="133231" cy="33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31" h="331470" extrusionOk="0">
                      <a:moveTo>
                        <a:pt x="133231" y="20003"/>
                      </a:moveTo>
                      <a:cubicBezTo>
                        <a:pt x="132280" y="49530"/>
                        <a:pt x="125618" y="77153"/>
                        <a:pt x="118957" y="104775"/>
                      </a:cubicBezTo>
                      <a:cubicBezTo>
                        <a:pt x="115150" y="118110"/>
                        <a:pt x="111343" y="132398"/>
                        <a:pt x="107537" y="145733"/>
                      </a:cubicBezTo>
                      <a:cubicBezTo>
                        <a:pt x="102779" y="159068"/>
                        <a:pt x="97069" y="172403"/>
                        <a:pt x="91359" y="184785"/>
                      </a:cubicBezTo>
                      <a:cubicBezTo>
                        <a:pt x="85649" y="198120"/>
                        <a:pt x="79939" y="210503"/>
                        <a:pt x="73277" y="222885"/>
                      </a:cubicBezTo>
                      <a:cubicBezTo>
                        <a:pt x="66616" y="235268"/>
                        <a:pt x="59954" y="247650"/>
                        <a:pt x="53293" y="260033"/>
                      </a:cubicBezTo>
                      <a:cubicBezTo>
                        <a:pt x="39018" y="284798"/>
                        <a:pt x="23791" y="308610"/>
                        <a:pt x="6662" y="331470"/>
                      </a:cubicBezTo>
                      <a:lnTo>
                        <a:pt x="0" y="327660"/>
                      </a:lnTo>
                      <a:cubicBezTo>
                        <a:pt x="952" y="296228"/>
                        <a:pt x="4758" y="266700"/>
                        <a:pt x="7613" y="238125"/>
                      </a:cubicBezTo>
                      <a:cubicBezTo>
                        <a:pt x="9517" y="223838"/>
                        <a:pt x="12371" y="208598"/>
                        <a:pt x="14275" y="195263"/>
                      </a:cubicBezTo>
                      <a:cubicBezTo>
                        <a:pt x="17130" y="180975"/>
                        <a:pt x="19985" y="167640"/>
                        <a:pt x="23791" y="153353"/>
                      </a:cubicBezTo>
                      <a:cubicBezTo>
                        <a:pt x="27598" y="140018"/>
                        <a:pt x="30453" y="125730"/>
                        <a:pt x="35211" y="112395"/>
                      </a:cubicBezTo>
                      <a:cubicBezTo>
                        <a:pt x="39018" y="99060"/>
                        <a:pt x="44728" y="85725"/>
                        <a:pt x="50438" y="73343"/>
                      </a:cubicBezTo>
                      <a:cubicBezTo>
                        <a:pt x="61857" y="47625"/>
                        <a:pt x="73277" y="22860"/>
                        <a:pt x="89455" y="0"/>
                      </a:cubicBezTo>
                      <a:lnTo>
                        <a:pt x="133231" y="2000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5" name="Google Shape;1685;p41"/>
                <p:cNvSpPr/>
                <p:nvPr/>
              </p:nvSpPr>
              <p:spPr>
                <a:xfrm>
                  <a:off x="1409925" y="2413527"/>
                  <a:ext cx="266462" cy="233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62" h="233362" extrusionOk="0">
                      <a:moveTo>
                        <a:pt x="35211" y="0"/>
                      </a:moveTo>
                      <a:cubicBezTo>
                        <a:pt x="58051" y="16192"/>
                        <a:pt x="78036" y="33338"/>
                        <a:pt x="97069" y="51435"/>
                      </a:cubicBezTo>
                      <a:cubicBezTo>
                        <a:pt x="106585" y="60007"/>
                        <a:pt x="116102" y="68580"/>
                        <a:pt x="125618" y="78105"/>
                      </a:cubicBezTo>
                      <a:cubicBezTo>
                        <a:pt x="135135" y="87630"/>
                        <a:pt x="144651" y="97155"/>
                        <a:pt x="153216" y="106680"/>
                      </a:cubicBezTo>
                      <a:cubicBezTo>
                        <a:pt x="162733" y="116205"/>
                        <a:pt x="172249" y="125730"/>
                        <a:pt x="180814" y="135255"/>
                      </a:cubicBezTo>
                      <a:cubicBezTo>
                        <a:pt x="190331" y="144780"/>
                        <a:pt x="198896" y="155257"/>
                        <a:pt x="208412" y="164782"/>
                      </a:cubicBezTo>
                      <a:cubicBezTo>
                        <a:pt x="227445" y="184785"/>
                        <a:pt x="246478" y="204788"/>
                        <a:pt x="266463" y="225742"/>
                      </a:cubicBezTo>
                      <a:lnTo>
                        <a:pt x="263608" y="233363"/>
                      </a:lnTo>
                      <a:cubicBezTo>
                        <a:pt x="236962" y="229553"/>
                        <a:pt x="211267" y="220980"/>
                        <a:pt x="185572" y="210503"/>
                      </a:cubicBezTo>
                      <a:lnTo>
                        <a:pt x="166539" y="201930"/>
                      </a:lnTo>
                      <a:cubicBezTo>
                        <a:pt x="159878" y="199072"/>
                        <a:pt x="154168" y="196215"/>
                        <a:pt x="147506" y="192405"/>
                      </a:cubicBezTo>
                      <a:cubicBezTo>
                        <a:pt x="135135" y="185738"/>
                        <a:pt x="123715" y="178117"/>
                        <a:pt x="112295" y="169545"/>
                      </a:cubicBezTo>
                      <a:cubicBezTo>
                        <a:pt x="100875" y="160972"/>
                        <a:pt x="89455" y="152400"/>
                        <a:pt x="78987" y="142875"/>
                      </a:cubicBezTo>
                      <a:cubicBezTo>
                        <a:pt x="68519" y="133350"/>
                        <a:pt x="58051" y="121920"/>
                        <a:pt x="48534" y="111442"/>
                      </a:cubicBezTo>
                      <a:cubicBezTo>
                        <a:pt x="29501" y="88582"/>
                        <a:pt x="13323" y="63817"/>
                        <a:pt x="0" y="34290"/>
                      </a:cubicBezTo>
                      <a:lnTo>
                        <a:pt x="3521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6" name="Google Shape;1686;p41"/>
                <p:cNvSpPr/>
                <p:nvPr/>
              </p:nvSpPr>
              <p:spPr>
                <a:xfrm>
                  <a:off x="1706841" y="2346852"/>
                  <a:ext cx="158926" cy="38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26" h="389572" extrusionOk="0">
                      <a:moveTo>
                        <a:pt x="157023" y="6667"/>
                      </a:moveTo>
                      <a:cubicBezTo>
                        <a:pt x="158926" y="24765"/>
                        <a:pt x="158926" y="42863"/>
                        <a:pt x="158926" y="60960"/>
                      </a:cubicBezTo>
                      <a:cubicBezTo>
                        <a:pt x="158926" y="79057"/>
                        <a:pt x="157023" y="97155"/>
                        <a:pt x="154168" y="115252"/>
                      </a:cubicBezTo>
                      <a:cubicBezTo>
                        <a:pt x="152264" y="123825"/>
                        <a:pt x="151313" y="133350"/>
                        <a:pt x="149410" y="141922"/>
                      </a:cubicBezTo>
                      <a:cubicBezTo>
                        <a:pt x="147506" y="150495"/>
                        <a:pt x="144651" y="159067"/>
                        <a:pt x="142748" y="168592"/>
                      </a:cubicBezTo>
                      <a:cubicBezTo>
                        <a:pt x="139893" y="177165"/>
                        <a:pt x="137038" y="185738"/>
                        <a:pt x="134183" y="194310"/>
                      </a:cubicBezTo>
                      <a:lnTo>
                        <a:pt x="124667" y="219075"/>
                      </a:lnTo>
                      <a:lnTo>
                        <a:pt x="114198" y="243840"/>
                      </a:lnTo>
                      <a:cubicBezTo>
                        <a:pt x="110392" y="251460"/>
                        <a:pt x="106585" y="260032"/>
                        <a:pt x="101827" y="267653"/>
                      </a:cubicBezTo>
                      <a:cubicBezTo>
                        <a:pt x="97069" y="275272"/>
                        <a:pt x="92310" y="282892"/>
                        <a:pt x="88504" y="290513"/>
                      </a:cubicBezTo>
                      <a:lnTo>
                        <a:pt x="74229" y="312420"/>
                      </a:lnTo>
                      <a:cubicBezTo>
                        <a:pt x="54244" y="340995"/>
                        <a:pt x="31405" y="367665"/>
                        <a:pt x="5710" y="389572"/>
                      </a:cubicBezTo>
                      <a:lnTo>
                        <a:pt x="0" y="384810"/>
                      </a:lnTo>
                      <a:cubicBezTo>
                        <a:pt x="5710" y="367665"/>
                        <a:pt x="10468" y="351472"/>
                        <a:pt x="16178" y="334328"/>
                      </a:cubicBezTo>
                      <a:cubicBezTo>
                        <a:pt x="20936" y="318135"/>
                        <a:pt x="26646" y="300990"/>
                        <a:pt x="31405" y="284797"/>
                      </a:cubicBezTo>
                      <a:lnTo>
                        <a:pt x="38066" y="260032"/>
                      </a:lnTo>
                      <a:cubicBezTo>
                        <a:pt x="39969" y="251460"/>
                        <a:pt x="41873" y="243840"/>
                        <a:pt x="44728" y="236220"/>
                      </a:cubicBezTo>
                      <a:cubicBezTo>
                        <a:pt x="49486" y="220027"/>
                        <a:pt x="53293" y="204788"/>
                        <a:pt x="58051" y="188595"/>
                      </a:cubicBezTo>
                      <a:lnTo>
                        <a:pt x="64712" y="164782"/>
                      </a:lnTo>
                      <a:cubicBezTo>
                        <a:pt x="66616" y="157163"/>
                        <a:pt x="68519" y="148590"/>
                        <a:pt x="70422" y="140970"/>
                      </a:cubicBezTo>
                      <a:cubicBezTo>
                        <a:pt x="72326" y="133350"/>
                        <a:pt x="74229" y="125730"/>
                        <a:pt x="77084" y="117157"/>
                      </a:cubicBezTo>
                      <a:cubicBezTo>
                        <a:pt x="78987" y="109538"/>
                        <a:pt x="80891" y="101917"/>
                        <a:pt x="83745" y="94297"/>
                      </a:cubicBezTo>
                      <a:cubicBezTo>
                        <a:pt x="92310" y="62865"/>
                        <a:pt x="101827" y="31432"/>
                        <a:pt x="112295" y="0"/>
                      </a:cubicBezTo>
                      <a:lnTo>
                        <a:pt x="157023" y="666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7" name="Google Shape;1687;p41"/>
                <p:cNvSpPr/>
                <p:nvPr/>
              </p:nvSpPr>
              <p:spPr>
                <a:xfrm>
                  <a:off x="1408022" y="2579262"/>
                  <a:ext cx="364483" cy="34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83" h="341947" extrusionOk="0">
                      <a:moveTo>
                        <a:pt x="38066" y="0"/>
                      </a:moveTo>
                      <a:cubicBezTo>
                        <a:pt x="52341" y="14288"/>
                        <a:pt x="64712" y="29528"/>
                        <a:pt x="78036" y="43815"/>
                      </a:cubicBezTo>
                      <a:cubicBezTo>
                        <a:pt x="91359" y="58103"/>
                        <a:pt x="104682" y="72390"/>
                        <a:pt x="118005" y="86678"/>
                      </a:cubicBezTo>
                      <a:cubicBezTo>
                        <a:pt x="124667" y="93345"/>
                        <a:pt x="131328" y="100965"/>
                        <a:pt x="137990" y="107632"/>
                      </a:cubicBezTo>
                      <a:cubicBezTo>
                        <a:pt x="144651" y="114300"/>
                        <a:pt x="151313" y="121920"/>
                        <a:pt x="157023" y="128588"/>
                      </a:cubicBezTo>
                      <a:lnTo>
                        <a:pt x="176056" y="150495"/>
                      </a:lnTo>
                      <a:lnTo>
                        <a:pt x="196041" y="171450"/>
                      </a:lnTo>
                      <a:lnTo>
                        <a:pt x="236010" y="213360"/>
                      </a:lnTo>
                      <a:cubicBezTo>
                        <a:pt x="249333" y="227647"/>
                        <a:pt x="262656" y="240982"/>
                        <a:pt x="276931" y="254318"/>
                      </a:cubicBezTo>
                      <a:cubicBezTo>
                        <a:pt x="305481" y="280988"/>
                        <a:pt x="334030" y="307657"/>
                        <a:pt x="364483" y="334328"/>
                      </a:cubicBezTo>
                      <a:lnTo>
                        <a:pt x="361628" y="341947"/>
                      </a:lnTo>
                      <a:cubicBezTo>
                        <a:pt x="324514" y="333375"/>
                        <a:pt x="289303" y="318135"/>
                        <a:pt x="253140" y="300038"/>
                      </a:cubicBezTo>
                      <a:lnTo>
                        <a:pt x="226494" y="285750"/>
                      </a:lnTo>
                      <a:cubicBezTo>
                        <a:pt x="217929" y="280988"/>
                        <a:pt x="209364" y="275272"/>
                        <a:pt x="200799" y="269557"/>
                      </a:cubicBezTo>
                      <a:cubicBezTo>
                        <a:pt x="192234" y="263843"/>
                        <a:pt x="183669" y="258128"/>
                        <a:pt x="176056" y="251460"/>
                      </a:cubicBezTo>
                      <a:cubicBezTo>
                        <a:pt x="168443" y="244793"/>
                        <a:pt x="159878" y="239078"/>
                        <a:pt x="152265" y="232410"/>
                      </a:cubicBezTo>
                      <a:lnTo>
                        <a:pt x="128473" y="211455"/>
                      </a:lnTo>
                      <a:cubicBezTo>
                        <a:pt x="120860" y="203835"/>
                        <a:pt x="113247" y="197168"/>
                        <a:pt x="105634" y="189547"/>
                      </a:cubicBezTo>
                      <a:cubicBezTo>
                        <a:pt x="98020" y="181928"/>
                        <a:pt x="91359" y="174307"/>
                        <a:pt x="84697" y="165735"/>
                      </a:cubicBezTo>
                      <a:cubicBezTo>
                        <a:pt x="78036" y="157163"/>
                        <a:pt x="71374" y="148590"/>
                        <a:pt x="64712" y="140018"/>
                      </a:cubicBezTo>
                      <a:cubicBezTo>
                        <a:pt x="39969" y="105728"/>
                        <a:pt x="16178" y="68580"/>
                        <a:pt x="0" y="26670"/>
                      </a:cubicBezTo>
                      <a:lnTo>
                        <a:pt x="3806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8" name="Google Shape;1688;p41"/>
                <p:cNvSpPr/>
                <p:nvPr/>
              </p:nvSpPr>
              <p:spPr>
                <a:xfrm>
                  <a:off x="1765843" y="2651652"/>
                  <a:ext cx="136086" cy="24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86" h="247411" extrusionOk="0">
                      <a:moveTo>
                        <a:pt x="136086" y="19050"/>
                      </a:moveTo>
                      <a:cubicBezTo>
                        <a:pt x="136086" y="42863"/>
                        <a:pt x="132280" y="65722"/>
                        <a:pt x="126570" y="87630"/>
                      </a:cubicBezTo>
                      <a:cubicBezTo>
                        <a:pt x="123715" y="99060"/>
                        <a:pt x="120860" y="109538"/>
                        <a:pt x="117053" y="120015"/>
                      </a:cubicBezTo>
                      <a:cubicBezTo>
                        <a:pt x="113247" y="130492"/>
                        <a:pt x="107537" y="140970"/>
                        <a:pt x="102779" y="151447"/>
                      </a:cubicBezTo>
                      <a:cubicBezTo>
                        <a:pt x="97069" y="161925"/>
                        <a:pt x="91359" y="171450"/>
                        <a:pt x="84697" y="180975"/>
                      </a:cubicBezTo>
                      <a:cubicBezTo>
                        <a:pt x="78036" y="190500"/>
                        <a:pt x="70422" y="199072"/>
                        <a:pt x="62809" y="207645"/>
                      </a:cubicBezTo>
                      <a:cubicBezTo>
                        <a:pt x="59003" y="211455"/>
                        <a:pt x="54244" y="216217"/>
                        <a:pt x="50438" y="220028"/>
                      </a:cubicBezTo>
                      <a:cubicBezTo>
                        <a:pt x="46631" y="223838"/>
                        <a:pt x="41873" y="227647"/>
                        <a:pt x="37114" y="231457"/>
                      </a:cubicBezTo>
                      <a:cubicBezTo>
                        <a:pt x="32356" y="235267"/>
                        <a:pt x="27598" y="238125"/>
                        <a:pt x="22840" y="241935"/>
                      </a:cubicBezTo>
                      <a:cubicBezTo>
                        <a:pt x="19985" y="243840"/>
                        <a:pt x="17130" y="245745"/>
                        <a:pt x="13323" y="246697"/>
                      </a:cubicBezTo>
                      <a:cubicBezTo>
                        <a:pt x="11420" y="247650"/>
                        <a:pt x="9517" y="247650"/>
                        <a:pt x="6662" y="246697"/>
                      </a:cubicBezTo>
                      <a:cubicBezTo>
                        <a:pt x="3807" y="246697"/>
                        <a:pt x="1903" y="244792"/>
                        <a:pt x="0" y="242888"/>
                      </a:cubicBezTo>
                      <a:lnTo>
                        <a:pt x="3807" y="236220"/>
                      </a:lnTo>
                      <a:cubicBezTo>
                        <a:pt x="4758" y="236220"/>
                        <a:pt x="4758" y="235267"/>
                        <a:pt x="4758" y="234315"/>
                      </a:cubicBezTo>
                      <a:lnTo>
                        <a:pt x="5710" y="232410"/>
                      </a:lnTo>
                      <a:cubicBezTo>
                        <a:pt x="6662" y="230505"/>
                        <a:pt x="6662" y="228600"/>
                        <a:pt x="7613" y="226695"/>
                      </a:cubicBezTo>
                      <a:cubicBezTo>
                        <a:pt x="8565" y="220980"/>
                        <a:pt x="10468" y="215265"/>
                        <a:pt x="12372" y="210503"/>
                      </a:cubicBezTo>
                      <a:cubicBezTo>
                        <a:pt x="15226" y="199072"/>
                        <a:pt x="18081" y="188595"/>
                        <a:pt x="20936" y="178117"/>
                      </a:cubicBezTo>
                      <a:cubicBezTo>
                        <a:pt x="23791" y="167640"/>
                        <a:pt x="25695" y="157163"/>
                        <a:pt x="28550" y="146685"/>
                      </a:cubicBezTo>
                      <a:cubicBezTo>
                        <a:pt x="31405" y="136207"/>
                        <a:pt x="34260" y="125730"/>
                        <a:pt x="37114" y="116205"/>
                      </a:cubicBezTo>
                      <a:cubicBezTo>
                        <a:pt x="39969" y="105728"/>
                        <a:pt x="42824" y="96203"/>
                        <a:pt x="46631" y="85725"/>
                      </a:cubicBezTo>
                      <a:cubicBezTo>
                        <a:pt x="50438" y="76200"/>
                        <a:pt x="54244" y="65722"/>
                        <a:pt x="59003" y="56197"/>
                      </a:cubicBezTo>
                      <a:cubicBezTo>
                        <a:pt x="68519" y="37147"/>
                        <a:pt x="78036" y="18097"/>
                        <a:pt x="93262" y="0"/>
                      </a:cubicBezTo>
                      <a:lnTo>
                        <a:pt x="136086" y="190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9" name="Google Shape;1689;p41"/>
                <p:cNvSpPr/>
                <p:nvPr/>
              </p:nvSpPr>
              <p:spPr>
                <a:xfrm>
                  <a:off x="1442131" y="2616595"/>
                  <a:ext cx="326157" cy="30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57" h="301141" extrusionOk="0">
                      <a:moveTo>
                        <a:pt x="323712" y="293185"/>
                      </a:moveTo>
                      <a:cubicBezTo>
                        <a:pt x="261855" y="258894"/>
                        <a:pt x="199997" y="216984"/>
                        <a:pt x="145753" y="165549"/>
                      </a:cubicBezTo>
                      <a:cubicBezTo>
                        <a:pt x="119107" y="140784"/>
                        <a:pt x="96267" y="113162"/>
                        <a:pt x="74379" y="84587"/>
                      </a:cubicBezTo>
                      <a:cubicBezTo>
                        <a:pt x="52491" y="56012"/>
                        <a:pt x="29651" y="27437"/>
                        <a:pt x="4908" y="767"/>
                      </a:cubicBezTo>
                      <a:cubicBezTo>
                        <a:pt x="3005" y="-1138"/>
                        <a:pt x="-801" y="767"/>
                        <a:pt x="150" y="3624"/>
                      </a:cubicBezTo>
                      <a:cubicBezTo>
                        <a:pt x="28700" y="72204"/>
                        <a:pt x="86751" y="129354"/>
                        <a:pt x="138140" y="176027"/>
                      </a:cubicBezTo>
                      <a:cubicBezTo>
                        <a:pt x="152415" y="189362"/>
                        <a:pt x="166690" y="201744"/>
                        <a:pt x="180964" y="213174"/>
                      </a:cubicBezTo>
                      <a:cubicBezTo>
                        <a:pt x="195239" y="224604"/>
                        <a:pt x="210466" y="236034"/>
                        <a:pt x="225692" y="246512"/>
                      </a:cubicBezTo>
                      <a:cubicBezTo>
                        <a:pt x="256145" y="267467"/>
                        <a:pt x="287550" y="285564"/>
                        <a:pt x="320857" y="300804"/>
                      </a:cubicBezTo>
                      <a:cubicBezTo>
                        <a:pt x="325616" y="302710"/>
                        <a:pt x="328471" y="296042"/>
                        <a:pt x="323712" y="2931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0" name="Google Shape;1690;p41"/>
                <p:cNvSpPr/>
                <p:nvPr/>
              </p:nvSpPr>
              <p:spPr>
                <a:xfrm>
                  <a:off x="1439750" y="2449469"/>
                  <a:ext cx="228462" cy="188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62" h="188972" extrusionOk="0">
                      <a:moveTo>
                        <a:pt x="227121" y="182181"/>
                      </a:moveTo>
                      <a:cubicBezTo>
                        <a:pt x="208088" y="167893"/>
                        <a:pt x="189055" y="153606"/>
                        <a:pt x="169070" y="140271"/>
                      </a:cubicBezTo>
                      <a:cubicBezTo>
                        <a:pt x="150037" y="125983"/>
                        <a:pt x="131004" y="111696"/>
                        <a:pt x="111971" y="96456"/>
                      </a:cubicBezTo>
                      <a:cubicBezTo>
                        <a:pt x="93890" y="81216"/>
                        <a:pt x="75808" y="64071"/>
                        <a:pt x="57727" y="47878"/>
                      </a:cubicBezTo>
                      <a:cubicBezTo>
                        <a:pt x="40597" y="30733"/>
                        <a:pt x="22516" y="14541"/>
                        <a:pt x="3483" y="253"/>
                      </a:cubicBezTo>
                      <a:cubicBezTo>
                        <a:pt x="1579" y="-699"/>
                        <a:pt x="-1276" y="1206"/>
                        <a:pt x="628" y="3111"/>
                      </a:cubicBezTo>
                      <a:cubicBezTo>
                        <a:pt x="13951" y="22161"/>
                        <a:pt x="28226" y="39306"/>
                        <a:pt x="45355" y="54546"/>
                      </a:cubicBezTo>
                      <a:cubicBezTo>
                        <a:pt x="61534" y="69786"/>
                        <a:pt x="79615" y="84073"/>
                        <a:pt x="95793" y="98361"/>
                      </a:cubicBezTo>
                      <a:cubicBezTo>
                        <a:pt x="115778" y="115506"/>
                        <a:pt x="136714" y="131698"/>
                        <a:pt x="157651" y="147891"/>
                      </a:cubicBezTo>
                      <a:cubicBezTo>
                        <a:pt x="179538" y="163131"/>
                        <a:pt x="201427" y="177418"/>
                        <a:pt x="223315" y="188848"/>
                      </a:cubicBezTo>
                      <a:cubicBezTo>
                        <a:pt x="228073" y="189801"/>
                        <a:pt x="229976" y="185038"/>
                        <a:pt x="227121" y="18218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1" name="Google Shape;1691;p41"/>
                <p:cNvSpPr/>
                <p:nvPr/>
              </p:nvSpPr>
              <p:spPr>
                <a:xfrm>
                  <a:off x="1758929" y="2717953"/>
                  <a:ext cx="109884" cy="184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84" h="184834" extrusionOk="0">
                      <a:moveTo>
                        <a:pt x="3108" y="184206"/>
                      </a:moveTo>
                      <a:cubicBezTo>
                        <a:pt x="31658" y="162299"/>
                        <a:pt x="48787" y="131819"/>
                        <a:pt x="65917" y="99434"/>
                      </a:cubicBezTo>
                      <a:cubicBezTo>
                        <a:pt x="83047" y="68001"/>
                        <a:pt x="99225" y="37521"/>
                        <a:pt x="109693" y="2279"/>
                      </a:cubicBezTo>
                      <a:cubicBezTo>
                        <a:pt x="110645" y="374"/>
                        <a:pt x="107790" y="-579"/>
                        <a:pt x="106838" y="374"/>
                      </a:cubicBezTo>
                      <a:cubicBezTo>
                        <a:pt x="85902" y="27996"/>
                        <a:pt x="70675" y="59429"/>
                        <a:pt x="54497" y="90861"/>
                      </a:cubicBezTo>
                      <a:cubicBezTo>
                        <a:pt x="39271" y="122294"/>
                        <a:pt x="23093" y="153726"/>
                        <a:pt x="253" y="181349"/>
                      </a:cubicBezTo>
                      <a:cubicBezTo>
                        <a:pt x="-699" y="183254"/>
                        <a:pt x="1205" y="186111"/>
                        <a:pt x="3108" y="18420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2" name="Google Shape;1692;p41"/>
                <p:cNvSpPr/>
                <p:nvPr/>
              </p:nvSpPr>
              <p:spPr>
                <a:xfrm>
                  <a:off x="1699104" y="2388925"/>
                  <a:ext cx="146678" cy="341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78" h="341263" extrusionOk="0">
                      <a:moveTo>
                        <a:pt x="6785" y="339879"/>
                      </a:moveTo>
                      <a:cubicBezTo>
                        <a:pt x="22963" y="316067"/>
                        <a:pt x="37238" y="290349"/>
                        <a:pt x="52465" y="262727"/>
                      </a:cubicBezTo>
                      <a:cubicBezTo>
                        <a:pt x="67691" y="236056"/>
                        <a:pt x="81966" y="207482"/>
                        <a:pt x="94337" y="178907"/>
                      </a:cubicBezTo>
                      <a:cubicBezTo>
                        <a:pt x="100999" y="164619"/>
                        <a:pt x="106709" y="150332"/>
                        <a:pt x="112419" y="135092"/>
                      </a:cubicBezTo>
                      <a:cubicBezTo>
                        <a:pt x="118129" y="120804"/>
                        <a:pt x="122887" y="105564"/>
                        <a:pt x="127645" y="91277"/>
                      </a:cubicBezTo>
                      <a:cubicBezTo>
                        <a:pt x="137162" y="61749"/>
                        <a:pt x="142872" y="32222"/>
                        <a:pt x="146678" y="2694"/>
                      </a:cubicBezTo>
                      <a:cubicBezTo>
                        <a:pt x="146678" y="789"/>
                        <a:pt x="143823" y="-1116"/>
                        <a:pt x="142872" y="789"/>
                      </a:cubicBezTo>
                      <a:cubicBezTo>
                        <a:pt x="132404" y="28412"/>
                        <a:pt x="123839" y="56034"/>
                        <a:pt x="115274" y="83657"/>
                      </a:cubicBezTo>
                      <a:cubicBezTo>
                        <a:pt x="106709" y="111279"/>
                        <a:pt x="97192" y="139854"/>
                        <a:pt x="85773" y="167477"/>
                      </a:cubicBezTo>
                      <a:cubicBezTo>
                        <a:pt x="61981" y="225579"/>
                        <a:pt x="32480" y="281777"/>
                        <a:pt x="124" y="334164"/>
                      </a:cubicBezTo>
                      <a:cubicBezTo>
                        <a:pt x="-828" y="338927"/>
                        <a:pt x="3930" y="343689"/>
                        <a:pt x="6785" y="33987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3" name="Google Shape;1693;p41"/>
                <p:cNvSpPr/>
                <p:nvPr/>
              </p:nvSpPr>
              <p:spPr>
                <a:xfrm>
                  <a:off x="1645416" y="2318854"/>
                  <a:ext cx="83312" cy="227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12" h="227493" extrusionOk="0">
                      <a:moveTo>
                        <a:pt x="4325" y="226118"/>
                      </a:moveTo>
                      <a:cubicBezTo>
                        <a:pt x="21455" y="190875"/>
                        <a:pt x="39536" y="155633"/>
                        <a:pt x="53811" y="118485"/>
                      </a:cubicBezTo>
                      <a:cubicBezTo>
                        <a:pt x="69038" y="81338"/>
                        <a:pt x="80458" y="43238"/>
                        <a:pt x="83313" y="2280"/>
                      </a:cubicBezTo>
                      <a:cubicBezTo>
                        <a:pt x="83313" y="-577"/>
                        <a:pt x="80458" y="-577"/>
                        <a:pt x="79506" y="1328"/>
                      </a:cubicBezTo>
                      <a:cubicBezTo>
                        <a:pt x="66183" y="37523"/>
                        <a:pt x="52860" y="74670"/>
                        <a:pt x="39536" y="111818"/>
                      </a:cubicBezTo>
                      <a:cubicBezTo>
                        <a:pt x="26213" y="148965"/>
                        <a:pt x="13842" y="186113"/>
                        <a:pt x="519" y="223260"/>
                      </a:cubicBezTo>
                      <a:cubicBezTo>
                        <a:pt x="-1385" y="227070"/>
                        <a:pt x="2422" y="228975"/>
                        <a:pt x="4325" y="22611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4" name="Google Shape;1694;p41"/>
                <p:cNvSpPr/>
                <p:nvPr/>
              </p:nvSpPr>
              <p:spPr>
                <a:xfrm>
                  <a:off x="1362342" y="2096671"/>
                  <a:ext cx="253199" cy="344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199" h="344926" extrusionOk="0">
                      <a:moveTo>
                        <a:pt x="252188" y="338763"/>
                      </a:moveTo>
                      <a:cubicBezTo>
                        <a:pt x="232203" y="312093"/>
                        <a:pt x="208412" y="287328"/>
                        <a:pt x="185572" y="263516"/>
                      </a:cubicBezTo>
                      <a:cubicBezTo>
                        <a:pt x="162733" y="239703"/>
                        <a:pt x="138941" y="214938"/>
                        <a:pt x="116102" y="190173"/>
                      </a:cubicBezTo>
                      <a:cubicBezTo>
                        <a:pt x="91359" y="162551"/>
                        <a:pt x="70422" y="133023"/>
                        <a:pt x="51389" y="101591"/>
                      </a:cubicBezTo>
                      <a:cubicBezTo>
                        <a:pt x="41873" y="86351"/>
                        <a:pt x="32356" y="70158"/>
                        <a:pt x="24743" y="53013"/>
                      </a:cubicBezTo>
                      <a:cubicBezTo>
                        <a:pt x="16178" y="35868"/>
                        <a:pt x="8565" y="18723"/>
                        <a:pt x="1903" y="626"/>
                      </a:cubicBezTo>
                      <a:cubicBezTo>
                        <a:pt x="952" y="-327"/>
                        <a:pt x="0" y="-327"/>
                        <a:pt x="0" y="1578"/>
                      </a:cubicBezTo>
                      <a:cubicBezTo>
                        <a:pt x="7613" y="35868"/>
                        <a:pt x="20936" y="68253"/>
                        <a:pt x="38066" y="97781"/>
                      </a:cubicBezTo>
                      <a:cubicBezTo>
                        <a:pt x="55196" y="127308"/>
                        <a:pt x="75181" y="154931"/>
                        <a:pt x="97069" y="179696"/>
                      </a:cubicBezTo>
                      <a:cubicBezTo>
                        <a:pt x="121812" y="208271"/>
                        <a:pt x="146555" y="236846"/>
                        <a:pt x="171298" y="263516"/>
                      </a:cubicBezTo>
                      <a:cubicBezTo>
                        <a:pt x="196992" y="291138"/>
                        <a:pt x="222687" y="316856"/>
                        <a:pt x="248382" y="343526"/>
                      </a:cubicBezTo>
                      <a:cubicBezTo>
                        <a:pt x="251237" y="347336"/>
                        <a:pt x="255043" y="342573"/>
                        <a:pt x="252188" y="3387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5" name="Google Shape;1695;p41"/>
                <p:cNvSpPr/>
                <p:nvPr/>
              </p:nvSpPr>
              <p:spPr>
                <a:xfrm>
                  <a:off x="1373689" y="1772986"/>
                  <a:ext cx="177080" cy="4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080" h="432896" extrusionOk="0">
                      <a:moveTo>
                        <a:pt x="177080" y="430991"/>
                      </a:moveTo>
                      <a:cubicBezTo>
                        <a:pt x="139966" y="364316"/>
                        <a:pt x="102851" y="298594"/>
                        <a:pt x="67640" y="230014"/>
                      </a:cubicBezTo>
                      <a:cubicBezTo>
                        <a:pt x="49559" y="192866"/>
                        <a:pt x="32429" y="157624"/>
                        <a:pt x="22913" y="121429"/>
                      </a:cubicBezTo>
                      <a:cubicBezTo>
                        <a:pt x="13396" y="85234"/>
                        <a:pt x="8638" y="46181"/>
                        <a:pt x="12444" y="3319"/>
                      </a:cubicBezTo>
                      <a:cubicBezTo>
                        <a:pt x="12444" y="461"/>
                        <a:pt x="8638" y="-1444"/>
                        <a:pt x="7686" y="1414"/>
                      </a:cubicBezTo>
                      <a:cubicBezTo>
                        <a:pt x="-15154" y="69041"/>
                        <a:pt x="17203" y="147146"/>
                        <a:pt x="48607" y="207154"/>
                      </a:cubicBezTo>
                      <a:cubicBezTo>
                        <a:pt x="67640" y="246206"/>
                        <a:pt x="88577" y="284306"/>
                        <a:pt x="109513" y="322406"/>
                      </a:cubicBezTo>
                      <a:cubicBezTo>
                        <a:pt x="130449" y="360506"/>
                        <a:pt x="152337" y="396701"/>
                        <a:pt x="175177" y="432896"/>
                      </a:cubicBezTo>
                      <a:cubicBezTo>
                        <a:pt x="176129" y="432896"/>
                        <a:pt x="177080" y="431944"/>
                        <a:pt x="177080" y="4309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6" name="Google Shape;1696;p41"/>
                <p:cNvSpPr/>
                <p:nvPr/>
              </p:nvSpPr>
              <p:spPr>
                <a:xfrm>
                  <a:off x="1473312" y="1590999"/>
                  <a:ext cx="46052" cy="38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2" h="380329" extrusionOk="0">
                      <a:moveTo>
                        <a:pt x="46053" y="378663"/>
                      </a:moveTo>
                      <a:cubicBezTo>
                        <a:pt x="45101" y="348183"/>
                        <a:pt x="40343" y="316750"/>
                        <a:pt x="35584" y="285318"/>
                      </a:cubicBezTo>
                      <a:cubicBezTo>
                        <a:pt x="30826" y="253885"/>
                        <a:pt x="26068" y="222453"/>
                        <a:pt x="22261" y="191973"/>
                      </a:cubicBezTo>
                      <a:cubicBezTo>
                        <a:pt x="19406" y="161493"/>
                        <a:pt x="19406" y="129108"/>
                        <a:pt x="17503" y="97675"/>
                      </a:cubicBezTo>
                      <a:cubicBezTo>
                        <a:pt x="16551" y="81483"/>
                        <a:pt x="15600" y="66243"/>
                        <a:pt x="14648" y="50050"/>
                      </a:cubicBezTo>
                      <a:cubicBezTo>
                        <a:pt x="13696" y="34810"/>
                        <a:pt x="11793" y="18618"/>
                        <a:pt x="8938" y="3378"/>
                      </a:cubicBezTo>
                      <a:cubicBezTo>
                        <a:pt x="7987" y="-432"/>
                        <a:pt x="3228" y="-1385"/>
                        <a:pt x="2277" y="2425"/>
                      </a:cubicBezTo>
                      <a:cubicBezTo>
                        <a:pt x="373" y="17665"/>
                        <a:pt x="-578" y="33858"/>
                        <a:pt x="373" y="49098"/>
                      </a:cubicBezTo>
                      <a:cubicBezTo>
                        <a:pt x="373" y="65290"/>
                        <a:pt x="1325" y="80530"/>
                        <a:pt x="3228" y="96723"/>
                      </a:cubicBezTo>
                      <a:cubicBezTo>
                        <a:pt x="6083" y="129108"/>
                        <a:pt x="10842" y="160540"/>
                        <a:pt x="13696" y="191020"/>
                      </a:cubicBezTo>
                      <a:cubicBezTo>
                        <a:pt x="17503" y="221500"/>
                        <a:pt x="20358" y="253885"/>
                        <a:pt x="23213" y="285318"/>
                      </a:cubicBezTo>
                      <a:cubicBezTo>
                        <a:pt x="27020" y="316750"/>
                        <a:pt x="33681" y="348183"/>
                        <a:pt x="42246" y="377710"/>
                      </a:cubicBezTo>
                      <a:cubicBezTo>
                        <a:pt x="44149" y="381520"/>
                        <a:pt x="46053" y="380568"/>
                        <a:pt x="46053" y="3786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7" name="Google Shape;1697;p41"/>
                <p:cNvSpPr/>
                <p:nvPr/>
              </p:nvSpPr>
              <p:spPr>
                <a:xfrm>
                  <a:off x="1551471" y="1791306"/>
                  <a:ext cx="83189" cy="37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89" h="373824" extrusionOk="0">
                      <a:moveTo>
                        <a:pt x="9767" y="370761"/>
                      </a:moveTo>
                      <a:cubicBezTo>
                        <a:pt x="14525" y="356473"/>
                        <a:pt x="19283" y="341233"/>
                        <a:pt x="24042" y="325993"/>
                      </a:cubicBezTo>
                      <a:cubicBezTo>
                        <a:pt x="28800" y="310753"/>
                        <a:pt x="33558" y="295513"/>
                        <a:pt x="37365" y="280273"/>
                      </a:cubicBezTo>
                      <a:cubicBezTo>
                        <a:pt x="45930" y="249793"/>
                        <a:pt x="51640" y="218361"/>
                        <a:pt x="57349" y="187881"/>
                      </a:cubicBezTo>
                      <a:cubicBezTo>
                        <a:pt x="63059" y="158353"/>
                        <a:pt x="69721" y="126921"/>
                        <a:pt x="74479" y="95488"/>
                      </a:cubicBezTo>
                      <a:cubicBezTo>
                        <a:pt x="80189" y="64056"/>
                        <a:pt x="83996" y="32623"/>
                        <a:pt x="83044" y="2143"/>
                      </a:cubicBezTo>
                      <a:cubicBezTo>
                        <a:pt x="83044" y="-714"/>
                        <a:pt x="79238" y="-714"/>
                        <a:pt x="78286" y="2143"/>
                      </a:cubicBezTo>
                      <a:cubicBezTo>
                        <a:pt x="70673" y="32623"/>
                        <a:pt x="65914" y="65008"/>
                        <a:pt x="61156" y="96441"/>
                      </a:cubicBezTo>
                      <a:cubicBezTo>
                        <a:pt x="57349" y="127873"/>
                        <a:pt x="52591" y="160258"/>
                        <a:pt x="44978" y="191691"/>
                      </a:cubicBezTo>
                      <a:cubicBezTo>
                        <a:pt x="37365" y="221218"/>
                        <a:pt x="31655" y="250746"/>
                        <a:pt x="23090" y="279321"/>
                      </a:cubicBezTo>
                      <a:cubicBezTo>
                        <a:pt x="15477" y="308848"/>
                        <a:pt x="6912" y="337423"/>
                        <a:pt x="250" y="366951"/>
                      </a:cubicBezTo>
                      <a:cubicBezTo>
                        <a:pt x="-1653" y="373618"/>
                        <a:pt x="7864" y="376476"/>
                        <a:pt x="9767" y="3707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8" name="Google Shape;1698;p41"/>
                <p:cNvSpPr/>
                <p:nvPr/>
              </p:nvSpPr>
              <p:spPr>
                <a:xfrm>
                  <a:off x="1588836" y="1999681"/>
                  <a:ext cx="130376" cy="343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76" h="343755" extrusionOk="0">
                      <a:moveTo>
                        <a:pt x="2855" y="343361"/>
                      </a:moveTo>
                      <a:cubicBezTo>
                        <a:pt x="19033" y="321453"/>
                        <a:pt x="31405" y="293831"/>
                        <a:pt x="41873" y="265256"/>
                      </a:cubicBezTo>
                      <a:cubicBezTo>
                        <a:pt x="47583" y="250969"/>
                        <a:pt x="52341" y="236681"/>
                        <a:pt x="56148" y="222394"/>
                      </a:cubicBezTo>
                      <a:cubicBezTo>
                        <a:pt x="60906" y="208106"/>
                        <a:pt x="65664" y="194771"/>
                        <a:pt x="70422" y="181436"/>
                      </a:cubicBezTo>
                      <a:cubicBezTo>
                        <a:pt x="82794" y="150003"/>
                        <a:pt x="92310" y="117619"/>
                        <a:pt x="103730" y="86186"/>
                      </a:cubicBezTo>
                      <a:cubicBezTo>
                        <a:pt x="114198" y="58564"/>
                        <a:pt x="126570" y="31894"/>
                        <a:pt x="130376" y="3319"/>
                      </a:cubicBezTo>
                      <a:cubicBezTo>
                        <a:pt x="130376" y="461"/>
                        <a:pt x="126570" y="-1444"/>
                        <a:pt x="125618" y="1414"/>
                      </a:cubicBezTo>
                      <a:cubicBezTo>
                        <a:pt x="112295" y="23321"/>
                        <a:pt x="105634" y="49991"/>
                        <a:pt x="96117" y="75709"/>
                      </a:cubicBezTo>
                      <a:cubicBezTo>
                        <a:pt x="84697" y="104284"/>
                        <a:pt x="73277" y="133811"/>
                        <a:pt x="62809" y="163339"/>
                      </a:cubicBezTo>
                      <a:cubicBezTo>
                        <a:pt x="40921" y="219536"/>
                        <a:pt x="8565" y="280496"/>
                        <a:pt x="0" y="342409"/>
                      </a:cubicBezTo>
                      <a:cubicBezTo>
                        <a:pt x="0" y="343361"/>
                        <a:pt x="1903" y="344314"/>
                        <a:pt x="2855" y="3433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9" name="Google Shape;1699;p41"/>
                <p:cNvSpPr/>
                <p:nvPr/>
              </p:nvSpPr>
              <p:spPr>
                <a:xfrm>
                  <a:off x="1492633" y="1690818"/>
                  <a:ext cx="479463" cy="1629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63" h="1629036" extrusionOk="0">
                      <a:moveTo>
                        <a:pt x="1989" y="714"/>
                      </a:moveTo>
                      <a:cubicBezTo>
                        <a:pt x="86" y="35004"/>
                        <a:pt x="-866" y="69294"/>
                        <a:pt x="1037" y="104537"/>
                      </a:cubicBezTo>
                      <a:cubicBezTo>
                        <a:pt x="2941" y="139779"/>
                        <a:pt x="5796" y="175022"/>
                        <a:pt x="9602" y="209312"/>
                      </a:cubicBezTo>
                      <a:cubicBezTo>
                        <a:pt x="14361" y="244554"/>
                        <a:pt x="19119" y="279797"/>
                        <a:pt x="23877" y="314087"/>
                      </a:cubicBezTo>
                      <a:cubicBezTo>
                        <a:pt x="29587" y="348377"/>
                        <a:pt x="35297" y="383619"/>
                        <a:pt x="41007" y="416957"/>
                      </a:cubicBezTo>
                      <a:cubicBezTo>
                        <a:pt x="64798" y="557927"/>
                        <a:pt x="97154" y="696992"/>
                        <a:pt x="136172" y="834152"/>
                      </a:cubicBezTo>
                      <a:cubicBezTo>
                        <a:pt x="216111" y="1110377"/>
                        <a:pt x="323648" y="1380887"/>
                        <a:pt x="472106" y="1626632"/>
                      </a:cubicBezTo>
                      <a:cubicBezTo>
                        <a:pt x="474961" y="1631394"/>
                        <a:pt x="481622" y="1628537"/>
                        <a:pt x="478767" y="1622822"/>
                      </a:cubicBezTo>
                      <a:cubicBezTo>
                        <a:pt x="348391" y="1371362"/>
                        <a:pt x="234193" y="1109425"/>
                        <a:pt x="155205" y="837009"/>
                      </a:cubicBezTo>
                      <a:cubicBezTo>
                        <a:pt x="116187" y="703659"/>
                        <a:pt x="84783" y="567452"/>
                        <a:pt x="60040" y="430292"/>
                      </a:cubicBezTo>
                      <a:lnTo>
                        <a:pt x="43862" y="327422"/>
                      </a:lnTo>
                      <a:cubicBezTo>
                        <a:pt x="39104" y="293132"/>
                        <a:pt x="34345" y="258842"/>
                        <a:pt x="30539" y="223599"/>
                      </a:cubicBezTo>
                      <a:cubicBezTo>
                        <a:pt x="25780" y="186452"/>
                        <a:pt x="22926" y="149304"/>
                        <a:pt x="19119" y="112157"/>
                      </a:cubicBezTo>
                      <a:cubicBezTo>
                        <a:pt x="17216" y="93107"/>
                        <a:pt x="14361" y="75009"/>
                        <a:pt x="12457" y="55959"/>
                      </a:cubicBezTo>
                      <a:cubicBezTo>
                        <a:pt x="10554" y="36909"/>
                        <a:pt x="7699" y="18812"/>
                        <a:pt x="3892" y="714"/>
                      </a:cubicBezTo>
                      <a:cubicBezTo>
                        <a:pt x="2941" y="-238"/>
                        <a:pt x="1989" y="-238"/>
                        <a:pt x="1989" y="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00" name="Google Shape;1700;p41"/>
              <p:cNvGrpSpPr/>
              <p:nvPr/>
            </p:nvGrpSpPr>
            <p:grpSpPr>
              <a:xfrm flipH="1">
                <a:off x="786813" y="4500582"/>
                <a:ext cx="396320" cy="642930"/>
                <a:chOff x="975733" y="2462104"/>
                <a:chExt cx="631184" cy="1023937"/>
              </a:xfrm>
            </p:grpSpPr>
            <p:sp>
              <p:nvSpPr>
                <p:cNvPr id="1701" name="Google Shape;1701;p41"/>
                <p:cNvSpPr/>
                <p:nvPr/>
              </p:nvSpPr>
              <p:spPr>
                <a:xfrm>
                  <a:off x="975733" y="2462104"/>
                  <a:ext cx="631184" cy="1023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184" h="1023937" extrusionOk="0">
                      <a:moveTo>
                        <a:pt x="631184" y="1019175"/>
                      </a:moveTo>
                      <a:cubicBezTo>
                        <a:pt x="630232" y="1015365"/>
                        <a:pt x="629281" y="1012508"/>
                        <a:pt x="628329" y="1009650"/>
                      </a:cubicBezTo>
                      <a:cubicBezTo>
                        <a:pt x="627377" y="1005840"/>
                        <a:pt x="626426" y="1002983"/>
                        <a:pt x="625474" y="1000125"/>
                      </a:cubicBezTo>
                      <a:cubicBezTo>
                        <a:pt x="624523" y="996315"/>
                        <a:pt x="623571" y="993458"/>
                        <a:pt x="622619" y="990600"/>
                      </a:cubicBezTo>
                      <a:lnTo>
                        <a:pt x="620716" y="985838"/>
                      </a:lnTo>
                      <a:lnTo>
                        <a:pt x="618813" y="981075"/>
                      </a:lnTo>
                      <a:cubicBezTo>
                        <a:pt x="617861" y="978218"/>
                        <a:pt x="616909" y="975360"/>
                        <a:pt x="615958" y="971550"/>
                      </a:cubicBezTo>
                      <a:cubicBezTo>
                        <a:pt x="615006" y="968693"/>
                        <a:pt x="614054" y="965835"/>
                        <a:pt x="613103" y="962977"/>
                      </a:cubicBezTo>
                      <a:cubicBezTo>
                        <a:pt x="611199" y="956310"/>
                        <a:pt x="609296" y="950595"/>
                        <a:pt x="607393" y="944880"/>
                      </a:cubicBezTo>
                      <a:cubicBezTo>
                        <a:pt x="599780" y="920115"/>
                        <a:pt x="592166" y="895350"/>
                        <a:pt x="584553" y="871538"/>
                      </a:cubicBezTo>
                      <a:cubicBezTo>
                        <a:pt x="576940" y="846773"/>
                        <a:pt x="569327" y="823913"/>
                        <a:pt x="560762" y="800100"/>
                      </a:cubicBezTo>
                      <a:cubicBezTo>
                        <a:pt x="553149" y="776288"/>
                        <a:pt x="546487" y="752475"/>
                        <a:pt x="538874" y="728663"/>
                      </a:cubicBezTo>
                      <a:cubicBezTo>
                        <a:pt x="532212" y="704850"/>
                        <a:pt x="524599" y="681038"/>
                        <a:pt x="517937" y="657225"/>
                      </a:cubicBezTo>
                      <a:cubicBezTo>
                        <a:pt x="511276" y="633413"/>
                        <a:pt x="504614" y="610552"/>
                        <a:pt x="497001" y="587693"/>
                      </a:cubicBezTo>
                      <a:cubicBezTo>
                        <a:pt x="489388" y="564833"/>
                        <a:pt x="481774" y="542925"/>
                        <a:pt x="472258" y="521017"/>
                      </a:cubicBezTo>
                      <a:cubicBezTo>
                        <a:pt x="463693" y="499110"/>
                        <a:pt x="454177" y="477202"/>
                        <a:pt x="444660" y="456248"/>
                      </a:cubicBezTo>
                      <a:cubicBezTo>
                        <a:pt x="435144" y="435292"/>
                        <a:pt x="426579" y="413385"/>
                        <a:pt x="416110" y="392430"/>
                      </a:cubicBezTo>
                      <a:cubicBezTo>
                        <a:pt x="406594" y="371475"/>
                        <a:pt x="396126" y="350520"/>
                        <a:pt x="384706" y="330517"/>
                      </a:cubicBezTo>
                      <a:cubicBezTo>
                        <a:pt x="373286" y="310515"/>
                        <a:pt x="361866" y="290513"/>
                        <a:pt x="347591" y="271463"/>
                      </a:cubicBezTo>
                      <a:cubicBezTo>
                        <a:pt x="334268" y="252413"/>
                        <a:pt x="319993" y="233363"/>
                        <a:pt x="305719" y="214313"/>
                      </a:cubicBezTo>
                      <a:cubicBezTo>
                        <a:pt x="291444" y="195263"/>
                        <a:pt x="276217" y="176213"/>
                        <a:pt x="260991" y="158115"/>
                      </a:cubicBezTo>
                      <a:cubicBezTo>
                        <a:pt x="245764" y="139065"/>
                        <a:pt x="230538" y="120015"/>
                        <a:pt x="214360" y="100965"/>
                      </a:cubicBezTo>
                      <a:cubicBezTo>
                        <a:pt x="199133" y="81915"/>
                        <a:pt x="181052" y="63817"/>
                        <a:pt x="161067" y="45720"/>
                      </a:cubicBezTo>
                      <a:cubicBezTo>
                        <a:pt x="156309" y="40958"/>
                        <a:pt x="150599" y="37148"/>
                        <a:pt x="145841" y="32385"/>
                      </a:cubicBezTo>
                      <a:lnTo>
                        <a:pt x="129663" y="19050"/>
                      </a:lnTo>
                      <a:cubicBezTo>
                        <a:pt x="126808" y="17145"/>
                        <a:pt x="124905" y="14288"/>
                        <a:pt x="121098" y="12383"/>
                      </a:cubicBezTo>
                      <a:cubicBezTo>
                        <a:pt x="118243" y="10478"/>
                        <a:pt x="114436" y="8573"/>
                        <a:pt x="109678" y="6667"/>
                      </a:cubicBezTo>
                      <a:lnTo>
                        <a:pt x="103016" y="4763"/>
                      </a:lnTo>
                      <a:lnTo>
                        <a:pt x="95403" y="2858"/>
                      </a:lnTo>
                      <a:cubicBezTo>
                        <a:pt x="92548" y="1905"/>
                        <a:pt x="88742" y="1905"/>
                        <a:pt x="85887" y="953"/>
                      </a:cubicBezTo>
                      <a:lnTo>
                        <a:pt x="81128" y="0"/>
                      </a:lnTo>
                      <a:lnTo>
                        <a:pt x="75419" y="0"/>
                      </a:lnTo>
                      <a:lnTo>
                        <a:pt x="37352" y="17145"/>
                      </a:lnTo>
                      <a:lnTo>
                        <a:pt x="33546" y="20955"/>
                      </a:lnTo>
                      <a:lnTo>
                        <a:pt x="30691" y="24765"/>
                      </a:lnTo>
                      <a:cubicBezTo>
                        <a:pt x="28788" y="26670"/>
                        <a:pt x="25933" y="29528"/>
                        <a:pt x="24981" y="31433"/>
                      </a:cubicBezTo>
                      <a:lnTo>
                        <a:pt x="20223" y="38100"/>
                      </a:lnTo>
                      <a:lnTo>
                        <a:pt x="16416" y="44767"/>
                      </a:lnTo>
                      <a:cubicBezTo>
                        <a:pt x="13561" y="48578"/>
                        <a:pt x="12609" y="52388"/>
                        <a:pt x="10706" y="56198"/>
                      </a:cubicBezTo>
                      <a:cubicBezTo>
                        <a:pt x="9754" y="60008"/>
                        <a:pt x="8803" y="63817"/>
                        <a:pt x="7851" y="66675"/>
                      </a:cubicBezTo>
                      <a:lnTo>
                        <a:pt x="4996" y="87630"/>
                      </a:lnTo>
                      <a:cubicBezTo>
                        <a:pt x="4045" y="94298"/>
                        <a:pt x="3093" y="101917"/>
                        <a:pt x="2141" y="108585"/>
                      </a:cubicBezTo>
                      <a:cubicBezTo>
                        <a:pt x="-714" y="136208"/>
                        <a:pt x="-714" y="162877"/>
                        <a:pt x="2141" y="189548"/>
                      </a:cubicBezTo>
                      <a:cubicBezTo>
                        <a:pt x="4996" y="215265"/>
                        <a:pt x="8803" y="241935"/>
                        <a:pt x="12609" y="267652"/>
                      </a:cubicBezTo>
                      <a:cubicBezTo>
                        <a:pt x="17368" y="293370"/>
                        <a:pt x="22126" y="319088"/>
                        <a:pt x="26884" y="344805"/>
                      </a:cubicBezTo>
                      <a:cubicBezTo>
                        <a:pt x="32594" y="370523"/>
                        <a:pt x="39256" y="395288"/>
                        <a:pt x="46869" y="420052"/>
                      </a:cubicBezTo>
                      <a:cubicBezTo>
                        <a:pt x="55434" y="444817"/>
                        <a:pt x="63999" y="468630"/>
                        <a:pt x="75419" y="491490"/>
                      </a:cubicBezTo>
                      <a:cubicBezTo>
                        <a:pt x="86838" y="514350"/>
                        <a:pt x="99210" y="537210"/>
                        <a:pt x="112533" y="559118"/>
                      </a:cubicBezTo>
                      <a:cubicBezTo>
                        <a:pt x="125856" y="581025"/>
                        <a:pt x="140131" y="601980"/>
                        <a:pt x="154406" y="623888"/>
                      </a:cubicBezTo>
                      <a:cubicBezTo>
                        <a:pt x="169632" y="644843"/>
                        <a:pt x="184859" y="665798"/>
                        <a:pt x="200085" y="685800"/>
                      </a:cubicBezTo>
                      <a:cubicBezTo>
                        <a:pt x="216263" y="705802"/>
                        <a:pt x="233393" y="724852"/>
                        <a:pt x="251474" y="743902"/>
                      </a:cubicBezTo>
                      <a:cubicBezTo>
                        <a:pt x="269556" y="762000"/>
                        <a:pt x="289541" y="780098"/>
                        <a:pt x="308574" y="797243"/>
                      </a:cubicBezTo>
                      <a:cubicBezTo>
                        <a:pt x="328558" y="814388"/>
                        <a:pt x="348543" y="830580"/>
                        <a:pt x="369479" y="847725"/>
                      </a:cubicBezTo>
                      <a:cubicBezTo>
                        <a:pt x="390416" y="863918"/>
                        <a:pt x="410400" y="880110"/>
                        <a:pt x="431337" y="896302"/>
                      </a:cubicBezTo>
                      <a:cubicBezTo>
                        <a:pt x="452273" y="911543"/>
                        <a:pt x="473210" y="927735"/>
                        <a:pt x="494146" y="942023"/>
                      </a:cubicBezTo>
                      <a:cubicBezTo>
                        <a:pt x="516034" y="956310"/>
                        <a:pt x="537922" y="970598"/>
                        <a:pt x="559810" y="983933"/>
                      </a:cubicBezTo>
                      <a:cubicBezTo>
                        <a:pt x="565520" y="987743"/>
                        <a:pt x="571230" y="990600"/>
                        <a:pt x="576940" y="994410"/>
                      </a:cubicBezTo>
                      <a:cubicBezTo>
                        <a:pt x="579795" y="996315"/>
                        <a:pt x="582650" y="998220"/>
                        <a:pt x="585505" y="999173"/>
                      </a:cubicBezTo>
                      <a:cubicBezTo>
                        <a:pt x="588360" y="1001077"/>
                        <a:pt x="591215" y="1002983"/>
                        <a:pt x="594070" y="1003935"/>
                      </a:cubicBezTo>
                      <a:lnTo>
                        <a:pt x="597876" y="1006793"/>
                      </a:lnTo>
                      <a:lnTo>
                        <a:pt x="602635" y="1009650"/>
                      </a:lnTo>
                      <a:cubicBezTo>
                        <a:pt x="605489" y="1011555"/>
                        <a:pt x="608344" y="1012508"/>
                        <a:pt x="611199" y="1014413"/>
                      </a:cubicBezTo>
                      <a:cubicBezTo>
                        <a:pt x="614054" y="1016318"/>
                        <a:pt x="615958" y="1017270"/>
                        <a:pt x="619764" y="1019175"/>
                      </a:cubicBezTo>
                      <a:cubicBezTo>
                        <a:pt x="622619" y="1021080"/>
                        <a:pt x="624523" y="1022033"/>
                        <a:pt x="628329" y="1023938"/>
                      </a:cubicBezTo>
                      <a:lnTo>
                        <a:pt x="630232" y="1022985"/>
                      </a:lnTo>
                      <a:lnTo>
                        <a:pt x="630232" y="102298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2" name="Google Shape;1702;p41"/>
                <p:cNvSpPr/>
                <p:nvPr/>
              </p:nvSpPr>
              <p:spPr>
                <a:xfrm>
                  <a:off x="1027939" y="2653096"/>
                  <a:ext cx="574458" cy="827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458" h="827572" extrusionOk="0">
                      <a:moveTo>
                        <a:pt x="569462" y="820564"/>
                      </a:moveTo>
                      <a:cubicBezTo>
                        <a:pt x="524734" y="764366"/>
                        <a:pt x="482862" y="705311"/>
                        <a:pt x="441941" y="646256"/>
                      </a:cubicBezTo>
                      <a:cubicBezTo>
                        <a:pt x="401019" y="587201"/>
                        <a:pt x="362002" y="526241"/>
                        <a:pt x="324887" y="465281"/>
                      </a:cubicBezTo>
                      <a:cubicBezTo>
                        <a:pt x="318226" y="454804"/>
                        <a:pt x="312516" y="444326"/>
                        <a:pt x="305854" y="433848"/>
                      </a:cubicBezTo>
                      <a:cubicBezTo>
                        <a:pt x="308709" y="414798"/>
                        <a:pt x="306806" y="391939"/>
                        <a:pt x="303951" y="368126"/>
                      </a:cubicBezTo>
                      <a:cubicBezTo>
                        <a:pt x="300144" y="340504"/>
                        <a:pt x="294434" y="311929"/>
                        <a:pt x="289676" y="287164"/>
                      </a:cubicBezTo>
                      <a:cubicBezTo>
                        <a:pt x="286821" y="273829"/>
                        <a:pt x="284918" y="259541"/>
                        <a:pt x="282063" y="246206"/>
                      </a:cubicBezTo>
                      <a:cubicBezTo>
                        <a:pt x="279208" y="231919"/>
                        <a:pt x="276353" y="218584"/>
                        <a:pt x="273498" y="204296"/>
                      </a:cubicBezTo>
                      <a:cubicBezTo>
                        <a:pt x="266836" y="176673"/>
                        <a:pt x="259223" y="149051"/>
                        <a:pt x="245900" y="124286"/>
                      </a:cubicBezTo>
                      <a:cubicBezTo>
                        <a:pt x="243997" y="121429"/>
                        <a:pt x="240190" y="121429"/>
                        <a:pt x="240190" y="125238"/>
                      </a:cubicBezTo>
                      <a:cubicBezTo>
                        <a:pt x="246852" y="177626"/>
                        <a:pt x="263981" y="231919"/>
                        <a:pt x="274450" y="285259"/>
                      </a:cubicBezTo>
                      <a:cubicBezTo>
                        <a:pt x="279208" y="311929"/>
                        <a:pt x="282063" y="337646"/>
                        <a:pt x="284918" y="364316"/>
                      </a:cubicBezTo>
                      <a:cubicBezTo>
                        <a:pt x="286821" y="380509"/>
                        <a:pt x="289676" y="396701"/>
                        <a:pt x="292531" y="412894"/>
                      </a:cubicBezTo>
                      <a:cubicBezTo>
                        <a:pt x="266836" y="369079"/>
                        <a:pt x="243045" y="324311"/>
                        <a:pt x="219254" y="278591"/>
                      </a:cubicBezTo>
                      <a:cubicBezTo>
                        <a:pt x="185946" y="214773"/>
                        <a:pt x="153590" y="150956"/>
                        <a:pt x="121233" y="87138"/>
                      </a:cubicBezTo>
                      <a:cubicBezTo>
                        <a:pt x="119330" y="82376"/>
                        <a:pt x="114572" y="84281"/>
                        <a:pt x="116475" y="89044"/>
                      </a:cubicBezTo>
                      <a:cubicBezTo>
                        <a:pt x="133605" y="131906"/>
                        <a:pt x="152638" y="173816"/>
                        <a:pt x="172623" y="215726"/>
                      </a:cubicBezTo>
                      <a:cubicBezTo>
                        <a:pt x="109813" y="150004"/>
                        <a:pt x="49859" y="80471"/>
                        <a:pt x="2277" y="1413"/>
                      </a:cubicBezTo>
                      <a:cubicBezTo>
                        <a:pt x="373" y="-1444"/>
                        <a:pt x="-578" y="461"/>
                        <a:pt x="373" y="3319"/>
                      </a:cubicBezTo>
                      <a:cubicBezTo>
                        <a:pt x="20358" y="50944"/>
                        <a:pt x="47004" y="97616"/>
                        <a:pt x="80312" y="139526"/>
                      </a:cubicBezTo>
                      <a:cubicBezTo>
                        <a:pt x="96490" y="160481"/>
                        <a:pt x="113620" y="179531"/>
                        <a:pt x="132653" y="197629"/>
                      </a:cubicBezTo>
                      <a:cubicBezTo>
                        <a:pt x="150735" y="214773"/>
                        <a:pt x="168816" y="230966"/>
                        <a:pt x="186897" y="244301"/>
                      </a:cubicBezTo>
                      <a:cubicBezTo>
                        <a:pt x="193559" y="257636"/>
                        <a:pt x="200221" y="271923"/>
                        <a:pt x="206882" y="285259"/>
                      </a:cubicBezTo>
                      <a:cubicBezTo>
                        <a:pt x="240190" y="349076"/>
                        <a:pt x="276353" y="411941"/>
                        <a:pt x="314419" y="473854"/>
                      </a:cubicBezTo>
                      <a:cubicBezTo>
                        <a:pt x="352485" y="534814"/>
                        <a:pt x="392455" y="595773"/>
                        <a:pt x="434327" y="653876"/>
                      </a:cubicBezTo>
                      <a:cubicBezTo>
                        <a:pt x="443844" y="666259"/>
                        <a:pt x="453360" y="679594"/>
                        <a:pt x="462877" y="691976"/>
                      </a:cubicBezTo>
                      <a:cubicBezTo>
                        <a:pt x="417198" y="647209"/>
                        <a:pt x="369615" y="604346"/>
                        <a:pt x="318226" y="562436"/>
                      </a:cubicBezTo>
                      <a:cubicBezTo>
                        <a:pt x="261126" y="514811"/>
                        <a:pt x="202124" y="465281"/>
                        <a:pt x="145976" y="410036"/>
                      </a:cubicBezTo>
                      <a:cubicBezTo>
                        <a:pt x="143121" y="407179"/>
                        <a:pt x="141218" y="410036"/>
                        <a:pt x="143121" y="413846"/>
                      </a:cubicBezTo>
                      <a:cubicBezTo>
                        <a:pt x="168816" y="443373"/>
                        <a:pt x="195462" y="472901"/>
                        <a:pt x="224012" y="500523"/>
                      </a:cubicBezTo>
                      <a:cubicBezTo>
                        <a:pt x="252561" y="528146"/>
                        <a:pt x="283014" y="553864"/>
                        <a:pt x="313467" y="578629"/>
                      </a:cubicBezTo>
                      <a:cubicBezTo>
                        <a:pt x="372470" y="627206"/>
                        <a:pt x="430521" y="671973"/>
                        <a:pt x="478103" y="712931"/>
                      </a:cubicBezTo>
                      <a:cubicBezTo>
                        <a:pt x="507605" y="751031"/>
                        <a:pt x="538057" y="788179"/>
                        <a:pt x="569462" y="824373"/>
                      </a:cubicBezTo>
                      <a:cubicBezTo>
                        <a:pt x="576124" y="829136"/>
                        <a:pt x="576124" y="829136"/>
                        <a:pt x="569462" y="8205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03" name="Google Shape;1703;p41"/>
            <p:cNvGrpSpPr/>
            <p:nvPr/>
          </p:nvGrpSpPr>
          <p:grpSpPr>
            <a:xfrm>
              <a:off x="3052757" y="3902248"/>
              <a:ext cx="449118" cy="1242515"/>
              <a:chOff x="380888" y="2414587"/>
              <a:chExt cx="775679" cy="2145967"/>
            </a:xfrm>
          </p:grpSpPr>
          <p:sp>
            <p:nvSpPr>
              <p:cNvPr id="1704" name="Google Shape;1704;p41"/>
              <p:cNvSpPr/>
              <p:nvPr/>
            </p:nvSpPr>
            <p:spPr>
              <a:xfrm>
                <a:off x="596601" y="2414587"/>
                <a:ext cx="559966" cy="573404"/>
              </a:xfrm>
              <a:custGeom>
                <a:avLst/>
                <a:gdLst/>
                <a:ahLst/>
                <a:cxnLst/>
                <a:rect l="l" t="t" r="r" b="b"/>
                <a:pathLst>
                  <a:path w="559966" h="573404" extrusionOk="0">
                    <a:moveTo>
                      <a:pt x="559015" y="274320"/>
                    </a:moveTo>
                    <a:lnTo>
                      <a:pt x="558063" y="270510"/>
                    </a:lnTo>
                    <a:lnTo>
                      <a:pt x="557111" y="266700"/>
                    </a:lnTo>
                    <a:cubicBezTo>
                      <a:pt x="556160" y="264795"/>
                      <a:pt x="556160" y="262890"/>
                      <a:pt x="555208" y="261938"/>
                    </a:cubicBezTo>
                    <a:lnTo>
                      <a:pt x="554257" y="259080"/>
                    </a:lnTo>
                    <a:lnTo>
                      <a:pt x="553305" y="256222"/>
                    </a:lnTo>
                    <a:lnTo>
                      <a:pt x="536175" y="234315"/>
                    </a:lnTo>
                    <a:lnTo>
                      <a:pt x="533320" y="232410"/>
                    </a:lnTo>
                    <a:lnTo>
                      <a:pt x="531417" y="231458"/>
                    </a:lnTo>
                    <a:cubicBezTo>
                      <a:pt x="529514" y="230505"/>
                      <a:pt x="528562" y="229553"/>
                      <a:pt x="526658" y="228600"/>
                    </a:cubicBezTo>
                    <a:lnTo>
                      <a:pt x="522852" y="226695"/>
                    </a:lnTo>
                    <a:lnTo>
                      <a:pt x="519045" y="225742"/>
                    </a:lnTo>
                    <a:cubicBezTo>
                      <a:pt x="517142" y="224790"/>
                      <a:pt x="515239" y="224790"/>
                      <a:pt x="513335" y="224790"/>
                    </a:cubicBezTo>
                    <a:cubicBezTo>
                      <a:pt x="511432" y="224790"/>
                      <a:pt x="510480" y="224790"/>
                      <a:pt x="508577" y="224790"/>
                    </a:cubicBezTo>
                    <a:lnTo>
                      <a:pt x="500012" y="226695"/>
                    </a:lnTo>
                    <a:cubicBezTo>
                      <a:pt x="497157" y="227647"/>
                      <a:pt x="494302" y="227647"/>
                      <a:pt x="492399" y="228600"/>
                    </a:cubicBezTo>
                    <a:cubicBezTo>
                      <a:pt x="481931" y="231458"/>
                      <a:pt x="473366" y="235267"/>
                      <a:pt x="463850" y="240030"/>
                    </a:cubicBezTo>
                    <a:cubicBezTo>
                      <a:pt x="446720" y="250508"/>
                      <a:pt x="430542" y="260033"/>
                      <a:pt x="413412" y="271463"/>
                    </a:cubicBezTo>
                    <a:cubicBezTo>
                      <a:pt x="407702" y="275272"/>
                      <a:pt x="402943" y="278130"/>
                      <a:pt x="397234" y="281940"/>
                    </a:cubicBezTo>
                    <a:cubicBezTo>
                      <a:pt x="402943" y="264795"/>
                      <a:pt x="408653" y="247650"/>
                      <a:pt x="413412" y="229553"/>
                    </a:cubicBezTo>
                    <a:cubicBezTo>
                      <a:pt x="419122" y="208597"/>
                      <a:pt x="423880" y="188595"/>
                      <a:pt x="428638" y="167640"/>
                    </a:cubicBezTo>
                    <a:cubicBezTo>
                      <a:pt x="430542" y="157163"/>
                      <a:pt x="432445" y="146685"/>
                      <a:pt x="432445" y="134303"/>
                    </a:cubicBezTo>
                    <a:cubicBezTo>
                      <a:pt x="432445" y="131445"/>
                      <a:pt x="432445" y="128588"/>
                      <a:pt x="432445" y="125730"/>
                    </a:cubicBezTo>
                    <a:lnTo>
                      <a:pt x="431493" y="117158"/>
                    </a:lnTo>
                    <a:cubicBezTo>
                      <a:pt x="431493" y="115253"/>
                      <a:pt x="431493" y="114300"/>
                      <a:pt x="430542" y="112395"/>
                    </a:cubicBezTo>
                    <a:cubicBezTo>
                      <a:pt x="429590" y="110490"/>
                      <a:pt x="428638" y="108585"/>
                      <a:pt x="427687" y="106680"/>
                    </a:cubicBezTo>
                    <a:lnTo>
                      <a:pt x="425783" y="103822"/>
                    </a:lnTo>
                    <a:lnTo>
                      <a:pt x="422928" y="100013"/>
                    </a:lnTo>
                    <a:cubicBezTo>
                      <a:pt x="421977" y="99060"/>
                      <a:pt x="420073" y="97155"/>
                      <a:pt x="419122" y="96203"/>
                    </a:cubicBezTo>
                    <a:lnTo>
                      <a:pt x="417218" y="94297"/>
                    </a:lnTo>
                    <a:lnTo>
                      <a:pt x="414363" y="92392"/>
                    </a:lnTo>
                    <a:lnTo>
                      <a:pt x="389620" y="81915"/>
                    </a:lnTo>
                    <a:lnTo>
                      <a:pt x="386766" y="81915"/>
                    </a:lnTo>
                    <a:lnTo>
                      <a:pt x="383910" y="81915"/>
                    </a:lnTo>
                    <a:cubicBezTo>
                      <a:pt x="382007" y="81915"/>
                      <a:pt x="380104" y="81915"/>
                      <a:pt x="378201" y="81915"/>
                    </a:cubicBezTo>
                    <a:lnTo>
                      <a:pt x="373442" y="81915"/>
                    </a:lnTo>
                    <a:lnTo>
                      <a:pt x="369636" y="82867"/>
                    </a:lnTo>
                    <a:cubicBezTo>
                      <a:pt x="367732" y="82867"/>
                      <a:pt x="365829" y="83820"/>
                      <a:pt x="363926" y="84772"/>
                    </a:cubicBezTo>
                    <a:cubicBezTo>
                      <a:pt x="362022" y="85725"/>
                      <a:pt x="361071" y="86678"/>
                      <a:pt x="360119" y="87630"/>
                    </a:cubicBezTo>
                    <a:lnTo>
                      <a:pt x="353458" y="93345"/>
                    </a:lnTo>
                    <a:cubicBezTo>
                      <a:pt x="351554" y="95250"/>
                      <a:pt x="348699" y="97155"/>
                      <a:pt x="346796" y="99060"/>
                    </a:cubicBezTo>
                    <a:cubicBezTo>
                      <a:pt x="338231" y="106680"/>
                      <a:pt x="332521" y="116205"/>
                      <a:pt x="326811" y="124778"/>
                    </a:cubicBezTo>
                    <a:lnTo>
                      <a:pt x="294455" y="180022"/>
                    </a:lnTo>
                    <a:cubicBezTo>
                      <a:pt x="291600" y="183833"/>
                      <a:pt x="289697" y="188595"/>
                      <a:pt x="287794" y="192405"/>
                    </a:cubicBezTo>
                    <a:cubicBezTo>
                      <a:pt x="287794" y="178117"/>
                      <a:pt x="287794" y="163830"/>
                      <a:pt x="286842" y="149542"/>
                    </a:cubicBezTo>
                    <a:cubicBezTo>
                      <a:pt x="285890" y="125730"/>
                      <a:pt x="283987" y="100965"/>
                      <a:pt x="283035" y="77153"/>
                    </a:cubicBezTo>
                    <a:cubicBezTo>
                      <a:pt x="282084" y="64770"/>
                      <a:pt x="280180" y="53340"/>
                      <a:pt x="276374" y="40958"/>
                    </a:cubicBezTo>
                    <a:cubicBezTo>
                      <a:pt x="275422" y="38100"/>
                      <a:pt x="274470" y="35242"/>
                      <a:pt x="273519" y="31433"/>
                    </a:cubicBezTo>
                    <a:lnTo>
                      <a:pt x="269712" y="21908"/>
                    </a:lnTo>
                    <a:cubicBezTo>
                      <a:pt x="268761" y="20003"/>
                      <a:pt x="268761" y="19050"/>
                      <a:pt x="267809" y="17145"/>
                    </a:cubicBezTo>
                    <a:cubicBezTo>
                      <a:pt x="266857" y="15240"/>
                      <a:pt x="264954" y="14288"/>
                      <a:pt x="263051" y="12383"/>
                    </a:cubicBezTo>
                    <a:lnTo>
                      <a:pt x="260195" y="9525"/>
                    </a:lnTo>
                    <a:lnTo>
                      <a:pt x="256389" y="6667"/>
                    </a:lnTo>
                    <a:cubicBezTo>
                      <a:pt x="255437" y="5715"/>
                      <a:pt x="253534" y="4763"/>
                      <a:pt x="251631" y="3810"/>
                    </a:cubicBezTo>
                    <a:lnTo>
                      <a:pt x="248776" y="2858"/>
                    </a:lnTo>
                    <a:lnTo>
                      <a:pt x="245921" y="1905"/>
                    </a:lnTo>
                    <a:lnTo>
                      <a:pt x="218323" y="0"/>
                    </a:lnTo>
                    <a:lnTo>
                      <a:pt x="215468" y="953"/>
                    </a:lnTo>
                    <a:lnTo>
                      <a:pt x="212613" y="1905"/>
                    </a:lnTo>
                    <a:cubicBezTo>
                      <a:pt x="210710" y="2858"/>
                      <a:pt x="208806" y="2858"/>
                      <a:pt x="207855" y="3810"/>
                    </a:cubicBezTo>
                    <a:lnTo>
                      <a:pt x="205000" y="4763"/>
                    </a:lnTo>
                    <a:lnTo>
                      <a:pt x="202145" y="6667"/>
                    </a:lnTo>
                    <a:cubicBezTo>
                      <a:pt x="200241" y="7620"/>
                      <a:pt x="198338" y="9525"/>
                      <a:pt x="197387" y="10478"/>
                    </a:cubicBezTo>
                    <a:cubicBezTo>
                      <a:pt x="196435" y="11430"/>
                      <a:pt x="195483" y="13335"/>
                      <a:pt x="194531" y="14288"/>
                    </a:cubicBezTo>
                    <a:lnTo>
                      <a:pt x="189773" y="22860"/>
                    </a:lnTo>
                    <a:cubicBezTo>
                      <a:pt x="187870" y="25717"/>
                      <a:pt x="186918" y="28575"/>
                      <a:pt x="185967" y="31433"/>
                    </a:cubicBezTo>
                    <a:cubicBezTo>
                      <a:pt x="180257" y="42863"/>
                      <a:pt x="177402" y="54292"/>
                      <a:pt x="174547" y="66675"/>
                    </a:cubicBezTo>
                    <a:cubicBezTo>
                      <a:pt x="169788" y="90488"/>
                      <a:pt x="165030" y="113347"/>
                      <a:pt x="160272" y="137160"/>
                    </a:cubicBezTo>
                    <a:cubicBezTo>
                      <a:pt x="155514" y="160972"/>
                      <a:pt x="151707" y="183833"/>
                      <a:pt x="148852" y="207645"/>
                    </a:cubicBezTo>
                    <a:cubicBezTo>
                      <a:pt x="148852" y="210503"/>
                      <a:pt x="147900" y="213360"/>
                      <a:pt x="147900" y="217170"/>
                    </a:cubicBezTo>
                    <a:cubicBezTo>
                      <a:pt x="143142" y="206692"/>
                      <a:pt x="138384" y="196215"/>
                      <a:pt x="132674" y="185738"/>
                    </a:cubicBezTo>
                    <a:cubicBezTo>
                      <a:pt x="124109" y="167640"/>
                      <a:pt x="114593" y="150495"/>
                      <a:pt x="105076" y="132397"/>
                    </a:cubicBezTo>
                    <a:cubicBezTo>
                      <a:pt x="100318" y="123825"/>
                      <a:pt x="94608" y="115253"/>
                      <a:pt x="86995" y="107633"/>
                    </a:cubicBezTo>
                    <a:lnTo>
                      <a:pt x="81285" y="101917"/>
                    </a:lnTo>
                    <a:lnTo>
                      <a:pt x="74623" y="96203"/>
                    </a:lnTo>
                    <a:cubicBezTo>
                      <a:pt x="73672" y="95250"/>
                      <a:pt x="72720" y="94297"/>
                      <a:pt x="70817" y="93345"/>
                    </a:cubicBezTo>
                    <a:cubicBezTo>
                      <a:pt x="68913" y="92392"/>
                      <a:pt x="67010" y="91440"/>
                      <a:pt x="65107" y="91440"/>
                    </a:cubicBezTo>
                    <a:lnTo>
                      <a:pt x="61300" y="90488"/>
                    </a:lnTo>
                    <a:lnTo>
                      <a:pt x="57493" y="89535"/>
                    </a:lnTo>
                    <a:cubicBezTo>
                      <a:pt x="55590" y="89535"/>
                      <a:pt x="53687" y="89535"/>
                      <a:pt x="51783" y="89535"/>
                    </a:cubicBezTo>
                    <a:lnTo>
                      <a:pt x="48929" y="89535"/>
                    </a:lnTo>
                    <a:lnTo>
                      <a:pt x="46073" y="89535"/>
                    </a:lnTo>
                    <a:lnTo>
                      <a:pt x="20379" y="98108"/>
                    </a:lnTo>
                    <a:lnTo>
                      <a:pt x="17524" y="100013"/>
                    </a:lnTo>
                    <a:lnTo>
                      <a:pt x="15621" y="101917"/>
                    </a:lnTo>
                    <a:cubicBezTo>
                      <a:pt x="14669" y="102870"/>
                      <a:pt x="12766" y="103822"/>
                      <a:pt x="11814" y="104775"/>
                    </a:cubicBezTo>
                    <a:lnTo>
                      <a:pt x="8959" y="107633"/>
                    </a:lnTo>
                    <a:lnTo>
                      <a:pt x="7056" y="110490"/>
                    </a:lnTo>
                    <a:cubicBezTo>
                      <a:pt x="5152" y="112395"/>
                      <a:pt x="4201" y="114300"/>
                      <a:pt x="4201" y="115253"/>
                    </a:cubicBezTo>
                    <a:cubicBezTo>
                      <a:pt x="3249" y="117158"/>
                      <a:pt x="3249" y="118110"/>
                      <a:pt x="3249" y="120015"/>
                    </a:cubicBezTo>
                    <a:lnTo>
                      <a:pt x="1346" y="128588"/>
                    </a:lnTo>
                    <a:cubicBezTo>
                      <a:pt x="1346" y="131445"/>
                      <a:pt x="394" y="134303"/>
                      <a:pt x="394" y="136208"/>
                    </a:cubicBezTo>
                    <a:cubicBezTo>
                      <a:pt x="-557" y="146685"/>
                      <a:pt x="394" y="157163"/>
                      <a:pt x="1346" y="166688"/>
                    </a:cubicBezTo>
                    <a:cubicBezTo>
                      <a:pt x="4201" y="186690"/>
                      <a:pt x="8007" y="205740"/>
                      <a:pt x="11814" y="225742"/>
                    </a:cubicBezTo>
                    <a:cubicBezTo>
                      <a:pt x="15621" y="244792"/>
                      <a:pt x="20379" y="264795"/>
                      <a:pt x="25137" y="283845"/>
                    </a:cubicBezTo>
                    <a:cubicBezTo>
                      <a:pt x="30847" y="302895"/>
                      <a:pt x="36557" y="321945"/>
                      <a:pt x="42267" y="340042"/>
                    </a:cubicBezTo>
                    <a:cubicBezTo>
                      <a:pt x="47977" y="359092"/>
                      <a:pt x="54639" y="377190"/>
                      <a:pt x="62252" y="396240"/>
                    </a:cubicBezTo>
                    <a:cubicBezTo>
                      <a:pt x="68913" y="414338"/>
                      <a:pt x="77478" y="433388"/>
                      <a:pt x="85091" y="451485"/>
                    </a:cubicBezTo>
                    <a:lnTo>
                      <a:pt x="97463" y="479108"/>
                    </a:lnTo>
                    <a:cubicBezTo>
                      <a:pt x="102221" y="487680"/>
                      <a:pt x="106028" y="497205"/>
                      <a:pt x="110786" y="505778"/>
                    </a:cubicBezTo>
                    <a:cubicBezTo>
                      <a:pt x="115544" y="514350"/>
                      <a:pt x="122206" y="522922"/>
                      <a:pt x="129819" y="531495"/>
                    </a:cubicBezTo>
                    <a:cubicBezTo>
                      <a:pt x="131722" y="533400"/>
                      <a:pt x="133626" y="535305"/>
                      <a:pt x="135529" y="537210"/>
                    </a:cubicBezTo>
                    <a:cubicBezTo>
                      <a:pt x="136481" y="538163"/>
                      <a:pt x="137432" y="539115"/>
                      <a:pt x="138384" y="540068"/>
                    </a:cubicBezTo>
                    <a:cubicBezTo>
                      <a:pt x="139336" y="541020"/>
                      <a:pt x="141239" y="541972"/>
                      <a:pt x="142191" y="542925"/>
                    </a:cubicBezTo>
                    <a:lnTo>
                      <a:pt x="145046" y="543878"/>
                    </a:lnTo>
                    <a:lnTo>
                      <a:pt x="146949" y="544830"/>
                    </a:lnTo>
                    <a:cubicBezTo>
                      <a:pt x="146949" y="544830"/>
                      <a:pt x="146949" y="545783"/>
                      <a:pt x="146949" y="545783"/>
                    </a:cubicBezTo>
                    <a:cubicBezTo>
                      <a:pt x="147900" y="547688"/>
                      <a:pt x="148852" y="548640"/>
                      <a:pt x="149804" y="550545"/>
                    </a:cubicBezTo>
                    <a:lnTo>
                      <a:pt x="151707" y="553403"/>
                    </a:lnTo>
                    <a:lnTo>
                      <a:pt x="153610" y="556260"/>
                    </a:lnTo>
                    <a:cubicBezTo>
                      <a:pt x="155514" y="558165"/>
                      <a:pt x="157417" y="559118"/>
                      <a:pt x="159320" y="561022"/>
                    </a:cubicBezTo>
                    <a:cubicBezTo>
                      <a:pt x="161224" y="562928"/>
                      <a:pt x="163127" y="564833"/>
                      <a:pt x="166934" y="565785"/>
                    </a:cubicBezTo>
                    <a:cubicBezTo>
                      <a:pt x="169788" y="567690"/>
                      <a:pt x="172644" y="569595"/>
                      <a:pt x="176450" y="571500"/>
                    </a:cubicBezTo>
                    <a:lnTo>
                      <a:pt x="195483" y="573405"/>
                    </a:lnTo>
                    <a:cubicBezTo>
                      <a:pt x="200241" y="572453"/>
                      <a:pt x="202145" y="571500"/>
                      <a:pt x="205951" y="569595"/>
                    </a:cubicBezTo>
                    <a:cubicBezTo>
                      <a:pt x="209758" y="568643"/>
                      <a:pt x="211661" y="566738"/>
                      <a:pt x="214516" y="565785"/>
                    </a:cubicBezTo>
                    <a:cubicBezTo>
                      <a:pt x="215468" y="564833"/>
                      <a:pt x="216420" y="564833"/>
                      <a:pt x="217371" y="563880"/>
                    </a:cubicBezTo>
                    <a:cubicBezTo>
                      <a:pt x="217371" y="563880"/>
                      <a:pt x="217371" y="563880"/>
                      <a:pt x="218323" y="563880"/>
                    </a:cubicBezTo>
                    <a:cubicBezTo>
                      <a:pt x="221178" y="565785"/>
                      <a:pt x="224033" y="565785"/>
                      <a:pt x="225936" y="566738"/>
                    </a:cubicBezTo>
                    <a:cubicBezTo>
                      <a:pt x="228791" y="567690"/>
                      <a:pt x="230694" y="567690"/>
                      <a:pt x="232598" y="568643"/>
                    </a:cubicBezTo>
                    <a:lnTo>
                      <a:pt x="235453" y="569595"/>
                    </a:lnTo>
                    <a:lnTo>
                      <a:pt x="238308" y="569595"/>
                    </a:lnTo>
                    <a:cubicBezTo>
                      <a:pt x="240211" y="569595"/>
                      <a:pt x="241162" y="569595"/>
                      <a:pt x="243066" y="569595"/>
                    </a:cubicBezTo>
                    <a:cubicBezTo>
                      <a:pt x="244969" y="569595"/>
                      <a:pt x="245921" y="568643"/>
                      <a:pt x="246872" y="568643"/>
                    </a:cubicBezTo>
                    <a:cubicBezTo>
                      <a:pt x="249728" y="567690"/>
                      <a:pt x="252582" y="567690"/>
                      <a:pt x="254486" y="566738"/>
                    </a:cubicBezTo>
                    <a:cubicBezTo>
                      <a:pt x="264954" y="563880"/>
                      <a:pt x="274470" y="560070"/>
                      <a:pt x="282084" y="555308"/>
                    </a:cubicBezTo>
                    <a:cubicBezTo>
                      <a:pt x="290648" y="550545"/>
                      <a:pt x="298262" y="544830"/>
                      <a:pt x="305875" y="539115"/>
                    </a:cubicBezTo>
                    <a:cubicBezTo>
                      <a:pt x="313488" y="533400"/>
                      <a:pt x="322053" y="527685"/>
                      <a:pt x="329666" y="522922"/>
                    </a:cubicBezTo>
                    <a:cubicBezTo>
                      <a:pt x="344893" y="511492"/>
                      <a:pt x="360119" y="501015"/>
                      <a:pt x="375346" y="488633"/>
                    </a:cubicBezTo>
                    <a:cubicBezTo>
                      <a:pt x="390572" y="477203"/>
                      <a:pt x="404847" y="463867"/>
                      <a:pt x="418170" y="451485"/>
                    </a:cubicBezTo>
                    <a:cubicBezTo>
                      <a:pt x="432445" y="439103"/>
                      <a:pt x="445768" y="425767"/>
                      <a:pt x="460043" y="412433"/>
                    </a:cubicBezTo>
                    <a:cubicBezTo>
                      <a:pt x="473366" y="399097"/>
                      <a:pt x="486689" y="384810"/>
                      <a:pt x="499061" y="370522"/>
                    </a:cubicBezTo>
                    <a:cubicBezTo>
                      <a:pt x="511432" y="356235"/>
                      <a:pt x="524755" y="340995"/>
                      <a:pt x="537127" y="326708"/>
                    </a:cubicBezTo>
                    <a:cubicBezTo>
                      <a:pt x="542837" y="319088"/>
                      <a:pt x="548547" y="310515"/>
                      <a:pt x="553305" y="300990"/>
                    </a:cubicBezTo>
                    <a:cubicBezTo>
                      <a:pt x="554257" y="299085"/>
                      <a:pt x="555208" y="296228"/>
                      <a:pt x="556160" y="293370"/>
                    </a:cubicBezTo>
                    <a:lnTo>
                      <a:pt x="559015" y="285750"/>
                    </a:lnTo>
                    <a:cubicBezTo>
                      <a:pt x="559966" y="284797"/>
                      <a:pt x="559966" y="282892"/>
                      <a:pt x="559966" y="280988"/>
                    </a:cubicBezTo>
                    <a:cubicBezTo>
                      <a:pt x="559015" y="278130"/>
                      <a:pt x="559015" y="276225"/>
                      <a:pt x="559015" y="2743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5" name="Google Shape;1705;p41"/>
              <p:cNvSpPr/>
              <p:nvPr/>
            </p:nvSpPr>
            <p:spPr>
              <a:xfrm>
                <a:off x="675710" y="2511627"/>
                <a:ext cx="109818" cy="305687"/>
              </a:xfrm>
              <a:custGeom>
                <a:avLst/>
                <a:gdLst/>
                <a:ahLst/>
                <a:cxnLst/>
                <a:rect l="l" t="t" r="r" b="b"/>
                <a:pathLst>
                  <a:path w="109818" h="305687" extrusionOk="0">
                    <a:moveTo>
                      <a:pt x="272" y="8687"/>
                    </a:moveTo>
                    <a:cubicBezTo>
                      <a:pt x="13596" y="58217"/>
                      <a:pt x="37387" y="106795"/>
                      <a:pt x="53565" y="155372"/>
                    </a:cubicBezTo>
                    <a:cubicBezTo>
                      <a:pt x="69743" y="204902"/>
                      <a:pt x="83066" y="255385"/>
                      <a:pt x="104003" y="303962"/>
                    </a:cubicBezTo>
                    <a:cubicBezTo>
                      <a:pt x="104954" y="306820"/>
                      <a:pt x="110664" y="305867"/>
                      <a:pt x="109712" y="303010"/>
                    </a:cubicBezTo>
                    <a:cubicBezTo>
                      <a:pt x="106858" y="248717"/>
                      <a:pt x="90679" y="199187"/>
                      <a:pt x="73550" y="148705"/>
                    </a:cubicBezTo>
                    <a:cubicBezTo>
                      <a:pt x="56420" y="99175"/>
                      <a:pt x="39290" y="46787"/>
                      <a:pt x="10740" y="2972"/>
                    </a:cubicBezTo>
                    <a:cubicBezTo>
                      <a:pt x="6934" y="-3695"/>
                      <a:pt x="-1631" y="2020"/>
                      <a:pt x="272" y="86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41"/>
              <p:cNvSpPr/>
              <p:nvPr/>
            </p:nvSpPr>
            <p:spPr>
              <a:xfrm>
                <a:off x="820634" y="2499151"/>
                <a:ext cx="132385" cy="321700"/>
              </a:xfrm>
              <a:custGeom>
                <a:avLst/>
                <a:gdLst/>
                <a:ahLst/>
                <a:cxnLst/>
                <a:rect l="l" t="t" r="r" b="b"/>
                <a:pathLst>
                  <a:path w="132385" h="321700" extrusionOk="0">
                    <a:moveTo>
                      <a:pt x="8565" y="319296"/>
                    </a:moveTo>
                    <a:cubicBezTo>
                      <a:pt x="37114" y="267861"/>
                      <a:pt x="51389" y="206901"/>
                      <a:pt x="75181" y="152608"/>
                    </a:cubicBezTo>
                    <a:cubicBezTo>
                      <a:pt x="96117" y="103078"/>
                      <a:pt x="118005" y="57358"/>
                      <a:pt x="132280" y="4971"/>
                    </a:cubicBezTo>
                    <a:cubicBezTo>
                      <a:pt x="133231" y="1161"/>
                      <a:pt x="127521" y="-1697"/>
                      <a:pt x="124667" y="1161"/>
                    </a:cubicBezTo>
                    <a:cubicBezTo>
                      <a:pt x="61857" y="81171"/>
                      <a:pt x="6662" y="213568"/>
                      <a:pt x="0" y="315486"/>
                    </a:cubicBezTo>
                    <a:cubicBezTo>
                      <a:pt x="0" y="321201"/>
                      <a:pt x="6662" y="324058"/>
                      <a:pt x="8565" y="319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897523" y="2643702"/>
                <a:ext cx="174770" cy="184169"/>
              </a:xfrm>
              <a:custGeom>
                <a:avLst/>
                <a:gdLst/>
                <a:ahLst/>
                <a:cxnLst/>
                <a:rect l="l" t="t" r="r" b="b"/>
                <a:pathLst>
                  <a:path w="174770" h="184169" extrusionOk="0">
                    <a:moveTo>
                      <a:pt x="19228" y="178555"/>
                    </a:moveTo>
                    <a:cubicBezTo>
                      <a:pt x="61101" y="112832"/>
                      <a:pt x="113442" y="55682"/>
                      <a:pt x="173396" y="6152"/>
                    </a:cubicBezTo>
                    <a:cubicBezTo>
                      <a:pt x="176251" y="3295"/>
                      <a:pt x="174347" y="-1468"/>
                      <a:pt x="170541" y="438"/>
                    </a:cubicBezTo>
                    <a:cubicBezTo>
                      <a:pt x="94409" y="34727"/>
                      <a:pt x="35406" y="93782"/>
                      <a:pt x="1147" y="169982"/>
                    </a:cubicBezTo>
                    <a:cubicBezTo>
                      <a:pt x="-4563" y="182365"/>
                      <a:pt x="12566" y="189985"/>
                      <a:pt x="19228" y="1785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380888" y="2920365"/>
                <a:ext cx="516829" cy="1640189"/>
              </a:xfrm>
              <a:custGeom>
                <a:avLst/>
                <a:gdLst/>
                <a:ahLst/>
                <a:cxnLst/>
                <a:rect l="l" t="t" r="r" b="b"/>
                <a:pathLst>
                  <a:path w="516829" h="1640189" extrusionOk="0">
                    <a:moveTo>
                      <a:pt x="323644" y="0"/>
                    </a:moveTo>
                    <a:cubicBezTo>
                      <a:pt x="319837" y="72390"/>
                      <a:pt x="326499" y="146685"/>
                      <a:pt x="341726" y="220027"/>
                    </a:cubicBezTo>
                    <a:cubicBezTo>
                      <a:pt x="343629" y="229552"/>
                      <a:pt x="347435" y="239077"/>
                      <a:pt x="354097" y="247650"/>
                    </a:cubicBezTo>
                    <a:cubicBezTo>
                      <a:pt x="356952" y="252413"/>
                      <a:pt x="360759" y="257175"/>
                      <a:pt x="364565" y="260032"/>
                    </a:cubicBezTo>
                    <a:cubicBezTo>
                      <a:pt x="354097" y="308610"/>
                      <a:pt x="343629" y="358140"/>
                      <a:pt x="333160" y="405765"/>
                    </a:cubicBezTo>
                    <a:cubicBezTo>
                      <a:pt x="299853" y="544830"/>
                      <a:pt x="266545" y="684847"/>
                      <a:pt x="229430" y="822960"/>
                    </a:cubicBezTo>
                    <a:cubicBezTo>
                      <a:pt x="194219" y="956310"/>
                      <a:pt x="150443" y="1091565"/>
                      <a:pt x="109522" y="1227773"/>
                    </a:cubicBezTo>
                    <a:cubicBezTo>
                      <a:pt x="67649" y="1363980"/>
                      <a:pt x="27680" y="1499235"/>
                      <a:pt x="82" y="1633538"/>
                    </a:cubicBezTo>
                    <a:cubicBezTo>
                      <a:pt x="-870" y="1640205"/>
                      <a:pt x="6743" y="1643063"/>
                      <a:pt x="9598" y="1636395"/>
                    </a:cubicBezTo>
                    <a:cubicBezTo>
                      <a:pt x="67649" y="1512570"/>
                      <a:pt x="103812" y="1377315"/>
                      <a:pt x="142830" y="1245870"/>
                    </a:cubicBezTo>
                    <a:cubicBezTo>
                      <a:pt x="183751" y="1107757"/>
                      <a:pt x="221817" y="969645"/>
                      <a:pt x="257980" y="830580"/>
                    </a:cubicBezTo>
                    <a:cubicBezTo>
                      <a:pt x="294143" y="691515"/>
                      <a:pt x="328402" y="551497"/>
                      <a:pt x="359807" y="411480"/>
                    </a:cubicBezTo>
                    <a:cubicBezTo>
                      <a:pt x="371227" y="361950"/>
                      <a:pt x="382646" y="311467"/>
                      <a:pt x="394066" y="260985"/>
                    </a:cubicBezTo>
                    <a:cubicBezTo>
                      <a:pt x="395970" y="260032"/>
                      <a:pt x="398825" y="258127"/>
                      <a:pt x="400728" y="256222"/>
                    </a:cubicBezTo>
                    <a:cubicBezTo>
                      <a:pt x="405486" y="252413"/>
                      <a:pt x="410244" y="248602"/>
                      <a:pt x="414051" y="243840"/>
                    </a:cubicBezTo>
                    <a:cubicBezTo>
                      <a:pt x="466392" y="180022"/>
                      <a:pt x="495893" y="105727"/>
                      <a:pt x="516830" y="30480"/>
                    </a:cubicBezTo>
                    <a:cubicBezTo>
                      <a:pt x="452117" y="18097"/>
                      <a:pt x="387405" y="7620"/>
                      <a:pt x="3236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09" name="Google Shape;1709;p41"/>
          <p:cNvGrpSpPr/>
          <p:nvPr/>
        </p:nvGrpSpPr>
        <p:grpSpPr>
          <a:xfrm flipH="1">
            <a:off x="5483067" y="2910400"/>
            <a:ext cx="1312841" cy="2234363"/>
            <a:chOff x="2242558" y="2910400"/>
            <a:chExt cx="1312841" cy="2234363"/>
          </a:xfrm>
        </p:grpSpPr>
        <p:grpSp>
          <p:nvGrpSpPr>
            <p:cNvPr id="1710" name="Google Shape;1710;p41"/>
            <p:cNvGrpSpPr/>
            <p:nvPr/>
          </p:nvGrpSpPr>
          <p:grpSpPr>
            <a:xfrm>
              <a:off x="2242558" y="2910400"/>
              <a:ext cx="1312841" cy="2233025"/>
              <a:chOff x="138045" y="3365909"/>
              <a:chExt cx="1045089" cy="1777603"/>
            </a:xfrm>
          </p:grpSpPr>
          <p:grpSp>
            <p:nvGrpSpPr>
              <p:cNvPr id="1711" name="Google Shape;1711;p41"/>
              <p:cNvGrpSpPr/>
              <p:nvPr/>
            </p:nvGrpSpPr>
            <p:grpSpPr>
              <a:xfrm>
                <a:off x="138045" y="3365909"/>
                <a:ext cx="648772" cy="1770245"/>
                <a:chOff x="1323324" y="1549609"/>
                <a:chExt cx="648772" cy="1770245"/>
              </a:xfrm>
            </p:grpSpPr>
            <p:sp>
              <p:nvSpPr>
                <p:cNvPr id="1712" name="Google Shape;1712;p41"/>
                <p:cNvSpPr/>
                <p:nvPr/>
              </p:nvSpPr>
              <p:spPr>
                <a:xfrm>
                  <a:off x="1459411" y="1549609"/>
                  <a:ext cx="81313" cy="432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13" h="432435" extrusionOk="0">
                      <a:moveTo>
                        <a:pt x="52341" y="0"/>
                      </a:moveTo>
                      <a:cubicBezTo>
                        <a:pt x="62809" y="35243"/>
                        <a:pt x="68519" y="70485"/>
                        <a:pt x="73277" y="106680"/>
                      </a:cubicBezTo>
                      <a:cubicBezTo>
                        <a:pt x="75181" y="124778"/>
                        <a:pt x="78036" y="141923"/>
                        <a:pt x="78987" y="160020"/>
                      </a:cubicBezTo>
                      <a:cubicBezTo>
                        <a:pt x="79939" y="178118"/>
                        <a:pt x="80891" y="196215"/>
                        <a:pt x="80891" y="214313"/>
                      </a:cubicBezTo>
                      <a:cubicBezTo>
                        <a:pt x="80891" y="232410"/>
                        <a:pt x="81842" y="250508"/>
                        <a:pt x="80891" y="268605"/>
                      </a:cubicBezTo>
                      <a:cubicBezTo>
                        <a:pt x="80891" y="286703"/>
                        <a:pt x="78987" y="304800"/>
                        <a:pt x="78036" y="322898"/>
                      </a:cubicBezTo>
                      <a:cubicBezTo>
                        <a:pt x="75181" y="359093"/>
                        <a:pt x="73277" y="395288"/>
                        <a:pt x="66616" y="431483"/>
                      </a:cubicBezTo>
                      <a:lnTo>
                        <a:pt x="59002" y="432435"/>
                      </a:lnTo>
                      <a:cubicBezTo>
                        <a:pt x="53293" y="414338"/>
                        <a:pt x="47583" y="397193"/>
                        <a:pt x="42824" y="379095"/>
                      </a:cubicBezTo>
                      <a:cubicBezTo>
                        <a:pt x="38066" y="360998"/>
                        <a:pt x="33308" y="343853"/>
                        <a:pt x="29501" y="325755"/>
                      </a:cubicBezTo>
                      <a:cubicBezTo>
                        <a:pt x="25695" y="307658"/>
                        <a:pt x="20936" y="290513"/>
                        <a:pt x="18081" y="272415"/>
                      </a:cubicBezTo>
                      <a:cubicBezTo>
                        <a:pt x="14275" y="254318"/>
                        <a:pt x="11420" y="237173"/>
                        <a:pt x="9517" y="219075"/>
                      </a:cubicBezTo>
                      <a:cubicBezTo>
                        <a:pt x="7613" y="200978"/>
                        <a:pt x="4758" y="183833"/>
                        <a:pt x="2855" y="165735"/>
                      </a:cubicBezTo>
                      <a:cubicBezTo>
                        <a:pt x="952" y="147638"/>
                        <a:pt x="0" y="129540"/>
                        <a:pt x="0" y="112395"/>
                      </a:cubicBezTo>
                      <a:cubicBezTo>
                        <a:pt x="0" y="76200"/>
                        <a:pt x="952" y="40005"/>
                        <a:pt x="5710" y="3810"/>
                      </a:cubicBezTo>
                      <a:lnTo>
                        <a:pt x="523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3" name="Google Shape;1713;p41"/>
                <p:cNvSpPr/>
                <p:nvPr/>
              </p:nvSpPr>
              <p:spPr>
                <a:xfrm>
                  <a:off x="1556479" y="1758207"/>
                  <a:ext cx="100531" cy="42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1" h="426720" extrusionOk="0">
                      <a:moveTo>
                        <a:pt x="98020" y="8572"/>
                      </a:moveTo>
                      <a:cubicBezTo>
                        <a:pt x="101827" y="44767"/>
                        <a:pt x="100875" y="80963"/>
                        <a:pt x="98020" y="117158"/>
                      </a:cubicBezTo>
                      <a:cubicBezTo>
                        <a:pt x="97069" y="135255"/>
                        <a:pt x="95165" y="153352"/>
                        <a:pt x="92310" y="170497"/>
                      </a:cubicBezTo>
                      <a:cubicBezTo>
                        <a:pt x="89455" y="188595"/>
                        <a:pt x="85649" y="205740"/>
                        <a:pt x="80891" y="223838"/>
                      </a:cubicBezTo>
                      <a:cubicBezTo>
                        <a:pt x="76132" y="240983"/>
                        <a:pt x="72326" y="259080"/>
                        <a:pt x="67567" y="276225"/>
                      </a:cubicBezTo>
                      <a:cubicBezTo>
                        <a:pt x="64712" y="284797"/>
                        <a:pt x="61857" y="293370"/>
                        <a:pt x="59003" y="301942"/>
                      </a:cubicBezTo>
                      <a:lnTo>
                        <a:pt x="49486" y="327660"/>
                      </a:lnTo>
                      <a:cubicBezTo>
                        <a:pt x="36163" y="361950"/>
                        <a:pt x="23791" y="395288"/>
                        <a:pt x="6662" y="426720"/>
                      </a:cubicBezTo>
                      <a:lnTo>
                        <a:pt x="0" y="423863"/>
                      </a:lnTo>
                      <a:cubicBezTo>
                        <a:pt x="0" y="404813"/>
                        <a:pt x="0" y="386715"/>
                        <a:pt x="0" y="367665"/>
                      </a:cubicBezTo>
                      <a:cubicBezTo>
                        <a:pt x="952" y="349567"/>
                        <a:pt x="1903" y="331470"/>
                        <a:pt x="2855" y="313372"/>
                      </a:cubicBezTo>
                      <a:cubicBezTo>
                        <a:pt x="3807" y="295275"/>
                        <a:pt x="4758" y="277177"/>
                        <a:pt x="5710" y="259080"/>
                      </a:cubicBezTo>
                      <a:cubicBezTo>
                        <a:pt x="6662" y="240983"/>
                        <a:pt x="8565" y="223838"/>
                        <a:pt x="10468" y="205740"/>
                      </a:cubicBezTo>
                      <a:cubicBezTo>
                        <a:pt x="12372" y="188595"/>
                        <a:pt x="14275" y="170497"/>
                        <a:pt x="16178" y="153352"/>
                      </a:cubicBezTo>
                      <a:cubicBezTo>
                        <a:pt x="17130" y="144780"/>
                        <a:pt x="19033" y="136208"/>
                        <a:pt x="19985" y="127635"/>
                      </a:cubicBezTo>
                      <a:cubicBezTo>
                        <a:pt x="21888" y="119063"/>
                        <a:pt x="23791" y="110490"/>
                        <a:pt x="25695" y="101917"/>
                      </a:cubicBezTo>
                      <a:cubicBezTo>
                        <a:pt x="33308" y="67627"/>
                        <a:pt x="39969" y="34290"/>
                        <a:pt x="52341" y="0"/>
                      </a:cubicBezTo>
                      <a:lnTo>
                        <a:pt x="98020" y="85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4" name="Google Shape;1714;p41"/>
                <p:cNvSpPr/>
                <p:nvPr/>
              </p:nvSpPr>
              <p:spPr>
                <a:xfrm>
                  <a:off x="1357300" y="1746777"/>
                  <a:ext cx="205840" cy="48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840" h="484822" extrusionOk="0">
                      <a:moveTo>
                        <a:pt x="60238" y="11430"/>
                      </a:moveTo>
                      <a:cubicBezTo>
                        <a:pt x="60238" y="31432"/>
                        <a:pt x="62141" y="50482"/>
                        <a:pt x="64996" y="69532"/>
                      </a:cubicBezTo>
                      <a:cubicBezTo>
                        <a:pt x="67851" y="88582"/>
                        <a:pt x="72610" y="106680"/>
                        <a:pt x="77368" y="125730"/>
                      </a:cubicBezTo>
                      <a:cubicBezTo>
                        <a:pt x="82126" y="144780"/>
                        <a:pt x="88788" y="162877"/>
                        <a:pt x="95449" y="181927"/>
                      </a:cubicBezTo>
                      <a:cubicBezTo>
                        <a:pt x="102111" y="200977"/>
                        <a:pt x="109724" y="219075"/>
                        <a:pt x="117337" y="238125"/>
                      </a:cubicBezTo>
                      <a:cubicBezTo>
                        <a:pt x="124950" y="257175"/>
                        <a:pt x="133515" y="276225"/>
                        <a:pt x="142080" y="295275"/>
                      </a:cubicBezTo>
                      <a:cubicBezTo>
                        <a:pt x="150645" y="314325"/>
                        <a:pt x="159210" y="335280"/>
                        <a:pt x="166823" y="355282"/>
                      </a:cubicBezTo>
                      <a:cubicBezTo>
                        <a:pt x="174436" y="375285"/>
                        <a:pt x="183001" y="396240"/>
                        <a:pt x="189663" y="417195"/>
                      </a:cubicBezTo>
                      <a:cubicBezTo>
                        <a:pt x="196324" y="438150"/>
                        <a:pt x="202034" y="460057"/>
                        <a:pt x="205841" y="481965"/>
                      </a:cubicBezTo>
                      <a:lnTo>
                        <a:pt x="199179" y="484822"/>
                      </a:lnTo>
                      <a:cubicBezTo>
                        <a:pt x="176340" y="448627"/>
                        <a:pt x="151597" y="416242"/>
                        <a:pt x="126854" y="382905"/>
                      </a:cubicBezTo>
                      <a:cubicBezTo>
                        <a:pt x="114482" y="365760"/>
                        <a:pt x="102111" y="349567"/>
                        <a:pt x="89739" y="331470"/>
                      </a:cubicBezTo>
                      <a:cubicBezTo>
                        <a:pt x="77368" y="313372"/>
                        <a:pt x="65948" y="295275"/>
                        <a:pt x="55480" y="276225"/>
                      </a:cubicBezTo>
                      <a:cubicBezTo>
                        <a:pt x="45012" y="256222"/>
                        <a:pt x="34543" y="236220"/>
                        <a:pt x="25978" y="214313"/>
                      </a:cubicBezTo>
                      <a:cubicBezTo>
                        <a:pt x="17414" y="192405"/>
                        <a:pt x="10752" y="169545"/>
                        <a:pt x="5994" y="145732"/>
                      </a:cubicBezTo>
                      <a:cubicBezTo>
                        <a:pt x="-2571" y="98107"/>
                        <a:pt x="-3523" y="45720"/>
                        <a:pt x="13607" y="0"/>
                      </a:cubicBezTo>
                      <a:lnTo>
                        <a:pt x="60238" y="1143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5" name="Google Shape;1715;p41"/>
                <p:cNvSpPr/>
                <p:nvPr/>
              </p:nvSpPr>
              <p:spPr>
                <a:xfrm>
                  <a:off x="1585981" y="1976329"/>
                  <a:ext cx="164636" cy="383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636" h="383857" extrusionOk="0">
                      <a:moveTo>
                        <a:pt x="164636" y="14288"/>
                      </a:moveTo>
                      <a:cubicBezTo>
                        <a:pt x="163684" y="49530"/>
                        <a:pt x="157023" y="82867"/>
                        <a:pt x="148458" y="116205"/>
                      </a:cubicBezTo>
                      <a:cubicBezTo>
                        <a:pt x="146555" y="124778"/>
                        <a:pt x="144651" y="132398"/>
                        <a:pt x="141796" y="140970"/>
                      </a:cubicBezTo>
                      <a:cubicBezTo>
                        <a:pt x="138941" y="149542"/>
                        <a:pt x="137038" y="157163"/>
                        <a:pt x="134183" y="165735"/>
                      </a:cubicBezTo>
                      <a:cubicBezTo>
                        <a:pt x="131328" y="173355"/>
                        <a:pt x="128473" y="181928"/>
                        <a:pt x="124667" y="189548"/>
                      </a:cubicBezTo>
                      <a:lnTo>
                        <a:pt x="114198" y="213360"/>
                      </a:lnTo>
                      <a:lnTo>
                        <a:pt x="103730" y="236220"/>
                      </a:lnTo>
                      <a:cubicBezTo>
                        <a:pt x="99924" y="243840"/>
                        <a:pt x="96117" y="251460"/>
                        <a:pt x="92310" y="259080"/>
                      </a:cubicBezTo>
                      <a:cubicBezTo>
                        <a:pt x="88504" y="266700"/>
                        <a:pt x="83746" y="273367"/>
                        <a:pt x="79939" y="280988"/>
                      </a:cubicBezTo>
                      <a:lnTo>
                        <a:pt x="66616" y="302895"/>
                      </a:lnTo>
                      <a:cubicBezTo>
                        <a:pt x="48534" y="331470"/>
                        <a:pt x="28550" y="359092"/>
                        <a:pt x="6662" y="383858"/>
                      </a:cubicBezTo>
                      <a:lnTo>
                        <a:pt x="0" y="380048"/>
                      </a:lnTo>
                      <a:cubicBezTo>
                        <a:pt x="6662" y="344805"/>
                        <a:pt x="15227" y="311467"/>
                        <a:pt x="22840" y="278130"/>
                      </a:cubicBezTo>
                      <a:cubicBezTo>
                        <a:pt x="24743" y="269558"/>
                        <a:pt x="26646" y="261938"/>
                        <a:pt x="28550" y="253365"/>
                      </a:cubicBezTo>
                      <a:cubicBezTo>
                        <a:pt x="30453" y="244792"/>
                        <a:pt x="32356" y="237173"/>
                        <a:pt x="35211" y="228600"/>
                      </a:cubicBezTo>
                      <a:cubicBezTo>
                        <a:pt x="39018" y="212408"/>
                        <a:pt x="43776" y="196215"/>
                        <a:pt x="48534" y="180975"/>
                      </a:cubicBezTo>
                      <a:lnTo>
                        <a:pt x="55196" y="157163"/>
                      </a:lnTo>
                      <a:cubicBezTo>
                        <a:pt x="57099" y="149542"/>
                        <a:pt x="59954" y="141923"/>
                        <a:pt x="61857" y="134303"/>
                      </a:cubicBezTo>
                      <a:cubicBezTo>
                        <a:pt x="66616" y="119063"/>
                        <a:pt x="73277" y="103823"/>
                        <a:pt x="78987" y="88583"/>
                      </a:cubicBezTo>
                      <a:cubicBezTo>
                        <a:pt x="91359" y="58103"/>
                        <a:pt x="102779" y="28575"/>
                        <a:pt x="118957" y="0"/>
                      </a:cubicBezTo>
                      <a:lnTo>
                        <a:pt x="164636" y="142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6" name="Google Shape;1716;p41"/>
                <p:cNvSpPr/>
                <p:nvPr/>
              </p:nvSpPr>
              <p:spPr>
                <a:xfrm>
                  <a:off x="1323324" y="2066817"/>
                  <a:ext cx="291205" cy="380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205" h="380047" extrusionOk="0">
                      <a:moveTo>
                        <a:pt x="45679" y="0"/>
                      </a:moveTo>
                      <a:cubicBezTo>
                        <a:pt x="59954" y="34290"/>
                        <a:pt x="75181" y="64770"/>
                        <a:pt x="95165" y="94298"/>
                      </a:cubicBezTo>
                      <a:cubicBezTo>
                        <a:pt x="104682" y="108585"/>
                        <a:pt x="115150" y="123825"/>
                        <a:pt x="125618" y="138113"/>
                      </a:cubicBezTo>
                      <a:cubicBezTo>
                        <a:pt x="136086" y="152400"/>
                        <a:pt x="146555" y="167640"/>
                        <a:pt x="157974" y="181928"/>
                      </a:cubicBezTo>
                      <a:cubicBezTo>
                        <a:pt x="169394" y="196215"/>
                        <a:pt x="181766" y="211455"/>
                        <a:pt x="193186" y="226695"/>
                      </a:cubicBezTo>
                      <a:cubicBezTo>
                        <a:pt x="204605" y="241935"/>
                        <a:pt x="216977" y="258128"/>
                        <a:pt x="228397" y="273367"/>
                      </a:cubicBezTo>
                      <a:cubicBezTo>
                        <a:pt x="251237" y="305753"/>
                        <a:pt x="275028" y="339090"/>
                        <a:pt x="291206" y="375285"/>
                      </a:cubicBezTo>
                      <a:lnTo>
                        <a:pt x="285496" y="380048"/>
                      </a:lnTo>
                      <a:cubicBezTo>
                        <a:pt x="255995" y="356235"/>
                        <a:pt x="226494" y="334328"/>
                        <a:pt x="196992" y="312420"/>
                      </a:cubicBezTo>
                      <a:cubicBezTo>
                        <a:pt x="181766" y="300990"/>
                        <a:pt x="167491" y="289560"/>
                        <a:pt x="153216" y="278130"/>
                      </a:cubicBezTo>
                      <a:cubicBezTo>
                        <a:pt x="138941" y="265748"/>
                        <a:pt x="124667" y="252413"/>
                        <a:pt x="110392" y="239078"/>
                      </a:cubicBezTo>
                      <a:cubicBezTo>
                        <a:pt x="96117" y="224790"/>
                        <a:pt x="81842" y="209550"/>
                        <a:pt x="69471" y="193358"/>
                      </a:cubicBezTo>
                      <a:cubicBezTo>
                        <a:pt x="57099" y="176213"/>
                        <a:pt x="45679" y="158115"/>
                        <a:pt x="35211" y="139065"/>
                      </a:cubicBezTo>
                      <a:cubicBezTo>
                        <a:pt x="14275" y="100013"/>
                        <a:pt x="952" y="54292"/>
                        <a:pt x="0" y="8573"/>
                      </a:cubicBezTo>
                      <a:lnTo>
                        <a:pt x="4567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7" name="Google Shape;1717;p41"/>
                <p:cNvSpPr/>
                <p:nvPr/>
              </p:nvSpPr>
              <p:spPr>
                <a:xfrm>
                  <a:off x="1640225" y="2221122"/>
                  <a:ext cx="133231" cy="33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31" h="331470" extrusionOk="0">
                      <a:moveTo>
                        <a:pt x="133231" y="20003"/>
                      </a:moveTo>
                      <a:cubicBezTo>
                        <a:pt x="132280" y="49530"/>
                        <a:pt x="125618" y="77153"/>
                        <a:pt x="118957" y="104775"/>
                      </a:cubicBezTo>
                      <a:cubicBezTo>
                        <a:pt x="115150" y="118110"/>
                        <a:pt x="111343" y="132398"/>
                        <a:pt x="107537" y="145733"/>
                      </a:cubicBezTo>
                      <a:cubicBezTo>
                        <a:pt x="102779" y="159068"/>
                        <a:pt x="97069" y="172403"/>
                        <a:pt x="91359" y="184785"/>
                      </a:cubicBezTo>
                      <a:cubicBezTo>
                        <a:pt x="85649" y="198120"/>
                        <a:pt x="79939" y="210503"/>
                        <a:pt x="73277" y="222885"/>
                      </a:cubicBezTo>
                      <a:cubicBezTo>
                        <a:pt x="66616" y="235268"/>
                        <a:pt x="59954" y="247650"/>
                        <a:pt x="53293" y="260033"/>
                      </a:cubicBezTo>
                      <a:cubicBezTo>
                        <a:pt x="39018" y="284798"/>
                        <a:pt x="23791" y="308610"/>
                        <a:pt x="6662" y="331470"/>
                      </a:cubicBezTo>
                      <a:lnTo>
                        <a:pt x="0" y="327660"/>
                      </a:lnTo>
                      <a:cubicBezTo>
                        <a:pt x="952" y="296228"/>
                        <a:pt x="4758" y="266700"/>
                        <a:pt x="7613" y="238125"/>
                      </a:cubicBezTo>
                      <a:cubicBezTo>
                        <a:pt x="9517" y="223838"/>
                        <a:pt x="12371" y="208598"/>
                        <a:pt x="14275" y="195263"/>
                      </a:cubicBezTo>
                      <a:cubicBezTo>
                        <a:pt x="17130" y="180975"/>
                        <a:pt x="19985" y="167640"/>
                        <a:pt x="23791" y="153353"/>
                      </a:cubicBezTo>
                      <a:cubicBezTo>
                        <a:pt x="27598" y="140018"/>
                        <a:pt x="30453" y="125730"/>
                        <a:pt x="35211" y="112395"/>
                      </a:cubicBezTo>
                      <a:cubicBezTo>
                        <a:pt x="39018" y="99060"/>
                        <a:pt x="44728" y="85725"/>
                        <a:pt x="50438" y="73343"/>
                      </a:cubicBezTo>
                      <a:cubicBezTo>
                        <a:pt x="61857" y="47625"/>
                        <a:pt x="73277" y="22860"/>
                        <a:pt x="89455" y="0"/>
                      </a:cubicBezTo>
                      <a:lnTo>
                        <a:pt x="133231" y="2000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8" name="Google Shape;1718;p41"/>
                <p:cNvSpPr/>
                <p:nvPr/>
              </p:nvSpPr>
              <p:spPr>
                <a:xfrm>
                  <a:off x="1409925" y="2413527"/>
                  <a:ext cx="266462" cy="233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62" h="233362" extrusionOk="0">
                      <a:moveTo>
                        <a:pt x="35211" y="0"/>
                      </a:moveTo>
                      <a:cubicBezTo>
                        <a:pt x="58051" y="16192"/>
                        <a:pt x="78036" y="33338"/>
                        <a:pt x="97069" y="51435"/>
                      </a:cubicBezTo>
                      <a:cubicBezTo>
                        <a:pt x="106585" y="60007"/>
                        <a:pt x="116102" y="68580"/>
                        <a:pt x="125618" y="78105"/>
                      </a:cubicBezTo>
                      <a:cubicBezTo>
                        <a:pt x="135135" y="87630"/>
                        <a:pt x="144651" y="97155"/>
                        <a:pt x="153216" y="106680"/>
                      </a:cubicBezTo>
                      <a:cubicBezTo>
                        <a:pt x="162733" y="116205"/>
                        <a:pt x="172249" y="125730"/>
                        <a:pt x="180814" y="135255"/>
                      </a:cubicBezTo>
                      <a:cubicBezTo>
                        <a:pt x="190331" y="144780"/>
                        <a:pt x="198896" y="155257"/>
                        <a:pt x="208412" y="164782"/>
                      </a:cubicBezTo>
                      <a:cubicBezTo>
                        <a:pt x="227445" y="184785"/>
                        <a:pt x="246478" y="204788"/>
                        <a:pt x="266463" y="225742"/>
                      </a:cubicBezTo>
                      <a:lnTo>
                        <a:pt x="263608" y="233363"/>
                      </a:lnTo>
                      <a:cubicBezTo>
                        <a:pt x="236962" y="229553"/>
                        <a:pt x="211267" y="220980"/>
                        <a:pt x="185572" y="210503"/>
                      </a:cubicBezTo>
                      <a:lnTo>
                        <a:pt x="166539" y="201930"/>
                      </a:lnTo>
                      <a:cubicBezTo>
                        <a:pt x="159878" y="199072"/>
                        <a:pt x="154168" y="196215"/>
                        <a:pt x="147506" y="192405"/>
                      </a:cubicBezTo>
                      <a:cubicBezTo>
                        <a:pt x="135135" y="185738"/>
                        <a:pt x="123715" y="178117"/>
                        <a:pt x="112295" y="169545"/>
                      </a:cubicBezTo>
                      <a:cubicBezTo>
                        <a:pt x="100875" y="160972"/>
                        <a:pt x="89455" y="152400"/>
                        <a:pt x="78987" y="142875"/>
                      </a:cubicBezTo>
                      <a:cubicBezTo>
                        <a:pt x="68519" y="133350"/>
                        <a:pt x="58051" y="121920"/>
                        <a:pt x="48534" y="111442"/>
                      </a:cubicBezTo>
                      <a:cubicBezTo>
                        <a:pt x="29501" y="88582"/>
                        <a:pt x="13323" y="63817"/>
                        <a:pt x="0" y="34290"/>
                      </a:cubicBezTo>
                      <a:lnTo>
                        <a:pt x="3521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9" name="Google Shape;1719;p41"/>
                <p:cNvSpPr/>
                <p:nvPr/>
              </p:nvSpPr>
              <p:spPr>
                <a:xfrm>
                  <a:off x="1706841" y="2346852"/>
                  <a:ext cx="158926" cy="38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26" h="389572" extrusionOk="0">
                      <a:moveTo>
                        <a:pt x="157023" y="6667"/>
                      </a:moveTo>
                      <a:cubicBezTo>
                        <a:pt x="158926" y="24765"/>
                        <a:pt x="158926" y="42863"/>
                        <a:pt x="158926" y="60960"/>
                      </a:cubicBezTo>
                      <a:cubicBezTo>
                        <a:pt x="158926" y="79057"/>
                        <a:pt x="157023" y="97155"/>
                        <a:pt x="154168" y="115252"/>
                      </a:cubicBezTo>
                      <a:cubicBezTo>
                        <a:pt x="152264" y="123825"/>
                        <a:pt x="151313" y="133350"/>
                        <a:pt x="149410" y="141922"/>
                      </a:cubicBezTo>
                      <a:cubicBezTo>
                        <a:pt x="147506" y="150495"/>
                        <a:pt x="144651" y="159067"/>
                        <a:pt x="142748" y="168592"/>
                      </a:cubicBezTo>
                      <a:cubicBezTo>
                        <a:pt x="139893" y="177165"/>
                        <a:pt x="137038" y="185738"/>
                        <a:pt x="134183" y="194310"/>
                      </a:cubicBezTo>
                      <a:lnTo>
                        <a:pt x="124667" y="219075"/>
                      </a:lnTo>
                      <a:lnTo>
                        <a:pt x="114198" y="243840"/>
                      </a:lnTo>
                      <a:cubicBezTo>
                        <a:pt x="110392" y="251460"/>
                        <a:pt x="106585" y="260032"/>
                        <a:pt x="101827" y="267653"/>
                      </a:cubicBezTo>
                      <a:cubicBezTo>
                        <a:pt x="97069" y="275272"/>
                        <a:pt x="92310" y="282892"/>
                        <a:pt x="88504" y="290513"/>
                      </a:cubicBezTo>
                      <a:lnTo>
                        <a:pt x="74229" y="312420"/>
                      </a:lnTo>
                      <a:cubicBezTo>
                        <a:pt x="54244" y="340995"/>
                        <a:pt x="31405" y="367665"/>
                        <a:pt x="5710" y="389572"/>
                      </a:cubicBezTo>
                      <a:lnTo>
                        <a:pt x="0" y="384810"/>
                      </a:lnTo>
                      <a:cubicBezTo>
                        <a:pt x="5710" y="367665"/>
                        <a:pt x="10468" y="351472"/>
                        <a:pt x="16178" y="334328"/>
                      </a:cubicBezTo>
                      <a:cubicBezTo>
                        <a:pt x="20936" y="318135"/>
                        <a:pt x="26646" y="300990"/>
                        <a:pt x="31405" y="284797"/>
                      </a:cubicBezTo>
                      <a:lnTo>
                        <a:pt x="38066" y="260032"/>
                      </a:lnTo>
                      <a:cubicBezTo>
                        <a:pt x="39969" y="251460"/>
                        <a:pt x="41873" y="243840"/>
                        <a:pt x="44728" y="236220"/>
                      </a:cubicBezTo>
                      <a:cubicBezTo>
                        <a:pt x="49486" y="220027"/>
                        <a:pt x="53293" y="204788"/>
                        <a:pt x="58051" y="188595"/>
                      </a:cubicBezTo>
                      <a:lnTo>
                        <a:pt x="64712" y="164782"/>
                      </a:lnTo>
                      <a:cubicBezTo>
                        <a:pt x="66616" y="157163"/>
                        <a:pt x="68519" y="148590"/>
                        <a:pt x="70422" y="140970"/>
                      </a:cubicBezTo>
                      <a:cubicBezTo>
                        <a:pt x="72326" y="133350"/>
                        <a:pt x="74229" y="125730"/>
                        <a:pt x="77084" y="117157"/>
                      </a:cubicBezTo>
                      <a:cubicBezTo>
                        <a:pt x="78987" y="109538"/>
                        <a:pt x="80891" y="101917"/>
                        <a:pt x="83745" y="94297"/>
                      </a:cubicBezTo>
                      <a:cubicBezTo>
                        <a:pt x="92310" y="62865"/>
                        <a:pt x="101827" y="31432"/>
                        <a:pt x="112295" y="0"/>
                      </a:cubicBezTo>
                      <a:lnTo>
                        <a:pt x="157023" y="666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0" name="Google Shape;1720;p41"/>
                <p:cNvSpPr/>
                <p:nvPr/>
              </p:nvSpPr>
              <p:spPr>
                <a:xfrm>
                  <a:off x="1408022" y="2579262"/>
                  <a:ext cx="364483" cy="34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83" h="341947" extrusionOk="0">
                      <a:moveTo>
                        <a:pt x="38066" y="0"/>
                      </a:moveTo>
                      <a:cubicBezTo>
                        <a:pt x="52341" y="14288"/>
                        <a:pt x="64712" y="29528"/>
                        <a:pt x="78036" y="43815"/>
                      </a:cubicBezTo>
                      <a:cubicBezTo>
                        <a:pt x="91359" y="58103"/>
                        <a:pt x="104682" y="72390"/>
                        <a:pt x="118005" y="86678"/>
                      </a:cubicBezTo>
                      <a:cubicBezTo>
                        <a:pt x="124667" y="93345"/>
                        <a:pt x="131328" y="100965"/>
                        <a:pt x="137990" y="107632"/>
                      </a:cubicBezTo>
                      <a:cubicBezTo>
                        <a:pt x="144651" y="114300"/>
                        <a:pt x="151313" y="121920"/>
                        <a:pt x="157023" y="128588"/>
                      </a:cubicBezTo>
                      <a:lnTo>
                        <a:pt x="176056" y="150495"/>
                      </a:lnTo>
                      <a:lnTo>
                        <a:pt x="196041" y="171450"/>
                      </a:lnTo>
                      <a:lnTo>
                        <a:pt x="236010" y="213360"/>
                      </a:lnTo>
                      <a:cubicBezTo>
                        <a:pt x="249333" y="227647"/>
                        <a:pt x="262656" y="240982"/>
                        <a:pt x="276931" y="254318"/>
                      </a:cubicBezTo>
                      <a:cubicBezTo>
                        <a:pt x="305481" y="280988"/>
                        <a:pt x="334030" y="307657"/>
                        <a:pt x="364483" y="334328"/>
                      </a:cubicBezTo>
                      <a:lnTo>
                        <a:pt x="361628" y="341947"/>
                      </a:lnTo>
                      <a:cubicBezTo>
                        <a:pt x="324514" y="333375"/>
                        <a:pt x="289303" y="318135"/>
                        <a:pt x="253140" y="300038"/>
                      </a:cubicBezTo>
                      <a:lnTo>
                        <a:pt x="226494" y="285750"/>
                      </a:lnTo>
                      <a:cubicBezTo>
                        <a:pt x="217929" y="280988"/>
                        <a:pt x="209364" y="275272"/>
                        <a:pt x="200799" y="269557"/>
                      </a:cubicBezTo>
                      <a:cubicBezTo>
                        <a:pt x="192234" y="263843"/>
                        <a:pt x="183669" y="258128"/>
                        <a:pt x="176056" y="251460"/>
                      </a:cubicBezTo>
                      <a:cubicBezTo>
                        <a:pt x="168443" y="244793"/>
                        <a:pt x="159878" y="239078"/>
                        <a:pt x="152265" y="232410"/>
                      </a:cubicBezTo>
                      <a:lnTo>
                        <a:pt x="128473" y="211455"/>
                      </a:lnTo>
                      <a:cubicBezTo>
                        <a:pt x="120860" y="203835"/>
                        <a:pt x="113247" y="197168"/>
                        <a:pt x="105634" y="189547"/>
                      </a:cubicBezTo>
                      <a:cubicBezTo>
                        <a:pt x="98020" y="181928"/>
                        <a:pt x="91359" y="174307"/>
                        <a:pt x="84697" y="165735"/>
                      </a:cubicBezTo>
                      <a:cubicBezTo>
                        <a:pt x="78036" y="157163"/>
                        <a:pt x="71374" y="148590"/>
                        <a:pt x="64712" y="140018"/>
                      </a:cubicBezTo>
                      <a:cubicBezTo>
                        <a:pt x="39969" y="105728"/>
                        <a:pt x="16178" y="68580"/>
                        <a:pt x="0" y="26670"/>
                      </a:cubicBezTo>
                      <a:lnTo>
                        <a:pt x="3806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1" name="Google Shape;1721;p41"/>
                <p:cNvSpPr/>
                <p:nvPr/>
              </p:nvSpPr>
              <p:spPr>
                <a:xfrm>
                  <a:off x="1765843" y="2651652"/>
                  <a:ext cx="136086" cy="24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86" h="247411" extrusionOk="0">
                      <a:moveTo>
                        <a:pt x="136086" y="19050"/>
                      </a:moveTo>
                      <a:cubicBezTo>
                        <a:pt x="136086" y="42863"/>
                        <a:pt x="132280" y="65722"/>
                        <a:pt x="126570" y="87630"/>
                      </a:cubicBezTo>
                      <a:cubicBezTo>
                        <a:pt x="123715" y="99060"/>
                        <a:pt x="120860" y="109538"/>
                        <a:pt x="117053" y="120015"/>
                      </a:cubicBezTo>
                      <a:cubicBezTo>
                        <a:pt x="113247" y="130492"/>
                        <a:pt x="107537" y="140970"/>
                        <a:pt x="102779" y="151447"/>
                      </a:cubicBezTo>
                      <a:cubicBezTo>
                        <a:pt x="97069" y="161925"/>
                        <a:pt x="91359" y="171450"/>
                        <a:pt x="84697" y="180975"/>
                      </a:cubicBezTo>
                      <a:cubicBezTo>
                        <a:pt x="78036" y="190500"/>
                        <a:pt x="70422" y="199072"/>
                        <a:pt x="62809" y="207645"/>
                      </a:cubicBezTo>
                      <a:cubicBezTo>
                        <a:pt x="59003" y="211455"/>
                        <a:pt x="54244" y="216217"/>
                        <a:pt x="50438" y="220028"/>
                      </a:cubicBezTo>
                      <a:cubicBezTo>
                        <a:pt x="46631" y="223838"/>
                        <a:pt x="41873" y="227647"/>
                        <a:pt x="37114" y="231457"/>
                      </a:cubicBezTo>
                      <a:cubicBezTo>
                        <a:pt x="32356" y="235267"/>
                        <a:pt x="27598" y="238125"/>
                        <a:pt x="22840" y="241935"/>
                      </a:cubicBezTo>
                      <a:cubicBezTo>
                        <a:pt x="19985" y="243840"/>
                        <a:pt x="17130" y="245745"/>
                        <a:pt x="13323" y="246697"/>
                      </a:cubicBezTo>
                      <a:cubicBezTo>
                        <a:pt x="11420" y="247650"/>
                        <a:pt x="9517" y="247650"/>
                        <a:pt x="6662" y="246697"/>
                      </a:cubicBezTo>
                      <a:cubicBezTo>
                        <a:pt x="3807" y="246697"/>
                        <a:pt x="1903" y="244792"/>
                        <a:pt x="0" y="242888"/>
                      </a:cubicBezTo>
                      <a:lnTo>
                        <a:pt x="3807" y="236220"/>
                      </a:lnTo>
                      <a:cubicBezTo>
                        <a:pt x="4758" y="236220"/>
                        <a:pt x="4758" y="235267"/>
                        <a:pt x="4758" y="234315"/>
                      </a:cubicBezTo>
                      <a:lnTo>
                        <a:pt x="5710" y="232410"/>
                      </a:lnTo>
                      <a:cubicBezTo>
                        <a:pt x="6662" y="230505"/>
                        <a:pt x="6662" y="228600"/>
                        <a:pt x="7613" y="226695"/>
                      </a:cubicBezTo>
                      <a:cubicBezTo>
                        <a:pt x="8565" y="220980"/>
                        <a:pt x="10468" y="215265"/>
                        <a:pt x="12372" y="210503"/>
                      </a:cubicBezTo>
                      <a:cubicBezTo>
                        <a:pt x="15226" y="199072"/>
                        <a:pt x="18081" y="188595"/>
                        <a:pt x="20936" y="178117"/>
                      </a:cubicBezTo>
                      <a:cubicBezTo>
                        <a:pt x="23791" y="167640"/>
                        <a:pt x="25695" y="157163"/>
                        <a:pt x="28550" y="146685"/>
                      </a:cubicBezTo>
                      <a:cubicBezTo>
                        <a:pt x="31405" y="136207"/>
                        <a:pt x="34260" y="125730"/>
                        <a:pt x="37114" y="116205"/>
                      </a:cubicBezTo>
                      <a:cubicBezTo>
                        <a:pt x="39969" y="105728"/>
                        <a:pt x="42824" y="96203"/>
                        <a:pt x="46631" y="85725"/>
                      </a:cubicBezTo>
                      <a:cubicBezTo>
                        <a:pt x="50438" y="76200"/>
                        <a:pt x="54244" y="65722"/>
                        <a:pt x="59003" y="56197"/>
                      </a:cubicBezTo>
                      <a:cubicBezTo>
                        <a:pt x="68519" y="37147"/>
                        <a:pt x="78036" y="18097"/>
                        <a:pt x="93262" y="0"/>
                      </a:cubicBezTo>
                      <a:lnTo>
                        <a:pt x="136086" y="190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2" name="Google Shape;1722;p41"/>
                <p:cNvSpPr/>
                <p:nvPr/>
              </p:nvSpPr>
              <p:spPr>
                <a:xfrm>
                  <a:off x="1442131" y="2616595"/>
                  <a:ext cx="326157" cy="30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57" h="301141" extrusionOk="0">
                      <a:moveTo>
                        <a:pt x="323712" y="293185"/>
                      </a:moveTo>
                      <a:cubicBezTo>
                        <a:pt x="261855" y="258894"/>
                        <a:pt x="199997" y="216984"/>
                        <a:pt x="145753" y="165549"/>
                      </a:cubicBezTo>
                      <a:cubicBezTo>
                        <a:pt x="119107" y="140784"/>
                        <a:pt x="96267" y="113162"/>
                        <a:pt x="74379" y="84587"/>
                      </a:cubicBezTo>
                      <a:cubicBezTo>
                        <a:pt x="52491" y="56012"/>
                        <a:pt x="29651" y="27437"/>
                        <a:pt x="4908" y="767"/>
                      </a:cubicBezTo>
                      <a:cubicBezTo>
                        <a:pt x="3005" y="-1138"/>
                        <a:pt x="-801" y="767"/>
                        <a:pt x="150" y="3624"/>
                      </a:cubicBezTo>
                      <a:cubicBezTo>
                        <a:pt x="28700" y="72204"/>
                        <a:pt x="86751" y="129354"/>
                        <a:pt x="138140" y="176027"/>
                      </a:cubicBezTo>
                      <a:cubicBezTo>
                        <a:pt x="152415" y="189362"/>
                        <a:pt x="166690" y="201744"/>
                        <a:pt x="180964" y="213174"/>
                      </a:cubicBezTo>
                      <a:cubicBezTo>
                        <a:pt x="195239" y="224604"/>
                        <a:pt x="210466" y="236034"/>
                        <a:pt x="225692" y="246512"/>
                      </a:cubicBezTo>
                      <a:cubicBezTo>
                        <a:pt x="256145" y="267467"/>
                        <a:pt x="287550" y="285564"/>
                        <a:pt x="320857" y="300804"/>
                      </a:cubicBezTo>
                      <a:cubicBezTo>
                        <a:pt x="325616" y="302710"/>
                        <a:pt x="328471" y="296042"/>
                        <a:pt x="323712" y="2931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3" name="Google Shape;1723;p41"/>
                <p:cNvSpPr/>
                <p:nvPr/>
              </p:nvSpPr>
              <p:spPr>
                <a:xfrm>
                  <a:off x="1439750" y="2449469"/>
                  <a:ext cx="228462" cy="188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62" h="188972" extrusionOk="0">
                      <a:moveTo>
                        <a:pt x="227121" y="182181"/>
                      </a:moveTo>
                      <a:cubicBezTo>
                        <a:pt x="208088" y="167893"/>
                        <a:pt x="189055" y="153606"/>
                        <a:pt x="169070" y="140271"/>
                      </a:cubicBezTo>
                      <a:cubicBezTo>
                        <a:pt x="150037" y="125983"/>
                        <a:pt x="131004" y="111696"/>
                        <a:pt x="111971" y="96456"/>
                      </a:cubicBezTo>
                      <a:cubicBezTo>
                        <a:pt x="93890" y="81216"/>
                        <a:pt x="75808" y="64071"/>
                        <a:pt x="57727" y="47878"/>
                      </a:cubicBezTo>
                      <a:cubicBezTo>
                        <a:pt x="40597" y="30733"/>
                        <a:pt x="22516" y="14541"/>
                        <a:pt x="3483" y="253"/>
                      </a:cubicBezTo>
                      <a:cubicBezTo>
                        <a:pt x="1579" y="-699"/>
                        <a:pt x="-1276" y="1206"/>
                        <a:pt x="628" y="3111"/>
                      </a:cubicBezTo>
                      <a:cubicBezTo>
                        <a:pt x="13951" y="22161"/>
                        <a:pt x="28226" y="39306"/>
                        <a:pt x="45355" y="54546"/>
                      </a:cubicBezTo>
                      <a:cubicBezTo>
                        <a:pt x="61534" y="69786"/>
                        <a:pt x="79615" y="84073"/>
                        <a:pt x="95793" y="98361"/>
                      </a:cubicBezTo>
                      <a:cubicBezTo>
                        <a:pt x="115778" y="115506"/>
                        <a:pt x="136714" y="131698"/>
                        <a:pt x="157651" y="147891"/>
                      </a:cubicBezTo>
                      <a:cubicBezTo>
                        <a:pt x="179538" y="163131"/>
                        <a:pt x="201427" y="177418"/>
                        <a:pt x="223315" y="188848"/>
                      </a:cubicBezTo>
                      <a:cubicBezTo>
                        <a:pt x="228073" y="189801"/>
                        <a:pt x="229976" y="185038"/>
                        <a:pt x="227121" y="18218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4" name="Google Shape;1724;p41"/>
                <p:cNvSpPr/>
                <p:nvPr/>
              </p:nvSpPr>
              <p:spPr>
                <a:xfrm>
                  <a:off x="1758929" y="2717953"/>
                  <a:ext cx="109884" cy="184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84" h="184834" extrusionOk="0">
                      <a:moveTo>
                        <a:pt x="3108" y="184206"/>
                      </a:moveTo>
                      <a:cubicBezTo>
                        <a:pt x="31658" y="162299"/>
                        <a:pt x="48787" y="131819"/>
                        <a:pt x="65917" y="99434"/>
                      </a:cubicBezTo>
                      <a:cubicBezTo>
                        <a:pt x="83047" y="68001"/>
                        <a:pt x="99225" y="37521"/>
                        <a:pt x="109693" y="2279"/>
                      </a:cubicBezTo>
                      <a:cubicBezTo>
                        <a:pt x="110645" y="374"/>
                        <a:pt x="107790" y="-579"/>
                        <a:pt x="106838" y="374"/>
                      </a:cubicBezTo>
                      <a:cubicBezTo>
                        <a:pt x="85902" y="27996"/>
                        <a:pt x="70675" y="59429"/>
                        <a:pt x="54497" y="90861"/>
                      </a:cubicBezTo>
                      <a:cubicBezTo>
                        <a:pt x="39271" y="122294"/>
                        <a:pt x="23093" y="153726"/>
                        <a:pt x="253" y="181349"/>
                      </a:cubicBezTo>
                      <a:cubicBezTo>
                        <a:pt x="-699" y="183254"/>
                        <a:pt x="1205" y="186111"/>
                        <a:pt x="3108" y="18420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5" name="Google Shape;1725;p41"/>
                <p:cNvSpPr/>
                <p:nvPr/>
              </p:nvSpPr>
              <p:spPr>
                <a:xfrm>
                  <a:off x="1699104" y="2388925"/>
                  <a:ext cx="146678" cy="341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78" h="341263" extrusionOk="0">
                      <a:moveTo>
                        <a:pt x="6785" y="339879"/>
                      </a:moveTo>
                      <a:cubicBezTo>
                        <a:pt x="22963" y="316067"/>
                        <a:pt x="37238" y="290349"/>
                        <a:pt x="52465" y="262727"/>
                      </a:cubicBezTo>
                      <a:cubicBezTo>
                        <a:pt x="67691" y="236056"/>
                        <a:pt x="81966" y="207482"/>
                        <a:pt x="94337" y="178907"/>
                      </a:cubicBezTo>
                      <a:cubicBezTo>
                        <a:pt x="100999" y="164619"/>
                        <a:pt x="106709" y="150332"/>
                        <a:pt x="112419" y="135092"/>
                      </a:cubicBezTo>
                      <a:cubicBezTo>
                        <a:pt x="118129" y="120804"/>
                        <a:pt x="122887" y="105564"/>
                        <a:pt x="127645" y="91277"/>
                      </a:cubicBezTo>
                      <a:cubicBezTo>
                        <a:pt x="137162" y="61749"/>
                        <a:pt x="142872" y="32222"/>
                        <a:pt x="146678" y="2694"/>
                      </a:cubicBezTo>
                      <a:cubicBezTo>
                        <a:pt x="146678" y="789"/>
                        <a:pt x="143823" y="-1116"/>
                        <a:pt x="142872" y="789"/>
                      </a:cubicBezTo>
                      <a:cubicBezTo>
                        <a:pt x="132404" y="28412"/>
                        <a:pt x="123839" y="56034"/>
                        <a:pt x="115274" y="83657"/>
                      </a:cubicBezTo>
                      <a:cubicBezTo>
                        <a:pt x="106709" y="111279"/>
                        <a:pt x="97192" y="139854"/>
                        <a:pt x="85773" y="167477"/>
                      </a:cubicBezTo>
                      <a:cubicBezTo>
                        <a:pt x="61981" y="225579"/>
                        <a:pt x="32480" y="281777"/>
                        <a:pt x="124" y="334164"/>
                      </a:cubicBezTo>
                      <a:cubicBezTo>
                        <a:pt x="-828" y="338927"/>
                        <a:pt x="3930" y="343689"/>
                        <a:pt x="6785" y="33987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6" name="Google Shape;1726;p41"/>
                <p:cNvSpPr/>
                <p:nvPr/>
              </p:nvSpPr>
              <p:spPr>
                <a:xfrm>
                  <a:off x="1645416" y="2318854"/>
                  <a:ext cx="83312" cy="227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12" h="227493" extrusionOk="0">
                      <a:moveTo>
                        <a:pt x="4325" y="226118"/>
                      </a:moveTo>
                      <a:cubicBezTo>
                        <a:pt x="21455" y="190875"/>
                        <a:pt x="39536" y="155633"/>
                        <a:pt x="53811" y="118485"/>
                      </a:cubicBezTo>
                      <a:cubicBezTo>
                        <a:pt x="69038" y="81338"/>
                        <a:pt x="80458" y="43238"/>
                        <a:pt x="83313" y="2280"/>
                      </a:cubicBezTo>
                      <a:cubicBezTo>
                        <a:pt x="83313" y="-577"/>
                        <a:pt x="80458" y="-577"/>
                        <a:pt x="79506" y="1328"/>
                      </a:cubicBezTo>
                      <a:cubicBezTo>
                        <a:pt x="66183" y="37523"/>
                        <a:pt x="52860" y="74670"/>
                        <a:pt x="39536" y="111818"/>
                      </a:cubicBezTo>
                      <a:cubicBezTo>
                        <a:pt x="26213" y="148965"/>
                        <a:pt x="13842" y="186113"/>
                        <a:pt x="519" y="223260"/>
                      </a:cubicBezTo>
                      <a:cubicBezTo>
                        <a:pt x="-1385" y="227070"/>
                        <a:pt x="2422" y="228975"/>
                        <a:pt x="4325" y="22611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7" name="Google Shape;1727;p41"/>
                <p:cNvSpPr/>
                <p:nvPr/>
              </p:nvSpPr>
              <p:spPr>
                <a:xfrm>
                  <a:off x="1362342" y="2096671"/>
                  <a:ext cx="253199" cy="344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199" h="344926" extrusionOk="0">
                      <a:moveTo>
                        <a:pt x="252188" y="338763"/>
                      </a:moveTo>
                      <a:cubicBezTo>
                        <a:pt x="232203" y="312093"/>
                        <a:pt x="208412" y="287328"/>
                        <a:pt x="185572" y="263516"/>
                      </a:cubicBezTo>
                      <a:cubicBezTo>
                        <a:pt x="162733" y="239703"/>
                        <a:pt x="138941" y="214938"/>
                        <a:pt x="116102" y="190173"/>
                      </a:cubicBezTo>
                      <a:cubicBezTo>
                        <a:pt x="91359" y="162551"/>
                        <a:pt x="70422" y="133023"/>
                        <a:pt x="51389" y="101591"/>
                      </a:cubicBezTo>
                      <a:cubicBezTo>
                        <a:pt x="41873" y="86351"/>
                        <a:pt x="32356" y="70158"/>
                        <a:pt x="24743" y="53013"/>
                      </a:cubicBezTo>
                      <a:cubicBezTo>
                        <a:pt x="16178" y="35868"/>
                        <a:pt x="8565" y="18723"/>
                        <a:pt x="1903" y="626"/>
                      </a:cubicBezTo>
                      <a:cubicBezTo>
                        <a:pt x="952" y="-327"/>
                        <a:pt x="0" y="-327"/>
                        <a:pt x="0" y="1578"/>
                      </a:cubicBezTo>
                      <a:cubicBezTo>
                        <a:pt x="7613" y="35868"/>
                        <a:pt x="20936" y="68253"/>
                        <a:pt x="38066" y="97781"/>
                      </a:cubicBezTo>
                      <a:cubicBezTo>
                        <a:pt x="55196" y="127308"/>
                        <a:pt x="75181" y="154931"/>
                        <a:pt x="97069" y="179696"/>
                      </a:cubicBezTo>
                      <a:cubicBezTo>
                        <a:pt x="121812" y="208271"/>
                        <a:pt x="146555" y="236846"/>
                        <a:pt x="171298" y="263516"/>
                      </a:cubicBezTo>
                      <a:cubicBezTo>
                        <a:pt x="196992" y="291138"/>
                        <a:pt x="222687" y="316856"/>
                        <a:pt x="248382" y="343526"/>
                      </a:cubicBezTo>
                      <a:cubicBezTo>
                        <a:pt x="251237" y="347336"/>
                        <a:pt x="255043" y="342573"/>
                        <a:pt x="252188" y="3387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8" name="Google Shape;1728;p41"/>
                <p:cNvSpPr/>
                <p:nvPr/>
              </p:nvSpPr>
              <p:spPr>
                <a:xfrm>
                  <a:off x="1373689" y="1772986"/>
                  <a:ext cx="177080" cy="4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080" h="432896" extrusionOk="0">
                      <a:moveTo>
                        <a:pt x="177080" y="430991"/>
                      </a:moveTo>
                      <a:cubicBezTo>
                        <a:pt x="139966" y="364316"/>
                        <a:pt x="102851" y="298594"/>
                        <a:pt x="67640" y="230014"/>
                      </a:cubicBezTo>
                      <a:cubicBezTo>
                        <a:pt x="49559" y="192866"/>
                        <a:pt x="32429" y="157624"/>
                        <a:pt x="22913" y="121429"/>
                      </a:cubicBezTo>
                      <a:cubicBezTo>
                        <a:pt x="13396" y="85234"/>
                        <a:pt x="8638" y="46181"/>
                        <a:pt x="12444" y="3319"/>
                      </a:cubicBezTo>
                      <a:cubicBezTo>
                        <a:pt x="12444" y="461"/>
                        <a:pt x="8638" y="-1444"/>
                        <a:pt x="7686" y="1414"/>
                      </a:cubicBezTo>
                      <a:cubicBezTo>
                        <a:pt x="-15154" y="69041"/>
                        <a:pt x="17203" y="147146"/>
                        <a:pt x="48607" y="207154"/>
                      </a:cubicBezTo>
                      <a:cubicBezTo>
                        <a:pt x="67640" y="246206"/>
                        <a:pt x="88577" y="284306"/>
                        <a:pt x="109513" y="322406"/>
                      </a:cubicBezTo>
                      <a:cubicBezTo>
                        <a:pt x="130449" y="360506"/>
                        <a:pt x="152337" y="396701"/>
                        <a:pt x="175177" y="432896"/>
                      </a:cubicBezTo>
                      <a:cubicBezTo>
                        <a:pt x="176129" y="432896"/>
                        <a:pt x="177080" y="431944"/>
                        <a:pt x="177080" y="4309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9" name="Google Shape;1729;p41"/>
                <p:cNvSpPr/>
                <p:nvPr/>
              </p:nvSpPr>
              <p:spPr>
                <a:xfrm>
                  <a:off x="1473312" y="1590999"/>
                  <a:ext cx="46052" cy="38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2" h="380329" extrusionOk="0">
                      <a:moveTo>
                        <a:pt x="46053" y="378663"/>
                      </a:moveTo>
                      <a:cubicBezTo>
                        <a:pt x="45101" y="348183"/>
                        <a:pt x="40343" y="316750"/>
                        <a:pt x="35584" y="285318"/>
                      </a:cubicBezTo>
                      <a:cubicBezTo>
                        <a:pt x="30826" y="253885"/>
                        <a:pt x="26068" y="222453"/>
                        <a:pt x="22261" y="191973"/>
                      </a:cubicBezTo>
                      <a:cubicBezTo>
                        <a:pt x="19406" y="161493"/>
                        <a:pt x="19406" y="129108"/>
                        <a:pt x="17503" y="97675"/>
                      </a:cubicBezTo>
                      <a:cubicBezTo>
                        <a:pt x="16551" y="81483"/>
                        <a:pt x="15600" y="66243"/>
                        <a:pt x="14648" y="50050"/>
                      </a:cubicBezTo>
                      <a:cubicBezTo>
                        <a:pt x="13696" y="34810"/>
                        <a:pt x="11793" y="18618"/>
                        <a:pt x="8938" y="3378"/>
                      </a:cubicBezTo>
                      <a:cubicBezTo>
                        <a:pt x="7987" y="-432"/>
                        <a:pt x="3228" y="-1385"/>
                        <a:pt x="2277" y="2425"/>
                      </a:cubicBezTo>
                      <a:cubicBezTo>
                        <a:pt x="373" y="17665"/>
                        <a:pt x="-578" y="33858"/>
                        <a:pt x="373" y="49098"/>
                      </a:cubicBezTo>
                      <a:cubicBezTo>
                        <a:pt x="373" y="65290"/>
                        <a:pt x="1325" y="80530"/>
                        <a:pt x="3228" y="96723"/>
                      </a:cubicBezTo>
                      <a:cubicBezTo>
                        <a:pt x="6083" y="129108"/>
                        <a:pt x="10842" y="160540"/>
                        <a:pt x="13696" y="191020"/>
                      </a:cubicBezTo>
                      <a:cubicBezTo>
                        <a:pt x="17503" y="221500"/>
                        <a:pt x="20358" y="253885"/>
                        <a:pt x="23213" y="285318"/>
                      </a:cubicBezTo>
                      <a:cubicBezTo>
                        <a:pt x="27020" y="316750"/>
                        <a:pt x="33681" y="348183"/>
                        <a:pt x="42246" y="377710"/>
                      </a:cubicBezTo>
                      <a:cubicBezTo>
                        <a:pt x="44149" y="381520"/>
                        <a:pt x="46053" y="380568"/>
                        <a:pt x="46053" y="3786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0" name="Google Shape;1730;p41"/>
                <p:cNvSpPr/>
                <p:nvPr/>
              </p:nvSpPr>
              <p:spPr>
                <a:xfrm>
                  <a:off x="1551471" y="1791306"/>
                  <a:ext cx="83189" cy="37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89" h="373824" extrusionOk="0">
                      <a:moveTo>
                        <a:pt x="9767" y="370761"/>
                      </a:moveTo>
                      <a:cubicBezTo>
                        <a:pt x="14525" y="356473"/>
                        <a:pt x="19283" y="341233"/>
                        <a:pt x="24042" y="325993"/>
                      </a:cubicBezTo>
                      <a:cubicBezTo>
                        <a:pt x="28800" y="310753"/>
                        <a:pt x="33558" y="295513"/>
                        <a:pt x="37365" y="280273"/>
                      </a:cubicBezTo>
                      <a:cubicBezTo>
                        <a:pt x="45930" y="249793"/>
                        <a:pt x="51640" y="218361"/>
                        <a:pt x="57349" y="187881"/>
                      </a:cubicBezTo>
                      <a:cubicBezTo>
                        <a:pt x="63059" y="158353"/>
                        <a:pt x="69721" y="126921"/>
                        <a:pt x="74479" y="95488"/>
                      </a:cubicBezTo>
                      <a:cubicBezTo>
                        <a:pt x="80189" y="64056"/>
                        <a:pt x="83996" y="32623"/>
                        <a:pt x="83044" y="2143"/>
                      </a:cubicBezTo>
                      <a:cubicBezTo>
                        <a:pt x="83044" y="-714"/>
                        <a:pt x="79238" y="-714"/>
                        <a:pt x="78286" y="2143"/>
                      </a:cubicBezTo>
                      <a:cubicBezTo>
                        <a:pt x="70673" y="32623"/>
                        <a:pt x="65914" y="65008"/>
                        <a:pt x="61156" y="96441"/>
                      </a:cubicBezTo>
                      <a:cubicBezTo>
                        <a:pt x="57349" y="127873"/>
                        <a:pt x="52591" y="160258"/>
                        <a:pt x="44978" y="191691"/>
                      </a:cubicBezTo>
                      <a:cubicBezTo>
                        <a:pt x="37365" y="221218"/>
                        <a:pt x="31655" y="250746"/>
                        <a:pt x="23090" y="279321"/>
                      </a:cubicBezTo>
                      <a:cubicBezTo>
                        <a:pt x="15477" y="308848"/>
                        <a:pt x="6912" y="337423"/>
                        <a:pt x="250" y="366951"/>
                      </a:cubicBezTo>
                      <a:cubicBezTo>
                        <a:pt x="-1653" y="373618"/>
                        <a:pt x="7864" y="376476"/>
                        <a:pt x="9767" y="3707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1" name="Google Shape;1731;p41"/>
                <p:cNvSpPr/>
                <p:nvPr/>
              </p:nvSpPr>
              <p:spPr>
                <a:xfrm>
                  <a:off x="1588836" y="1999681"/>
                  <a:ext cx="130376" cy="343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76" h="343755" extrusionOk="0">
                      <a:moveTo>
                        <a:pt x="2855" y="343361"/>
                      </a:moveTo>
                      <a:cubicBezTo>
                        <a:pt x="19033" y="321453"/>
                        <a:pt x="31405" y="293831"/>
                        <a:pt x="41873" y="265256"/>
                      </a:cubicBezTo>
                      <a:cubicBezTo>
                        <a:pt x="47583" y="250969"/>
                        <a:pt x="52341" y="236681"/>
                        <a:pt x="56148" y="222394"/>
                      </a:cubicBezTo>
                      <a:cubicBezTo>
                        <a:pt x="60906" y="208106"/>
                        <a:pt x="65664" y="194771"/>
                        <a:pt x="70422" y="181436"/>
                      </a:cubicBezTo>
                      <a:cubicBezTo>
                        <a:pt x="82794" y="150003"/>
                        <a:pt x="92310" y="117619"/>
                        <a:pt x="103730" y="86186"/>
                      </a:cubicBezTo>
                      <a:cubicBezTo>
                        <a:pt x="114198" y="58564"/>
                        <a:pt x="126570" y="31894"/>
                        <a:pt x="130376" y="3319"/>
                      </a:cubicBezTo>
                      <a:cubicBezTo>
                        <a:pt x="130376" y="461"/>
                        <a:pt x="126570" y="-1444"/>
                        <a:pt x="125618" y="1414"/>
                      </a:cubicBezTo>
                      <a:cubicBezTo>
                        <a:pt x="112295" y="23321"/>
                        <a:pt x="105634" y="49991"/>
                        <a:pt x="96117" y="75709"/>
                      </a:cubicBezTo>
                      <a:cubicBezTo>
                        <a:pt x="84697" y="104284"/>
                        <a:pt x="73277" y="133811"/>
                        <a:pt x="62809" y="163339"/>
                      </a:cubicBezTo>
                      <a:cubicBezTo>
                        <a:pt x="40921" y="219536"/>
                        <a:pt x="8565" y="280496"/>
                        <a:pt x="0" y="342409"/>
                      </a:cubicBezTo>
                      <a:cubicBezTo>
                        <a:pt x="0" y="343361"/>
                        <a:pt x="1903" y="344314"/>
                        <a:pt x="2855" y="3433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2" name="Google Shape;1732;p41"/>
                <p:cNvSpPr/>
                <p:nvPr/>
              </p:nvSpPr>
              <p:spPr>
                <a:xfrm>
                  <a:off x="1492633" y="1690818"/>
                  <a:ext cx="479463" cy="1629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63" h="1629036" extrusionOk="0">
                      <a:moveTo>
                        <a:pt x="1989" y="714"/>
                      </a:moveTo>
                      <a:cubicBezTo>
                        <a:pt x="86" y="35004"/>
                        <a:pt x="-866" y="69294"/>
                        <a:pt x="1037" y="104537"/>
                      </a:cubicBezTo>
                      <a:cubicBezTo>
                        <a:pt x="2941" y="139779"/>
                        <a:pt x="5796" y="175022"/>
                        <a:pt x="9602" y="209312"/>
                      </a:cubicBezTo>
                      <a:cubicBezTo>
                        <a:pt x="14361" y="244554"/>
                        <a:pt x="19119" y="279797"/>
                        <a:pt x="23877" y="314087"/>
                      </a:cubicBezTo>
                      <a:cubicBezTo>
                        <a:pt x="29587" y="348377"/>
                        <a:pt x="35297" y="383619"/>
                        <a:pt x="41007" y="416957"/>
                      </a:cubicBezTo>
                      <a:cubicBezTo>
                        <a:pt x="64798" y="557927"/>
                        <a:pt x="97154" y="696992"/>
                        <a:pt x="136172" y="834152"/>
                      </a:cubicBezTo>
                      <a:cubicBezTo>
                        <a:pt x="216111" y="1110377"/>
                        <a:pt x="323648" y="1380887"/>
                        <a:pt x="472106" y="1626632"/>
                      </a:cubicBezTo>
                      <a:cubicBezTo>
                        <a:pt x="474961" y="1631394"/>
                        <a:pt x="481622" y="1628537"/>
                        <a:pt x="478767" y="1622822"/>
                      </a:cubicBezTo>
                      <a:cubicBezTo>
                        <a:pt x="348391" y="1371362"/>
                        <a:pt x="234193" y="1109425"/>
                        <a:pt x="155205" y="837009"/>
                      </a:cubicBezTo>
                      <a:cubicBezTo>
                        <a:pt x="116187" y="703659"/>
                        <a:pt x="84783" y="567452"/>
                        <a:pt x="60040" y="430292"/>
                      </a:cubicBezTo>
                      <a:lnTo>
                        <a:pt x="43862" y="327422"/>
                      </a:lnTo>
                      <a:cubicBezTo>
                        <a:pt x="39104" y="293132"/>
                        <a:pt x="34345" y="258842"/>
                        <a:pt x="30539" y="223599"/>
                      </a:cubicBezTo>
                      <a:cubicBezTo>
                        <a:pt x="25780" y="186452"/>
                        <a:pt x="22926" y="149304"/>
                        <a:pt x="19119" y="112157"/>
                      </a:cubicBezTo>
                      <a:cubicBezTo>
                        <a:pt x="17216" y="93107"/>
                        <a:pt x="14361" y="75009"/>
                        <a:pt x="12457" y="55959"/>
                      </a:cubicBezTo>
                      <a:cubicBezTo>
                        <a:pt x="10554" y="36909"/>
                        <a:pt x="7699" y="18812"/>
                        <a:pt x="3892" y="714"/>
                      </a:cubicBezTo>
                      <a:cubicBezTo>
                        <a:pt x="2941" y="-238"/>
                        <a:pt x="1989" y="-238"/>
                        <a:pt x="1989" y="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33" name="Google Shape;1733;p41"/>
              <p:cNvGrpSpPr/>
              <p:nvPr/>
            </p:nvGrpSpPr>
            <p:grpSpPr>
              <a:xfrm flipH="1">
                <a:off x="786813" y="4500582"/>
                <a:ext cx="396320" cy="642930"/>
                <a:chOff x="975733" y="2462104"/>
                <a:chExt cx="631184" cy="1023937"/>
              </a:xfrm>
            </p:grpSpPr>
            <p:sp>
              <p:nvSpPr>
                <p:cNvPr id="1734" name="Google Shape;1734;p41"/>
                <p:cNvSpPr/>
                <p:nvPr/>
              </p:nvSpPr>
              <p:spPr>
                <a:xfrm>
                  <a:off x="975733" y="2462104"/>
                  <a:ext cx="631184" cy="1023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184" h="1023937" extrusionOk="0">
                      <a:moveTo>
                        <a:pt x="631184" y="1019175"/>
                      </a:moveTo>
                      <a:cubicBezTo>
                        <a:pt x="630232" y="1015365"/>
                        <a:pt x="629281" y="1012508"/>
                        <a:pt x="628329" y="1009650"/>
                      </a:cubicBezTo>
                      <a:cubicBezTo>
                        <a:pt x="627377" y="1005840"/>
                        <a:pt x="626426" y="1002983"/>
                        <a:pt x="625474" y="1000125"/>
                      </a:cubicBezTo>
                      <a:cubicBezTo>
                        <a:pt x="624523" y="996315"/>
                        <a:pt x="623571" y="993458"/>
                        <a:pt x="622619" y="990600"/>
                      </a:cubicBezTo>
                      <a:lnTo>
                        <a:pt x="620716" y="985838"/>
                      </a:lnTo>
                      <a:lnTo>
                        <a:pt x="618813" y="981075"/>
                      </a:lnTo>
                      <a:cubicBezTo>
                        <a:pt x="617861" y="978218"/>
                        <a:pt x="616909" y="975360"/>
                        <a:pt x="615958" y="971550"/>
                      </a:cubicBezTo>
                      <a:cubicBezTo>
                        <a:pt x="615006" y="968693"/>
                        <a:pt x="614054" y="965835"/>
                        <a:pt x="613103" y="962977"/>
                      </a:cubicBezTo>
                      <a:cubicBezTo>
                        <a:pt x="611199" y="956310"/>
                        <a:pt x="609296" y="950595"/>
                        <a:pt x="607393" y="944880"/>
                      </a:cubicBezTo>
                      <a:cubicBezTo>
                        <a:pt x="599780" y="920115"/>
                        <a:pt x="592166" y="895350"/>
                        <a:pt x="584553" y="871538"/>
                      </a:cubicBezTo>
                      <a:cubicBezTo>
                        <a:pt x="576940" y="846773"/>
                        <a:pt x="569327" y="823913"/>
                        <a:pt x="560762" y="800100"/>
                      </a:cubicBezTo>
                      <a:cubicBezTo>
                        <a:pt x="553149" y="776288"/>
                        <a:pt x="546487" y="752475"/>
                        <a:pt x="538874" y="728663"/>
                      </a:cubicBezTo>
                      <a:cubicBezTo>
                        <a:pt x="532212" y="704850"/>
                        <a:pt x="524599" y="681038"/>
                        <a:pt x="517937" y="657225"/>
                      </a:cubicBezTo>
                      <a:cubicBezTo>
                        <a:pt x="511276" y="633413"/>
                        <a:pt x="504614" y="610552"/>
                        <a:pt x="497001" y="587693"/>
                      </a:cubicBezTo>
                      <a:cubicBezTo>
                        <a:pt x="489388" y="564833"/>
                        <a:pt x="481774" y="542925"/>
                        <a:pt x="472258" y="521017"/>
                      </a:cubicBezTo>
                      <a:cubicBezTo>
                        <a:pt x="463693" y="499110"/>
                        <a:pt x="454177" y="477202"/>
                        <a:pt x="444660" y="456248"/>
                      </a:cubicBezTo>
                      <a:cubicBezTo>
                        <a:pt x="435144" y="435292"/>
                        <a:pt x="426579" y="413385"/>
                        <a:pt x="416110" y="392430"/>
                      </a:cubicBezTo>
                      <a:cubicBezTo>
                        <a:pt x="406594" y="371475"/>
                        <a:pt x="396126" y="350520"/>
                        <a:pt x="384706" y="330517"/>
                      </a:cubicBezTo>
                      <a:cubicBezTo>
                        <a:pt x="373286" y="310515"/>
                        <a:pt x="361866" y="290513"/>
                        <a:pt x="347591" y="271463"/>
                      </a:cubicBezTo>
                      <a:cubicBezTo>
                        <a:pt x="334268" y="252413"/>
                        <a:pt x="319993" y="233363"/>
                        <a:pt x="305719" y="214313"/>
                      </a:cubicBezTo>
                      <a:cubicBezTo>
                        <a:pt x="291444" y="195263"/>
                        <a:pt x="276217" y="176213"/>
                        <a:pt x="260991" y="158115"/>
                      </a:cubicBezTo>
                      <a:cubicBezTo>
                        <a:pt x="245764" y="139065"/>
                        <a:pt x="230538" y="120015"/>
                        <a:pt x="214360" y="100965"/>
                      </a:cubicBezTo>
                      <a:cubicBezTo>
                        <a:pt x="199133" y="81915"/>
                        <a:pt x="181052" y="63817"/>
                        <a:pt x="161067" y="45720"/>
                      </a:cubicBezTo>
                      <a:cubicBezTo>
                        <a:pt x="156309" y="40958"/>
                        <a:pt x="150599" y="37148"/>
                        <a:pt x="145841" y="32385"/>
                      </a:cubicBezTo>
                      <a:lnTo>
                        <a:pt x="129663" y="19050"/>
                      </a:lnTo>
                      <a:cubicBezTo>
                        <a:pt x="126808" y="17145"/>
                        <a:pt x="124905" y="14288"/>
                        <a:pt x="121098" y="12383"/>
                      </a:cubicBezTo>
                      <a:cubicBezTo>
                        <a:pt x="118243" y="10478"/>
                        <a:pt x="114436" y="8573"/>
                        <a:pt x="109678" y="6667"/>
                      </a:cubicBezTo>
                      <a:lnTo>
                        <a:pt x="103016" y="4763"/>
                      </a:lnTo>
                      <a:lnTo>
                        <a:pt x="95403" y="2858"/>
                      </a:lnTo>
                      <a:cubicBezTo>
                        <a:pt x="92548" y="1905"/>
                        <a:pt x="88742" y="1905"/>
                        <a:pt x="85887" y="953"/>
                      </a:cubicBezTo>
                      <a:lnTo>
                        <a:pt x="81128" y="0"/>
                      </a:lnTo>
                      <a:lnTo>
                        <a:pt x="75419" y="0"/>
                      </a:lnTo>
                      <a:lnTo>
                        <a:pt x="37352" y="17145"/>
                      </a:lnTo>
                      <a:lnTo>
                        <a:pt x="33546" y="20955"/>
                      </a:lnTo>
                      <a:lnTo>
                        <a:pt x="30691" y="24765"/>
                      </a:lnTo>
                      <a:cubicBezTo>
                        <a:pt x="28788" y="26670"/>
                        <a:pt x="25933" y="29528"/>
                        <a:pt x="24981" y="31433"/>
                      </a:cubicBezTo>
                      <a:lnTo>
                        <a:pt x="20223" y="38100"/>
                      </a:lnTo>
                      <a:lnTo>
                        <a:pt x="16416" y="44767"/>
                      </a:lnTo>
                      <a:cubicBezTo>
                        <a:pt x="13561" y="48578"/>
                        <a:pt x="12609" y="52388"/>
                        <a:pt x="10706" y="56198"/>
                      </a:cubicBezTo>
                      <a:cubicBezTo>
                        <a:pt x="9754" y="60008"/>
                        <a:pt x="8803" y="63817"/>
                        <a:pt x="7851" y="66675"/>
                      </a:cubicBezTo>
                      <a:lnTo>
                        <a:pt x="4996" y="87630"/>
                      </a:lnTo>
                      <a:cubicBezTo>
                        <a:pt x="4045" y="94298"/>
                        <a:pt x="3093" y="101917"/>
                        <a:pt x="2141" y="108585"/>
                      </a:cubicBezTo>
                      <a:cubicBezTo>
                        <a:pt x="-714" y="136208"/>
                        <a:pt x="-714" y="162877"/>
                        <a:pt x="2141" y="189548"/>
                      </a:cubicBezTo>
                      <a:cubicBezTo>
                        <a:pt x="4996" y="215265"/>
                        <a:pt x="8803" y="241935"/>
                        <a:pt x="12609" y="267652"/>
                      </a:cubicBezTo>
                      <a:cubicBezTo>
                        <a:pt x="17368" y="293370"/>
                        <a:pt x="22126" y="319088"/>
                        <a:pt x="26884" y="344805"/>
                      </a:cubicBezTo>
                      <a:cubicBezTo>
                        <a:pt x="32594" y="370523"/>
                        <a:pt x="39256" y="395288"/>
                        <a:pt x="46869" y="420052"/>
                      </a:cubicBezTo>
                      <a:cubicBezTo>
                        <a:pt x="55434" y="444817"/>
                        <a:pt x="63999" y="468630"/>
                        <a:pt x="75419" y="491490"/>
                      </a:cubicBezTo>
                      <a:cubicBezTo>
                        <a:pt x="86838" y="514350"/>
                        <a:pt x="99210" y="537210"/>
                        <a:pt x="112533" y="559118"/>
                      </a:cubicBezTo>
                      <a:cubicBezTo>
                        <a:pt x="125856" y="581025"/>
                        <a:pt x="140131" y="601980"/>
                        <a:pt x="154406" y="623888"/>
                      </a:cubicBezTo>
                      <a:cubicBezTo>
                        <a:pt x="169632" y="644843"/>
                        <a:pt x="184859" y="665798"/>
                        <a:pt x="200085" y="685800"/>
                      </a:cubicBezTo>
                      <a:cubicBezTo>
                        <a:pt x="216263" y="705802"/>
                        <a:pt x="233393" y="724852"/>
                        <a:pt x="251474" y="743902"/>
                      </a:cubicBezTo>
                      <a:cubicBezTo>
                        <a:pt x="269556" y="762000"/>
                        <a:pt x="289541" y="780098"/>
                        <a:pt x="308574" y="797243"/>
                      </a:cubicBezTo>
                      <a:cubicBezTo>
                        <a:pt x="328558" y="814388"/>
                        <a:pt x="348543" y="830580"/>
                        <a:pt x="369479" y="847725"/>
                      </a:cubicBezTo>
                      <a:cubicBezTo>
                        <a:pt x="390416" y="863918"/>
                        <a:pt x="410400" y="880110"/>
                        <a:pt x="431337" y="896302"/>
                      </a:cubicBezTo>
                      <a:cubicBezTo>
                        <a:pt x="452273" y="911543"/>
                        <a:pt x="473210" y="927735"/>
                        <a:pt x="494146" y="942023"/>
                      </a:cubicBezTo>
                      <a:cubicBezTo>
                        <a:pt x="516034" y="956310"/>
                        <a:pt x="537922" y="970598"/>
                        <a:pt x="559810" y="983933"/>
                      </a:cubicBezTo>
                      <a:cubicBezTo>
                        <a:pt x="565520" y="987743"/>
                        <a:pt x="571230" y="990600"/>
                        <a:pt x="576940" y="994410"/>
                      </a:cubicBezTo>
                      <a:cubicBezTo>
                        <a:pt x="579795" y="996315"/>
                        <a:pt x="582650" y="998220"/>
                        <a:pt x="585505" y="999173"/>
                      </a:cubicBezTo>
                      <a:cubicBezTo>
                        <a:pt x="588360" y="1001077"/>
                        <a:pt x="591215" y="1002983"/>
                        <a:pt x="594070" y="1003935"/>
                      </a:cubicBezTo>
                      <a:lnTo>
                        <a:pt x="597876" y="1006793"/>
                      </a:lnTo>
                      <a:lnTo>
                        <a:pt x="602635" y="1009650"/>
                      </a:lnTo>
                      <a:cubicBezTo>
                        <a:pt x="605489" y="1011555"/>
                        <a:pt x="608344" y="1012508"/>
                        <a:pt x="611199" y="1014413"/>
                      </a:cubicBezTo>
                      <a:cubicBezTo>
                        <a:pt x="614054" y="1016318"/>
                        <a:pt x="615958" y="1017270"/>
                        <a:pt x="619764" y="1019175"/>
                      </a:cubicBezTo>
                      <a:cubicBezTo>
                        <a:pt x="622619" y="1021080"/>
                        <a:pt x="624523" y="1022033"/>
                        <a:pt x="628329" y="1023938"/>
                      </a:cubicBezTo>
                      <a:lnTo>
                        <a:pt x="630232" y="1022985"/>
                      </a:lnTo>
                      <a:lnTo>
                        <a:pt x="630232" y="102298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5" name="Google Shape;1735;p41"/>
                <p:cNvSpPr/>
                <p:nvPr/>
              </p:nvSpPr>
              <p:spPr>
                <a:xfrm>
                  <a:off x="1027939" y="2653096"/>
                  <a:ext cx="574458" cy="827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458" h="827572" extrusionOk="0">
                      <a:moveTo>
                        <a:pt x="569462" y="820564"/>
                      </a:moveTo>
                      <a:cubicBezTo>
                        <a:pt x="524734" y="764366"/>
                        <a:pt x="482862" y="705311"/>
                        <a:pt x="441941" y="646256"/>
                      </a:cubicBezTo>
                      <a:cubicBezTo>
                        <a:pt x="401019" y="587201"/>
                        <a:pt x="362002" y="526241"/>
                        <a:pt x="324887" y="465281"/>
                      </a:cubicBezTo>
                      <a:cubicBezTo>
                        <a:pt x="318226" y="454804"/>
                        <a:pt x="312516" y="444326"/>
                        <a:pt x="305854" y="433848"/>
                      </a:cubicBezTo>
                      <a:cubicBezTo>
                        <a:pt x="308709" y="414798"/>
                        <a:pt x="306806" y="391939"/>
                        <a:pt x="303951" y="368126"/>
                      </a:cubicBezTo>
                      <a:cubicBezTo>
                        <a:pt x="300144" y="340504"/>
                        <a:pt x="294434" y="311929"/>
                        <a:pt x="289676" y="287164"/>
                      </a:cubicBezTo>
                      <a:cubicBezTo>
                        <a:pt x="286821" y="273829"/>
                        <a:pt x="284918" y="259541"/>
                        <a:pt x="282063" y="246206"/>
                      </a:cubicBezTo>
                      <a:cubicBezTo>
                        <a:pt x="279208" y="231919"/>
                        <a:pt x="276353" y="218584"/>
                        <a:pt x="273498" y="204296"/>
                      </a:cubicBezTo>
                      <a:cubicBezTo>
                        <a:pt x="266836" y="176673"/>
                        <a:pt x="259223" y="149051"/>
                        <a:pt x="245900" y="124286"/>
                      </a:cubicBezTo>
                      <a:cubicBezTo>
                        <a:pt x="243997" y="121429"/>
                        <a:pt x="240190" y="121429"/>
                        <a:pt x="240190" y="125238"/>
                      </a:cubicBezTo>
                      <a:cubicBezTo>
                        <a:pt x="246852" y="177626"/>
                        <a:pt x="263981" y="231919"/>
                        <a:pt x="274450" y="285259"/>
                      </a:cubicBezTo>
                      <a:cubicBezTo>
                        <a:pt x="279208" y="311929"/>
                        <a:pt x="282063" y="337646"/>
                        <a:pt x="284918" y="364316"/>
                      </a:cubicBezTo>
                      <a:cubicBezTo>
                        <a:pt x="286821" y="380509"/>
                        <a:pt x="289676" y="396701"/>
                        <a:pt x="292531" y="412894"/>
                      </a:cubicBezTo>
                      <a:cubicBezTo>
                        <a:pt x="266836" y="369079"/>
                        <a:pt x="243045" y="324311"/>
                        <a:pt x="219254" y="278591"/>
                      </a:cubicBezTo>
                      <a:cubicBezTo>
                        <a:pt x="185946" y="214773"/>
                        <a:pt x="153590" y="150956"/>
                        <a:pt x="121233" y="87138"/>
                      </a:cubicBezTo>
                      <a:cubicBezTo>
                        <a:pt x="119330" y="82376"/>
                        <a:pt x="114572" y="84281"/>
                        <a:pt x="116475" y="89044"/>
                      </a:cubicBezTo>
                      <a:cubicBezTo>
                        <a:pt x="133605" y="131906"/>
                        <a:pt x="152638" y="173816"/>
                        <a:pt x="172623" y="215726"/>
                      </a:cubicBezTo>
                      <a:cubicBezTo>
                        <a:pt x="109813" y="150004"/>
                        <a:pt x="49859" y="80471"/>
                        <a:pt x="2277" y="1413"/>
                      </a:cubicBezTo>
                      <a:cubicBezTo>
                        <a:pt x="373" y="-1444"/>
                        <a:pt x="-578" y="461"/>
                        <a:pt x="373" y="3319"/>
                      </a:cubicBezTo>
                      <a:cubicBezTo>
                        <a:pt x="20358" y="50944"/>
                        <a:pt x="47004" y="97616"/>
                        <a:pt x="80312" y="139526"/>
                      </a:cubicBezTo>
                      <a:cubicBezTo>
                        <a:pt x="96490" y="160481"/>
                        <a:pt x="113620" y="179531"/>
                        <a:pt x="132653" y="197629"/>
                      </a:cubicBezTo>
                      <a:cubicBezTo>
                        <a:pt x="150735" y="214773"/>
                        <a:pt x="168816" y="230966"/>
                        <a:pt x="186897" y="244301"/>
                      </a:cubicBezTo>
                      <a:cubicBezTo>
                        <a:pt x="193559" y="257636"/>
                        <a:pt x="200221" y="271923"/>
                        <a:pt x="206882" y="285259"/>
                      </a:cubicBezTo>
                      <a:cubicBezTo>
                        <a:pt x="240190" y="349076"/>
                        <a:pt x="276353" y="411941"/>
                        <a:pt x="314419" y="473854"/>
                      </a:cubicBezTo>
                      <a:cubicBezTo>
                        <a:pt x="352485" y="534814"/>
                        <a:pt x="392455" y="595773"/>
                        <a:pt x="434327" y="653876"/>
                      </a:cubicBezTo>
                      <a:cubicBezTo>
                        <a:pt x="443844" y="666259"/>
                        <a:pt x="453360" y="679594"/>
                        <a:pt x="462877" y="691976"/>
                      </a:cubicBezTo>
                      <a:cubicBezTo>
                        <a:pt x="417198" y="647209"/>
                        <a:pt x="369615" y="604346"/>
                        <a:pt x="318226" y="562436"/>
                      </a:cubicBezTo>
                      <a:cubicBezTo>
                        <a:pt x="261126" y="514811"/>
                        <a:pt x="202124" y="465281"/>
                        <a:pt x="145976" y="410036"/>
                      </a:cubicBezTo>
                      <a:cubicBezTo>
                        <a:pt x="143121" y="407179"/>
                        <a:pt x="141218" y="410036"/>
                        <a:pt x="143121" y="413846"/>
                      </a:cubicBezTo>
                      <a:cubicBezTo>
                        <a:pt x="168816" y="443373"/>
                        <a:pt x="195462" y="472901"/>
                        <a:pt x="224012" y="500523"/>
                      </a:cubicBezTo>
                      <a:cubicBezTo>
                        <a:pt x="252561" y="528146"/>
                        <a:pt x="283014" y="553864"/>
                        <a:pt x="313467" y="578629"/>
                      </a:cubicBezTo>
                      <a:cubicBezTo>
                        <a:pt x="372470" y="627206"/>
                        <a:pt x="430521" y="671973"/>
                        <a:pt x="478103" y="712931"/>
                      </a:cubicBezTo>
                      <a:cubicBezTo>
                        <a:pt x="507605" y="751031"/>
                        <a:pt x="538057" y="788179"/>
                        <a:pt x="569462" y="824373"/>
                      </a:cubicBezTo>
                      <a:cubicBezTo>
                        <a:pt x="576124" y="829136"/>
                        <a:pt x="576124" y="829136"/>
                        <a:pt x="569462" y="8205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36" name="Google Shape;1736;p41"/>
            <p:cNvGrpSpPr/>
            <p:nvPr/>
          </p:nvGrpSpPr>
          <p:grpSpPr>
            <a:xfrm>
              <a:off x="3052757" y="3902248"/>
              <a:ext cx="449118" cy="1242515"/>
              <a:chOff x="380888" y="2414587"/>
              <a:chExt cx="775679" cy="2145967"/>
            </a:xfrm>
          </p:grpSpPr>
          <p:sp>
            <p:nvSpPr>
              <p:cNvPr id="1737" name="Google Shape;1737;p41"/>
              <p:cNvSpPr/>
              <p:nvPr/>
            </p:nvSpPr>
            <p:spPr>
              <a:xfrm>
                <a:off x="596601" y="2414587"/>
                <a:ext cx="559966" cy="573404"/>
              </a:xfrm>
              <a:custGeom>
                <a:avLst/>
                <a:gdLst/>
                <a:ahLst/>
                <a:cxnLst/>
                <a:rect l="l" t="t" r="r" b="b"/>
                <a:pathLst>
                  <a:path w="559966" h="573404" extrusionOk="0">
                    <a:moveTo>
                      <a:pt x="559015" y="274320"/>
                    </a:moveTo>
                    <a:lnTo>
                      <a:pt x="558063" y="270510"/>
                    </a:lnTo>
                    <a:lnTo>
                      <a:pt x="557111" y="266700"/>
                    </a:lnTo>
                    <a:cubicBezTo>
                      <a:pt x="556160" y="264795"/>
                      <a:pt x="556160" y="262890"/>
                      <a:pt x="555208" y="261938"/>
                    </a:cubicBezTo>
                    <a:lnTo>
                      <a:pt x="554257" y="259080"/>
                    </a:lnTo>
                    <a:lnTo>
                      <a:pt x="553305" y="256222"/>
                    </a:lnTo>
                    <a:lnTo>
                      <a:pt x="536175" y="234315"/>
                    </a:lnTo>
                    <a:lnTo>
                      <a:pt x="533320" y="232410"/>
                    </a:lnTo>
                    <a:lnTo>
                      <a:pt x="531417" y="231458"/>
                    </a:lnTo>
                    <a:cubicBezTo>
                      <a:pt x="529514" y="230505"/>
                      <a:pt x="528562" y="229553"/>
                      <a:pt x="526658" y="228600"/>
                    </a:cubicBezTo>
                    <a:lnTo>
                      <a:pt x="522852" y="226695"/>
                    </a:lnTo>
                    <a:lnTo>
                      <a:pt x="519045" y="225742"/>
                    </a:lnTo>
                    <a:cubicBezTo>
                      <a:pt x="517142" y="224790"/>
                      <a:pt x="515239" y="224790"/>
                      <a:pt x="513335" y="224790"/>
                    </a:cubicBezTo>
                    <a:cubicBezTo>
                      <a:pt x="511432" y="224790"/>
                      <a:pt x="510480" y="224790"/>
                      <a:pt x="508577" y="224790"/>
                    </a:cubicBezTo>
                    <a:lnTo>
                      <a:pt x="500012" y="226695"/>
                    </a:lnTo>
                    <a:cubicBezTo>
                      <a:pt x="497157" y="227647"/>
                      <a:pt x="494302" y="227647"/>
                      <a:pt x="492399" y="228600"/>
                    </a:cubicBezTo>
                    <a:cubicBezTo>
                      <a:pt x="481931" y="231458"/>
                      <a:pt x="473366" y="235267"/>
                      <a:pt x="463850" y="240030"/>
                    </a:cubicBezTo>
                    <a:cubicBezTo>
                      <a:pt x="446720" y="250508"/>
                      <a:pt x="430542" y="260033"/>
                      <a:pt x="413412" y="271463"/>
                    </a:cubicBezTo>
                    <a:cubicBezTo>
                      <a:pt x="407702" y="275272"/>
                      <a:pt x="402943" y="278130"/>
                      <a:pt x="397234" y="281940"/>
                    </a:cubicBezTo>
                    <a:cubicBezTo>
                      <a:pt x="402943" y="264795"/>
                      <a:pt x="408653" y="247650"/>
                      <a:pt x="413412" y="229553"/>
                    </a:cubicBezTo>
                    <a:cubicBezTo>
                      <a:pt x="419122" y="208597"/>
                      <a:pt x="423880" y="188595"/>
                      <a:pt x="428638" y="167640"/>
                    </a:cubicBezTo>
                    <a:cubicBezTo>
                      <a:pt x="430542" y="157163"/>
                      <a:pt x="432445" y="146685"/>
                      <a:pt x="432445" y="134303"/>
                    </a:cubicBezTo>
                    <a:cubicBezTo>
                      <a:pt x="432445" y="131445"/>
                      <a:pt x="432445" y="128588"/>
                      <a:pt x="432445" y="125730"/>
                    </a:cubicBezTo>
                    <a:lnTo>
                      <a:pt x="431493" y="117158"/>
                    </a:lnTo>
                    <a:cubicBezTo>
                      <a:pt x="431493" y="115253"/>
                      <a:pt x="431493" y="114300"/>
                      <a:pt x="430542" y="112395"/>
                    </a:cubicBezTo>
                    <a:cubicBezTo>
                      <a:pt x="429590" y="110490"/>
                      <a:pt x="428638" y="108585"/>
                      <a:pt x="427687" y="106680"/>
                    </a:cubicBezTo>
                    <a:lnTo>
                      <a:pt x="425783" y="103822"/>
                    </a:lnTo>
                    <a:lnTo>
                      <a:pt x="422928" y="100013"/>
                    </a:lnTo>
                    <a:cubicBezTo>
                      <a:pt x="421977" y="99060"/>
                      <a:pt x="420073" y="97155"/>
                      <a:pt x="419122" y="96203"/>
                    </a:cubicBezTo>
                    <a:lnTo>
                      <a:pt x="417218" y="94297"/>
                    </a:lnTo>
                    <a:lnTo>
                      <a:pt x="414363" y="92392"/>
                    </a:lnTo>
                    <a:lnTo>
                      <a:pt x="389620" y="81915"/>
                    </a:lnTo>
                    <a:lnTo>
                      <a:pt x="386766" y="81915"/>
                    </a:lnTo>
                    <a:lnTo>
                      <a:pt x="383910" y="81915"/>
                    </a:lnTo>
                    <a:cubicBezTo>
                      <a:pt x="382007" y="81915"/>
                      <a:pt x="380104" y="81915"/>
                      <a:pt x="378201" y="81915"/>
                    </a:cubicBezTo>
                    <a:lnTo>
                      <a:pt x="373442" y="81915"/>
                    </a:lnTo>
                    <a:lnTo>
                      <a:pt x="369636" y="82867"/>
                    </a:lnTo>
                    <a:cubicBezTo>
                      <a:pt x="367732" y="82867"/>
                      <a:pt x="365829" y="83820"/>
                      <a:pt x="363926" y="84772"/>
                    </a:cubicBezTo>
                    <a:cubicBezTo>
                      <a:pt x="362022" y="85725"/>
                      <a:pt x="361071" y="86678"/>
                      <a:pt x="360119" y="87630"/>
                    </a:cubicBezTo>
                    <a:lnTo>
                      <a:pt x="353458" y="93345"/>
                    </a:lnTo>
                    <a:cubicBezTo>
                      <a:pt x="351554" y="95250"/>
                      <a:pt x="348699" y="97155"/>
                      <a:pt x="346796" y="99060"/>
                    </a:cubicBezTo>
                    <a:cubicBezTo>
                      <a:pt x="338231" y="106680"/>
                      <a:pt x="332521" y="116205"/>
                      <a:pt x="326811" y="124778"/>
                    </a:cubicBezTo>
                    <a:lnTo>
                      <a:pt x="294455" y="180022"/>
                    </a:lnTo>
                    <a:cubicBezTo>
                      <a:pt x="291600" y="183833"/>
                      <a:pt x="289697" y="188595"/>
                      <a:pt x="287794" y="192405"/>
                    </a:cubicBezTo>
                    <a:cubicBezTo>
                      <a:pt x="287794" y="178117"/>
                      <a:pt x="287794" y="163830"/>
                      <a:pt x="286842" y="149542"/>
                    </a:cubicBezTo>
                    <a:cubicBezTo>
                      <a:pt x="285890" y="125730"/>
                      <a:pt x="283987" y="100965"/>
                      <a:pt x="283035" y="77153"/>
                    </a:cubicBezTo>
                    <a:cubicBezTo>
                      <a:pt x="282084" y="64770"/>
                      <a:pt x="280180" y="53340"/>
                      <a:pt x="276374" y="40958"/>
                    </a:cubicBezTo>
                    <a:cubicBezTo>
                      <a:pt x="275422" y="38100"/>
                      <a:pt x="274470" y="35242"/>
                      <a:pt x="273519" y="31433"/>
                    </a:cubicBezTo>
                    <a:lnTo>
                      <a:pt x="269712" y="21908"/>
                    </a:lnTo>
                    <a:cubicBezTo>
                      <a:pt x="268761" y="20003"/>
                      <a:pt x="268761" y="19050"/>
                      <a:pt x="267809" y="17145"/>
                    </a:cubicBezTo>
                    <a:cubicBezTo>
                      <a:pt x="266857" y="15240"/>
                      <a:pt x="264954" y="14288"/>
                      <a:pt x="263051" y="12383"/>
                    </a:cubicBezTo>
                    <a:lnTo>
                      <a:pt x="260195" y="9525"/>
                    </a:lnTo>
                    <a:lnTo>
                      <a:pt x="256389" y="6667"/>
                    </a:lnTo>
                    <a:cubicBezTo>
                      <a:pt x="255437" y="5715"/>
                      <a:pt x="253534" y="4763"/>
                      <a:pt x="251631" y="3810"/>
                    </a:cubicBezTo>
                    <a:lnTo>
                      <a:pt x="248776" y="2858"/>
                    </a:lnTo>
                    <a:lnTo>
                      <a:pt x="245921" y="1905"/>
                    </a:lnTo>
                    <a:lnTo>
                      <a:pt x="218323" y="0"/>
                    </a:lnTo>
                    <a:lnTo>
                      <a:pt x="215468" y="953"/>
                    </a:lnTo>
                    <a:lnTo>
                      <a:pt x="212613" y="1905"/>
                    </a:lnTo>
                    <a:cubicBezTo>
                      <a:pt x="210710" y="2858"/>
                      <a:pt x="208806" y="2858"/>
                      <a:pt x="207855" y="3810"/>
                    </a:cubicBezTo>
                    <a:lnTo>
                      <a:pt x="205000" y="4763"/>
                    </a:lnTo>
                    <a:lnTo>
                      <a:pt x="202145" y="6667"/>
                    </a:lnTo>
                    <a:cubicBezTo>
                      <a:pt x="200241" y="7620"/>
                      <a:pt x="198338" y="9525"/>
                      <a:pt x="197387" y="10478"/>
                    </a:cubicBezTo>
                    <a:cubicBezTo>
                      <a:pt x="196435" y="11430"/>
                      <a:pt x="195483" y="13335"/>
                      <a:pt x="194531" y="14288"/>
                    </a:cubicBezTo>
                    <a:lnTo>
                      <a:pt x="189773" y="22860"/>
                    </a:lnTo>
                    <a:cubicBezTo>
                      <a:pt x="187870" y="25717"/>
                      <a:pt x="186918" y="28575"/>
                      <a:pt x="185967" y="31433"/>
                    </a:cubicBezTo>
                    <a:cubicBezTo>
                      <a:pt x="180257" y="42863"/>
                      <a:pt x="177402" y="54292"/>
                      <a:pt x="174547" y="66675"/>
                    </a:cubicBezTo>
                    <a:cubicBezTo>
                      <a:pt x="169788" y="90488"/>
                      <a:pt x="165030" y="113347"/>
                      <a:pt x="160272" y="137160"/>
                    </a:cubicBezTo>
                    <a:cubicBezTo>
                      <a:pt x="155514" y="160972"/>
                      <a:pt x="151707" y="183833"/>
                      <a:pt x="148852" y="207645"/>
                    </a:cubicBezTo>
                    <a:cubicBezTo>
                      <a:pt x="148852" y="210503"/>
                      <a:pt x="147900" y="213360"/>
                      <a:pt x="147900" y="217170"/>
                    </a:cubicBezTo>
                    <a:cubicBezTo>
                      <a:pt x="143142" y="206692"/>
                      <a:pt x="138384" y="196215"/>
                      <a:pt x="132674" y="185738"/>
                    </a:cubicBezTo>
                    <a:cubicBezTo>
                      <a:pt x="124109" y="167640"/>
                      <a:pt x="114593" y="150495"/>
                      <a:pt x="105076" y="132397"/>
                    </a:cubicBezTo>
                    <a:cubicBezTo>
                      <a:pt x="100318" y="123825"/>
                      <a:pt x="94608" y="115253"/>
                      <a:pt x="86995" y="107633"/>
                    </a:cubicBezTo>
                    <a:lnTo>
                      <a:pt x="81285" y="101917"/>
                    </a:lnTo>
                    <a:lnTo>
                      <a:pt x="74623" y="96203"/>
                    </a:lnTo>
                    <a:cubicBezTo>
                      <a:pt x="73672" y="95250"/>
                      <a:pt x="72720" y="94297"/>
                      <a:pt x="70817" y="93345"/>
                    </a:cubicBezTo>
                    <a:cubicBezTo>
                      <a:pt x="68913" y="92392"/>
                      <a:pt x="67010" y="91440"/>
                      <a:pt x="65107" y="91440"/>
                    </a:cubicBezTo>
                    <a:lnTo>
                      <a:pt x="61300" y="90488"/>
                    </a:lnTo>
                    <a:lnTo>
                      <a:pt x="57493" y="89535"/>
                    </a:lnTo>
                    <a:cubicBezTo>
                      <a:pt x="55590" y="89535"/>
                      <a:pt x="53687" y="89535"/>
                      <a:pt x="51783" y="89535"/>
                    </a:cubicBezTo>
                    <a:lnTo>
                      <a:pt x="48929" y="89535"/>
                    </a:lnTo>
                    <a:lnTo>
                      <a:pt x="46073" y="89535"/>
                    </a:lnTo>
                    <a:lnTo>
                      <a:pt x="20379" y="98108"/>
                    </a:lnTo>
                    <a:lnTo>
                      <a:pt x="17524" y="100013"/>
                    </a:lnTo>
                    <a:lnTo>
                      <a:pt x="15621" y="101917"/>
                    </a:lnTo>
                    <a:cubicBezTo>
                      <a:pt x="14669" y="102870"/>
                      <a:pt x="12766" y="103822"/>
                      <a:pt x="11814" y="104775"/>
                    </a:cubicBezTo>
                    <a:lnTo>
                      <a:pt x="8959" y="107633"/>
                    </a:lnTo>
                    <a:lnTo>
                      <a:pt x="7056" y="110490"/>
                    </a:lnTo>
                    <a:cubicBezTo>
                      <a:pt x="5152" y="112395"/>
                      <a:pt x="4201" y="114300"/>
                      <a:pt x="4201" y="115253"/>
                    </a:cubicBezTo>
                    <a:cubicBezTo>
                      <a:pt x="3249" y="117158"/>
                      <a:pt x="3249" y="118110"/>
                      <a:pt x="3249" y="120015"/>
                    </a:cubicBezTo>
                    <a:lnTo>
                      <a:pt x="1346" y="128588"/>
                    </a:lnTo>
                    <a:cubicBezTo>
                      <a:pt x="1346" y="131445"/>
                      <a:pt x="394" y="134303"/>
                      <a:pt x="394" y="136208"/>
                    </a:cubicBezTo>
                    <a:cubicBezTo>
                      <a:pt x="-557" y="146685"/>
                      <a:pt x="394" y="157163"/>
                      <a:pt x="1346" y="166688"/>
                    </a:cubicBezTo>
                    <a:cubicBezTo>
                      <a:pt x="4201" y="186690"/>
                      <a:pt x="8007" y="205740"/>
                      <a:pt x="11814" y="225742"/>
                    </a:cubicBezTo>
                    <a:cubicBezTo>
                      <a:pt x="15621" y="244792"/>
                      <a:pt x="20379" y="264795"/>
                      <a:pt x="25137" y="283845"/>
                    </a:cubicBezTo>
                    <a:cubicBezTo>
                      <a:pt x="30847" y="302895"/>
                      <a:pt x="36557" y="321945"/>
                      <a:pt x="42267" y="340042"/>
                    </a:cubicBezTo>
                    <a:cubicBezTo>
                      <a:pt x="47977" y="359092"/>
                      <a:pt x="54639" y="377190"/>
                      <a:pt x="62252" y="396240"/>
                    </a:cubicBezTo>
                    <a:cubicBezTo>
                      <a:pt x="68913" y="414338"/>
                      <a:pt x="77478" y="433388"/>
                      <a:pt x="85091" y="451485"/>
                    </a:cubicBezTo>
                    <a:lnTo>
                      <a:pt x="97463" y="479108"/>
                    </a:lnTo>
                    <a:cubicBezTo>
                      <a:pt x="102221" y="487680"/>
                      <a:pt x="106028" y="497205"/>
                      <a:pt x="110786" y="505778"/>
                    </a:cubicBezTo>
                    <a:cubicBezTo>
                      <a:pt x="115544" y="514350"/>
                      <a:pt x="122206" y="522922"/>
                      <a:pt x="129819" y="531495"/>
                    </a:cubicBezTo>
                    <a:cubicBezTo>
                      <a:pt x="131722" y="533400"/>
                      <a:pt x="133626" y="535305"/>
                      <a:pt x="135529" y="537210"/>
                    </a:cubicBezTo>
                    <a:cubicBezTo>
                      <a:pt x="136481" y="538163"/>
                      <a:pt x="137432" y="539115"/>
                      <a:pt x="138384" y="540068"/>
                    </a:cubicBezTo>
                    <a:cubicBezTo>
                      <a:pt x="139336" y="541020"/>
                      <a:pt x="141239" y="541972"/>
                      <a:pt x="142191" y="542925"/>
                    </a:cubicBezTo>
                    <a:lnTo>
                      <a:pt x="145046" y="543878"/>
                    </a:lnTo>
                    <a:lnTo>
                      <a:pt x="146949" y="544830"/>
                    </a:lnTo>
                    <a:cubicBezTo>
                      <a:pt x="146949" y="544830"/>
                      <a:pt x="146949" y="545783"/>
                      <a:pt x="146949" y="545783"/>
                    </a:cubicBezTo>
                    <a:cubicBezTo>
                      <a:pt x="147900" y="547688"/>
                      <a:pt x="148852" y="548640"/>
                      <a:pt x="149804" y="550545"/>
                    </a:cubicBezTo>
                    <a:lnTo>
                      <a:pt x="151707" y="553403"/>
                    </a:lnTo>
                    <a:lnTo>
                      <a:pt x="153610" y="556260"/>
                    </a:lnTo>
                    <a:cubicBezTo>
                      <a:pt x="155514" y="558165"/>
                      <a:pt x="157417" y="559118"/>
                      <a:pt x="159320" y="561022"/>
                    </a:cubicBezTo>
                    <a:cubicBezTo>
                      <a:pt x="161224" y="562928"/>
                      <a:pt x="163127" y="564833"/>
                      <a:pt x="166934" y="565785"/>
                    </a:cubicBezTo>
                    <a:cubicBezTo>
                      <a:pt x="169788" y="567690"/>
                      <a:pt x="172644" y="569595"/>
                      <a:pt x="176450" y="571500"/>
                    </a:cubicBezTo>
                    <a:lnTo>
                      <a:pt x="195483" y="573405"/>
                    </a:lnTo>
                    <a:cubicBezTo>
                      <a:pt x="200241" y="572453"/>
                      <a:pt x="202145" y="571500"/>
                      <a:pt x="205951" y="569595"/>
                    </a:cubicBezTo>
                    <a:cubicBezTo>
                      <a:pt x="209758" y="568643"/>
                      <a:pt x="211661" y="566738"/>
                      <a:pt x="214516" y="565785"/>
                    </a:cubicBezTo>
                    <a:cubicBezTo>
                      <a:pt x="215468" y="564833"/>
                      <a:pt x="216420" y="564833"/>
                      <a:pt x="217371" y="563880"/>
                    </a:cubicBezTo>
                    <a:cubicBezTo>
                      <a:pt x="217371" y="563880"/>
                      <a:pt x="217371" y="563880"/>
                      <a:pt x="218323" y="563880"/>
                    </a:cubicBezTo>
                    <a:cubicBezTo>
                      <a:pt x="221178" y="565785"/>
                      <a:pt x="224033" y="565785"/>
                      <a:pt x="225936" y="566738"/>
                    </a:cubicBezTo>
                    <a:cubicBezTo>
                      <a:pt x="228791" y="567690"/>
                      <a:pt x="230694" y="567690"/>
                      <a:pt x="232598" y="568643"/>
                    </a:cubicBezTo>
                    <a:lnTo>
                      <a:pt x="235453" y="569595"/>
                    </a:lnTo>
                    <a:lnTo>
                      <a:pt x="238308" y="569595"/>
                    </a:lnTo>
                    <a:cubicBezTo>
                      <a:pt x="240211" y="569595"/>
                      <a:pt x="241162" y="569595"/>
                      <a:pt x="243066" y="569595"/>
                    </a:cubicBezTo>
                    <a:cubicBezTo>
                      <a:pt x="244969" y="569595"/>
                      <a:pt x="245921" y="568643"/>
                      <a:pt x="246872" y="568643"/>
                    </a:cubicBezTo>
                    <a:cubicBezTo>
                      <a:pt x="249728" y="567690"/>
                      <a:pt x="252582" y="567690"/>
                      <a:pt x="254486" y="566738"/>
                    </a:cubicBezTo>
                    <a:cubicBezTo>
                      <a:pt x="264954" y="563880"/>
                      <a:pt x="274470" y="560070"/>
                      <a:pt x="282084" y="555308"/>
                    </a:cubicBezTo>
                    <a:cubicBezTo>
                      <a:pt x="290648" y="550545"/>
                      <a:pt x="298262" y="544830"/>
                      <a:pt x="305875" y="539115"/>
                    </a:cubicBezTo>
                    <a:cubicBezTo>
                      <a:pt x="313488" y="533400"/>
                      <a:pt x="322053" y="527685"/>
                      <a:pt x="329666" y="522922"/>
                    </a:cubicBezTo>
                    <a:cubicBezTo>
                      <a:pt x="344893" y="511492"/>
                      <a:pt x="360119" y="501015"/>
                      <a:pt x="375346" y="488633"/>
                    </a:cubicBezTo>
                    <a:cubicBezTo>
                      <a:pt x="390572" y="477203"/>
                      <a:pt x="404847" y="463867"/>
                      <a:pt x="418170" y="451485"/>
                    </a:cubicBezTo>
                    <a:cubicBezTo>
                      <a:pt x="432445" y="439103"/>
                      <a:pt x="445768" y="425767"/>
                      <a:pt x="460043" y="412433"/>
                    </a:cubicBezTo>
                    <a:cubicBezTo>
                      <a:pt x="473366" y="399097"/>
                      <a:pt x="486689" y="384810"/>
                      <a:pt x="499061" y="370522"/>
                    </a:cubicBezTo>
                    <a:cubicBezTo>
                      <a:pt x="511432" y="356235"/>
                      <a:pt x="524755" y="340995"/>
                      <a:pt x="537127" y="326708"/>
                    </a:cubicBezTo>
                    <a:cubicBezTo>
                      <a:pt x="542837" y="319088"/>
                      <a:pt x="548547" y="310515"/>
                      <a:pt x="553305" y="300990"/>
                    </a:cubicBezTo>
                    <a:cubicBezTo>
                      <a:pt x="554257" y="299085"/>
                      <a:pt x="555208" y="296228"/>
                      <a:pt x="556160" y="293370"/>
                    </a:cubicBezTo>
                    <a:lnTo>
                      <a:pt x="559015" y="285750"/>
                    </a:lnTo>
                    <a:cubicBezTo>
                      <a:pt x="559966" y="284797"/>
                      <a:pt x="559966" y="282892"/>
                      <a:pt x="559966" y="280988"/>
                    </a:cubicBezTo>
                    <a:cubicBezTo>
                      <a:pt x="559015" y="278130"/>
                      <a:pt x="559015" y="276225"/>
                      <a:pt x="559015" y="27432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41"/>
              <p:cNvSpPr/>
              <p:nvPr/>
            </p:nvSpPr>
            <p:spPr>
              <a:xfrm>
                <a:off x="675710" y="2511627"/>
                <a:ext cx="109818" cy="305687"/>
              </a:xfrm>
              <a:custGeom>
                <a:avLst/>
                <a:gdLst/>
                <a:ahLst/>
                <a:cxnLst/>
                <a:rect l="l" t="t" r="r" b="b"/>
                <a:pathLst>
                  <a:path w="109818" h="305687" extrusionOk="0">
                    <a:moveTo>
                      <a:pt x="272" y="8687"/>
                    </a:moveTo>
                    <a:cubicBezTo>
                      <a:pt x="13596" y="58217"/>
                      <a:pt x="37387" y="106795"/>
                      <a:pt x="53565" y="155372"/>
                    </a:cubicBezTo>
                    <a:cubicBezTo>
                      <a:pt x="69743" y="204902"/>
                      <a:pt x="83066" y="255385"/>
                      <a:pt x="104003" y="303962"/>
                    </a:cubicBezTo>
                    <a:cubicBezTo>
                      <a:pt x="104954" y="306820"/>
                      <a:pt x="110664" y="305867"/>
                      <a:pt x="109712" y="303010"/>
                    </a:cubicBezTo>
                    <a:cubicBezTo>
                      <a:pt x="106858" y="248717"/>
                      <a:pt x="90679" y="199187"/>
                      <a:pt x="73550" y="148705"/>
                    </a:cubicBezTo>
                    <a:cubicBezTo>
                      <a:pt x="56420" y="99175"/>
                      <a:pt x="39290" y="46787"/>
                      <a:pt x="10740" y="2972"/>
                    </a:cubicBezTo>
                    <a:cubicBezTo>
                      <a:pt x="6934" y="-3695"/>
                      <a:pt x="-1631" y="2020"/>
                      <a:pt x="272" y="86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41"/>
              <p:cNvSpPr/>
              <p:nvPr/>
            </p:nvSpPr>
            <p:spPr>
              <a:xfrm>
                <a:off x="820634" y="2499151"/>
                <a:ext cx="132385" cy="321700"/>
              </a:xfrm>
              <a:custGeom>
                <a:avLst/>
                <a:gdLst/>
                <a:ahLst/>
                <a:cxnLst/>
                <a:rect l="l" t="t" r="r" b="b"/>
                <a:pathLst>
                  <a:path w="132385" h="321700" extrusionOk="0">
                    <a:moveTo>
                      <a:pt x="8565" y="319296"/>
                    </a:moveTo>
                    <a:cubicBezTo>
                      <a:pt x="37114" y="267861"/>
                      <a:pt x="51389" y="206901"/>
                      <a:pt x="75181" y="152608"/>
                    </a:cubicBezTo>
                    <a:cubicBezTo>
                      <a:pt x="96117" y="103078"/>
                      <a:pt x="118005" y="57358"/>
                      <a:pt x="132280" y="4971"/>
                    </a:cubicBezTo>
                    <a:cubicBezTo>
                      <a:pt x="133231" y="1161"/>
                      <a:pt x="127521" y="-1697"/>
                      <a:pt x="124667" y="1161"/>
                    </a:cubicBezTo>
                    <a:cubicBezTo>
                      <a:pt x="61857" y="81171"/>
                      <a:pt x="6662" y="213568"/>
                      <a:pt x="0" y="315486"/>
                    </a:cubicBezTo>
                    <a:cubicBezTo>
                      <a:pt x="0" y="321201"/>
                      <a:pt x="6662" y="324058"/>
                      <a:pt x="8565" y="319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41"/>
              <p:cNvSpPr/>
              <p:nvPr/>
            </p:nvSpPr>
            <p:spPr>
              <a:xfrm>
                <a:off x="897523" y="2643702"/>
                <a:ext cx="174770" cy="184169"/>
              </a:xfrm>
              <a:custGeom>
                <a:avLst/>
                <a:gdLst/>
                <a:ahLst/>
                <a:cxnLst/>
                <a:rect l="l" t="t" r="r" b="b"/>
                <a:pathLst>
                  <a:path w="174770" h="184169" extrusionOk="0">
                    <a:moveTo>
                      <a:pt x="19228" y="178555"/>
                    </a:moveTo>
                    <a:cubicBezTo>
                      <a:pt x="61101" y="112832"/>
                      <a:pt x="113442" y="55682"/>
                      <a:pt x="173396" y="6152"/>
                    </a:cubicBezTo>
                    <a:cubicBezTo>
                      <a:pt x="176251" y="3295"/>
                      <a:pt x="174347" y="-1468"/>
                      <a:pt x="170541" y="438"/>
                    </a:cubicBezTo>
                    <a:cubicBezTo>
                      <a:pt x="94409" y="34727"/>
                      <a:pt x="35406" y="93782"/>
                      <a:pt x="1147" y="169982"/>
                    </a:cubicBezTo>
                    <a:cubicBezTo>
                      <a:pt x="-4563" y="182365"/>
                      <a:pt x="12566" y="189985"/>
                      <a:pt x="19228" y="1785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41"/>
              <p:cNvSpPr/>
              <p:nvPr/>
            </p:nvSpPr>
            <p:spPr>
              <a:xfrm>
                <a:off x="380888" y="2920365"/>
                <a:ext cx="516829" cy="1640189"/>
              </a:xfrm>
              <a:custGeom>
                <a:avLst/>
                <a:gdLst/>
                <a:ahLst/>
                <a:cxnLst/>
                <a:rect l="l" t="t" r="r" b="b"/>
                <a:pathLst>
                  <a:path w="516829" h="1640189" extrusionOk="0">
                    <a:moveTo>
                      <a:pt x="323644" y="0"/>
                    </a:moveTo>
                    <a:cubicBezTo>
                      <a:pt x="319837" y="72390"/>
                      <a:pt x="326499" y="146685"/>
                      <a:pt x="341726" y="220027"/>
                    </a:cubicBezTo>
                    <a:cubicBezTo>
                      <a:pt x="343629" y="229552"/>
                      <a:pt x="347435" y="239077"/>
                      <a:pt x="354097" y="247650"/>
                    </a:cubicBezTo>
                    <a:cubicBezTo>
                      <a:pt x="356952" y="252413"/>
                      <a:pt x="360759" y="257175"/>
                      <a:pt x="364565" y="260032"/>
                    </a:cubicBezTo>
                    <a:cubicBezTo>
                      <a:pt x="354097" y="308610"/>
                      <a:pt x="343629" y="358140"/>
                      <a:pt x="333160" y="405765"/>
                    </a:cubicBezTo>
                    <a:cubicBezTo>
                      <a:pt x="299853" y="544830"/>
                      <a:pt x="266545" y="684847"/>
                      <a:pt x="229430" y="822960"/>
                    </a:cubicBezTo>
                    <a:cubicBezTo>
                      <a:pt x="194219" y="956310"/>
                      <a:pt x="150443" y="1091565"/>
                      <a:pt x="109522" y="1227773"/>
                    </a:cubicBezTo>
                    <a:cubicBezTo>
                      <a:pt x="67649" y="1363980"/>
                      <a:pt x="27680" y="1499235"/>
                      <a:pt x="82" y="1633538"/>
                    </a:cubicBezTo>
                    <a:cubicBezTo>
                      <a:pt x="-870" y="1640205"/>
                      <a:pt x="6743" y="1643063"/>
                      <a:pt x="9598" y="1636395"/>
                    </a:cubicBezTo>
                    <a:cubicBezTo>
                      <a:pt x="67649" y="1512570"/>
                      <a:pt x="103812" y="1377315"/>
                      <a:pt x="142830" y="1245870"/>
                    </a:cubicBezTo>
                    <a:cubicBezTo>
                      <a:pt x="183751" y="1107757"/>
                      <a:pt x="221817" y="969645"/>
                      <a:pt x="257980" y="830580"/>
                    </a:cubicBezTo>
                    <a:cubicBezTo>
                      <a:pt x="294143" y="691515"/>
                      <a:pt x="328402" y="551497"/>
                      <a:pt x="359807" y="411480"/>
                    </a:cubicBezTo>
                    <a:cubicBezTo>
                      <a:pt x="371227" y="361950"/>
                      <a:pt x="382646" y="311467"/>
                      <a:pt x="394066" y="260985"/>
                    </a:cubicBezTo>
                    <a:cubicBezTo>
                      <a:pt x="395970" y="260032"/>
                      <a:pt x="398825" y="258127"/>
                      <a:pt x="400728" y="256222"/>
                    </a:cubicBezTo>
                    <a:cubicBezTo>
                      <a:pt x="405486" y="252413"/>
                      <a:pt x="410244" y="248602"/>
                      <a:pt x="414051" y="243840"/>
                    </a:cubicBezTo>
                    <a:cubicBezTo>
                      <a:pt x="466392" y="180022"/>
                      <a:pt x="495893" y="105727"/>
                      <a:pt x="516830" y="30480"/>
                    </a:cubicBezTo>
                    <a:cubicBezTo>
                      <a:pt x="452117" y="18097"/>
                      <a:pt x="387405" y="7620"/>
                      <a:pt x="3236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king Wishes in English - How to Use the Verb 'Wish' Correctly!.mp4">
            <a:hlinkClick r:id="" action="ppaction://media"/>
            <a:extLst>
              <a:ext uri="{FF2B5EF4-FFF2-40B4-BE49-F238E27FC236}">
                <a16:creationId xmlns:a16="http://schemas.microsoft.com/office/drawing/2014/main" id="{912D09F8-3C06-66B8-3CEE-E91DB43B0C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4.3956" end="389759.47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11" name="Google Shape;1611;p38"/>
          <p:cNvSpPr txBox="1">
            <a:spLocks noGrp="1"/>
          </p:cNvSpPr>
          <p:nvPr>
            <p:ph type="title"/>
          </p:nvPr>
        </p:nvSpPr>
        <p:spPr>
          <a:xfrm>
            <a:off x="740550" y="4066535"/>
            <a:ext cx="76629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</a:t>
            </a:r>
            <a:r>
              <a:rPr lang="en" sz="3000" dirty="0"/>
              <a:t>hen do we use “wish + past simple”?</a:t>
            </a: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34"/>
          <p:cNvSpPr txBox="1">
            <a:spLocks noGrp="1"/>
          </p:cNvSpPr>
          <p:nvPr>
            <p:ph type="title"/>
          </p:nvPr>
        </p:nvSpPr>
        <p:spPr>
          <a:xfrm>
            <a:off x="371547" y="124093"/>
            <a:ext cx="80083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We use wish + past form verb when: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Google Shape;1560;p34">
            <a:extLst>
              <a:ext uri="{FF2B5EF4-FFF2-40B4-BE49-F238E27FC236}">
                <a16:creationId xmlns:a16="http://schemas.microsoft.com/office/drawing/2014/main" id="{1F624AC9-CBDF-03FF-5B22-995E5BE78A6C}"/>
              </a:ext>
            </a:extLst>
          </p:cNvPr>
          <p:cNvSpPr txBox="1">
            <a:spLocks/>
          </p:cNvSpPr>
          <p:nvPr/>
        </p:nvSpPr>
        <p:spPr>
          <a:xfrm>
            <a:off x="609162" y="1025249"/>
            <a:ext cx="3602619" cy="14154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l">
              <a:lnSpc>
                <a:spcPts val="3600"/>
              </a:lnSpc>
            </a:pPr>
            <a:r>
              <a:rPr lang="en-US" sz="2500" dirty="0"/>
              <a:t>- We want something </a:t>
            </a:r>
            <a:r>
              <a:rPr lang="en-US" sz="2500" dirty="0">
                <a:solidFill>
                  <a:srgbClr val="FF0000"/>
                </a:solidFill>
              </a:rPr>
              <a:t>now</a:t>
            </a:r>
            <a:r>
              <a:rPr lang="en-US" sz="2500" dirty="0"/>
              <a:t> or </a:t>
            </a:r>
            <a:r>
              <a:rPr lang="en-US" sz="2500" dirty="0">
                <a:solidFill>
                  <a:srgbClr val="FF0000"/>
                </a:solidFill>
              </a:rPr>
              <a:t>in the future to be different</a:t>
            </a:r>
            <a:r>
              <a:rPr lang="en-US" sz="2500" dirty="0"/>
              <a:t>.</a:t>
            </a:r>
          </a:p>
        </p:txBody>
      </p:sp>
      <p:sp>
        <p:nvSpPr>
          <p:cNvPr id="3" name="Google Shape;1560;p34">
            <a:extLst>
              <a:ext uri="{FF2B5EF4-FFF2-40B4-BE49-F238E27FC236}">
                <a16:creationId xmlns:a16="http://schemas.microsoft.com/office/drawing/2014/main" id="{A8E72240-2F57-C7DF-CA12-CDB5AE027649}"/>
              </a:ext>
            </a:extLst>
          </p:cNvPr>
          <p:cNvSpPr txBox="1">
            <a:spLocks/>
          </p:cNvSpPr>
          <p:nvPr/>
        </p:nvSpPr>
        <p:spPr>
          <a:xfrm>
            <a:off x="609163" y="2724125"/>
            <a:ext cx="3602619" cy="198642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l">
              <a:lnSpc>
                <a:spcPts val="3600"/>
              </a:lnSpc>
            </a:pPr>
            <a:r>
              <a:rPr lang="en-US" sz="2500" dirty="0"/>
              <a:t>- We talk about situations that are </a:t>
            </a:r>
            <a:r>
              <a:rPr lang="en-US" sz="2500" dirty="0">
                <a:solidFill>
                  <a:srgbClr val="FF0000"/>
                </a:solidFill>
              </a:rPr>
              <a:t>contrary</a:t>
            </a:r>
            <a:r>
              <a:rPr lang="en-US" sz="2500" dirty="0"/>
              <a:t> </a:t>
            </a:r>
            <a:r>
              <a:rPr lang="en-US" sz="2500" dirty="0">
                <a:solidFill>
                  <a:srgbClr val="FF0000"/>
                </a:solidFill>
              </a:rPr>
              <a:t>to the present reality.</a:t>
            </a:r>
          </a:p>
        </p:txBody>
      </p:sp>
      <p:pic>
        <p:nvPicPr>
          <p:cNvPr id="1026" name="Picture 2" descr="A new scene illustrating the concept of 'wish + past simple.' On one side of the image, show a person looking at a family having a picnic in a park longingly, with a thought bubble showing 'I wish I had a family.' On the other side, show the same person sitting alone on a park bench looking sad, with another thought bubble showing 'I don't have a family.' The scene should be divided to show the contrast between the wish and the reality, with vibrant colors and a clear depiction of the emotions involved. Include clear text in the thought bubbles: 'I wish I had a family' and 'I don't have a family.'">
            <a:extLst>
              <a:ext uri="{FF2B5EF4-FFF2-40B4-BE49-F238E27FC236}">
                <a16:creationId xmlns:a16="http://schemas.microsoft.com/office/drawing/2014/main" id="{C2B5523D-336E-A595-A30B-83E1A73C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29" y="1361762"/>
            <a:ext cx="4768271" cy="272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0" grpId="0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p44"/>
          <p:cNvSpPr txBox="1">
            <a:spLocks noGrp="1"/>
          </p:cNvSpPr>
          <p:nvPr>
            <p:ph type="title"/>
          </p:nvPr>
        </p:nvSpPr>
        <p:spPr>
          <a:xfrm>
            <a:off x="214955" y="191086"/>
            <a:ext cx="2530240" cy="684675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en" dirty="0" err="1">
                <a:solidFill>
                  <a:schemeClr val="accent2"/>
                </a:solidFill>
              </a:rPr>
              <a:t>tructure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888" name="Google Shape;1888;p44"/>
          <p:cNvSpPr/>
          <p:nvPr/>
        </p:nvSpPr>
        <p:spPr>
          <a:xfrm>
            <a:off x="1480050" y="1128622"/>
            <a:ext cx="1498678" cy="585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R</a:t>
            </a:r>
            <a:r>
              <a:rPr lang="en" sz="2500" dirty="0" err="1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eality</a:t>
            </a:r>
            <a:r>
              <a:rPr lang="en" sz="2500" dirty="0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: </a:t>
            </a:r>
            <a:endParaRPr sz="2500" dirty="0">
              <a:solidFill>
                <a:schemeClr val="tx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889" name="Google Shape;1889;p44"/>
          <p:cNvSpPr/>
          <p:nvPr/>
        </p:nvSpPr>
        <p:spPr>
          <a:xfrm>
            <a:off x="1464333" y="2200090"/>
            <a:ext cx="1498662" cy="585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W</a:t>
            </a:r>
            <a:r>
              <a:rPr lang="en" sz="2500" dirty="0" err="1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ish</a:t>
            </a:r>
            <a:r>
              <a:rPr lang="en" sz="2500" dirty="0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:</a:t>
            </a:r>
            <a:endParaRPr sz="2500" dirty="0">
              <a:solidFill>
                <a:schemeClr val="tx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892" name="Google Shape;1892;p44"/>
          <p:cNvSpPr txBox="1"/>
          <p:nvPr/>
        </p:nvSpPr>
        <p:spPr>
          <a:xfrm>
            <a:off x="5023375" y="1822383"/>
            <a:ext cx="2201589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</a:t>
            </a:r>
            <a:r>
              <a:rPr lang="en" sz="2000" dirty="0">
                <a:solidFill>
                  <a:srgbClr val="FF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resent simple</a:t>
            </a:r>
            <a:endParaRPr sz="2000" dirty="0">
              <a:solidFill>
                <a:srgbClr val="FF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894" name="Google Shape;1894;p44"/>
          <p:cNvSpPr txBox="1"/>
          <p:nvPr/>
        </p:nvSpPr>
        <p:spPr>
          <a:xfrm>
            <a:off x="2978727" y="1062624"/>
            <a:ext cx="4441933" cy="65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He </a:t>
            </a:r>
            <a:r>
              <a:rPr lang="en" sz="2500" dirty="0">
                <a:solidFill>
                  <a:srgbClr val="FF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don’t have </a:t>
            </a:r>
            <a:r>
              <a:rPr lang="en" sz="25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 family.</a:t>
            </a:r>
            <a:endParaRPr sz="25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896" name="Google Shape;1896;p44"/>
          <p:cNvSpPr txBox="1"/>
          <p:nvPr/>
        </p:nvSpPr>
        <p:spPr>
          <a:xfrm>
            <a:off x="2028902" y="3680712"/>
            <a:ext cx="5666975" cy="858014"/>
          </a:xfrm>
          <a:prstGeom prst="flowChartAlternateProcess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S + wish (es) + S + past simple </a:t>
            </a:r>
            <a:endParaRPr sz="2500" dirty="0">
              <a:solidFill>
                <a:srgbClr val="FF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5" name="Circular Arrow 4">
            <a:extLst>
              <a:ext uri="{FF2B5EF4-FFF2-40B4-BE49-F238E27FC236}">
                <a16:creationId xmlns:a16="http://schemas.microsoft.com/office/drawing/2014/main" id="{D3D53E8C-9DE3-4BAD-31FC-ACA2C66AE580}"/>
              </a:ext>
            </a:extLst>
          </p:cNvPr>
          <p:cNvSpPr/>
          <p:nvPr/>
        </p:nvSpPr>
        <p:spPr>
          <a:xfrm rot="12708604" flipH="1">
            <a:off x="4488589" y="1495552"/>
            <a:ext cx="656975" cy="602162"/>
          </a:xfrm>
          <a:prstGeom prst="circular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6" name="Google Shape;1894;p44">
            <a:extLst>
              <a:ext uri="{FF2B5EF4-FFF2-40B4-BE49-F238E27FC236}">
                <a16:creationId xmlns:a16="http://schemas.microsoft.com/office/drawing/2014/main" id="{B0319553-72E6-A6E0-2BED-26DA6E66E3D9}"/>
              </a:ext>
            </a:extLst>
          </p:cNvPr>
          <p:cNvSpPr txBox="1"/>
          <p:nvPr/>
        </p:nvSpPr>
        <p:spPr>
          <a:xfrm>
            <a:off x="3253944" y="2167091"/>
            <a:ext cx="4441933" cy="65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He </a:t>
            </a:r>
            <a:r>
              <a:rPr lang="en" sz="2500" dirty="0">
                <a:solidFill>
                  <a:schemeClr val="tx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wishes</a:t>
            </a:r>
            <a:r>
              <a:rPr lang="en" sz="2500" dirty="0">
                <a:solidFill>
                  <a:schemeClr val="dk1"/>
                </a:solidFill>
                <a:latin typeface="Hammersmith One"/>
                <a:sym typeface="Hammersmith One"/>
              </a:rPr>
              <a:t> he </a:t>
            </a:r>
            <a:r>
              <a:rPr lang="en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had</a:t>
            </a:r>
            <a:r>
              <a:rPr lang="en" sz="2500" dirty="0">
                <a:solidFill>
                  <a:srgbClr val="FF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" sz="25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 family.</a:t>
            </a:r>
            <a:endParaRPr sz="25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8" name="Google Shape;1892;p44">
            <a:extLst>
              <a:ext uri="{FF2B5EF4-FFF2-40B4-BE49-F238E27FC236}">
                <a16:creationId xmlns:a16="http://schemas.microsoft.com/office/drawing/2014/main" id="{24F22865-B287-4791-6A73-26F61717E223}"/>
              </a:ext>
            </a:extLst>
          </p:cNvPr>
          <p:cNvSpPr txBox="1"/>
          <p:nvPr/>
        </p:nvSpPr>
        <p:spPr>
          <a:xfrm>
            <a:off x="6190025" y="2979900"/>
            <a:ext cx="2201589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Past simple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9" name="Circular Arrow 8">
            <a:extLst>
              <a:ext uri="{FF2B5EF4-FFF2-40B4-BE49-F238E27FC236}">
                <a16:creationId xmlns:a16="http://schemas.microsoft.com/office/drawing/2014/main" id="{8891B122-0F40-7272-929A-63B42FA3C4C8}"/>
              </a:ext>
            </a:extLst>
          </p:cNvPr>
          <p:cNvSpPr/>
          <p:nvPr/>
        </p:nvSpPr>
        <p:spPr>
          <a:xfrm rot="12708604" flipH="1">
            <a:off x="5655239" y="2653069"/>
            <a:ext cx="656975" cy="602162"/>
          </a:xfrm>
          <a:prstGeom prst="circular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/>
      <p:bldP spid="1889" grpId="0"/>
      <p:bldP spid="1892" grpId="0"/>
      <p:bldP spid="1894" grpId="0"/>
      <p:bldP spid="1896" grpId="0" animBg="1"/>
      <p:bldP spid="5" grpId="0" animBg="1"/>
      <p:bldP spid="6" grpId="0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37"/>
          <p:cNvSpPr txBox="1">
            <a:spLocks noGrp="1"/>
          </p:cNvSpPr>
          <p:nvPr>
            <p:ph type="title"/>
          </p:nvPr>
        </p:nvSpPr>
        <p:spPr>
          <a:xfrm>
            <a:off x="720000" y="11409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3 (p 43). Put the verbs in brackets in the correct forms.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604" name="Google Shape;1604;p37"/>
          <p:cNvSpPr txBox="1">
            <a:spLocks noGrp="1"/>
          </p:cNvSpPr>
          <p:nvPr>
            <p:ph type="subTitle" idx="1"/>
          </p:nvPr>
        </p:nvSpPr>
        <p:spPr>
          <a:xfrm>
            <a:off x="720000" y="1033163"/>
            <a:ext cx="8077565" cy="39962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Albert Sans"/>
                <a:sym typeface="Albert Sans"/>
              </a:rPr>
              <a:t>1. </a:t>
            </a:r>
            <a:r>
              <a:rPr lang="en-US" sz="2400" dirty="0">
                <a:latin typeface="Albert Sans"/>
                <a:cs typeface="Arial"/>
                <a:sym typeface="Arial"/>
              </a:rPr>
              <a:t>The children </a:t>
            </a:r>
            <a:r>
              <a:rPr lang="en-US" sz="2400" dirty="0">
                <a:solidFill>
                  <a:srgbClr val="FF0000"/>
                </a:solidFill>
                <a:latin typeface="Albert Sans"/>
                <a:cs typeface="Arial"/>
                <a:sym typeface="Arial"/>
              </a:rPr>
              <a:t>wish</a:t>
            </a:r>
            <a:r>
              <a:rPr lang="en-US" sz="2400" dirty="0">
                <a:latin typeface="Albert Sans"/>
                <a:cs typeface="Arial"/>
                <a:sym typeface="Arial"/>
              </a:rPr>
              <a:t> they </a:t>
            </a:r>
            <a:r>
              <a:rPr lang="en-US" sz="2400" b="1" dirty="0">
                <a:latin typeface="Albert Sans"/>
                <a:cs typeface="Arial"/>
                <a:sym typeface="Arial"/>
              </a:rPr>
              <a:t>(get) </a:t>
            </a:r>
            <a:r>
              <a:rPr lang="en-US" sz="2400" dirty="0">
                <a:latin typeface="Albert Sans"/>
                <a:cs typeface="Arial"/>
                <a:sym typeface="Arial"/>
              </a:rPr>
              <a:t>_______ more presents every Christmas.</a:t>
            </a:r>
          </a:p>
          <a:p>
            <a:pPr marL="0" lvl="0" indent="0" algn="just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F0000"/>
                </a:solidFill>
                <a:latin typeface="Albert Sans"/>
              </a:rPr>
              <a:t>2. </a:t>
            </a:r>
            <a:r>
              <a:rPr lang="en-US" sz="2400" dirty="0">
                <a:latin typeface="Albert Sans"/>
                <a:cs typeface="Arial"/>
              </a:rPr>
              <a:t>I </a:t>
            </a:r>
            <a:r>
              <a:rPr lang="en-US" sz="2400" dirty="0">
                <a:solidFill>
                  <a:srgbClr val="FF0000"/>
                </a:solidFill>
                <a:latin typeface="Albert Sans"/>
                <a:cs typeface="Arial"/>
              </a:rPr>
              <a:t>wish</a:t>
            </a:r>
            <a:r>
              <a:rPr lang="en-US" sz="2400" dirty="0">
                <a:latin typeface="Albert Sans"/>
                <a:cs typeface="Arial"/>
              </a:rPr>
              <a:t> I </a:t>
            </a:r>
            <a:r>
              <a:rPr lang="en-US" sz="2400" b="1" dirty="0">
                <a:latin typeface="Albert Sans"/>
                <a:cs typeface="Arial"/>
              </a:rPr>
              <a:t>(have) </a:t>
            </a:r>
            <a:r>
              <a:rPr lang="en-US" sz="2400" dirty="0">
                <a:latin typeface="Albert Sans"/>
                <a:cs typeface="Arial"/>
              </a:rPr>
              <a:t>_______ enough money to visit London and Windsor Castle.</a:t>
            </a:r>
          </a:p>
          <a:p>
            <a:pPr marL="0" indent="0" algn="just">
              <a:lnSpc>
                <a:spcPts val="3400"/>
              </a:lnSpc>
            </a:pPr>
            <a:r>
              <a:rPr lang="en-US" sz="2500" b="1" dirty="0">
                <a:solidFill>
                  <a:srgbClr val="FF0000"/>
                </a:solidFill>
                <a:latin typeface="Albert Sans"/>
              </a:rPr>
              <a:t>3. </a:t>
            </a:r>
            <a:r>
              <a:rPr lang="en-US" sz="2400" dirty="0">
                <a:latin typeface="Albert Sans"/>
                <a:cs typeface="Arial"/>
              </a:rPr>
              <a:t>Do you </a:t>
            </a:r>
            <a:r>
              <a:rPr lang="en-US" sz="2400" dirty="0">
                <a:solidFill>
                  <a:srgbClr val="FF0000"/>
                </a:solidFill>
                <a:latin typeface="Albert Sans"/>
                <a:cs typeface="Arial"/>
              </a:rPr>
              <a:t>wish</a:t>
            </a:r>
            <a:r>
              <a:rPr lang="en-US" sz="2400" dirty="0">
                <a:latin typeface="Albert Sans"/>
                <a:cs typeface="Arial"/>
              </a:rPr>
              <a:t> we </a:t>
            </a:r>
            <a:r>
              <a:rPr lang="en-US" sz="2400" b="1" dirty="0">
                <a:latin typeface="Albert Sans"/>
                <a:cs typeface="Arial"/>
              </a:rPr>
              <a:t>(have) </a:t>
            </a:r>
            <a:r>
              <a:rPr lang="en-US" sz="2400" dirty="0">
                <a:latin typeface="Albert Sans"/>
                <a:cs typeface="Arial"/>
              </a:rPr>
              <a:t>_______ a swimming pool in our school?</a:t>
            </a:r>
          </a:p>
          <a:p>
            <a:pPr marL="0" lvl="0" indent="0" algn="just">
              <a:lnSpc>
                <a:spcPts val="3400"/>
              </a:lnSpc>
            </a:pPr>
            <a:r>
              <a:rPr lang="en-US" sz="2500" b="1" dirty="0">
                <a:solidFill>
                  <a:srgbClr val="FF0000"/>
                </a:solidFill>
                <a:latin typeface="Albert Sans"/>
              </a:rPr>
              <a:t>4. </a:t>
            </a:r>
            <a:r>
              <a:rPr lang="en-US" sz="2400" dirty="0">
                <a:latin typeface="Albert Sans"/>
                <a:cs typeface="Arial"/>
              </a:rPr>
              <a:t>We </a:t>
            </a:r>
            <a:r>
              <a:rPr lang="en-US" sz="2400" dirty="0">
                <a:solidFill>
                  <a:srgbClr val="FF0000"/>
                </a:solidFill>
                <a:latin typeface="Albert Sans"/>
                <a:cs typeface="Arial"/>
              </a:rPr>
              <a:t>wish</a:t>
            </a:r>
            <a:r>
              <a:rPr lang="en-US" sz="2400" dirty="0">
                <a:latin typeface="Albert Sans"/>
                <a:cs typeface="Arial"/>
              </a:rPr>
              <a:t> we </a:t>
            </a:r>
            <a:r>
              <a:rPr lang="en-US" sz="2400" b="1" dirty="0">
                <a:latin typeface="Albert Sans"/>
                <a:cs typeface="Arial"/>
              </a:rPr>
              <a:t>(can spend) </a:t>
            </a:r>
            <a:r>
              <a:rPr lang="en-US" sz="2400" dirty="0">
                <a:latin typeface="Albert Sans"/>
                <a:cs typeface="Arial"/>
              </a:rPr>
              <a:t>_____________ our summer holiday on the seaside.</a:t>
            </a:r>
          </a:p>
          <a:p>
            <a:pPr marL="0" lvl="0" indent="0" algn="just">
              <a:lnSpc>
                <a:spcPts val="3400"/>
              </a:lnSpc>
            </a:pPr>
            <a:r>
              <a:rPr lang="en-US" sz="2500" b="1" dirty="0">
                <a:solidFill>
                  <a:srgbClr val="FF0000"/>
                </a:solidFill>
                <a:latin typeface="Albert Sans"/>
              </a:rPr>
              <a:t>5. </a:t>
            </a:r>
            <a:r>
              <a:rPr lang="en-US" sz="2400" dirty="0">
                <a:latin typeface="Albert Sans"/>
                <a:cs typeface="Arial"/>
              </a:rPr>
              <a:t>I </a:t>
            </a:r>
            <a:r>
              <a:rPr lang="en-US" sz="2400" dirty="0">
                <a:solidFill>
                  <a:srgbClr val="FF0000"/>
                </a:solidFill>
                <a:latin typeface="Albert Sans"/>
                <a:cs typeface="Arial"/>
              </a:rPr>
              <a:t>wish</a:t>
            </a:r>
            <a:r>
              <a:rPr lang="en-US" sz="2400" dirty="0">
                <a:latin typeface="Albert Sans"/>
                <a:cs typeface="Arial"/>
              </a:rPr>
              <a:t> I </a:t>
            </a:r>
            <a:r>
              <a:rPr lang="en-US" sz="2400" b="1" dirty="0">
                <a:latin typeface="Albert Sans"/>
                <a:cs typeface="Arial"/>
              </a:rPr>
              <a:t>(can</a:t>
            </a:r>
            <a:r>
              <a:rPr lang="en-US" sz="2400" b="1" dirty="0"/>
              <a:t> </a:t>
            </a:r>
            <a:r>
              <a:rPr lang="en-US" sz="2400" b="1" dirty="0">
                <a:latin typeface="Albert Sans"/>
                <a:cs typeface="Arial"/>
              </a:rPr>
              <a:t>go) </a:t>
            </a:r>
            <a:r>
              <a:rPr lang="en-US" sz="2400" dirty="0">
                <a:latin typeface="Albert Sans"/>
                <a:cs typeface="Arial"/>
              </a:rPr>
              <a:t>_____________ back to </a:t>
            </a:r>
          </a:p>
          <a:p>
            <a:pPr marL="0" lvl="0" indent="0" algn="just">
              <a:lnSpc>
                <a:spcPts val="3400"/>
              </a:lnSpc>
            </a:pPr>
            <a:r>
              <a:rPr lang="en-US" sz="2400" dirty="0">
                <a:latin typeface="Albert Sans"/>
                <a:cs typeface="Arial"/>
              </a:rPr>
              <a:t>my grandparents' time.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933B078B-C6AE-DED8-C4C2-F28E3F3FA47A}"/>
              </a:ext>
            </a:extLst>
          </p:cNvPr>
          <p:cNvSpPr txBox="1"/>
          <p:nvPr/>
        </p:nvSpPr>
        <p:spPr>
          <a:xfrm>
            <a:off x="5656060" y="511811"/>
            <a:ext cx="111379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got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137B5FFB-DF22-189A-7DC8-AD833650CB89}"/>
              </a:ext>
            </a:extLst>
          </p:cNvPr>
          <p:cNvSpPr txBox="1"/>
          <p:nvPr/>
        </p:nvSpPr>
        <p:spPr>
          <a:xfrm>
            <a:off x="3434253" y="1431925"/>
            <a:ext cx="200850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had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2A77DEA4-D01D-26B5-E870-B8F5438532B8}"/>
              </a:ext>
            </a:extLst>
          </p:cNvPr>
          <p:cNvSpPr txBox="1"/>
          <p:nvPr/>
        </p:nvSpPr>
        <p:spPr>
          <a:xfrm>
            <a:off x="4885632" y="2290446"/>
            <a:ext cx="200850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had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E77B0065-68F0-86C0-3138-93EA300E5BD4}"/>
              </a:ext>
            </a:extLst>
          </p:cNvPr>
          <p:cNvSpPr txBox="1"/>
          <p:nvPr/>
        </p:nvSpPr>
        <p:spPr>
          <a:xfrm>
            <a:off x="4927124" y="3126422"/>
            <a:ext cx="111379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could spend</a:t>
            </a: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6A037E7A-7C16-740A-AA2F-E32A99E82259}"/>
              </a:ext>
            </a:extLst>
          </p:cNvPr>
          <p:cNvSpPr txBox="1"/>
          <p:nvPr/>
        </p:nvSpPr>
        <p:spPr>
          <a:xfrm>
            <a:off x="3771842" y="4009821"/>
            <a:ext cx="111379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could 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49"/>
          <p:cNvSpPr txBox="1">
            <a:spLocks noGrp="1"/>
          </p:cNvSpPr>
          <p:nvPr>
            <p:ph type="title"/>
          </p:nvPr>
        </p:nvSpPr>
        <p:spPr>
          <a:xfrm>
            <a:off x="713224" y="-331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43). Read the passage and </a:t>
            </a:r>
            <a:r>
              <a:rPr lang="en-US" sz="2000" dirty="0">
                <a:solidFill>
                  <a:srgbClr val="FF0000"/>
                </a:solidFill>
              </a:rPr>
              <a:t>write down five things that Jenny might wish for</a:t>
            </a:r>
            <a:r>
              <a:rPr lang="en-US" sz="2000" dirty="0"/>
              <a:t>. Look at the example.</a:t>
            </a:r>
            <a:endParaRPr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2CB3E-F911-3899-C32D-BB6DCE26E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5" t="2694" r="4716" b="35892"/>
          <a:stretch/>
        </p:blipFill>
        <p:spPr>
          <a:xfrm>
            <a:off x="153102" y="720434"/>
            <a:ext cx="4529734" cy="4303248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94A04B82-C150-1084-391D-B671D53CA297}"/>
              </a:ext>
            </a:extLst>
          </p:cNvPr>
          <p:cNvSpPr txBox="1"/>
          <p:nvPr/>
        </p:nvSpPr>
        <p:spPr>
          <a:xfrm>
            <a:off x="4461138" y="1663809"/>
            <a:ext cx="4858385" cy="25977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dk1"/>
                </a:solidFill>
                <a:latin typeface="Hammersmith One"/>
              </a:rPr>
              <a:t>Eg</a:t>
            </a:r>
            <a:r>
              <a:rPr lang="en-US" sz="2800" dirty="0">
                <a:solidFill>
                  <a:schemeClr val="dk1"/>
                </a:solidFill>
                <a:latin typeface="Hammersmith One"/>
              </a:rPr>
              <a:t>: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3000"/>
            </a:pPr>
            <a:r>
              <a:rPr lang="en-US" sz="2800" dirty="0">
                <a:solidFill>
                  <a:schemeClr val="dk1"/>
                </a:solidFill>
                <a:latin typeface="Hammersmith One"/>
                <a:sym typeface="Hammersmith One"/>
              </a:rPr>
              <a:t>Jenny wishes (that) her sister Jane was tidier.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0"/>
          <p:cNvSpPr txBox="1">
            <a:spLocks noGrp="1"/>
          </p:cNvSpPr>
          <p:nvPr>
            <p:ph type="title"/>
          </p:nvPr>
        </p:nvSpPr>
        <p:spPr>
          <a:xfrm>
            <a:off x="207382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Ex 4 (p 43). Read the passage and </a:t>
            </a:r>
            <a:r>
              <a:rPr lang="en-US" sz="2000" dirty="0">
                <a:solidFill>
                  <a:srgbClr val="FF0000"/>
                </a:solidFill>
              </a:rPr>
              <a:t>write down five things that Jenny might wish for</a:t>
            </a:r>
            <a:r>
              <a:rPr lang="en-US" sz="2000" dirty="0"/>
              <a:t>. Look at the example.</a:t>
            </a:r>
            <a:endParaRPr sz="2000" dirty="0"/>
          </a:p>
        </p:txBody>
      </p:sp>
      <p:sp>
        <p:nvSpPr>
          <p:cNvPr id="1635" name="Google Shape;1635;p40"/>
          <p:cNvSpPr/>
          <p:nvPr/>
        </p:nvSpPr>
        <p:spPr>
          <a:xfrm>
            <a:off x="4925828" y="1050445"/>
            <a:ext cx="4164384" cy="974649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Jenny wishes (that) she didn’t have to share the room with her sister.</a:t>
            </a:r>
          </a:p>
        </p:txBody>
      </p:sp>
      <p:sp>
        <p:nvSpPr>
          <p:cNvPr id="1636" name="Google Shape;1636;p40"/>
          <p:cNvSpPr/>
          <p:nvPr/>
        </p:nvSpPr>
        <p:spPr>
          <a:xfrm>
            <a:off x="222174" y="1145845"/>
            <a:ext cx="3996000" cy="731331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She and I share the same room.</a:t>
            </a:r>
          </a:p>
        </p:txBody>
      </p:sp>
      <p:sp>
        <p:nvSpPr>
          <p:cNvPr id="1637" name="Google Shape;1637;p40"/>
          <p:cNvSpPr/>
          <p:nvPr/>
        </p:nvSpPr>
        <p:spPr>
          <a:xfrm>
            <a:off x="4925828" y="2345389"/>
            <a:ext cx="4164384" cy="974649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Jenny wishes (that) she didn’t have to clean the room every day.</a:t>
            </a:r>
          </a:p>
        </p:txBody>
      </p:sp>
      <p:sp>
        <p:nvSpPr>
          <p:cNvPr id="1638" name="Google Shape;1638;p40"/>
          <p:cNvSpPr/>
          <p:nvPr/>
        </p:nvSpPr>
        <p:spPr>
          <a:xfrm>
            <a:off x="222174" y="2440790"/>
            <a:ext cx="3996000" cy="5373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I have to clean it every day.</a:t>
            </a:r>
          </a:p>
        </p:txBody>
      </p:sp>
      <p:sp>
        <p:nvSpPr>
          <p:cNvPr id="1639" name="Google Shape;1639;p40"/>
          <p:cNvSpPr/>
          <p:nvPr/>
        </p:nvSpPr>
        <p:spPr>
          <a:xfrm>
            <a:off x="4925828" y="3678620"/>
            <a:ext cx="4164384" cy="1080341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She wishes (that) her sister Jane didn’t lie in bed reading or playing computer games.</a:t>
            </a:r>
          </a:p>
        </p:txBody>
      </p:sp>
      <p:sp>
        <p:nvSpPr>
          <p:cNvPr id="1640" name="Google Shape;1640;p40"/>
          <p:cNvSpPr/>
          <p:nvPr/>
        </p:nvSpPr>
        <p:spPr>
          <a:xfrm>
            <a:off x="222174" y="3879713"/>
            <a:ext cx="3996000" cy="731331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She lies in bed reading or playing computer games.</a:t>
            </a:r>
          </a:p>
        </p:txBody>
      </p:sp>
      <p:cxnSp>
        <p:nvCxnSpPr>
          <p:cNvPr id="1643" name="Google Shape;1643;p40"/>
          <p:cNvCxnSpPr>
            <a:cxnSpLocks/>
            <a:stCxn id="1636" idx="3"/>
          </p:cNvCxnSpPr>
          <p:nvPr/>
        </p:nvCxnSpPr>
        <p:spPr>
          <a:xfrm flipV="1">
            <a:off x="4218174" y="1145996"/>
            <a:ext cx="630000" cy="36551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644" name="Google Shape;1644;p40"/>
          <p:cNvCxnSpPr>
            <a:stCxn id="1638" idx="3"/>
          </p:cNvCxnSpPr>
          <p:nvPr/>
        </p:nvCxnSpPr>
        <p:spPr>
          <a:xfrm rot="10800000" flipH="1">
            <a:off x="4218174" y="2460140"/>
            <a:ext cx="622200" cy="249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645" name="Google Shape;1645;p40"/>
          <p:cNvCxnSpPr>
            <a:cxnSpLocks/>
            <a:stCxn id="1640" idx="3"/>
          </p:cNvCxnSpPr>
          <p:nvPr/>
        </p:nvCxnSpPr>
        <p:spPr>
          <a:xfrm flipV="1">
            <a:off x="4218174" y="3941664"/>
            <a:ext cx="661200" cy="30371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9733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5" grpId="0" animBg="1"/>
      <p:bldP spid="1637" grpId="0" animBg="1"/>
      <p:bldP spid="16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0"/>
          <p:cNvSpPr txBox="1">
            <a:spLocks noGrp="1"/>
          </p:cNvSpPr>
          <p:nvPr>
            <p:ph type="title"/>
          </p:nvPr>
        </p:nvSpPr>
        <p:spPr>
          <a:xfrm>
            <a:off x="207382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Ex 4 (p 43). Read the passage and </a:t>
            </a:r>
            <a:r>
              <a:rPr lang="en-US" sz="2000" dirty="0">
                <a:solidFill>
                  <a:srgbClr val="FF0000"/>
                </a:solidFill>
              </a:rPr>
              <a:t>write down five things that Jenny might wish for</a:t>
            </a:r>
            <a:r>
              <a:rPr lang="en-US" sz="2000" dirty="0"/>
              <a:t>. Look at the example.</a:t>
            </a:r>
            <a:endParaRPr sz="2000" dirty="0"/>
          </a:p>
        </p:txBody>
      </p:sp>
      <p:sp>
        <p:nvSpPr>
          <p:cNvPr id="1641" name="Google Shape;1641;p40"/>
          <p:cNvSpPr/>
          <p:nvPr/>
        </p:nvSpPr>
        <p:spPr>
          <a:xfrm>
            <a:off x="5094212" y="1504972"/>
            <a:ext cx="3996000" cy="1066778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She wishes (that) her sister Jane didn’t put dirty clothes on her bed.</a:t>
            </a:r>
          </a:p>
        </p:txBody>
      </p:sp>
      <p:sp>
        <p:nvSpPr>
          <p:cNvPr id="1642" name="Google Shape;1642;p40"/>
          <p:cNvSpPr/>
          <p:nvPr/>
        </p:nvSpPr>
        <p:spPr>
          <a:xfrm>
            <a:off x="306256" y="1504972"/>
            <a:ext cx="3996000" cy="731331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She often puts her dirty clothes on my bed</a:t>
            </a:r>
          </a:p>
        </p:txBody>
      </p:sp>
      <p:cxnSp>
        <p:nvCxnSpPr>
          <p:cNvPr id="1646" name="Google Shape;1646;p40"/>
          <p:cNvCxnSpPr>
            <a:cxnSpLocks/>
            <a:stCxn id="1642" idx="3"/>
          </p:cNvCxnSpPr>
          <p:nvPr/>
        </p:nvCxnSpPr>
        <p:spPr>
          <a:xfrm flipV="1">
            <a:off x="4302256" y="1547123"/>
            <a:ext cx="653400" cy="32351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" name="Google Shape;1641;p40">
            <a:extLst>
              <a:ext uri="{FF2B5EF4-FFF2-40B4-BE49-F238E27FC236}">
                <a16:creationId xmlns:a16="http://schemas.microsoft.com/office/drawing/2014/main" id="{C673879D-B1DA-21C2-CB6C-8FA9F41E43FE}"/>
              </a:ext>
            </a:extLst>
          </p:cNvPr>
          <p:cNvSpPr/>
          <p:nvPr/>
        </p:nvSpPr>
        <p:spPr>
          <a:xfrm>
            <a:off x="5094212" y="3155798"/>
            <a:ext cx="3996000" cy="879249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200" dirty="0">
                <a:solidFill>
                  <a:schemeClr val="dk1"/>
                </a:solidFill>
                <a:latin typeface="Albert Sans"/>
              </a:rPr>
              <a:t>She wishes (that) she had her own room.</a:t>
            </a:r>
          </a:p>
        </p:txBody>
      </p:sp>
      <p:sp>
        <p:nvSpPr>
          <p:cNvPr id="3" name="Google Shape;1642;p40">
            <a:extLst>
              <a:ext uri="{FF2B5EF4-FFF2-40B4-BE49-F238E27FC236}">
                <a16:creationId xmlns:a16="http://schemas.microsoft.com/office/drawing/2014/main" id="{45C84B8D-2AA5-C4A8-F31D-B73C25E8A480}"/>
              </a:ext>
            </a:extLst>
          </p:cNvPr>
          <p:cNvSpPr/>
          <p:nvPr/>
        </p:nvSpPr>
        <p:spPr>
          <a:xfrm>
            <a:off x="306256" y="3155798"/>
            <a:ext cx="3996000" cy="731331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I'd like to have my own room, but it's impossible now.</a:t>
            </a:r>
          </a:p>
        </p:txBody>
      </p:sp>
      <p:cxnSp>
        <p:nvCxnSpPr>
          <p:cNvPr id="4" name="Google Shape;1646;p40">
            <a:extLst>
              <a:ext uri="{FF2B5EF4-FFF2-40B4-BE49-F238E27FC236}">
                <a16:creationId xmlns:a16="http://schemas.microsoft.com/office/drawing/2014/main" id="{2EC6C154-49B0-1B78-F512-E69DE7BAC8AB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302256" y="3197949"/>
            <a:ext cx="653400" cy="32351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4"/>
          <p:cNvSpPr/>
          <p:nvPr/>
        </p:nvSpPr>
        <p:spPr>
          <a:xfrm>
            <a:off x="232509" y="852674"/>
            <a:ext cx="2978728" cy="858013"/>
          </a:xfrm>
          <a:prstGeom prst="roundRect">
            <a:avLst/>
          </a:prstGeom>
          <a:solidFill>
            <a:schemeClr val="bg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dirty="0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You can refer to the following:</a:t>
            </a:r>
          </a:p>
        </p:txBody>
      </p:sp>
      <p:sp>
        <p:nvSpPr>
          <p:cNvPr id="1889" name="Google Shape;1889;p44"/>
          <p:cNvSpPr/>
          <p:nvPr/>
        </p:nvSpPr>
        <p:spPr>
          <a:xfrm>
            <a:off x="963210" y="3975559"/>
            <a:ext cx="1498662" cy="585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Eg</a:t>
            </a:r>
            <a:r>
              <a:rPr lang="en" sz="2500" dirty="0">
                <a:solidFill>
                  <a:schemeClr val="tx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:</a:t>
            </a:r>
            <a:endParaRPr sz="2500" dirty="0">
              <a:solidFill>
                <a:schemeClr val="tx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894" name="Google Shape;1894;p44"/>
          <p:cNvSpPr txBox="1"/>
          <p:nvPr/>
        </p:nvSpPr>
        <p:spPr>
          <a:xfrm>
            <a:off x="3906316" y="3085361"/>
            <a:ext cx="6518513" cy="65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Hammersmith One"/>
              </a:rPr>
              <a:t>- Your everyday life</a:t>
            </a: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Hammersmith One"/>
              </a:rPr>
              <a:t>- Your study at school</a:t>
            </a: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Hammersmith One"/>
              </a:rPr>
              <a:t>- Your family (family members, relationship, ...)</a:t>
            </a:r>
          </a:p>
          <a:p>
            <a:pPr lvl="0">
              <a:lnSpc>
                <a:spcPct val="150000"/>
              </a:lnSpc>
            </a:pPr>
            <a:r>
              <a:rPr lang="vi-VN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Hammersmith One"/>
              </a:rPr>
              <a:t>- Your friends</a:t>
            </a:r>
          </a:p>
        </p:txBody>
      </p:sp>
      <p:sp>
        <p:nvSpPr>
          <p:cNvPr id="6" name="Google Shape;1894;p44">
            <a:extLst>
              <a:ext uri="{FF2B5EF4-FFF2-40B4-BE49-F238E27FC236}">
                <a16:creationId xmlns:a16="http://schemas.microsoft.com/office/drawing/2014/main" id="{B0319553-72E6-A6E0-2BED-26DA6E66E3D9}"/>
              </a:ext>
            </a:extLst>
          </p:cNvPr>
          <p:cNvSpPr txBox="1"/>
          <p:nvPr/>
        </p:nvSpPr>
        <p:spPr>
          <a:xfrm>
            <a:off x="1429698" y="3909561"/>
            <a:ext cx="7755863" cy="65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5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I wish I got a high score in the final exam.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27E9A-AEFD-6719-5C72-F7BD3BEC8EFA}"/>
              </a:ext>
            </a:extLst>
          </p:cNvPr>
          <p:cNvSpPr txBox="1"/>
          <p:nvPr/>
        </p:nvSpPr>
        <p:spPr>
          <a:xfrm>
            <a:off x="0" y="57183"/>
            <a:ext cx="8302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en-US" sz="2000" dirty="0">
                <a:solidFill>
                  <a:schemeClr val="dk1"/>
                </a:solidFill>
                <a:latin typeface="Hammersmith One"/>
                <a:sym typeface="Hammersmith One"/>
              </a:rPr>
              <a:t>Ex 5 (p 43). Work in pairs. Tell your partner three wishes.</a:t>
            </a:r>
          </a:p>
        </p:txBody>
      </p:sp>
      <p:pic>
        <p:nvPicPr>
          <p:cNvPr id="10" name="y2mate.com - 3 Minute Timer Brilliant Way to Time Management 3minutetimer_1080p.mp4">
            <a:hlinkClick r:id="" action="ppaction://media"/>
            <a:extLst>
              <a:ext uri="{FF2B5EF4-FFF2-40B4-BE49-F238E27FC236}">
                <a16:creationId xmlns:a16="http://schemas.microsoft.com/office/drawing/2014/main" id="{C39AE591-0036-C380-B21B-DA25BFD90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06" y="1868034"/>
            <a:ext cx="2781831" cy="156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57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88" grpId="1" animBg="1"/>
      <p:bldP spid="188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43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tx2"/>
                </a:solidFill>
              </a:rPr>
              <a:t>RECAP: True or false?</a:t>
            </a:r>
            <a:endParaRPr sz="4400" dirty="0">
              <a:solidFill>
                <a:schemeClr val="tx2"/>
              </a:solidFill>
            </a:endParaRPr>
          </a:p>
        </p:txBody>
      </p:sp>
      <p:graphicFrame>
        <p:nvGraphicFramePr>
          <p:cNvPr id="1879" name="Google Shape;1879;p43"/>
          <p:cNvGraphicFramePr/>
          <p:nvPr>
            <p:extLst>
              <p:ext uri="{D42A27DB-BD31-4B8C-83A1-F6EECF244321}">
                <p14:modId xmlns:p14="http://schemas.microsoft.com/office/powerpoint/2010/main" val="4047338195"/>
              </p:ext>
            </p:extLst>
          </p:nvPr>
        </p:nvGraphicFramePr>
        <p:xfrm>
          <a:off x="1601973" y="3040715"/>
          <a:ext cx="5800908" cy="1958504"/>
        </p:xfrm>
        <a:graphic>
          <a:graphicData uri="http://schemas.openxmlformats.org/drawingml/2006/table">
            <a:tbl>
              <a:tblPr>
                <a:noFill/>
                <a:tableStyleId>{B96905CD-42F6-4192-9223-4E7C58585894}</a:tableStyleId>
              </a:tblPr>
              <a:tblGrid>
                <a:gridCol w="1479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1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0327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R</a:t>
                      </a:r>
                      <a:r>
                        <a:rPr lang="en" sz="2000" b="1" dirty="0" err="1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eality</a:t>
                      </a:r>
                      <a:r>
                        <a:rPr lang="en" sz="2000" b="1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: </a:t>
                      </a:r>
                      <a:r>
                        <a:rPr lang="en" sz="20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My boyfriend doesn’t call me back.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Wish: </a:t>
                      </a:r>
                      <a:r>
                        <a:rPr lang="en" sz="20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I wish my boyfriend didn’t call me back.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3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i="0" u="none" strike="noStrike" cap="none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True</a:t>
                      </a:r>
                      <a:endParaRPr sz="2000" b="1" i="0" u="none" strike="noStrike" cap="none" dirty="0">
                        <a:solidFill>
                          <a:srgbClr val="FF0000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3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i="0" u="none" strike="noStrike" cap="none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False</a:t>
                      </a:r>
                      <a:endParaRPr sz="2000" b="1" i="0" u="none" strike="noStrike" cap="none" dirty="0">
                        <a:solidFill>
                          <a:srgbClr val="FF0000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81" name="Google Shape;1881;p43"/>
          <p:cNvPicPr preferRelativeResize="0"/>
          <p:nvPr/>
        </p:nvPicPr>
        <p:blipFill rotWithShape="1">
          <a:blip r:embed="rId3">
            <a:alphaModFix/>
          </a:blip>
          <a:srcRect t="8683" b="8692"/>
          <a:stretch/>
        </p:blipFill>
        <p:spPr>
          <a:xfrm>
            <a:off x="2516373" y="859947"/>
            <a:ext cx="3997161" cy="2054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Green Check Mark PNGs for Free Download">
            <a:extLst>
              <a:ext uri="{FF2B5EF4-FFF2-40B4-BE49-F238E27FC236}">
                <a16:creationId xmlns:a16="http://schemas.microsoft.com/office/drawing/2014/main" id="{51C63900-FFCF-C4AC-D378-6A9DCBA4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24" y="4353121"/>
            <a:ext cx="746306" cy="74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3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will we learn of this lesson?</a:t>
            </a:r>
            <a:endParaRPr dirty="0"/>
          </a:p>
        </p:txBody>
      </p:sp>
      <p:sp>
        <p:nvSpPr>
          <p:cNvPr id="1309" name="Google Shape;1309;p30"/>
          <p:cNvSpPr txBox="1">
            <a:spLocks noGrp="1"/>
          </p:cNvSpPr>
          <p:nvPr>
            <p:ph type="title" idx="5"/>
          </p:nvPr>
        </p:nvSpPr>
        <p:spPr>
          <a:xfrm>
            <a:off x="874602" y="1114483"/>
            <a:ext cx="7564727" cy="11037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Recognise</a:t>
            </a:r>
            <a:r>
              <a:rPr lang="en-US" dirty="0"/>
              <a:t> and use_____________</a:t>
            </a:r>
            <a:br>
              <a:rPr lang="en-US" dirty="0"/>
            </a:br>
            <a:r>
              <a:rPr lang="en-US" dirty="0"/>
              <a:t>and _______________</a:t>
            </a:r>
          </a:p>
        </p:txBody>
      </p:sp>
      <p:grpSp>
        <p:nvGrpSpPr>
          <p:cNvPr id="1317" name="Google Shape;1317;p30"/>
          <p:cNvGrpSpPr/>
          <p:nvPr/>
        </p:nvGrpSpPr>
        <p:grpSpPr>
          <a:xfrm>
            <a:off x="0" y="2365479"/>
            <a:ext cx="1691123" cy="3080177"/>
            <a:chOff x="3726438" y="1835415"/>
            <a:chExt cx="1691123" cy="3080177"/>
          </a:xfrm>
        </p:grpSpPr>
        <p:grpSp>
          <p:nvGrpSpPr>
            <p:cNvPr id="1318" name="Google Shape;1318;p30"/>
            <p:cNvGrpSpPr/>
            <p:nvPr/>
          </p:nvGrpSpPr>
          <p:grpSpPr>
            <a:xfrm>
              <a:off x="3726438" y="1835415"/>
              <a:ext cx="1691123" cy="2059552"/>
              <a:chOff x="3726438" y="1885565"/>
              <a:chExt cx="1691123" cy="2059552"/>
            </a:xfrm>
          </p:grpSpPr>
          <p:grpSp>
            <p:nvGrpSpPr>
              <p:cNvPr id="1319" name="Google Shape;1319;p30"/>
              <p:cNvGrpSpPr/>
              <p:nvPr/>
            </p:nvGrpSpPr>
            <p:grpSpPr>
              <a:xfrm rot="745613">
                <a:off x="4317714" y="1930924"/>
                <a:ext cx="508579" cy="799245"/>
                <a:chOff x="4232551" y="1701548"/>
                <a:chExt cx="508564" cy="799221"/>
              </a:xfrm>
            </p:grpSpPr>
            <p:sp>
              <p:nvSpPr>
                <p:cNvPr id="1320" name="Google Shape;1320;p30"/>
                <p:cNvSpPr/>
                <p:nvPr/>
              </p:nvSpPr>
              <p:spPr>
                <a:xfrm rot="-523337">
                  <a:off x="4395935" y="1789716"/>
                  <a:ext cx="286466" cy="693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55" h="506709" extrusionOk="0">
                      <a:moveTo>
                        <a:pt x="0" y="0"/>
                      </a:moveTo>
                      <a:lnTo>
                        <a:pt x="209355" y="0"/>
                      </a:lnTo>
                      <a:lnTo>
                        <a:pt x="209355" y="506709"/>
                      </a:lnTo>
                      <a:lnTo>
                        <a:pt x="0" y="50670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1" name="Google Shape;1321;p30"/>
                <p:cNvSpPr/>
                <p:nvPr/>
              </p:nvSpPr>
              <p:spPr>
                <a:xfrm>
                  <a:off x="4232551" y="1701548"/>
                  <a:ext cx="508564" cy="231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893" h="169385" extrusionOk="0">
                      <a:moveTo>
                        <a:pt x="748" y="46220"/>
                      </a:moveTo>
                      <a:cubicBezTo>
                        <a:pt x="113995" y="8120"/>
                        <a:pt x="234855" y="-6168"/>
                        <a:pt x="354763" y="2405"/>
                      </a:cubicBezTo>
                      <a:cubicBezTo>
                        <a:pt x="364279" y="39552"/>
                        <a:pt x="369038" y="77652"/>
                        <a:pt x="371893" y="116705"/>
                      </a:cubicBezTo>
                      <a:cubicBezTo>
                        <a:pt x="255791" y="153852"/>
                        <a:pt x="133979" y="171950"/>
                        <a:pt x="11216" y="169092"/>
                      </a:cubicBezTo>
                      <a:cubicBezTo>
                        <a:pt x="3603" y="129087"/>
                        <a:pt x="-2107" y="87177"/>
                        <a:pt x="748" y="462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2" name="Google Shape;1322;p30"/>
                <p:cNvSpPr/>
                <p:nvPr/>
              </p:nvSpPr>
              <p:spPr>
                <a:xfrm>
                  <a:off x="4686162" y="1709531"/>
                  <a:ext cx="37039" cy="155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5" h="113542" extrusionOk="0">
                      <a:moveTo>
                        <a:pt x="5833" y="1328"/>
                      </a:moveTo>
                      <a:cubicBezTo>
                        <a:pt x="15350" y="17520"/>
                        <a:pt x="18205" y="36570"/>
                        <a:pt x="21060" y="54668"/>
                      </a:cubicBezTo>
                      <a:cubicBezTo>
                        <a:pt x="23915" y="72765"/>
                        <a:pt x="29625" y="92768"/>
                        <a:pt x="25818" y="110865"/>
                      </a:cubicBezTo>
                      <a:cubicBezTo>
                        <a:pt x="24867" y="113723"/>
                        <a:pt x="21060" y="114675"/>
                        <a:pt x="19157" y="111818"/>
                      </a:cubicBezTo>
                      <a:cubicBezTo>
                        <a:pt x="9640" y="95625"/>
                        <a:pt x="9640" y="75623"/>
                        <a:pt x="6785" y="57525"/>
                      </a:cubicBezTo>
                      <a:cubicBezTo>
                        <a:pt x="3930" y="39428"/>
                        <a:pt x="-828" y="20378"/>
                        <a:pt x="124" y="2280"/>
                      </a:cubicBezTo>
                      <a:cubicBezTo>
                        <a:pt x="1075" y="-577"/>
                        <a:pt x="4882" y="-577"/>
                        <a:pt x="5833" y="1328"/>
                      </a:cubicBezTo>
                      <a:lnTo>
                        <a:pt x="5833" y="132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3" name="Google Shape;1323;p30"/>
                <p:cNvSpPr/>
                <p:nvPr/>
              </p:nvSpPr>
              <p:spPr>
                <a:xfrm>
                  <a:off x="4630160" y="1705282"/>
                  <a:ext cx="41988" cy="179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4" h="131289" extrusionOk="0">
                      <a:moveTo>
                        <a:pt x="4924" y="626"/>
                      </a:moveTo>
                      <a:cubicBezTo>
                        <a:pt x="18248" y="15866"/>
                        <a:pt x="19199" y="38726"/>
                        <a:pt x="22054" y="57776"/>
                      </a:cubicBezTo>
                      <a:cubicBezTo>
                        <a:pt x="25861" y="79683"/>
                        <a:pt x="33474" y="104448"/>
                        <a:pt x="29668" y="127308"/>
                      </a:cubicBezTo>
                      <a:cubicBezTo>
                        <a:pt x="28716" y="131118"/>
                        <a:pt x="23006" y="133023"/>
                        <a:pt x="21103" y="129213"/>
                      </a:cubicBezTo>
                      <a:cubicBezTo>
                        <a:pt x="11586" y="108258"/>
                        <a:pt x="10634" y="83493"/>
                        <a:pt x="6828" y="60633"/>
                      </a:cubicBezTo>
                      <a:cubicBezTo>
                        <a:pt x="3973" y="41583"/>
                        <a:pt x="-3640" y="20628"/>
                        <a:pt x="2070" y="1578"/>
                      </a:cubicBezTo>
                      <a:cubicBezTo>
                        <a:pt x="3021" y="-327"/>
                        <a:pt x="4924" y="-327"/>
                        <a:pt x="4924" y="626"/>
                      </a:cubicBezTo>
                      <a:lnTo>
                        <a:pt x="4924" y="62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4" name="Google Shape;1324;p30"/>
                <p:cNvSpPr/>
                <p:nvPr/>
              </p:nvSpPr>
              <p:spPr>
                <a:xfrm>
                  <a:off x="4589886" y="1707685"/>
                  <a:ext cx="36045" cy="17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8" h="129258" extrusionOk="0">
                      <a:moveTo>
                        <a:pt x="6785" y="1725"/>
                      </a:moveTo>
                      <a:cubicBezTo>
                        <a:pt x="16302" y="22680"/>
                        <a:pt x="18205" y="46493"/>
                        <a:pt x="21060" y="68400"/>
                      </a:cubicBezTo>
                      <a:cubicBezTo>
                        <a:pt x="23915" y="88403"/>
                        <a:pt x="29625" y="108405"/>
                        <a:pt x="23915" y="127455"/>
                      </a:cubicBezTo>
                      <a:cubicBezTo>
                        <a:pt x="22964" y="130313"/>
                        <a:pt x="19157" y="129360"/>
                        <a:pt x="18205" y="127455"/>
                      </a:cubicBezTo>
                      <a:cubicBezTo>
                        <a:pt x="7737" y="109358"/>
                        <a:pt x="8689" y="85545"/>
                        <a:pt x="6785" y="65543"/>
                      </a:cubicBezTo>
                      <a:cubicBezTo>
                        <a:pt x="3931" y="44588"/>
                        <a:pt x="-828" y="23633"/>
                        <a:pt x="124" y="2678"/>
                      </a:cubicBezTo>
                      <a:cubicBezTo>
                        <a:pt x="124" y="-180"/>
                        <a:pt x="4882" y="-1132"/>
                        <a:pt x="6785" y="1725"/>
                      </a:cubicBezTo>
                      <a:lnTo>
                        <a:pt x="6785" y="172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5" name="Google Shape;1325;p30"/>
                <p:cNvSpPr/>
                <p:nvPr/>
              </p:nvSpPr>
              <p:spPr>
                <a:xfrm>
                  <a:off x="4543405" y="1702114"/>
                  <a:ext cx="45662" cy="18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91" h="138436" extrusionOk="0">
                      <a:moveTo>
                        <a:pt x="1766" y="1038"/>
                      </a:moveTo>
                      <a:cubicBezTo>
                        <a:pt x="16041" y="27708"/>
                        <a:pt x="19847" y="61046"/>
                        <a:pt x="26509" y="90573"/>
                      </a:cubicBezTo>
                      <a:cubicBezTo>
                        <a:pt x="29364" y="102956"/>
                        <a:pt x="37929" y="124863"/>
                        <a:pt x="30316" y="136293"/>
                      </a:cubicBezTo>
                      <a:cubicBezTo>
                        <a:pt x="28412" y="139151"/>
                        <a:pt x="24606" y="139151"/>
                        <a:pt x="22703" y="136293"/>
                      </a:cubicBezTo>
                      <a:cubicBezTo>
                        <a:pt x="13186" y="126768"/>
                        <a:pt x="14138" y="100098"/>
                        <a:pt x="12234" y="87716"/>
                      </a:cubicBezTo>
                      <a:cubicBezTo>
                        <a:pt x="7476" y="60093"/>
                        <a:pt x="-2041" y="30566"/>
                        <a:pt x="814" y="1991"/>
                      </a:cubicBezTo>
                      <a:cubicBezTo>
                        <a:pt x="-1089" y="86"/>
                        <a:pt x="814" y="-867"/>
                        <a:pt x="1766" y="1038"/>
                      </a:cubicBezTo>
                      <a:lnTo>
                        <a:pt x="1766" y="103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6" name="Google Shape;1326;p30"/>
                <p:cNvSpPr/>
                <p:nvPr/>
              </p:nvSpPr>
              <p:spPr>
                <a:xfrm>
                  <a:off x="4502251" y="1705625"/>
                  <a:ext cx="35942" cy="18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83" h="137422" extrusionOk="0">
                      <a:moveTo>
                        <a:pt x="4272" y="1328"/>
                      </a:moveTo>
                      <a:cubicBezTo>
                        <a:pt x="14740" y="20378"/>
                        <a:pt x="16643" y="44190"/>
                        <a:pt x="19498" y="66098"/>
                      </a:cubicBezTo>
                      <a:cubicBezTo>
                        <a:pt x="22353" y="88005"/>
                        <a:pt x="27111" y="110865"/>
                        <a:pt x="26160" y="132773"/>
                      </a:cubicBezTo>
                      <a:cubicBezTo>
                        <a:pt x="26160" y="139440"/>
                        <a:pt x="16643" y="138488"/>
                        <a:pt x="15692" y="132773"/>
                      </a:cubicBezTo>
                      <a:cubicBezTo>
                        <a:pt x="9030" y="110865"/>
                        <a:pt x="8078" y="86100"/>
                        <a:pt x="5223" y="63240"/>
                      </a:cubicBezTo>
                      <a:cubicBezTo>
                        <a:pt x="2368" y="43238"/>
                        <a:pt x="-2390" y="22283"/>
                        <a:pt x="1417" y="2280"/>
                      </a:cubicBezTo>
                      <a:cubicBezTo>
                        <a:pt x="465" y="-577"/>
                        <a:pt x="3320" y="-577"/>
                        <a:pt x="4272" y="1328"/>
                      </a:cubicBezTo>
                      <a:lnTo>
                        <a:pt x="4272" y="132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7" name="Google Shape;1327;p30"/>
                <p:cNvSpPr/>
                <p:nvPr/>
              </p:nvSpPr>
              <p:spPr>
                <a:xfrm>
                  <a:off x="4454637" y="1716230"/>
                  <a:ext cx="44233" cy="195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46" h="142874" extrusionOk="0">
                      <a:moveTo>
                        <a:pt x="6743" y="2143"/>
                      </a:moveTo>
                      <a:cubicBezTo>
                        <a:pt x="18163" y="25956"/>
                        <a:pt x="21970" y="54531"/>
                        <a:pt x="26728" y="80248"/>
                      </a:cubicBezTo>
                      <a:cubicBezTo>
                        <a:pt x="30535" y="100251"/>
                        <a:pt x="37196" y="124063"/>
                        <a:pt x="26728" y="142161"/>
                      </a:cubicBezTo>
                      <a:cubicBezTo>
                        <a:pt x="25776" y="143113"/>
                        <a:pt x="23873" y="143113"/>
                        <a:pt x="22921" y="142161"/>
                      </a:cubicBezTo>
                      <a:cubicBezTo>
                        <a:pt x="10550" y="125016"/>
                        <a:pt x="13405" y="98346"/>
                        <a:pt x="10550" y="77391"/>
                      </a:cubicBezTo>
                      <a:cubicBezTo>
                        <a:pt x="6743" y="52626"/>
                        <a:pt x="-870" y="27861"/>
                        <a:pt x="82" y="2143"/>
                      </a:cubicBezTo>
                      <a:cubicBezTo>
                        <a:pt x="82" y="-714"/>
                        <a:pt x="4840" y="-714"/>
                        <a:pt x="6743" y="2143"/>
                      </a:cubicBezTo>
                      <a:lnTo>
                        <a:pt x="6743" y="214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1328;p30"/>
                <p:cNvSpPr/>
                <p:nvPr/>
              </p:nvSpPr>
              <p:spPr>
                <a:xfrm>
                  <a:off x="4411814" y="1728410"/>
                  <a:ext cx="34983" cy="18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2" h="134351" extrusionOk="0">
                      <a:moveTo>
                        <a:pt x="8565" y="2759"/>
                      </a:moveTo>
                      <a:cubicBezTo>
                        <a:pt x="17130" y="25619"/>
                        <a:pt x="20936" y="51336"/>
                        <a:pt x="22840" y="75149"/>
                      </a:cubicBezTo>
                      <a:cubicBezTo>
                        <a:pt x="24743" y="94199"/>
                        <a:pt x="29501" y="116106"/>
                        <a:pt x="19033" y="133251"/>
                      </a:cubicBezTo>
                      <a:cubicBezTo>
                        <a:pt x="18081" y="135156"/>
                        <a:pt x="15227" y="134204"/>
                        <a:pt x="14275" y="133251"/>
                      </a:cubicBezTo>
                      <a:cubicBezTo>
                        <a:pt x="3807" y="114201"/>
                        <a:pt x="8565" y="90389"/>
                        <a:pt x="6661" y="69434"/>
                      </a:cubicBezTo>
                      <a:cubicBezTo>
                        <a:pt x="4758" y="47526"/>
                        <a:pt x="0" y="26571"/>
                        <a:pt x="0" y="4664"/>
                      </a:cubicBezTo>
                      <a:cubicBezTo>
                        <a:pt x="0" y="-99"/>
                        <a:pt x="6661" y="-2004"/>
                        <a:pt x="8565" y="2759"/>
                      </a:cubicBezTo>
                      <a:lnTo>
                        <a:pt x="8565" y="275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1329;p30"/>
                <p:cNvSpPr/>
                <p:nvPr/>
              </p:nvSpPr>
              <p:spPr>
                <a:xfrm>
                  <a:off x="4360719" y="1734461"/>
                  <a:ext cx="27090" cy="179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0" h="130968" extrusionOk="0">
                      <a:moveTo>
                        <a:pt x="6921" y="2143"/>
                      </a:moveTo>
                      <a:cubicBezTo>
                        <a:pt x="12631" y="25003"/>
                        <a:pt x="15486" y="48816"/>
                        <a:pt x="17389" y="72628"/>
                      </a:cubicBezTo>
                      <a:cubicBezTo>
                        <a:pt x="19292" y="91678"/>
                        <a:pt x="22147" y="110728"/>
                        <a:pt x="16437" y="128826"/>
                      </a:cubicBezTo>
                      <a:cubicBezTo>
                        <a:pt x="15486" y="131683"/>
                        <a:pt x="10727" y="131683"/>
                        <a:pt x="9776" y="128826"/>
                      </a:cubicBezTo>
                      <a:cubicBezTo>
                        <a:pt x="2163" y="108823"/>
                        <a:pt x="4066" y="86916"/>
                        <a:pt x="2163" y="65961"/>
                      </a:cubicBezTo>
                      <a:cubicBezTo>
                        <a:pt x="1211" y="45006"/>
                        <a:pt x="-692" y="23098"/>
                        <a:pt x="259" y="2143"/>
                      </a:cubicBezTo>
                      <a:cubicBezTo>
                        <a:pt x="1211" y="-714"/>
                        <a:pt x="5969" y="-714"/>
                        <a:pt x="6921" y="2143"/>
                      </a:cubicBezTo>
                      <a:lnTo>
                        <a:pt x="6921" y="214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1330;p30"/>
                <p:cNvSpPr/>
                <p:nvPr/>
              </p:nvSpPr>
              <p:spPr>
                <a:xfrm>
                  <a:off x="4301960" y="1750412"/>
                  <a:ext cx="30997" cy="174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7" h="127782" extrusionOk="0">
                      <a:moveTo>
                        <a:pt x="8980" y="952"/>
                      </a:moveTo>
                      <a:cubicBezTo>
                        <a:pt x="16593" y="23813"/>
                        <a:pt x="17545" y="50483"/>
                        <a:pt x="20400" y="74295"/>
                      </a:cubicBezTo>
                      <a:cubicBezTo>
                        <a:pt x="22303" y="91440"/>
                        <a:pt x="26110" y="112395"/>
                        <a:pt x="15642" y="126683"/>
                      </a:cubicBezTo>
                      <a:cubicBezTo>
                        <a:pt x="14690" y="128588"/>
                        <a:pt x="12787" y="127635"/>
                        <a:pt x="11835" y="126683"/>
                      </a:cubicBezTo>
                      <a:cubicBezTo>
                        <a:pt x="1367" y="108585"/>
                        <a:pt x="5174" y="81915"/>
                        <a:pt x="3270" y="61913"/>
                      </a:cubicBezTo>
                      <a:cubicBezTo>
                        <a:pt x="1367" y="41910"/>
                        <a:pt x="-4343" y="19050"/>
                        <a:pt x="6125" y="0"/>
                      </a:cubicBezTo>
                      <a:cubicBezTo>
                        <a:pt x="6125" y="0"/>
                        <a:pt x="8028" y="0"/>
                        <a:pt x="8980" y="952"/>
                      </a:cubicBezTo>
                      <a:lnTo>
                        <a:pt x="8980" y="9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1331;p30"/>
                <p:cNvSpPr/>
                <p:nvPr/>
              </p:nvSpPr>
              <p:spPr>
                <a:xfrm>
                  <a:off x="4247513" y="1770271"/>
                  <a:ext cx="28239" cy="163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0" h="119597" extrusionOk="0">
                      <a:moveTo>
                        <a:pt x="5982" y="714"/>
                      </a:moveTo>
                      <a:cubicBezTo>
                        <a:pt x="17401" y="15002"/>
                        <a:pt x="16450" y="35957"/>
                        <a:pt x="17401" y="53102"/>
                      </a:cubicBezTo>
                      <a:cubicBezTo>
                        <a:pt x="19305" y="74057"/>
                        <a:pt x="23111" y="95964"/>
                        <a:pt x="18353" y="116919"/>
                      </a:cubicBezTo>
                      <a:cubicBezTo>
                        <a:pt x="17401" y="119777"/>
                        <a:pt x="13595" y="120729"/>
                        <a:pt x="12643" y="117872"/>
                      </a:cubicBezTo>
                      <a:cubicBezTo>
                        <a:pt x="4078" y="96917"/>
                        <a:pt x="4078" y="74057"/>
                        <a:pt x="2175" y="51197"/>
                      </a:cubicBezTo>
                      <a:cubicBezTo>
                        <a:pt x="1223" y="35004"/>
                        <a:pt x="-3535" y="15954"/>
                        <a:pt x="5030" y="714"/>
                      </a:cubicBezTo>
                      <a:cubicBezTo>
                        <a:pt x="5030" y="-238"/>
                        <a:pt x="5030" y="-238"/>
                        <a:pt x="5982" y="714"/>
                      </a:cubicBezTo>
                      <a:lnTo>
                        <a:pt x="5982" y="71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32" name="Google Shape;1332;p30"/>
              <p:cNvGrpSpPr/>
              <p:nvPr/>
            </p:nvGrpSpPr>
            <p:grpSpPr>
              <a:xfrm>
                <a:off x="3726438" y="2251572"/>
                <a:ext cx="1691123" cy="1693545"/>
                <a:chOff x="3690480" y="2910447"/>
                <a:chExt cx="1691123" cy="1693545"/>
              </a:xfrm>
            </p:grpSpPr>
            <p:sp>
              <p:nvSpPr>
                <p:cNvPr id="1333" name="Google Shape;1333;p30"/>
                <p:cNvSpPr/>
                <p:nvPr/>
              </p:nvSpPr>
              <p:spPr>
                <a:xfrm>
                  <a:off x="3690480" y="2910447"/>
                  <a:ext cx="1691123" cy="1693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23" h="1693545" extrusionOk="0">
                      <a:moveTo>
                        <a:pt x="945952" y="1693545"/>
                      </a:moveTo>
                      <a:cubicBezTo>
                        <a:pt x="874578" y="1693545"/>
                        <a:pt x="793688" y="1684020"/>
                        <a:pt x="693764" y="1662113"/>
                      </a:cubicBezTo>
                      <a:cubicBezTo>
                        <a:pt x="594792" y="1641158"/>
                        <a:pt x="521515" y="1619250"/>
                        <a:pt x="457754" y="1589723"/>
                      </a:cubicBezTo>
                      <a:cubicBezTo>
                        <a:pt x="204614" y="1475423"/>
                        <a:pt x="20945" y="1203960"/>
                        <a:pt x="1912" y="913448"/>
                      </a:cubicBezTo>
                      <a:cubicBezTo>
                        <a:pt x="-18073" y="625793"/>
                        <a:pt x="119917" y="329565"/>
                        <a:pt x="354024" y="160020"/>
                      </a:cubicBezTo>
                      <a:cubicBezTo>
                        <a:pt x="495820" y="57150"/>
                        <a:pt x="674731" y="0"/>
                        <a:pt x="858400" y="0"/>
                      </a:cubicBezTo>
                      <a:cubicBezTo>
                        <a:pt x="964034" y="0"/>
                        <a:pt x="1066812" y="18098"/>
                        <a:pt x="1163881" y="55245"/>
                      </a:cubicBezTo>
                      <a:cubicBezTo>
                        <a:pt x="1257143" y="90488"/>
                        <a:pt x="1340888" y="140018"/>
                        <a:pt x="1413214" y="201930"/>
                      </a:cubicBezTo>
                      <a:cubicBezTo>
                        <a:pt x="1596883" y="360045"/>
                        <a:pt x="1702517" y="617220"/>
                        <a:pt x="1690145" y="875348"/>
                      </a:cubicBezTo>
                      <a:lnTo>
                        <a:pt x="1690145" y="875348"/>
                      </a:lnTo>
                      <a:cubicBezTo>
                        <a:pt x="1672064" y="1136333"/>
                        <a:pt x="1614013" y="1307783"/>
                        <a:pt x="1503621" y="1433513"/>
                      </a:cubicBezTo>
                      <a:cubicBezTo>
                        <a:pt x="1368486" y="1584960"/>
                        <a:pt x="1182914" y="1679258"/>
                        <a:pt x="993535" y="1691640"/>
                      </a:cubicBezTo>
                      <a:cubicBezTo>
                        <a:pt x="977357" y="1693545"/>
                        <a:pt x="962130" y="1693545"/>
                        <a:pt x="945952" y="169354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4" name="Google Shape;1334;p30"/>
                <p:cNvSpPr/>
                <p:nvPr/>
              </p:nvSpPr>
              <p:spPr>
                <a:xfrm>
                  <a:off x="3779434" y="3007181"/>
                  <a:ext cx="1513217" cy="148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217" h="1485450" extrusionOk="0">
                      <a:moveTo>
                        <a:pt x="1410" y="717654"/>
                      </a:moveTo>
                      <a:cubicBezTo>
                        <a:pt x="-52834" y="1710159"/>
                        <a:pt x="1475521" y="1753974"/>
                        <a:pt x="1512636" y="770041"/>
                      </a:cubicBezTo>
                      <a:cubicBezTo>
                        <a:pt x="1528814" y="346179"/>
                        <a:pt x="1205252" y="42331"/>
                        <a:pt x="808412" y="4231"/>
                      </a:cubicBezTo>
                      <a:cubicBezTo>
                        <a:pt x="345909" y="-40536"/>
                        <a:pt x="31863" y="274741"/>
                        <a:pt x="1410" y="721464"/>
                      </a:cubicBezTo>
                      <a:lnTo>
                        <a:pt x="1410" y="71765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35" name="Google Shape;1335;p30"/>
                <p:cNvGrpSpPr/>
                <p:nvPr/>
              </p:nvGrpSpPr>
              <p:grpSpPr>
                <a:xfrm>
                  <a:off x="3916936" y="3139954"/>
                  <a:ext cx="1238191" cy="1240245"/>
                  <a:chOff x="3945274" y="3139954"/>
                  <a:chExt cx="1238191" cy="1240245"/>
                </a:xfrm>
              </p:grpSpPr>
              <p:sp>
                <p:nvSpPr>
                  <p:cNvPr id="1336" name="Google Shape;1336;p30"/>
                  <p:cNvSpPr/>
                  <p:nvPr/>
                </p:nvSpPr>
                <p:spPr>
                  <a:xfrm>
                    <a:off x="4250219" y="4195320"/>
                    <a:ext cx="65979" cy="10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79" h="105006" extrusionOk="0">
                        <a:moveTo>
                          <a:pt x="49114" y="49"/>
                        </a:moveTo>
                        <a:cubicBezTo>
                          <a:pt x="22468" y="1954"/>
                          <a:pt x="-20356" y="100061"/>
                          <a:pt x="11048" y="104824"/>
                        </a:cubicBezTo>
                        <a:cubicBezTo>
                          <a:pt x="30081" y="107682"/>
                          <a:pt x="43404" y="76249"/>
                          <a:pt x="50066" y="63867"/>
                        </a:cubicBezTo>
                        <a:cubicBezTo>
                          <a:pt x="55776" y="52436"/>
                          <a:pt x="83374" y="-1856"/>
                          <a:pt x="49114" y="49"/>
                        </a:cubicBezTo>
                        <a:lnTo>
                          <a:pt x="49114" y="4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30"/>
                  <p:cNvSpPr/>
                  <p:nvPr/>
                </p:nvSpPr>
                <p:spPr>
                  <a:xfrm>
                    <a:off x="4027518" y="4003509"/>
                    <a:ext cx="99697" cy="762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697" h="76246" extrusionOk="0">
                        <a:moveTo>
                          <a:pt x="90049" y="1360"/>
                        </a:moveTo>
                        <a:cubicBezTo>
                          <a:pt x="66258" y="-10070"/>
                          <a:pt x="-20342" y="53748"/>
                          <a:pt x="4401" y="72798"/>
                        </a:cubicBezTo>
                        <a:cubicBezTo>
                          <a:pt x="19627" y="84228"/>
                          <a:pt x="47225" y="64225"/>
                          <a:pt x="59597" y="56605"/>
                        </a:cubicBezTo>
                        <a:cubicBezTo>
                          <a:pt x="70065" y="49938"/>
                          <a:pt x="120502" y="15648"/>
                          <a:pt x="90049" y="1360"/>
                        </a:cubicBezTo>
                        <a:lnTo>
                          <a:pt x="90049" y="136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8" name="Google Shape;1338;p30"/>
                  <p:cNvSpPr/>
                  <p:nvPr/>
                </p:nvSpPr>
                <p:spPr>
                  <a:xfrm>
                    <a:off x="3945274" y="3736517"/>
                    <a:ext cx="114091" cy="445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91" h="44551" extrusionOk="0">
                        <a:moveTo>
                          <a:pt x="110437" y="11178"/>
                        </a:moveTo>
                        <a:cubicBezTo>
                          <a:pt x="95210" y="-10730"/>
                          <a:pt x="-11375" y="1653"/>
                          <a:pt x="997" y="30228"/>
                        </a:cubicBezTo>
                        <a:cubicBezTo>
                          <a:pt x="8610" y="48325"/>
                          <a:pt x="41918" y="44515"/>
                          <a:pt x="56193" y="43563"/>
                        </a:cubicBezTo>
                        <a:cubicBezTo>
                          <a:pt x="68564" y="43563"/>
                          <a:pt x="129470" y="39753"/>
                          <a:pt x="110437" y="11178"/>
                        </a:cubicBezTo>
                        <a:lnTo>
                          <a:pt x="110437" y="1117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30"/>
                  <p:cNvSpPr/>
                  <p:nvPr/>
                </p:nvSpPr>
                <p:spPr>
                  <a:xfrm>
                    <a:off x="4024122" y="3446124"/>
                    <a:ext cx="104973" cy="65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73" h="65618" extrusionOk="0">
                        <a:moveTo>
                          <a:pt x="104864" y="49158"/>
                        </a:moveTo>
                        <a:cubicBezTo>
                          <a:pt x="102961" y="22488"/>
                          <a:pt x="4941" y="-20375"/>
                          <a:pt x="182" y="11058"/>
                        </a:cubicBezTo>
                        <a:cubicBezTo>
                          <a:pt x="-2672" y="30108"/>
                          <a:pt x="28732" y="43443"/>
                          <a:pt x="41104" y="50110"/>
                        </a:cubicBezTo>
                        <a:cubicBezTo>
                          <a:pt x="53475" y="55825"/>
                          <a:pt x="107719" y="82496"/>
                          <a:pt x="104864" y="49158"/>
                        </a:cubicBezTo>
                        <a:lnTo>
                          <a:pt x="104864" y="4915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0" name="Google Shape;1340;p30"/>
                  <p:cNvSpPr/>
                  <p:nvPr/>
                </p:nvSpPr>
                <p:spPr>
                  <a:xfrm>
                    <a:off x="4245450" y="3222272"/>
                    <a:ext cx="76178" cy="100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78" h="100173" extrusionOk="0">
                        <a:moveTo>
                          <a:pt x="74820" y="90130"/>
                        </a:moveTo>
                        <a:cubicBezTo>
                          <a:pt x="86240" y="66317"/>
                          <a:pt x="22479" y="-20360"/>
                          <a:pt x="3446" y="4405"/>
                        </a:cubicBezTo>
                        <a:cubicBezTo>
                          <a:pt x="-7974" y="19645"/>
                          <a:pt x="12011" y="47267"/>
                          <a:pt x="19624" y="59650"/>
                        </a:cubicBezTo>
                        <a:cubicBezTo>
                          <a:pt x="26286" y="70127"/>
                          <a:pt x="59593" y="121562"/>
                          <a:pt x="74820" y="90130"/>
                        </a:cubicBezTo>
                        <a:lnTo>
                          <a:pt x="74820" y="9013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1" name="Google Shape;1341;p30"/>
                  <p:cNvSpPr/>
                  <p:nvPr/>
                </p:nvSpPr>
                <p:spPr>
                  <a:xfrm>
                    <a:off x="4542919" y="3139954"/>
                    <a:ext cx="44512" cy="114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12" h="114192" extrusionOk="0">
                        <a:moveTo>
                          <a:pt x="33345" y="110535"/>
                        </a:moveTo>
                        <a:cubicBezTo>
                          <a:pt x="55233" y="95295"/>
                          <a:pt x="42861" y="-11385"/>
                          <a:pt x="14312" y="998"/>
                        </a:cubicBezTo>
                        <a:cubicBezTo>
                          <a:pt x="-3770" y="8618"/>
                          <a:pt x="37" y="41955"/>
                          <a:pt x="988" y="56243"/>
                        </a:cubicBezTo>
                        <a:cubicBezTo>
                          <a:pt x="988" y="68625"/>
                          <a:pt x="4795" y="129585"/>
                          <a:pt x="33345" y="110535"/>
                        </a:cubicBezTo>
                        <a:lnTo>
                          <a:pt x="33345" y="11053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30"/>
                  <p:cNvSpPr/>
                  <p:nvPr/>
                </p:nvSpPr>
                <p:spPr>
                  <a:xfrm>
                    <a:off x="4812538" y="3219827"/>
                    <a:ext cx="65979" cy="10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79" h="105006" extrusionOk="0">
                        <a:moveTo>
                          <a:pt x="16865" y="104958"/>
                        </a:moveTo>
                        <a:cubicBezTo>
                          <a:pt x="43512" y="103053"/>
                          <a:pt x="86336" y="4945"/>
                          <a:pt x="54931" y="183"/>
                        </a:cubicBezTo>
                        <a:cubicBezTo>
                          <a:pt x="35898" y="-2675"/>
                          <a:pt x="22575" y="28758"/>
                          <a:pt x="15914" y="41140"/>
                        </a:cubicBezTo>
                        <a:cubicBezTo>
                          <a:pt x="10204" y="52570"/>
                          <a:pt x="-17394" y="106863"/>
                          <a:pt x="16865" y="104958"/>
                        </a:cubicBezTo>
                        <a:lnTo>
                          <a:pt x="16865" y="10495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3" name="Google Shape;1343;p30"/>
                  <p:cNvSpPr/>
                  <p:nvPr/>
                </p:nvSpPr>
                <p:spPr>
                  <a:xfrm>
                    <a:off x="5001135" y="3440398"/>
                    <a:ext cx="100084" cy="762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084" h="76246" extrusionOk="0">
                        <a:moveTo>
                          <a:pt x="10035" y="74887"/>
                        </a:moveTo>
                        <a:cubicBezTo>
                          <a:pt x="33827" y="86317"/>
                          <a:pt x="120427" y="22499"/>
                          <a:pt x="95684" y="3449"/>
                        </a:cubicBezTo>
                        <a:cubicBezTo>
                          <a:pt x="80458" y="-7981"/>
                          <a:pt x="52860" y="12022"/>
                          <a:pt x="40488" y="19642"/>
                        </a:cubicBezTo>
                        <a:cubicBezTo>
                          <a:pt x="30020" y="26309"/>
                          <a:pt x="-21369" y="60599"/>
                          <a:pt x="10035" y="74887"/>
                        </a:cubicBezTo>
                        <a:lnTo>
                          <a:pt x="10035" y="7488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4" name="Google Shape;1344;p30"/>
                  <p:cNvSpPr/>
                  <p:nvPr/>
                </p:nvSpPr>
                <p:spPr>
                  <a:xfrm>
                    <a:off x="5069374" y="3739085"/>
                    <a:ext cx="114091" cy="445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91" h="44551" extrusionOk="0">
                        <a:moveTo>
                          <a:pt x="3654" y="33374"/>
                        </a:moveTo>
                        <a:cubicBezTo>
                          <a:pt x="18881" y="55282"/>
                          <a:pt x="125466" y="42899"/>
                          <a:pt x="113094" y="14324"/>
                        </a:cubicBezTo>
                        <a:cubicBezTo>
                          <a:pt x="105481" y="-3773"/>
                          <a:pt x="72173" y="37"/>
                          <a:pt x="57899" y="989"/>
                        </a:cubicBezTo>
                        <a:cubicBezTo>
                          <a:pt x="45527" y="989"/>
                          <a:pt x="-15379" y="4799"/>
                          <a:pt x="3654" y="33374"/>
                        </a:cubicBezTo>
                        <a:lnTo>
                          <a:pt x="3654" y="3337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30"/>
                  <p:cNvSpPr/>
                  <p:nvPr/>
                </p:nvSpPr>
                <p:spPr>
                  <a:xfrm>
                    <a:off x="4998750" y="4007992"/>
                    <a:ext cx="104913" cy="66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13" h="66038" extrusionOk="0">
                        <a:moveTo>
                          <a:pt x="49" y="16880"/>
                        </a:moveTo>
                        <a:cubicBezTo>
                          <a:pt x="1952" y="43550"/>
                          <a:pt x="99972" y="86413"/>
                          <a:pt x="104731" y="54980"/>
                        </a:cubicBezTo>
                        <a:cubicBezTo>
                          <a:pt x="107586" y="35930"/>
                          <a:pt x="76181" y="22595"/>
                          <a:pt x="63810" y="15928"/>
                        </a:cubicBezTo>
                        <a:cubicBezTo>
                          <a:pt x="52390" y="10213"/>
                          <a:pt x="-1854" y="-17410"/>
                          <a:pt x="49" y="16880"/>
                        </a:cubicBezTo>
                        <a:lnTo>
                          <a:pt x="49" y="1688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6" name="Google Shape;1346;p30"/>
                  <p:cNvSpPr/>
                  <p:nvPr/>
                </p:nvSpPr>
                <p:spPr>
                  <a:xfrm>
                    <a:off x="4807109" y="4197708"/>
                    <a:ext cx="76178" cy="100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78" h="100173" extrusionOk="0">
                        <a:moveTo>
                          <a:pt x="1359" y="10044"/>
                        </a:moveTo>
                        <a:cubicBezTo>
                          <a:pt x="-10061" y="33857"/>
                          <a:pt x="53700" y="120534"/>
                          <a:pt x="72733" y="95769"/>
                        </a:cubicBezTo>
                        <a:cubicBezTo>
                          <a:pt x="84153" y="80529"/>
                          <a:pt x="64168" y="52907"/>
                          <a:pt x="56555" y="40524"/>
                        </a:cubicBezTo>
                        <a:cubicBezTo>
                          <a:pt x="49893" y="30047"/>
                          <a:pt x="16585" y="-21388"/>
                          <a:pt x="1359" y="10044"/>
                        </a:cubicBezTo>
                        <a:lnTo>
                          <a:pt x="1359" y="1004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7" name="Google Shape;1347;p30"/>
                  <p:cNvSpPr/>
                  <p:nvPr/>
                </p:nvSpPr>
                <p:spPr>
                  <a:xfrm>
                    <a:off x="4541305" y="4266007"/>
                    <a:ext cx="44512" cy="114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12" h="114192" extrusionOk="0">
                        <a:moveTo>
                          <a:pt x="11168" y="3658"/>
                        </a:moveTo>
                        <a:cubicBezTo>
                          <a:pt x="-10720" y="18898"/>
                          <a:pt x="1651" y="125577"/>
                          <a:pt x="30201" y="113195"/>
                        </a:cubicBezTo>
                        <a:cubicBezTo>
                          <a:pt x="48282" y="105575"/>
                          <a:pt x="44476" y="72237"/>
                          <a:pt x="43524" y="57950"/>
                        </a:cubicBezTo>
                        <a:cubicBezTo>
                          <a:pt x="42572" y="45568"/>
                          <a:pt x="39717" y="-15392"/>
                          <a:pt x="11168" y="3658"/>
                        </a:cubicBezTo>
                        <a:lnTo>
                          <a:pt x="11168" y="365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8" name="Google Shape;1348;p30"/>
                <p:cNvGrpSpPr/>
                <p:nvPr/>
              </p:nvGrpSpPr>
              <p:grpSpPr>
                <a:xfrm>
                  <a:off x="4468650" y="3171293"/>
                  <a:ext cx="591964" cy="758994"/>
                  <a:chOff x="2300375" y="3153681"/>
                  <a:chExt cx="591964" cy="758994"/>
                </a:xfrm>
              </p:grpSpPr>
              <p:sp>
                <p:nvSpPr>
                  <p:cNvPr id="1349" name="Google Shape;1349;p30"/>
                  <p:cNvSpPr/>
                  <p:nvPr/>
                </p:nvSpPr>
                <p:spPr>
                  <a:xfrm>
                    <a:off x="2325155" y="3509527"/>
                    <a:ext cx="567185" cy="286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7185" h="286974" extrusionOk="0">
                        <a:moveTo>
                          <a:pt x="0" y="282892"/>
                        </a:moveTo>
                        <a:cubicBezTo>
                          <a:pt x="43776" y="281940"/>
                          <a:pt x="88504" y="283845"/>
                          <a:pt x="132280" y="284797"/>
                        </a:cubicBezTo>
                        <a:cubicBezTo>
                          <a:pt x="276931" y="288607"/>
                          <a:pt x="422534" y="287655"/>
                          <a:pt x="567185" y="280035"/>
                        </a:cubicBezTo>
                        <a:cubicBezTo>
                          <a:pt x="566234" y="192405"/>
                          <a:pt x="539587" y="83820"/>
                          <a:pt x="505328" y="0"/>
                        </a:cubicBezTo>
                        <a:cubicBezTo>
                          <a:pt x="335934" y="85725"/>
                          <a:pt x="168443" y="193357"/>
                          <a:pt x="0" y="28289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0" name="Google Shape;1350;p30"/>
                  <p:cNvSpPr/>
                  <p:nvPr/>
                </p:nvSpPr>
                <p:spPr>
                  <a:xfrm>
                    <a:off x="2302055" y="3153681"/>
                    <a:ext cx="156577" cy="63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577" h="634598" extrusionOk="0">
                        <a:moveTo>
                          <a:pt x="30706" y="599729"/>
                        </a:moveTo>
                        <a:cubicBezTo>
                          <a:pt x="14528" y="550199"/>
                          <a:pt x="7866" y="500669"/>
                          <a:pt x="3108" y="451139"/>
                        </a:cubicBezTo>
                        <a:cubicBezTo>
                          <a:pt x="1205" y="426374"/>
                          <a:pt x="-698" y="401609"/>
                          <a:pt x="253" y="376844"/>
                        </a:cubicBezTo>
                        <a:cubicBezTo>
                          <a:pt x="253" y="352079"/>
                          <a:pt x="3108" y="327314"/>
                          <a:pt x="5011" y="302549"/>
                        </a:cubicBezTo>
                        <a:cubicBezTo>
                          <a:pt x="7866" y="277784"/>
                          <a:pt x="9770" y="253019"/>
                          <a:pt x="13576" y="228254"/>
                        </a:cubicBezTo>
                        <a:cubicBezTo>
                          <a:pt x="18335" y="203489"/>
                          <a:pt x="23093" y="178724"/>
                          <a:pt x="28803" y="153959"/>
                        </a:cubicBezTo>
                        <a:cubicBezTo>
                          <a:pt x="40223" y="104429"/>
                          <a:pt x="52594" y="54899"/>
                          <a:pt x="70676" y="5369"/>
                        </a:cubicBezTo>
                        <a:cubicBezTo>
                          <a:pt x="72579" y="1559"/>
                          <a:pt x="76385" y="-1299"/>
                          <a:pt x="81144" y="606"/>
                        </a:cubicBezTo>
                        <a:cubicBezTo>
                          <a:pt x="83047" y="1559"/>
                          <a:pt x="84950" y="3464"/>
                          <a:pt x="85902" y="5369"/>
                        </a:cubicBezTo>
                        <a:cubicBezTo>
                          <a:pt x="103983" y="54899"/>
                          <a:pt x="116355" y="104429"/>
                          <a:pt x="127775" y="153959"/>
                        </a:cubicBezTo>
                        <a:cubicBezTo>
                          <a:pt x="133485" y="178724"/>
                          <a:pt x="138243" y="203489"/>
                          <a:pt x="143001" y="228254"/>
                        </a:cubicBezTo>
                        <a:cubicBezTo>
                          <a:pt x="147759" y="253019"/>
                          <a:pt x="149663" y="277784"/>
                          <a:pt x="151566" y="302549"/>
                        </a:cubicBezTo>
                        <a:cubicBezTo>
                          <a:pt x="153469" y="327314"/>
                          <a:pt x="156324" y="352079"/>
                          <a:pt x="156324" y="376844"/>
                        </a:cubicBezTo>
                        <a:cubicBezTo>
                          <a:pt x="157276" y="401609"/>
                          <a:pt x="155373" y="426374"/>
                          <a:pt x="153469" y="451139"/>
                        </a:cubicBezTo>
                        <a:cubicBezTo>
                          <a:pt x="148711" y="500669"/>
                          <a:pt x="142050" y="550199"/>
                          <a:pt x="125871" y="599729"/>
                        </a:cubicBezTo>
                        <a:cubicBezTo>
                          <a:pt x="117306" y="626399"/>
                          <a:pt x="88757" y="640686"/>
                          <a:pt x="62111" y="632114"/>
                        </a:cubicBezTo>
                        <a:cubicBezTo>
                          <a:pt x="47836" y="627351"/>
                          <a:pt x="35464" y="614016"/>
                          <a:pt x="30706" y="59972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30"/>
                  <p:cNvSpPr/>
                  <p:nvPr/>
                </p:nvSpPr>
                <p:spPr>
                  <a:xfrm>
                    <a:off x="2343460" y="3157145"/>
                    <a:ext cx="38066" cy="607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66" h="607695" extrusionOk="0">
                        <a:moveTo>
                          <a:pt x="7613" y="596265"/>
                        </a:moveTo>
                        <a:cubicBezTo>
                          <a:pt x="3807" y="546735"/>
                          <a:pt x="1903" y="497205"/>
                          <a:pt x="952" y="447675"/>
                        </a:cubicBezTo>
                        <a:lnTo>
                          <a:pt x="0" y="373380"/>
                        </a:lnTo>
                        <a:lnTo>
                          <a:pt x="952" y="299085"/>
                        </a:lnTo>
                        <a:lnTo>
                          <a:pt x="2855" y="224790"/>
                        </a:lnTo>
                        <a:lnTo>
                          <a:pt x="6662" y="150495"/>
                        </a:lnTo>
                        <a:cubicBezTo>
                          <a:pt x="9517" y="100965"/>
                          <a:pt x="12371" y="51435"/>
                          <a:pt x="17130" y="1905"/>
                        </a:cubicBezTo>
                        <a:cubicBezTo>
                          <a:pt x="17130" y="952"/>
                          <a:pt x="18081" y="0"/>
                          <a:pt x="19033" y="0"/>
                        </a:cubicBezTo>
                        <a:cubicBezTo>
                          <a:pt x="19985" y="0"/>
                          <a:pt x="20936" y="952"/>
                          <a:pt x="20936" y="1905"/>
                        </a:cubicBezTo>
                        <a:cubicBezTo>
                          <a:pt x="25695" y="51435"/>
                          <a:pt x="28550" y="100965"/>
                          <a:pt x="31404" y="150495"/>
                        </a:cubicBezTo>
                        <a:lnTo>
                          <a:pt x="35211" y="224790"/>
                        </a:lnTo>
                        <a:lnTo>
                          <a:pt x="37114" y="299085"/>
                        </a:lnTo>
                        <a:lnTo>
                          <a:pt x="38066" y="373380"/>
                        </a:lnTo>
                        <a:lnTo>
                          <a:pt x="37114" y="447675"/>
                        </a:lnTo>
                        <a:cubicBezTo>
                          <a:pt x="35211" y="497205"/>
                          <a:pt x="34259" y="546735"/>
                          <a:pt x="30453" y="596265"/>
                        </a:cubicBezTo>
                        <a:cubicBezTo>
                          <a:pt x="29501" y="602933"/>
                          <a:pt x="23791" y="607695"/>
                          <a:pt x="17130" y="607695"/>
                        </a:cubicBezTo>
                        <a:cubicBezTo>
                          <a:pt x="12371" y="606743"/>
                          <a:pt x="7613" y="601980"/>
                          <a:pt x="7613" y="59626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2" name="Google Shape;1352;p30"/>
                  <p:cNvSpPr/>
                  <p:nvPr/>
                </p:nvSpPr>
                <p:spPr>
                  <a:xfrm>
                    <a:off x="2374648" y="3507480"/>
                    <a:ext cx="468199" cy="303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199" h="303387" extrusionOk="0">
                        <a:moveTo>
                          <a:pt x="10454" y="230690"/>
                        </a:moveTo>
                        <a:cubicBezTo>
                          <a:pt x="39955" y="197352"/>
                          <a:pt x="72311" y="170682"/>
                          <a:pt x="106571" y="145917"/>
                        </a:cubicBezTo>
                        <a:cubicBezTo>
                          <a:pt x="123701" y="133535"/>
                          <a:pt x="140830" y="122105"/>
                          <a:pt x="158912" y="111627"/>
                        </a:cubicBezTo>
                        <a:cubicBezTo>
                          <a:pt x="176993" y="101150"/>
                          <a:pt x="196026" y="91625"/>
                          <a:pt x="215059" y="82100"/>
                        </a:cubicBezTo>
                        <a:cubicBezTo>
                          <a:pt x="234092" y="73527"/>
                          <a:pt x="253125" y="64002"/>
                          <a:pt x="273110" y="56382"/>
                        </a:cubicBezTo>
                        <a:cubicBezTo>
                          <a:pt x="293095" y="48762"/>
                          <a:pt x="313080" y="42095"/>
                          <a:pt x="334016" y="34475"/>
                        </a:cubicBezTo>
                        <a:cubicBezTo>
                          <a:pt x="374937" y="21140"/>
                          <a:pt x="416810" y="8757"/>
                          <a:pt x="460586" y="185"/>
                        </a:cubicBezTo>
                        <a:cubicBezTo>
                          <a:pt x="464392" y="-768"/>
                          <a:pt x="468199" y="2090"/>
                          <a:pt x="468199" y="5900"/>
                        </a:cubicBezTo>
                        <a:cubicBezTo>
                          <a:pt x="468199" y="7805"/>
                          <a:pt x="468199" y="9710"/>
                          <a:pt x="467247" y="11615"/>
                        </a:cubicBezTo>
                        <a:cubicBezTo>
                          <a:pt x="438698" y="46857"/>
                          <a:pt x="408245" y="77337"/>
                          <a:pt x="377792" y="107817"/>
                        </a:cubicBezTo>
                        <a:cubicBezTo>
                          <a:pt x="362566" y="123057"/>
                          <a:pt x="346387" y="137345"/>
                          <a:pt x="330209" y="151632"/>
                        </a:cubicBezTo>
                        <a:cubicBezTo>
                          <a:pt x="314031" y="165920"/>
                          <a:pt x="296901" y="178302"/>
                          <a:pt x="279772" y="190685"/>
                        </a:cubicBezTo>
                        <a:cubicBezTo>
                          <a:pt x="262642" y="203067"/>
                          <a:pt x="245512" y="215450"/>
                          <a:pt x="227431" y="226880"/>
                        </a:cubicBezTo>
                        <a:cubicBezTo>
                          <a:pt x="209349" y="238310"/>
                          <a:pt x="191268" y="247835"/>
                          <a:pt x="172235" y="257360"/>
                        </a:cubicBezTo>
                        <a:cubicBezTo>
                          <a:pt x="134169" y="275457"/>
                          <a:pt x="95151" y="292602"/>
                          <a:pt x="52327" y="302127"/>
                        </a:cubicBezTo>
                        <a:cubicBezTo>
                          <a:pt x="29487" y="307842"/>
                          <a:pt x="6647" y="293555"/>
                          <a:pt x="937" y="270695"/>
                        </a:cubicBezTo>
                        <a:cubicBezTo>
                          <a:pt x="-1918" y="254502"/>
                          <a:pt x="1889" y="240215"/>
                          <a:pt x="10454" y="23069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3" name="Google Shape;1353;p30"/>
                  <p:cNvSpPr/>
                  <p:nvPr/>
                </p:nvSpPr>
                <p:spPr>
                  <a:xfrm>
                    <a:off x="2361542" y="3517190"/>
                    <a:ext cx="443470" cy="2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470" h="271650" extrusionOk="0">
                        <a:moveTo>
                          <a:pt x="3807" y="252413"/>
                        </a:moveTo>
                        <a:cubicBezTo>
                          <a:pt x="38066" y="227647"/>
                          <a:pt x="73277" y="204788"/>
                          <a:pt x="109440" y="181927"/>
                        </a:cubicBezTo>
                        <a:lnTo>
                          <a:pt x="162733" y="148590"/>
                        </a:lnTo>
                        <a:lnTo>
                          <a:pt x="216977" y="117157"/>
                        </a:lnTo>
                        <a:lnTo>
                          <a:pt x="272173" y="86677"/>
                        </a:lnTo>
                        <a:lnTo>
                          <a:pt x="328320" y="57150"/>
                        </a:lnTo>
                        <a:cubicBezTo>
                          <a:pt x="365435" y="38100"/>
                          <a:pt x="402549" y="18097"/>
                          <a:pt x="441567" y="0"/>
                        </a:cubicBezTo>
                        <a:cubicBezTo>
                          <a:pt x="442519" y="0"/>
                          <a:pt x="443471" y="0"/>
                          <a:pt x="443471" y="952"/>
                        </a:cubicBezTo>
                        <a:cubicBezTo>
                          <a:pt x="443471" y="1905"/>
                          <a:pt x="443471" y="2857"/>
                          <a:pt x="442519" y="2857"/>
                        </a:cubicBezTo>
                        <a:cubicBezTo>
                          <a:pt x="408259" y="27622"/>
                          <a:pt x="374000" y="51435"/>
                          <a:pt x="338789" y="75247"/>
                        </a:cubicBezTo>
                        <a:lnTo>
                          <a:pt x="286448" y="110490"/>
                        </a:lnTo>
                        <a:lnTo>
                          <a:pt x="233155" y="144780"/>
                        </a:lnTo>
                        <a:lnTo>
                          <a:pt x="179862" y="178117"/>
                        </a:lnTo>
                        <a:lnTo>
                          <a:pt x="125618" y="210502"/>
                        </a:lnTo>
                        <a:cubicBezTo>
                          <a:pt x="88504" y="231457"/>
                          <a:pt x="52341" y="251460"/>
                          <a:pt x="14275" y="270510"/>
                        </a:cubicBezTo>
                        <a:cubicBezTo>
                          <a:pt x="9517" y="273367"/>
                          <a:pt x="2855" y="270510"/>
                          <a:pt x="952" y="265747"/>
                        </a:cubicBezTo>
                        <a:cubicBezTo>
                          <a:pt x="-952" y="260985"/>
                          <a:pt x="0" y="255270"/>
                          <a:pt x="3807" y="25241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30"/>
                  <p:cNvSpPr/>
                  <p:nvPr/>
                </p:nvSpPr>
                <p:spPr>
                  <a:xfrm>
                    <a:off x="2300375" y="3756075"/>
                    <a:ext cx="156600" cy="1566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Albert Sans"/>
                      <a:ea typeface="Albert Sans"/>
                      <a:cs typeface="Albert Sans"/>
                      <a:sym typeface="Albert Sans"/>
                    </a:endParaRPr>
                  </a:p>
                </p:txBody>
              </p:sp>
            </p:grpSp>
          </p:grpSp>
        </p:grpSp>
        <p:grpSp>
          <p:nvGrpSpPr>
            <p:cNvPr id="1355" name="Google Shape;1355;p30"/>
            <p:cNvGrpSpPr/>
            <p:nvPr/>
          </p:nvGrpSpPr>
          <p:grpSpPr>
            <a:xfrm rot="-2549486">
              <a:off x="4183013" y="3513154"/>
              <a:ext cx="847495" cy="1284931"/>
              <a:chOff x="-343922" y="2119819"/>
              <a:chExt cx="847470" cy="1284893"/>
            </a:xfrm>
          </p:grpSpPr>
          <p:grpSp>
            <p:nvGrpSpPr>
              <p:cNvPr id="1356" name="Google Shape;1356;p30"/>
              <p:cNvGrpSpPr/>
              <p:nvPr/>
            </p:nvGrpSpPr>
            <p:grpSpPr>
              <a:xfrm rot="10800000">
                <a:off x="-104661" y="2418046"/>
                <a:ext cx="608209" cy="986666"/>
                <a:chOff x="975733" y="2462104"/>
                <a:chExt cx="631184" cy="1023937"/>
              </a:xfrm>
            </p:grpSpPr>
            <p:sp>
              <p:nvSpPr>
                <p:cNvPr id="1357" name="Google Shape;1357;p30"/>
                <p:cNvSpPr/>
                <p:nvPr/>
              </p:nvSpPr>
              <p:spPr>
                <a:xfrm>
                  <a:off x="975733" y="2462104"/>
                  <a:ext cx="631184" cy="1023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184" h="1023937" extrusionOk="0">
                      <a:moveTo>
                        <a:pt x="631184" y="1019175"/>
                      </a:moveTo>
                      <a:cubicBezTo>
                        <a:pt x="630232" y="1015365"/>
                        <a:pt x="629281" y="1012508"/>
                        <a:pt x="628329" y="1009650"/>
                      </a:cubicBezTo>
                      <a:cubicBezTo>
                        <a:pt x="627377" y="1005840"/>
                        <a:pt x="626426" y="1002983"/>
                        <a:pt x="625474" y="1000125"/>
                      </a:cubicBezTo>
                      <a:cubicBezTo>
                        <a:pt x="624523" y="996315"/>
                        <a:pt x="623571" y="993458"/>
                        <a:pt x="622619" y="990600"/>
                      </a:cubicBezTo>
                      <a:lnTo>
                        <a:pt x="620716" y="985838"/>
                      </a:lnTo>
                      <a:lnTo>
                        <a:pt x="618813" y="981075"/>
                      </a:lnTo>
                      <a:cubicBezTo>
                        <a:pt x="617861" y="978218"/>
                        <a:pt x="616909" y="975360"/>
                        <a:pt x="615958" y="971550"/>
                      </a:cubicBezTo>
                      <a:cubicBezTo>
                        <a:pt x="615006" y="968693"/>
                        <a:pt x="614054" y="965835"/>
                        <a:pt x="613103" y="962977"/>
                      </a:cubicBezTo>
                      <a:cubicBezTo>
                        <a:pt x="611199" y="956310"/>
                        <a:pt x="609296" y="950595"/>
                        <a:pt x="607393" y="944880"/>
                      </a:cubicBezTo>
                      <a:cubicBezTo>
                        <a:pt x="599780" y="920115"/>
                        <a:pt x="592166" y="895350"/>
                        <a:pt x="584553" y="871538"/>
                      </a:cubicBezTo>
                      <a:cubicBezTo>
                        <a:pt x="576940" y="846773"/>
                        <a:pt x="569327" y="823913"/>
                        <a:pt x="560762" y="800100"/>
                      </a:cubicBezTo>
                      <a:cubicBezTo>
                        <a:pt x="553149" y="776288"/>
                        <a:pt x="546487" y="752475"/>
                        <a:pt x="538874" y="728663"/>
                      </a:cubicBezTo>
                      <a:cubicBezTo>
                        <a:pt x="532212" y="704850"/>
                        <a:pt x="524599" y="681038"/>
                        <a:pt x="517937" y="657225"/>
                      </a:cubicBezTo>
                      <a:cubicBezTo>
                        <a:pt x="511276" y="633413"/>
                        <a:pt x="504614" y="610552"/>
                        <a:pt x="497001" y="587693"/>
                      </a:cubicBezTo>
                      <a:cubicBezTo>
                        <a:pt x="489388" y="564833"/>
                        <a:pt x="481774" y="542925"/>
                        <a:pt x="472258" y="521017"/>
                      </a:cubicBezTo>
                      <a:cubicBezTo>
                        <a:pt x="463693" y="499110"/>
                        <a:pt x="454177" y="477202"/>
                        <a:pt x="444660" y="456248"/>
                      </a:cubicBezTo>
                      <a:cubicBezTo>
                        <a:pt x="435144" y="435292"/>
                        <a:pt x="426579" y="413385"/>
                        <a:pt x="416110" y="392430"/>
                      </a:cubicBezTo>
                      <a:cubicBezTo>
                        <a:pt x="406594" y="371475"/>
                        <a:pt x="396126" y="350520"/>
                        <a:pt x="384706" y="330517"/>
                      </a:cubicBezTo>
                      <a:cubicBezTo>
                        <a:pt x="373286" y="310515"/>
                        <a:pt x="361866" y="290513"/>
                        <a:pt x="347591" y="271463"/>
                      </a:cubicBezTo>
                      <a:cubicBezTo>
                        <a:pt x="334268" y="252413"/>
                        <a:pt x="319993" y="233363"/>
                        <a:pt x="305719" y="214313"/>
                      </a:cubicBezTo>
                      <a:cubicBezTo>
                        <a:pt x="291444" y="195263"/>
                        <a:pt x="276217" y="176213"/>
                        <a:pt x="260991" y="158115"/>
                      </a:cubicBezTo>
                      <a:cubicBezTo>
                        <a:pt x="245764" y="139065"/>
                        <a:pt x="230538" y="120015"/>
                        <a:pt x="214360" y="100965"/>
                      </a:cubicBezTo>
                      <a:cubicBezTo>
                        <a:pt x="199133" y="81915"/>
                        <a:pt x="181052" y="63817"/>
                        <a:pt x="161067" y="45720"/>
                      </a:cubicBezTo>
                      <a:cubicBezTo>
                        <a:pt x="156309" y="40958"/>
                        <a:pt x="150599" y="37148"/>
                        <a:pt x="145841" y="32385"/>
                      </a:cubicBezTo>
                      <a:lnTo>
                        <a:pt x="129663" y="19050"/>
                      </a:lnTo>
                      <a:cubicBezTo>
                        <a:pt x="126808" y="17145"/>
                        <a:pt x="124905" y="14288"/>
                        <a:pt x="121098" y="12383"/>
                      </a:cubicBezTo>
                      <a:cubicBezTo>
                        <a:pt x="118243" y="10478"/>
                        <a:pt x="114436" y="8573"/>
                        <a:pt x="109678" y="6667"/>
                      </a:cubicBezTo>
                      <a:lnTo>
                        <a:pt x="103016" y="4763"/>
                      </a:lnTo>
                      <a:lnTo>
                        <a:pt x="95403" y="2858"/>
                      </a:lnTo>
                      <a:cubicBezTo>
                        <a:pt x="92548" y="1905"/>
                        <a:pt x="88742" y="1905"/>
                        <a:pt x="85887" y="953"/>
                      </a:cubicBezTo>
                      <a:lnTo>
                        <a:pt x="81128" y="0"/>
                      </a:lnTo>
                      <a:lnTo>
                        <a:pt x="75419" y="0"/>
                      </a:lnTo>
                      <a:lnTo>
                        <a:pt x="37352" y="17145"/>
                      </a:lnTo>
                      <a:lnTo>
                        <a:pt x="33546" y="20955"/>
                      </a:lnTo>
                      <a:lnTo>
                        <a:pt x="30691" y="24765"/>
                      </a:lnTo>
                      <a:cubicBezTo>
                        <a:pt x="28788" y="26670"/>
                        <a:pt x="25933" y="29528"/>
                        <a:pt x="24981" y="31433"/>
                      </a:cubicBezTo>
                      <a:lnTo>
                        <a:pt x="20223" y="38100"/>
                      </a:lnTo>
                      <a:lnTo>
                        <a:pt x="16416" y="44767"/>
                      </a:lnTo>
                      <a:cubicBezTo>
                        <a:pt x="13561" y="48578"/>
                        <a:pt x="12609" y="52388"/>
                        <a:pt x="10706" y="56198"/>
                      </a:cubicBezTo>
                      <a:cubicBezTo>
                        <a:pt x="9754" y="60008"/>
                        <a:pt x="8803" y="63817"/>
                        <a:pt x="7851" y="66675"/>
                      </a:cubicBezTo>
                      <a:lnTo>
                        <a:pt x="4996" y="87630"/>
                      </a:lnTo>
                      <a:cubicBezTo>
                        <a:pt x="4045" y="94298"/>
                        <a:pt x="3093" y="101917"/>
                        <a:pt x="2141" y="108585"/>
                      </a:cubicBezTo>
                      <a:cubicBezTo>
                        <a:pt x="-714" y="136208"/>
                        <a:pt x="-714" y="162877"/>
                        <a:pt x="2141" y="189548"/>
                      </a:cubicBezTo>
                      <a:cubicBezTo>
                        <a:pt x="4996" y="215265"/>
                        <a:pt x="8803" y="241935"/>
                        <a:pt x="12609" y="267652"/>
                      </a:cubicBezTo>
                      <a:cubicBezTo>
                        <a:pt x="17368" y="293370"/>
                        <a:pt x="22126" y="319088"/>
                        <a:pt x="26884" y="344805"/>
                      </a:cubicBezTo>
                      <a:cubicBezTo>
                        <a:pt x="32594" y="370523"/>
                        <a:pt x="39256" y="395288"/>
                        <a:pt x="46869" y="420052"/>
                      </a:cubicBezTo>
                      <a:cubicBezTo>
                        <a:pt x="55434" y="444817"/>
                        <a:pt x="63999" y="468630"/>
                        <a:pt x="75419" y="491490"/>
                      </a:cubicBezTo>
                      <a:cubicBezTo>
                        <a:pt x="86838" y="514350"/>
                        <a:pt x="99210" y="537210"/>
                        <a:pt x="112533" y="559118"/>
                      </a:cubicBezTo>
                      <a:cubicBezTo>
                        <a:pt x="125856" y="581025"/>
                        <a:pt x="140131" y="601980"/>
                        <a:pt x="154406" y="623888"/>
                      </a:cubicBezTo>
                      <a:cubicBezTo>
                        <a:pt x="169632" y="644843"/>
                        <a:pt x="184859" y="665798"/>
                        <a:pt x="200085" y="685800"/>
                      </a:cubicBezTo>
                      <a:cubicBezTo>
                        <a:pt x="216263" y="705802"/>
                        <a:pt x="233393" y="724852"/>
                        <a:pt x="251474" y="743902"/>
                      </a:cubicBezTo>
                      <a:cubicBezTo>
                        <a:pt x="269556" y="762000"/>
                        <a:pt x="289541" y="780098"/>
                        <a:pt x="308574" y="797243"/>
                      </a:cubicBezTo>
                      <a:cubicBezTo>
                        <a:pt x="328558" y="814388"/>
                        <a:pt x="348543" y="830580"/>
                        <a:pt x="369479" y="847725"/>
                      </a:cubicBezTo>
                      <a:cubicBezTo>
                        <a:pt x="390416" y="863918"/>
                        <a:pt x="410400" y="880110"/>
                        <a:pt x="431337" y="896302"/>
                      </a:cubicBezTo>
                      <a:cubicBezTo>
                        <a:pt x="452273" y="911543"/>
                        <a:pt x="473210" y="927735"/>
                        <a:pt x="494146" y="942023"/>
                      </a:cubicBezTo>
                      <a:cubicBezTo>
                        <a:pt x="516034" y="956310"/>
                        <a:pt x="537922" y="970598"/>
                        <a:pt x="559810" y="983933"/>
                      </a:cubicBezTo>
                      <a:cubicBezTo>
                        <a:pt x="565520" y="987743"/>
                        <a:pt x="571230" y="990600"/>
                        <a:pt x="576940" y="994410"/>
                      </a:cubicBezTo>
                      <a:cubicBezTo>
                        <a:pt x="579795" y="996315"/>
                        <a:pt x="582650" y="998220"/>
                        <a:pt x="585505" y="999173"/>
                      </a:cubicBezTo>
                      <a:cubicBezTo>
                        <a:pt x="588360" y="1001077"/>
                        <a:pt x="591215" y="1002983"/>
                        <a:pt x="594070" y="1003935"/>
                      </a:cubicBezTo>
                      <a:lnTo>
                        <a:pt x="597876" y="1006793"/>
                      </a:lnTo>
                      <a:lnTo>
                        <a:pt x="602635" y="1009650"/>
                      </a:lnTo>
                      <a:cubicBezTo>
                        <a:pt x="605489" y="1011555"/>
                        <a:pt x="608344" y="1012508"/>
                        <a:pt x="611199" y="1014413"/>
                      </a:cubicBezTo>
                      <a:cubicBezTo>
                        <a:pt x="614054" y="1016318"/>
                        <a:pt x="615958" y="1017270"/>
                        <a:pt x="619764" y="1019175"/>
                      </a:cubicBezTo>
                      <a:cubicBezTo>
                        <a:pt x="622619" y="1021080"/>
                        <a:pt x="624523" y="1022033"/>
                        <a:pt x="628329" y="1023938"/>
                      </a:cubicBezTo>
                      <a:lnTo>
                        <a:pt x="630232" y="1022985"/>
                      </a:lnTo>
                      <a:lnTo>
                        <a:pt x="630232" y="102298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lnTo>
                        <a:pt x="631184" y="10191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8" name="Google Shape;1358;p30"/>
                <p:cNvSpPr/>
                <p:nvPr/>
              </p:nvSpPr>
              <p:spPr>
                <a:xfrm>
                  <a:off x="1027939" y="2653096"/>
                  <a:ext cx="574458" cy="827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458" h="827572" extrusionOk="0">
                      <a:moveTo>
                        <a:pt x="569462" y="820564"/>
                      </a:moveTo>
                      <a:cubicBezTo>
                        <a:pt x="524734" y="764366"/>
                        <a:pt x="482862" y="705311"/>
                        <a:pt x="441941" y="646256"/>
                      </a:cubicBezTo>
                      <a:cubicBezTo>
                        <a:pt x="401019" y="587201"/>
                        <a:pt x="362002" y="526241"/>
                        <a:pt x="324887" y="465281"/>
                      </a:cubicBezTo>
                      <a:cubicBezTo>
                        <a:pt x="318226" y="454804"/>
                        <a:pt x="312516" y="444326"/>
                        <a:pt x="305854" y="433848"/>
                      </a:cubicBezTo>
                      <a:cubicBezTo>
                        <a:pt x="308709" y="414798"/>
                        <a:pt x="306806" y="391939"/>
                        <a:pt x="303951" y="368126"/>
                      </a:cubicBezTo>
                      <a:cubicBezTo>
                        <a:pt x="300144" y="340504"/>
                        <a:pt x="294434" y="311929"/>
                        <a:pt x="289676" y="287164"/>
                      </a:cubicBezTo>
                      <a:cubicBezTo>
                        <a:pt x="286821" y="273829"/>
                        <a:pt x="284918" y="259541"/>
                        <a:pt x="282063" y="246206"/>
                      </a:cubicBezTo>
                      <a:cubicBezTo>
                        <a:pt x="279208" y="231919"/>
                        <a:pt x="276353" y="218584"/>
                        <a:pt x="273498" y="204296"/>
                      </a:cubicBezTo>
                      <a:cubicBezTo>
                        <a:pt x="266836" y="176673"/>
                        <a:pt x="259223" y="149051"/>
                        <a:pt x="245900" y="124286"/>
                      </a:cubicBezTo>
                      <a:cubicBezTo>
                        <a:pt x="243997" y="121429"/>
                        <a:pt x="240190" y="121429"/>
                        <a:pt x="240190" y="125238"/>
                      </a:cubicBezTo>
                      <a:cubicBezTo>
                        <a:pt x="246852" y="177626"/>
                        <a:pt x="263981" y="231919"/>
                        <a:pt x="274450" y="285259"/>
                      </a:cubicBezTo>
                      <a:cubicBezTo>
                        <a:pt x="279208" y="311929"/>
                        <a:pt x="282063" y="337646"/>
                        <a:pt x="284918" y="364316"/>
                      </a:cubicBezTo>
                      <a:cubicBezTo>
                        <a:pt x="286821" y="380509"/>
                        <a:pt x="289676" y="396701"/>
                        <a:pt x="292531" y="412894"/>
                      </a:cubicBezTo>
                      <a:cubicBezTo>
                        <a:pt x="266836" y="369079"/>
                        <a:pt x="243045" y="324311"/>
                        <a:pt x="219254" y="278591"/>
                      </a:cubicBezTo>
                      <a:cubicBezTo>
                        <a:pt x="185946" y="214773"/>
                        <a:pt x="153590" y="150956"/>
                        <a:pt x="121233" y="87138"/>
                      </a:cubicBezTo>
                      <a:cubicBezTo>
                        <a:pt x="119330" y="82376"/>
                        <a:pt x="114572" y="84281"/>
                        <a:pt x="116475" y="89044"/>
                      </a:cubicBezTo>
                      <a:cubicBezTo>
                        <a:pt x="133605" y="131906"/>
                        <a:pt x="152638" y="173816"/>
                        <a:pt x="172623" y="215726"/>
                      </a:cubicBezTo>
                      <a:cubicBezTo>
                        <a:pt x="109813" y="150004"/>
                        <a:pt x="49859" y="80471"/>
                        <a:pt x="2277" y="1413"/>
                      </a:cubicBezTo>
                      <a:cubicBezTo>
                        <a:pt x="373" y="-1444"/>
                        <a:pt x="-578" y="461"/>
                        <a:pt x="373" y="3319"/>
                      </a:cubicBezTo>
                      <a:cubicBezTo>
                        <a:pt x="20358" y="50944"/>
                        <a:pt x="47004" y="97616"/>
                        <a:pt x="80312" y="139526"/>
                      </a:cubicBezTo>
                      <a:cubicBezTo>
                        <a:pt x="96490" y="160481"/>
                        <a:pt x="113620" y="179531"/>
                        <a:pt x="132653" y="197629"/>
                      </a:cubicBezTo>
                      <a:cubicBezTo>
                        <a:pt x="150735" y="214773"/>
                        <a:pt x="168816" y="230966"/>
                        <a:pt x="186897" y="244301"/>
                      </a:cubicBezTo>
                      <a:cubicBezTo>
                        <a:pt x="193559" y="257636"/>
                        <a:pt x="200221" y="271923"/>
                        <a:pt x="206882" y="285259"/>
                      </a:cubicBezTo>
                      <a:cubicBezTo>
                        <a:pt x="240190" y="349076"/>
                        <a:pt x="276353" y="411941"/>
                        <a:pt x="314419" y="473854"/>
                      </a:cubicBezTo>
                      <a:cubicBezTo>
                        <a:pt x="352485" y="534814"/>
                        <a:pt x="392455" y="595773"/>
                        <a:pt x="434327" y="653876"/>
                      </a:cubicBezTo>
                      <a:cubicBezTo>
                        <a:pt x="443844" y="666259"/>
                        <a:pt x="453360" y="679594"/>
                        <a:pt x="462877" y="691976"/>
                      </a:cubicBezTo>
                      <a:cubicBezTo>
                        <a:pt x="417198" y="647209"/>
                        <a:pt x="369615" y="604346"/>
                        <a:pt x="318226" y="562436"/>
                      </a:cubicBezTo>
                      <a:cubicBezTo>
                        <a:pt x="261126" y="514811"/>
                        <a:pt x="202124" y="465281"/>
                        <a:pt x="145976" y="410036"/>
                      </a:cubicBezTo>
                      <a:cubicBezTo>
                        <a:pt x="143121" y="407179"/>
                        <a:pt x="141218" y="410036"/>
                        <a:pt x="143121" y="413846"/>
                      </a:cubicBezTo>
                      <a:cubicBezTo>
                        <a:pt x="168816" y="443373"/>
                        <a:pt x="195462" y="472901"/>
                        <a:pt x="224012" y="500523"/>
                      </a:cubicBezTo>
                      <a:cubicBezTo>
                        <a:pt x="252561" y="528146"/>
                        <a:pt x="283014" y="553864"/>
                        <a:pt x="313467" y="578629"/>
                      </a:cubicBezTo>
                      <a:cubicBezTo>
                        <a:pt x="372470" y="627206"/>
                        <a:pt x="430521" y="671973"/>
                        <a:pt x="478103" y="712931"/>
                      </a:cubicBezTo>
                      <a:cubicBezTo>
                        <a:pt x="507605" y="751031"/>
                        <a:pt x="538057" y="788179"/>
                        <a:pt x="569462" y="824373"/>
                      </a:cubicBezTo>
                      <a:cubicBezTo>
                        <a:pt x="576124" y="829136"/>
                        <a:pt x="576124" y="829136"/>
                        <a:pt x="569462" y="8205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59" name="Google Shape;1359;p30"/>
              <p:cNvGrpSpPr/>
              <p:nvPr/>
            </p:nvGrpSpPr>
            <p:grpSpPr>
              <a:xfrm rot="10800000">
                <a:off x="-327683" y="2119819"/>
                <a:ext cx="608198" cy="611543"/>
                <a:chOff x="4937424" y="3974675"/>
                <a:chExt cx="878138" cy="882967"/>
              </a:xfrm>
            </p:grpSpPr>
            <p:sp>
              <p:nvSpPr>
                <p:cNvPr id="1360" name="Google Shape;1360;p30"/>
                <p:cNvSpPr/>
                <p:nvPr/>
              </p:nvSpPr>
              <p:spPr>
                <a:xfrm>
                  <a:off x="4937424" y="3974675"/>
                  <a:ext cx="878138" cy="88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138" h="882967" extrusionOk="0">
                      <a:moveTo>
                        <a:pt x="877425" y="446722"/>
                      </a:moveTo>
                      <a:lnTo>
                        <a:pt x="875521" y="431482"/>
                      </a:lnTo>
                      <a:cubicBezTo>
                        <a:pt x="874570" y="426720"/>
                        <a:pt x="873618" y="422910"/>
                        <a:pt x="872666" y="418147"/>
                      </a:cubicBezTo>
                      <a:cubicBezTo>
                        <a:pt x="868859" y="401955"/>
                        <a:pt x="862198" y="392430"/>
                        <a:pt x="854585" y="386715"/>
                      </a:cubicBezTo>
                      <a:cubicBezTo>
                        <a:pt x="839358" y="374332"/>
                        <a:pt x="824132" y="364807"/>
                        <a:pt x="808905" y="355282"/>
                      </a:cubicBezTo>
                      <a:cubicBezTo>
                        <a:pt x="792727" y="346710"/>
                        <a:pt x="776549" y="340995"/>
                        <a:pt x="758468" y="337185"/>
                      </a:cubicBezTo>
                      <a:cubicBezTo>
                        <a:pt x="740386" y="333375"/>
                        <a:pt x="722305" y="332422"/>
                        <a:pt x="703272" y="331470"/>
                      </a:cubicBezTo>
                      <a:cubicBezTo>
                        <a:pt x="696610" y="331470"/>
                        <a:pt x="689949" y="330518"/>
                        <a:pt x="682336" y="330518"/>
                      </a:cubicBezTo>
                      <a:cubicBezTo>
                        <a:pt x="682336" y="330518"/>
                        <a:pt x="682336" y="330518"/>
                        <a:pt x="682336" y="330518"/>
                      </a:cubicBezTo>
                      <a:cubicBezTo>
                        <a:pt x="696610" y="320040"/>
                        <a:pt x="710885" y="309563"/>
                        <a:pt x="723257" y="298132"/>
                      </a:cubicBezTo>
                      <a:cubicBezTo>
                        <a:pt x="736580" y="286703"/>
                        <a:pt x="748000" y="274320"/>
                        <a:pt x="758468" y="260032"/>
                      </a:cubicBezTo>
                      <a:cubicBezTo>
                        <a:pt x="768936" y="245745"/>
                        <a:pt x="778452" y="231457"/>
                        <a:pt x="787017" y="216218"/>
                      </a:cubicBezTo>
                      <a:cubicBezTo>
                        <a:pt x="790824" y="208597"/>
                        <a:pt x="793679" y="199072"/>
                        <a:pt x="792727" y="185738"/>
                      </a:cubicBezTo>
                      <a:cubicBezTo>
                        <a:pt x="792727" y="182880"/>
                        <a:pt x="791776" y="179070"/>
                        <a:pt x="791776" y="175260"/>
                      </a:cubicBezTo>
                      <a:lnTo>
                        <a:pt x="789872" y="163830"/>
                      </a:lnTo>
                      <a:cubicBezTo>
                        <a:pt x="789872" y="161925"/>
                        <a:pt x="788921" y="160020"/>
                        <a:pt x="787969" y="157163"/>
                      </a:cubicBezTo>
                      <a:cubicBezTo>
                        <a:pt x="787017" y="154305"/>
                        <a:pt x="785114" y="151447"/>
                        <a:pt x="782259" y="146685"/>
                      </a:cubicBezTo>
                      <a:lnTo>
                        <a:pt x="778452" y="140018"/>
                      </a:lnTo>
                      <a:lnTo>
                        <a:pt x="772743" y="132397"/>
                      </a:lnTo>
                      <a:cubicBezTo>
                        <a:pt x="770839" y="129540"/>
                        <a:pt x="767984" y="125730"/>
                        <a:pt x="765130" y="122872"/>
                      </a:cubicBezTo>
                      <a:lnTo>
                        <a:pt x="761323" y="118110"/>
                      </a:lnTo>
                      <a:lnTo>
                        <a:pt x="756564" y="112395"/>
                      </a:lnTo>
                      <a:lnTo>
                        <a:pt x="708982" y="64770"/>
                      </a:lnTo>
                      <a:lnTo>
                        <a:pt x="703272" y="60007"/>
                      </a:lnTo>
                      <a:lnTo>
                        <a:pt x="698514" y="56197"/>
                      </a:lnTo>
                      <a:cubicBezTo>
                        <a:pt x="695659" y="53340"/>
                        <a:pt x="691852" y="51435"/>
                        <a:pt x="688997" y="48578"/>
                      </a:cubicBezTo>
                      <a:lnTo>
                        <a:pt x="681384" y="42863"/>
                      </a:lnTo>
                      <a:lnTo>
                        <a:pt x="674722" y="39053"/>
                      </a:lnTo>
                      <a:cubicBezTo>
                        <a:pt x="670916" y="36195"/>
                        <a:pt x="667109" y="35243"/>
                        <a:pt x="664254" y="34290"/>
                      </a:cubicBezTo>
                      <a:cubicBezTo>
                        <a:pt x="661399" y="33338"/>
                        <a:pt x="659496" y="32385"/>
                        <a:pt x="657593" y="32385"/>
                      </a:cubicBezTo>
                      <a:lnTo>
                        <a:pt x="646173" y="31432"/>
                      </a:lnTo>
                      <a:cubicBezTo>
                        <a:pt x="642366" y="31432"/>
                        <a:pt x="639511" y="31432"/>
                        <a:pt x="635704" y="31432"/>
                      </a:cubicBezTo>
                      <a:cubicBezTo>
                        <a:pt x="622382" y="31432"/>
                        <a:pt x="612865" y="35243"/>
                        <a:pt x="604300" y="40957"/>
                      </a:cubicBezTo>
                      <a:cubicBezTo>
                        <a:pt x="588122" y="51435"/>
                        <a:pt x="573847" y="63818"/>
                        <a:pt x="559572" y="76200"/>
                      </a:cubicBezTo>
                      <a:cubicBezTo>
                        <a:pt x="545297" y="89535"/>
                        <a:pt x="533878" y="103822"/>
                        <a:pt x="523409" y="119063"/>
                      </a:cubicBezTo>
                      <a:cubicBezTo>
                        <a:pt x="512941" y="135255"/>
                        <a:pt x="503425" y="152400"/>
                        <a:pt x="494860" y="169545"/>
                      </a:cubicBezTo>
                      <a:cubicBezTo>
                        <a:pt x="486295" y="186690"/>
                        <a:pt x="477730" y="204788"/>
                        <a:pt x="471068" y="222885"/>
                      </a:cubicBezTo>
                      <a:cubicBezTo>
                        <a:pt x="466310" y="235268"/>
                        <a:pt x="462504" y="247650"/>
                        <a:pt x="458697" y="260032"/>
                      </a:cubicBezTo>
                      <a:cubicBezTo>
                        <a:pt x="458697" y="256222"/>
                        <a:pt x="457746" y="253365"/>
                        <a:pt x="457746" y="249555"/>
                      </a:cubicBezTo>
                      <a:cubicBezTo>
                        <a:pt x="455842" y="231457"/>
                        <a:pt x="453939" y="214313"/>
                        <a:pt x="451084" y="196215"/>
                      </a:cubicBezTo>
                      <a:cubicBezTo>
                        <a:pt x="448229" y="178118"/>
                        <a:pt x="446326" y="160972"/>
                        <a:pt x="442519" y="143828"/>
                      </a:cubicBezTo>
                      <a:cubicBezTo>
                        <a:pt x="438713" y="126682"/>
                        <a:pt x="434906" y="109538"/>
                        <a:pt x="429196" y="92393"/>
                      </a:cubicBezTo>
                      <a:cubicBezTo>
                        <a:pt x="423486" y="75247"/>
                        <a:pt x="417776" y="59055"/>
                        <a:pt x="412066" y="41910"/>
                      </a:cubicBezTo>
                      <a:cubicBezTo>
                        <a:pt x="409211" y="33338"/>
                        <a:pt x="404453" y="25718"/>
                        <a:pt x="397791" y="18097"/>
                      </a:cubicBezTo>
                      <a:cubicBezTo>
                        <a:pt x="395888" y="16193"/>
                        <a:pt x="393985" y="14288"/>
                        <a:pt x="392081" y="12382"/>
                      </a:cubicBezTo>
                      <a:lnTo>
                        <a:pt x="386372" y="6668"/>
                      </a:lnTo>
                      <a:cubicBezTo>
                        <a:pt x="385420" y="5715"/>
                        <a:pt x="384468" y="4763"/>
                        <a:pt x="382565" y="3810"/>
                      </a:cubicBezTo>
                      <a:cubicBezTo>
                        <a:pt x="380661" y="2857"/>
                        <a:pt x="378758" y="1905"/>
                        <a:pt x="376855" y="1905"/>
                      </a:cubicBezTo>
                      <a:lnTo>
                        <a:pt x="373048" y="953"/>
                      </a:lnTo>
                      <a:lnTo>
                        <a:pt x="368290" y="0"/>
                      </a:lnTo>
                      <a:cubicBezTo>
                        <a:pt x="366387" y="0"/>
                        <a:pt x="364483" y="0"/>
                        <a:pt x="362580" y="0"/>
                      </a:cubicBezTo>
                      <a:lnTo>
                        <a:pt x="359725" y="0"/>
                      </a:lnTo>
                      <a:lnTo>
                        <a:pt x="355919" y="0"/>
                      </a:lnTo>
                      <a:lnTo>
                        <a:pt x="324514" y="7620"/>
                      </a:lnTo>
                      <a:lnTo>
                        <a:pt x="320707" y="9525"/>
                      </a:lnTo>
                      <a:lnTo>
                        <a:pt x="317852" y="11430"/>
                      </a:lnTo>
                      <a:cubicBezTo>
                        <a:pt x="315949" y="12382"/>
                        <a:pt x="314046" y="13335"/>
                        <a:pt x="313094" y="14288"/>
                      </a:cubicBezTo>
                      <a:lnTo>
                        <a:pt x="309287" y="17145"/>
                      </a:lnTo>
                      <a:lnTo>
                        <a:pt x="306433" y="20003"/>
                      </a:lnTo>
                      <a:cubicBezTo>
                        <a:pt x="304529" y="21907"/>
                        <a:pt x="303578" y="22860"/>
                        <a:pt x="301674" y="24765"/>
                      </a:cubicBezTo>
                      <a:cubicBezTo>
                        <a:pt x="300723" y="25718"/>
                        <a:pt x="299771" y="27622"/>
                        <a:pt x="299771" y="28575"/>
                      </a:cubicBezTo>
                      <a:lnTo>
                        <a:pt x="296916" y="36195"/>
                      </a:lnTo>
                      <a:cubicBezTo>
                        <a:pt x="295965" y="39053"/>
                        <a:pt x="295965" y="40957"/>
                        <a:pt x="295013" y="43815"/>
                      </a:cubicBezTo>
                      <a:cubicBezTo>
                        <a:pt x="293109" y="53340"/>
                        <a:pt x="293109" y="62865"/>
                        <a:pt x="294061" y="71438"/>
                      </a:cubicBezTo>
                      <a:cubicBezTo>
                        <a:pt x="296916" y="88582"/>
                        <a:pt x="299771" y="106680"/>
                        <a:pt x="303578" y="123825"/>
                      </a:cubicBezTo>
                      <a:cubicBezTo>
                        <a:pt x="307384" y="140970"/>
                        <a:pt x="312142" y="158115"/>
                        <a:pt x="317852" y="175260"/>
                      </a:cubicBezTo>
                      <a:cubicBezTo>
                        <a:pt x="323562" y="192405"/>
                        <a:pt x="330224" y="208597"/>
                        <a:pt x="335934" y="225743"/>
                      </a:cubicBezTo>
                      <a:cubicBezTo>
                        <a:pt x="337837" y="229553"/>
                        <a:pt x="338789" y="233363"/>
                        <a:pt x="340692" y="237172"/>
                      </a:cubicBezTo>
                      <a:cubicBezTo>
                        <a:pt x="336886" y="233363"/>
                        <a:pt x="333079" y="228600"/>
                        <a:pt x="329272" y="224790"/>
                      </a:cubicBezTo>
                      <a:cubicBezTo>
                        <a:pt x="314998" y="210503"/>
                        <a:pt x="300723" y="197168"/>
                        <a:pt x="285496" y="185738"/>
                      </a:cubicBezTo>
                      <a:cubicBezTo>
                        <a:pt x="270270" y="173355"/>
                        <a:pt x="255043" y="161925"/>
                        <a:pt x="239817" y="152400"/>
                      </a:cubicBezTo>
                      <a:cubicBezTo>
                        <a:pt x="223639" y="142875"/>
                        <a:pt x="207460" y="136207"/>
                        <a:pt x="189379" y="132397"/>
                      </a:cubicBezTo>
                      <a:cubicBezTo>
                        <a:pt x="171298" y="128588"/>
                        <a:pt x="153217" y="126682"/>
                        <a:pt x="135135" y="126682"/>
                      </a:cubicBezTo>
                      <a:cubicBezTo>
                        <a:pt x="125618" y="126682"/>
                        <a:pt x="115150" y="130493"/>
                        <a:pt x="102778" y="140018"/>
                      </a:cubicBezTo>
                      <a:cubicBezTo>
                        <a:pt x="99924" y="142875"/>
                        <a:pt x="96117" y="145732"/>
                        <a:pt x="93262" y="148590"/>
                      </a:cubicBezTo>
                      <a:lnTo>
                        <a:pt x="82794" y="159068"/>
                      </a:lnTo>
                      <a:cubicBezTo>
                        <a:pt x="80891" y="160972"/>
                        <a:pt x="78987" y="162878"/>
                        <a:pt x="77084" y="166688"/>
                      </a:cubicBezTo>
                      <a:cubicBezTo>
                        <a:pt x="75181" y="170497"/>
                        <a:pt x="72326" y="174307"/>
                        <a:pt x="69471" y="180975"/>
                      </a:cubicBezTo>
                      <a:lnTo>
                        <a:pt x="64712" y="190500"/>
                      </a:lnTo>
                      <a:lnTo>
                        <a:pt x="59003" y="202882"/>
                      </a:lnTo>
                      <a:cubicBezTo>
                        <a:pt x="57099" y="207645"/>
                        <a:pt x="54244" y="213360"/>
                        <a:pt x="52341" y="219075"/>
                      </a:cubicBezTo>
                      <a:lnTo>
                        <a:pt x="48535" y="227647"/>
                      </a:lnTo>
                      <a:lnTo>
                        <a:pt x="44728" y="238125"/>
                      </a:lnTo>
                      <a:lnTo>
                        <a:pt x="15227" y="331470"/>
                      </a:lnTo>
                      <a:lnTo>
                        <a:pt x="12371" y="342900"/>
                      </a:lnTo>
                      <a:lnTo>
                        <a:pt x="10469" y="351472"/>
                      </a:lnTo>
                      <a:cubicBezTo>
                        <a:pt x="9517" y="357188"/>
                        <a:pt x="7613" y="363855"/>
                        <a:pt x="6662" y="368618"/>
                      </a:cubicBezTo>
                      <a:lnTo>
                        <a:pt x="3807" y="381953"/>
                      </a:lnTo>
                      <a:lnTo>
                        <a:pt x="1903" y="393382"/>
                      </a:lnTo>
                      <a:cubicBezTo>
                        <a:pt x="952" y="400050"/>
                        <a:pt x="0" y="405765"/>
                        <a:pt x="0" y="409575"/>
                      </a:cubicBezTo>
                      <a:cubicBezTo>
                        <a:pt x="0" y="414338"/>
                        <a:pt x="0" y="416243"/>
                        <a:pt x="952" y="419100"/>
                      </a:cubicBezTo>
                      <a:lnTo>
                        <a:pt x="2855" y="434340"/>
                      </a:lnTo>
                      <a:cubicBezTo>
                        <a:pt x="3807" y="439103"/>
                        <a:pt x="4758" y="442913"/>
                        <a:pt x="5710" y="447675"/>
                      </a:cubicBezTo>
                      <a:cubicBezTo>
                        <a:pt x="10469" y="463868"/>
                        <a:pt x="16178" y="473393"/>
                        <a:pt x="23791" y="479107"/>
                      </a:cubicBezTo>
                      <a:cubicBezTo>
                        <a:pt x="39018" y="491490"/>
                        <a:pt x="54244" y="501015"/>
                        <a:pt x="70423" y="509588"/>
                      </a:cubicBezTo>
                      <a:cubicBezTo>
                        <a:pt x="86601" y="518160"/>
                        <a:pt x="103730" y="522922"/>
                        <a:pt x="121812" y="525780"/>
                      </a:cubicBezTo>
                      <a:cubicBezTo>
                        <a:pt x="139893" y="528638"/>
                        <a:pt x="158926" y="528638"/>
                        <a:pt x="177008" y="528638"/>
                      </a:cubicBezTo>
                      <a:cubicBezTo>
                        <a:pt x="196041" y="528638"/>
                        <a:pt x="215074" y="527685"/>
                        <a:pt x="234107" y="525780"/>
                      </a:cubicBezTo>
                      <a:cubicBezTo>
                        <a:pt x="241720" y="524828"/>
                        <a:pt x="249333" y="523875"/>
                        <a:pt x="256946" y="522922"/>
                      </a:cubicBezTo>
                      <a:cubicBezTo>
                        <a:pt x="254092" y="524828"/>
                        <a:pt x="251237" y="526732"/>
                        <a:pt x="248382" y="528638"/>
                      </a:cubicBezTo>
                      <a:cubicBezTo>
                        <a:pt x="235058" y="539115"/>
                        <a:pt x="220784" y="548640"/>
                        <a:pt x="207460" y="559118"/>
                      </a:cubicBezTo>
                      <a:cubicBezTo>
                        <a:pt x="194138" y="569595"/>
                        <a:pt x="181766" y="581025"/>
                        <a:pt x="169394" y="593407"/>
                      </a:cubicBezTo>
                      <a:cubicBezTo>
                        <a:pt x="157023" y="605790"/>
                        <a:pt x="145603" y="617220"/>
                        <a:pt x="134183" y="630555"/>
                      </a:cubicBezTo>
                      <a:cubicBezTo>
                        <a:pt x="128473" y="637222"/>
                        <a:pt x="123715" y="643890"/>
                        <a:pt x="120860" y="653415"/>
                      </a:cubicBezTo>
                      <a:cubicBezTo>
                        <a:pt x="119909" y="655320"/>
                        <a:pt x="118957" y="658178"/>
                        <a:pt x="118957" y="660082"/>
                      </a:cubicBezTo>
                      <a:lnTo>
                        <a:pt x="117053" y="667703"/>
                      </a:lnTo>
                      <a:cubicBezTo>
                        <a:pt x="117053" y="668655"/>
                        <a:pt x="116102" y="670560"/>
                        <a:pt x="117053" y="672465"/>
                      </a:cubicBezTo>
                      <a:cubicBezTo>
                        <a:pt x="117053" y="674370"/>
                        <a:pt x="117053" y="676275"/>
                        <a:pt x="118005" y="679132"/>
                      </a:cubicBezTo>
                      <a:lnTo>
                        <a:pt x="118957" y="682943"/>
                      </a:lnTo>
                      <a:lnTo>
                        <a:pt x="120860" y="687705"/>
                      </a:lnTo>
                      <a:cubicBezTo>
                        <a:pt x="121812" y="689610"/>
                        <a:pt x="122764" y="691515"/>
                        <a:pt x="123715" y="693420"/>
                      </a:cubicBezTo>
                      <a:lnTo>
                        <a:pt x="124667" y="696278"/>
                      </a:lnTo>
                      <a:lnTo>
                        <a:pt x="126570" y="700088"/>
                      </a:lnTo>
                      <a:lnTo>
                        <a:pt x="148458" y="725805"/>
                      </a:lnTo>
                      <a:lnTo>
                        <a:pt x="151313" y="728663"/>
                      </a:lnTo>
                      <a:lnTo>
                        <a:pt x="154168" y="730568"/>
                      </a:lnTo>
                      <a:cubicBezTo>
                        <a:pt x="156071" y="731520"/>
                        <a:pt x="157975" y="733425"/>
                        <a:pt x="158926" y="734378"/>
                      </a:cubicBezTo>
                      <a:lnTo>
                        <a:pt x="162733" y="737235"/>
                      </a:lnTo>
                      <a:lnTo>
                        <a:pt x="166539" y="739140"/>
                      </a:lnTo>
                      <a:cubicBezTo>
                        <a:pt x="168443" y="740093"/>
                        <a:pt x="171298" y="741045"/>
                        <a:pt x="172250" y="741045"/>
                      </a:cubicBezTo>
                      <a:cubicBezTo>
                        <a:pt x="174152" y="741045"/>
                        <a:pt x="175104" y="741045"/>
                        <a:pt x="177008" y="741045"/>
                      </a:cubicBezTo>
                      <a:lnTo>
                        <a:pt x="184621" y="740093"/>
                      </a:lnTo>
                      <a:cubicBezTo>
                        <a:pt x="187476" y="740093"/>
                        <a:pt x="189379" y="739140"/>
                        <a:pt x="192234" y="739140"/>
                      </a:cubicBezTo>
                      <a:cubicBezTo>
                        <a:pt x="201751" y="737235"/>
                        <a:pt x="210316" y="732472"/>
                        <a:pt x="216977" y="727710"/>
                      </a:cubicBezTo>
                      <a:cubicBezTo>
                        <a:pt x="231252" y="718185"/>
                        <a:pt x="245526" y="706755"/>
                        <a:pt x="258850" y="696278"/>
                      </a:cubicBezTo>
                      <a:cubicBezTo>
                        <a:pt x="272173" y="684847"/>
                        <a:pt x="284545" y="673418"/>
                        <a:pt x="296916" y="660082"/>
                      </a:cubicBezTo>
                      <a:cubicBezTo>
                        <a:pt x="304529" y="651510"/>
                        <a:pt x="312142" y="642938"/>
                        <a:pt x="319756" y="633413"/>
                      </a:cubicBezTo>
                      <a:cubicBezTo>
                        <a:pt x="318804" y="640080"/>
                        <a:pt x="317852" y="645795"/>
                        <a:pt x="316900" y="652463"/>
                      </a:cubicBezTo>
                      <a:cubicBezTo>
                        <a:pt x="314046" y="672465"/>
                        <a:pt x="311191" y="692468"/>
                        <a:pt x="310239" y="712470"/>
                      </a:cubicBezTo>
                      <a:cubicBezTo>
                        <a:pt x="309287" y="732472"/>
                        <a:pt x="310239" y="752475"/>
                        <a:pt x="314046" y="772478"/>
                      </a:cubicBezTo>
                      <a:cubicBezTo>
                        <a:pt x="317852" y="792480"/>
                        <a:pt x="321659" y="812482"/>
                        <a:pt x="327369" y="831532"/>
                      </a:cubicBezTo>
                      <a:cubicBezTo>
                        <a:pt x="330224" y="841057"/>
                        <a:pt x="335934" y="850582"/>
                        <a:pt x="346402" y="860107"/>
                      </a:cubicBezTo>
                      <a:cubicBezTo>
                        <a:pt x="349257" y="862013"/>
                        <a:pt x="352112" y="864870"/>
                        <a:pt x="354967" y="866775"/>
                      </a:cubicBezTo>
                      <a:lnTo>
                        <a:pt x="364483" y="873443"/>
                      </a:lnTo>
                      <a:cubicBezTo>
                        <a:pt x="366387" y="874395"/>
                        <a:pt x="367339" y="875347"/>
                        <a:pt x="371145" y="876300"/>
                      </a:cubicBezTo>
                      <a:cubicBezTo>
                        <a:pt x="374000" y="877253"/>
                        <a:pt x="377807" y="878205"/>
                        <a:pt x="382565" y="879157"/>
                      </a:cubicBezTo>
                      <a:lnTo>
                        <a:pt x="390178" y="880110"/>
                      </a:lnTo>
                      <a:lnTo>
                        <a:pt x="399694" y="881063"/>
                      </a:lnTo>
                      <a:cubicBezTo>
                        <a:pt x="403501" y="881063"/>
                        <a:pt x="407308" y="882015"/>
                        <a:pt x="411114" y="882015"/>
                      </a:cubicBezTo>
                      <a:lnTo>
                        <a:pt x="416824" y="882968"/>
                      </a:lnTo>
                      <a:lnTo>
                        <a:pt x="424438" y="882968"/>
                      </a:lnTo>
                      <a:lnTo>
                        <a:pt x="490101" y="878205"/>
                      </a:lnTo>
                      <a:lnTo>
                        <a:pt x="497715" y="877253"/>
                      </a:lnTo>
                      <a:lnTo>
                        <a:pt x="503425" y="876300"/>
                      </a:lnTo>
                      <a:cubicBezTo>
                        <a:pt x="507231" y="875347"/>
                        <a:pt x="511038" y="874395"/>
                        <a:pt x="514845" y="873443"/>
                      </a:cubicBezTo>
                      <a:lnTo>
                        <a:pt x="523409" y="870585"/>
                      </a:lnTo>
                      <a:lnTo>
                        <a:pt x="530071" y="868680"/>
                      </a:lnTo>
                      <a:cubicBezTo>
                        <a:pt x="534829" y="866775"/>
                        <a:pt x="537684" y="865822"/>
                        <a:pt x="540539" y="863918"/>
                      </a:cubicBezTo>
                      <a:cubicBezTo>
                        <a:pt x="543394" y="862965"/>
                        <a:pt x="544346" y="861060"/>
                        <a:pt x="546249" y="860107"/>
                      </a:cubicBezTo>
                      <a:lnTo>
                        <a:pt x="553862" y="852488"/>
                      </a:lnTo>
                      <a:cubicBezTo>
                        <a:pt x="556717" y="849630"/>
                        <a:pt x="558621" y="847725"/>
                        <a:pt x="560524" y="844868"/>
                      </a:cubicBezTo>
                      <a:cubicBezTo>
                        <a:pt x="569089" y="834390"/>
                        <a:pt x="571944" y="824865"/>
                        <a:pt x="573847" y="815340"/>
                      </a:cubicBezTo>
                      <a:cubicBezTo>
                        <a:pt x="575750" y="796290"/>
                        <a:pt x="577654" y="776288"/>
                        <a:pt x="577654" y="757238"/>
                      </a:cubicBezTo>
                      <a:cubicBezTo>
                        <a:pt x="577654" y="738188"/>
                        <a:pt x="575750" y="719138"/>
                        <a:pt x="571944" y="700088"/>
                      </a:cubicBezTo>
                      <a:cubicBezTo>
                        <a:pt x="569089" y="686753"/>
                        <a:pt x="565282" y="672465"/>
                        <a:pt x="561475" y="659130"/>
                      </a:cubicBezTo>
                      <a:cubicBezTo>
                        <a:pt x="565282" y="661988"/>
                        <a:pt x="568137" y="664845"/>
                        <a:pt x="571944" y="668655"/>
                      </a:cubicBezTo>
                      <a:cubicBezTo>
                        <a:pt x="588122" y="681990"/>
                        <a:pt x="604300" y="695325"/>
                        <a:pt x="621430" y="705803"/>
                      </a:cubicBezTo>
                      <a:cubicBezTo>
                        <a:pt x="638560" y="716280"/>
                        <a:pt x="656641" y="724853"/>
                        <a:pt x="676626" y="729615"/>
                      </a:cubicBezTo>
                      <a:cubicBezTo>
                        <a:pt x="695659" y="734378"/>
                        <a:pt x="715643" y="737235"/>
                        <a:pt x="736580" y="739140"/>
                      </a:cubicBezTo>
                      <a:cubicBezTo>
                        <a:pt x="747048" y="739140"/>
                        <a:pt x="758468" y="736282"/>
                        <a:pt x="771791" y="726757"/>
                      </a:cubicBezTo>
                      <a:cubicBezTo>
                        <a:pt x="775597" y="723900"/>
                        <a:pt x="778452" y="721995"/>
                        <a:pt x="782259" y="718185"/>
                      </a:cubicBezTo>
                      <a:lnTo>
                        <a:pt x="793679" y="707707"/>
                      </a:lnTo>
                      <a:cubicBezTo>
                        <a:pt x="795583" y="705803"/>
                        <a:pt x="797485" y="703897"/>
                        <a:pt x="799389" y="701040"/>
                      </a:cubicBezTo>
                      <a:cubicBezTo>
                        <a:pt x="801292" y="698182"/>
                        <a:pt x="804147" y="693420"/>
                        <a:pt x="807954" y="686753"/>
                      </a:cubicBezTo>
                      <a:lnTo>
                        <a:pt x="812712" y="677228"/>
                      </a:lnTo>
                      <a:lnTo>
                        <a:pt x="818422" y="664845"/>
                      </a:lnTo>
                      <a:cubicBezTo>
                        <a:pt x="820325" y="660082"/>
                        <a:pt x="823180" y="654368"/>
                        <a:pt x="825084" y="648653"/>
                      </a:cubicBezTo>
                      <a:lnTo>
                        <a:pt x="828890" y="640080"/>
                      </a:lnTo>
                      <a:lnTo>
                        <a:pt x="832697" y="629603"/>
                      </a:lnTo>
                      <a:lnTo>
                        <a:pt x="862198" y="535305"/>
                      </a:lnTo>
                      <a:lnTo>
                        <a:pt x="865053" y="523875"/>
                      </a:lnTo>
                      <a:lnTo>
                        <a:pt x="866957" y="515303"/>
                      </a:lnTo>
                      <a:cubicBezTo>
                        <a:pt x="867908" y="509588"/>
                        <a:pt x="869811" y="502920"/>
                        <a:pt x="870763" y="498157"/>
                      </a:cubicBezTo>
                      <a:lnTo>
                        <a:pt x="873618" y="484822"/>
                      </a:lnTo>
                      <a:lnTo>
                        <a:pt x="875521" y="473393"/>
                      </a:lnTo>
                      <a:cubicBezTo>
                        <a:pt x="876473" y="466725"/>
                        <a:pt x="877425" y="461010"/>
                        <a:pt x="877425" y="457200"/>
                      </a:cubicBezTo>
                      <a:cubicBezTo>
                        <a:pt x="878376" y="451485"/>
                        <a:pt x="878376" y="448628"/>
                        <a:pt x="877425" y="4467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61" name="Google Shape;1361;p30"/>
                <p:cNvGrpSpPr/>
                <p:nvPr/>
              </p:nvGrpSpPr>
              <p:grpSpPr>
                <a:xfrm>
                  <a:off x="5065072" y="4049296"/>
                  <a:ext cx="622841" cy="698940"/>
                  <a:chOff x="6442110" y="4049296"/>
                  <a:chExt cx="622841" cy="698940"/>
                </a:xfrm>
              </p:grpSpPr>
              <p:sp>
                <p:nvSpPr>
                  <p:cNvPr id="1362" name="Google Shape;1362;p30"/>
                  <p:cNvSpPr/>
                  <p:nvPr/>
                </p:nvSpPr>
                <p:spPr>
                  <a:xfrm>
                    <a:off x="6726294" y="4448393"/>
                    <a:ext cx="36675" cy="251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75" h="251372" extrusionOk="0">
                        <a:moveTo>
                          <a:pt x="25189" y="3484"/>
                        </a:moveTo>
                        <a:cubicBezTo>
                          <a:pt x="10914" y="40632"/>
                          <a:pt x="9010" y="85399"/>
                          <a:pt x="4252" y="125404"/>
                        </a:cubicBezTo>
                        <a:cubicBezTo>
                          <a:pt x="-506" y="167314"/>
                          <a:pt x="-1458" y="207319"/>
                          <a:pt x="2349" y="249229"/>
                        </a:cubicBezTo>
                        <a:cubicBezTo>
                          <a:pt x="2349" y="252087"/>
                          <a:pt x="6156" y="252087"/>
                          <a:pt x="7107" y="249229"/>
                        </a:cubicBezTo>
                        <a:cubicBezTo>
                          <a:pt x="13769" y="209224"/>
                          <a:pt x="18527" y="169219"/>
                          <a:pt x="22334" y="128262"/>
                        </a:cubicBezTo>
                        <a:cubicBezTo>
                          <a:pt x="26140" y="88257"/>
                          <a:pt x="36609" y="47299"/>
                          <a:pt x="36609" y="7294"/>
                        </a:cubicBezTo>
                        <a:cubicBezTo>
                          <a:pt x="37560" y="626"/>
                          <a:pt x="28043" y="-3184"/>
                          <a:pt x="25189" y="348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3" name="Google Shape;1363;p30"/>
                  <p:cNvSpPr/>
                  <p:nvPr/>
                </p:nvSpPr>
                <p:spPr>
                  <a:xfrm>
                    <a:off x="6726294" y="4448393"/>
                    <a:ext cx="36675" cy="251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75" h="251372" extrusionOk="0">
                        <a:moveTo>
                          <a:pt x="25189" y="3484"/>
                        </a:moveTo>
                        <a:cubicBezTo>
                          <a:pt x="10914" y="40632"/>
                          <a:pt x="9010" y="85399"/>
                          <a:pt x="4252" y="125404"/>
                        </a:cubicBezTo>
                        <a:cubicBezTo>
                          <a:pt x="-506" y="167314"/>
                          <a:pt x="-1458" y="207319"/>
                          <a:pt x="2349" y="249229"/>
                        </a:cubicBezTo>
                        <a:cubicBezTo>
                          <a:pt x="2349" y="252087"/>
                          <a:pt x="6156" y="252087"/>
                          <a:pt x="7107" y="249229"/>
                        </a:cubicBezTo>
                        <a:cubicBezTo>
                          <a:pt x="13769" y="209224"/>
                          <a:pt x="18527" y="169219"/>
                          <a:pt x="22334" y="128262"/>
                        </a:cubicBezTo>
                        <a:cubicBezTo>
                          <a:pt x="26140" y="88257"/>
                          <a:pt x="36609" y="47299"/>
                          <a:pt x="36609" y="7294"/>
                        </a:cubicBezTo>
                        <a:cubicBezTo>
                          <a:pt x="37560" y="626"/>
                          <a:pt x="28043" y="-3184"/>
                          <a:pt x="25189" y="348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30"/>
                  <p:cNvSpPr/>
                  <p:nvPr/>
                </p:nvSpPr>
                <p:spPr>
                  <a:xfrm>
                    <a:off x="6761266" y="4462831"/>
                    <a:ext cx="37799" cy="285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99" h="285405" extrusionOk="0">
                        <a:moveTo>
                          <a:pt x="1637" y="1429"/>
                        </a:moveTo>
                        <a:cubicBezTo>
                          <a:pt x="-3121" y="45244"/>
                          <a:pt x="3540" y="91916"/>
                          <a:pt x="8298" y="136684"/>
                        </a:cubicBezTo>
                        <a:cubicBezTo>
                          <a:pt x="13056" y="186214"/>
                          <a:pt x="19718" y="234791"/>
                          <a:pt x="33041" y="283369"/>
                        </a:cubicBezTo>
                        <a:cubicBezTo>
                          <a:pt x="33993" y="286226"/>
                          <a:pt x="37800" y="286226"/>
                          <a:pt x="37800" y="282416"/>
                        </a:cubicBezTo>
                        <a:cubicBezTo>
                          <a:pt x="35896" y="234791"/>
                          <a:pt x="30187" y="188119"/>
                          <a:pt x="24476" y="141446"/>
                        </a:cubicBezTo>
                        <a:cubicBezTo>
                          <a:pt x="18767" y="94774"/>
                          <a:pt x="16863" y="47149"/>
                          <a:pt x="5443" y="1429"/>
                        </a:cubicBezTo>
                        <a:cubicBezTo>
                          <a:pt x="4492" y="-476"/>
                          <a:pt x="1637" y="-476"/>
                          <a:pt x="1637" y="142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5" name="Google Shape;1365;p30"/>
                  <p:cNvSpPr/>
                  <p:nvPr/>
                </p:nvSpPr>
                <p:spPr>
                  <a:xfrm>
                    <a:off x="6761266" y="4462831"/>
                    <a:ext cx="37799" cy="285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99" h="285405" extrusionOk="0">
                        <a:moveTo>
                          <a:pt x="1637" y="1429"/>
                        </a:moveTo>
                        <a:cubicBezTo>
                          <a:pt x="-3121" y="45244"/>
                          <a:pt x="3540" y="91916"/>
                          <a:pt x="8298" y="136684"/>
                        </a:cubicBezTo>
                        <a:cubicBezTo>
                          <a:pt x="13056" y="186214"/>
                          <a:pt x="19718" y="234791"/>
                          <a:pt x="33041" y="283369"/>
                        </a:cubicBezTo>
                        <a:cubicBezTo>
                          <a:pt x="33993" y="286226"/>
                          <a:pt x="37800" y="286226"/>
                          <a:pt x="37800" y="282416"/>
                        </a:cubicBezTo>
                        <a:cubicBezTo>
                          <a:pt x="35896" y="234791"/>
                          <a:pt x="30187" y="188119"/>
                          <a:pt x="24476" y="141446"/>
                        </a:cubicBezTo>
                        <a:cubicBezTo>
                          <a:pt x="18767" y="94774"/>
                          <a:pt x="16863" y="47149"/>
                          <a:pt x="5443" y="1429"/>
                        </a:cubicBezTo>
                        <a:cubicBezTo>
                          <a:pt x="4492" y="-476"/>
                          <a:pt x="1637" y="-476"/>
                          <a:pt x="1637" y="142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6" name="Google Shape;1366;p30"/>
                  <p:cNvSpPr/>
                  <p:nvPr/>
                </p:nvSpPr>
                <p:spPr>
                  <a:xfrm>
                    <a:off x="6768426" y="4458459"/>
                    <a:ext cx="98206" cy="277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06" h="277083" extrusionOk="0">
                        <a:moveTo>
                          <a:pt x="187" y="1991"/>
                        </a:moveTo>
                        <a:cubicBezTo>
                          <a:pt x="4945" y="46758"/>
                          <a:pt x="23978" y="91526"/>
                          <a:pt x="39204" y="134388"/>
                        </a:cubicBezTo>
                        <a:cubicBezTo>
                          <a:pt x="55382" y="182013"/>
                          <a:pt x="72512" y="228686"/>
                          <a:pt x="93449" y="275359"/>
                        </a:cubicBezTo>
                        <a:cubicBezTo>
                          <a:pt x="94401" y="278216"/>
                          <a:pt x="98207" y="277263"/>
                          <a:pt x="98207" y="274406"/>
                        </a:cubicBezTo>
                        <a:cubicBezTo>
                          <a:pt x="86787" y="226781"/>
                          <a:pt x="72512" y="181061"/>
                          <a:pt x="57286" y="135341"/>
                        </a:cubicBezTo>
                        <a:cubicBezTo>
                          <a:pt x="42060" y="90573"/>
                          <a:pt x="29688" y="41996"/>
                          <a:pt x="4945" y="1038"/>
                        </a:cubicBezTo>
                        <a:cubicBezTo>
                          <a:pt x="2090" y="-867"/>
                          <a:pt x="-765" y="86"/>
                          <a:pt x="187" y="199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30"/>
                  <p:cNvSpPr/>
                  <p:nvPr/>
                </p:nvSpPr>
                <p:spPr>
                  <a:xfrm>
                    <a:off x="6768426" y="4458459"/>
                    <a:ext cx="98206" cy="277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06" h="277083" extrusionOk="0">
                        <a:moveTo>
                          <a:pt x="187" y="1991"/>
                        </a:moveTo>
                        <a:cubicBezTo>
                          <a:pt x="4945" y="46758"/>
                          <a:pt x="23978" y="91526"/>
                          <a:pt x="39204" y="134388"/>
                        </a:cubicBezTo>
                        <a:cubicBezTo>
                          <a:pt x="55382" y="182013"/>
                          <a:pt x="72512" y="228686"/>
                          <a:pt x="93449" y="275359"/>
                        </a:cubicBezTo>
                        <a:cubicBezTo>
                          <a:pt x="94401" y="278216"/>
                          <a:pt x="98207" y="277263"/>
                          <a:pt x="98207" y="274406"/>
                        </a:cubicBezTo>
                        <a:cubicBezTo>
                          <a:pt x="86787" y="226781"/>
                          <a:pt x="72512" y="181061"/>
                          <a:pt x="57286" y="135341"/>
                        </a:cubicBezTo>
                        <a:cubicBezTo>
                          <a:pt x="42060" y="90573"/>
                          <a:pt x="29688" y="41996"/>
                          <a:pt x="4945" y="1038"/>
                        </a:cubicBezTo>
                        <a:cubicBezTo>
                          <a:pt x="2090" y="-867"/>
                          <a:pt x="-765" y="86"/>
                          <a:pt x="187" y="199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8" name="Google Shape;1368;p30"/>
                  <p:cNvSpPr/>
                  <p:nvPr/>
                </p:nvSpPr>
                <p:spPr>
                  <a:xfrm>
                    <a:off x="6683915" y="4049296"/>
                    <a:ext cx="94338" cy="275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338" h="275712" extrusionOk="0">
                        <a:moveTo>
                          <a:pt x="94214" y="272088"/>
                        </a:moveTo>
                        <a:cubicBezTo>
                          <a:pt x="83746" y="228273"/>
                          <a:pt x="64713" y="185411"/>
                          <a:pt x="49486" y="142548"/>
                        </a:cubicBezTo>
                        <a:cubicBezTo>
                          <a:pt x="32356" y="95876"/>
                          <a:pt x="19033" y="47298"/>
                          <a:pt x="1903" y="626"/>
                        </a:cubicBezTo>
                        <a:cubicBezTo>
                          <a:pt x="1903" y="-327"/>
                          <a:pt x="0" y="-327"/>
                          <a:pt x="0" y="1578"/>
                        </a:cubicBezTo>
                        <a:cubicBezTo>
                          <a:pt x="7614" y="48251"/>
                          <a:pt x="21888" y="94923"/>
                          <a:pt x="36163" y="140643"/>
                        </a:cubicBezTo>
                        <a:cubicBezTo>
                          <a:pt x="50438" y="185411"/>
                          <a:pt x="64713" y="233988"/>
                          <a:pt x="88504" y="274946"/>
                        </a:cubicBezTo>
                        <a:cubicBezTo>
                          <a:pt x="90407" y="276851"/>
                          <a:pt x="95165" y="274946"/>
                          <a:pt x="94214" y="27208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9" name="Google Shape;1369;p30"/>
                  <p:cNvSpPr/>
                  <p:nvPr/>
                </p:nvSpPr>
                <p:spPr>
                  <a:xfrm>
                    <a:off x="6683915" y="4049296"/>
                    <a:ext cx="94338" cy="275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338" h="275712" extrusionOk="0">
                        <a:moveTo>
                          <a:pt x="94214" y="272088"/>
                        </a:moveTo>
                        <a:cubicBezTo>
                          <a:pt x="83746" y="228273"/>
                          <a:pt x="64713" y="185411"/>
                          <a:pt x="49486" y="142548"/>
                        </a:cubicBezTo>
                        <a:cubicBezTo>
                          <a:pt x="32356" y="95876"/>
                          <a:pt x="19033" y="47298"/>
                          <a:pt x="1903" y="626"/>
                        </a:cubicBezTo>
                        <a:cubicBezTo>
                          <a:pt x="1903" y="-327"/>
                          <a:pt x="0" y="-327"/>
                          <a:pt x="0" y="1578"/>
                        </a:cubicBezTo>
                        <a:cubicBezTo>
                          <a:pt x="7614" y="48251"/>
                          <a:pt x="21888" y="94923"/>
                          <a:pt x="36163" y="140643"/>
                        </a:cubicBezTo>
                        <a:cubicBezTo>
                          <a:pt x="50438" y="185411"/>
                          <a:pt x="64713" y="233988"/>
                          <a:pt x="88504" y="274946"/>
                        </a:cubicBezTo>
                        <a:cubicBezTo>
                          <a:pt x="90407" y="276851"/>
                          <a:pt x="95165" y="274946"/>
                          <a:pt x="94214" y="27208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30"/>
                  <p:cNvSpPr/>
                  <p:nvPr/>
                </p:nvSpPr>
                <p:spPr>
                  <a:xfrm>
                    <a:off x="6722933" y="4093839"/>
                    <a:ext cx="52340" cy="22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40" h="221065" extrusionOk="0">
                        <a:moveTo>
                          <a:pt x="39970" y="215164"/>
                        </a:moveTo>
                        <a:cubicBezTo>
                          <a:pt x="42824" y="219926"/>
                          <a:pt x="41872" y="218973"/>
                          <a:pt x="47583" y="220879"/>
                        </a:cubicBezTo>
                        <a:cubicBezTo>
                          <a:pt x="50438" y="221831"/>
                          <a:pt x="52341" y="218973"/>
                          <a:pt x="52341" y="216116"/>
                        </a:cubicBezTo>
                        <a:cubicBezTo>
                          <a:pt x="40921" y="144679"/>
                          <a:pt x="20936" y="72289"/>
                          <a:pt x="3806" y="1804"/>
                        </a:cubicBezTo>
                        <a:cubicBezTo>
                          <a:pt x="2855" y="-1054"/>
                          <a:pt x="0" y="-102"/>
                          <a:pt x="0" y="1804"/>
                        </a:cubicBezTo>
                        <a:cubicBezTo>
                          <a:pt x="951" y="40856"/>
                          <a:pt x="4758" y="78956"/>
                          <a:pt x="13323" y="117056"/>
                        </a:cubicBezTo>
                        <a:cubicBezTo>
                          <a:pt x="15226" y="127533"/>
                          <a:pt x="31404" y="212306"/>
                          <a:pt x="40921" y="214211"/>
                        </a:cubicBezTo>
                        <a:cubicBezTo>
                          <a:pt x="40921" y="214211"/>
                          <a:pt x="39970" y="215164"/>
                          <a:pt x="39970" y="21516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1" name="Google Shape;1371;p30"/>
                  <p:cNvSpPr/>
                  <p:nvPr/>
                </p:nvSpPr>
                <p:spPr>
                  <a:xfrm>
                    <a:off x="6722933" y="4093839"/>
                    <a:ext cx="52340" cy="22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40" h="221065" extrusionOk="0">
                        <a:moveTo>
                          <a:pt x="39970" y="215164"/>
                        </a:moveTo>
                        <a:cubicBezTo>
                          <a:pt x="42824" y="219926"/>
                          <a:pt x="41872" y="218973"/>
                          <a:pt x="47583" y="220879"/>
                        </a:cubicBezTo>
                        <a:cubicBezTo>
                          <a:pt x="50438" y="221831"/>
                          <a:pt x="52341" y="218973"/>
                          <a:pt x="52341" y="216116"/>
                        </a:cubicBezTo>
                        <a:cubicBezTo>
                          <a:pt x="40921" y="144679"/>
                          <a:pt x="20936" y="72289"/>
                          <a:pt x="3806" y="1804"/>
                        </a:cubicBezTo>
                        <a:cubicBezTo>
                          <a:pt x="2855" y="-1054"/>
                          <a:pt x="0" y="-102"/>
                          <a:pt x="0" y="1804"/>
                        </a:cubicBezTo>
                        <a:cubicBezTo>
                          <a:pt x="951" y="40856"/>
                          <a:pt x="4758" y="78956"/>
                          <a:pt x="13323" y="117056"/>
                        </a:cubicBezTo>
                        <a:cubicBezTo>
                          <a:pt x="15226" y="127533"/>
                          <a:pt x="31404" y="212306"/>
                          <a:pt x="40921" y="214211"/>
                        </a:cubicBezTo>
                        <a:cubicBezTo>
                          <a:pt x="40921" y="214211"/>
                          <a:pt x="39970" y="215164"/>
                          <a:pt x="39970" y="21516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2" name="Google Shape;1372;p30"/>
                  <p:cNvSpPr/>
                  <p:nvPr/>
                </p:nvSpPr>
                <p:spPr>
                  <a:xfrm>
                    <a:off x="6797854" y="4177134"/>
                    <a:ext cx="130067" cy="181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67" h="181657" extrusionOk="0">
                        <a:moveTo>
                          <a:pt x="2163" y="181398"/>
                        </a:moveTo>
                        <a:cubicBezTo>
                          <a:pt x="29761" y="157586"/>
                          <a:pt x="48794" y="126153"/>
                          <a:pt x="70682" y="96626"/>
                        </a:cubicBezTo>
                        <a:cubicBezTo>
                          <a:pt x="91618" y="67098"/>
                          <a:pt x="112555" y="37571"/>
                          <a:pt x="129684" y="4233"/>
                        </a:cubicBezTo>
                        <a:cubicBezTo>
                          <a:pt x="131588" y="423"/>
                          <a:pt x="125878" y="-1482"/>
                          <a:pt x="123974" y="1376"/>
                        </a:cubicBezTo>
                        <a:cubicBezTo>
                          <a:pt x="97328" y="28998"/>
                          <a:pt x="75440" y="60431"/>
                          <a:pt x="53552" y="91863"/>
                        </a:cubicBezTo>
                        <a:cubicBezTo>
                          <a:pt x="34519" y="119486"/>
                          <a:pt x="12631" y="147108"/>
                          <a:pt x="259" y="179493"/>
                        </a:cubicBezTo>
                        <a:cubicBezTo>
                          <a:pt x="-692" y="180446"/>
                          <a:pt x="1211" y="182351"/>
                          <a:pt x="2163" y="18139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30"/>
                  <p:cNvSpPr/>
                  <p:nvPr/>
                </p:nvSpPr>
                <p:spPr>
                  <a:xfrm>
                    <a:off x="6797854" y="4177134"/>
                    <a:ext cx="130067" cy="181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67" h="181657" extrusionOk="0">
                        <a:moveTo>
                          <a:pt x="2163" y="181398"/>
                        </a:moveTo>
                        <a:cubicBezTo>
                          <a:pt x="29761" y="157586"/>
                          <a:pt x="48794" y="126153"/>
                          <a:pt x="70682" y="96626"/>
                        </a:cubicBezTo>
                        <a:cubicBezTo>
                          <a:pt x="91618" y="67098"/>
                          <a:pt x="112555" y="37571"/>
                          <a:pt x="129684" y="4233"/>
                        </a:cubicBezTo>
                        <a:cubicBezTo>
                          <a:pt x="131588" y="423"/>
                          <a:pt x="125878" y="-1482"/>
                          <a:pt x="123974" y="1376"/>
                        </a:cubicBezTo>
                        <a:cubicBezTo>
                          <a:pt x="97328" y="28998"/>
                          <a:pt x="75440" y="60431"/>
                          <a:pt x="53552" y="91863"/>
                        </a:cubicBezTo>
                        <a:cubicBezTo>
                          <a:pt x="34519" y="119486"/>
                          <a:pt x="12631" y="147108"/>
                          <a:pt x="259" y="179493"/>
                        </a:cubicBezTo>
                        <a:cubicBezTo>
                          <a:pt x="-692" y="180446"/>
                          <a:pt x="1211" y="182351"/>
                          <a:pt x="2163" y="18139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4" name="Google Shape;1374;p30"/>
                  <p:cNvSpPr/>
                  <p:nvPr/>
                </p:nvSpPr>
                <p:spPr>
                  <a:xfrm>
                    <a:off x="6831162" y="4198945"/>
                    <a:ext cx="133058" cy="135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058" h="135195" extrusionOk="0">
                        <a:moveTo>
                          <a:pt x="2163" y="134822"/>
                        </a:moveTo>
                        <a:cubicBezTo>
                          <a:pt x="50697" y="98627"/>
                          <a:pt x="95425" y="51954"/>
                          <a:pt x="132539" y="4329"/>
                        </a:cubicBezTo>
                        <a:cubicBezTo>
                          <a:pt x="134443" y="2424"/>
                          <a:pt x="130636" y="-1386"/>
                          <a:pt x="128732" y="519"/>
                        </a:cubicBezTo>
                        <a:cubicBezTo>
                          <a:pt x="80198" y="36714"/>
                          <a:pt x="34519" y="82434"/>
                          <a:pt x="259" y="132917"/>
                        </a:cubicBezTo>
                        <a:cubicBezTo>
                          <a:pt x="-692" y="134822"/>
                          <a:pt x="1211" y="135774"/>
                          <a:pt x="2163" y="13482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5" name="Google Shape;1375;p30"/>
                  <p:cNvSpPr/>
                  <p:nvPr/>
                </p:nvSpPr>
                <p:spPr>
                  <a:xfrm>
                    <a:off x="6831162" y="4198945"/>
                    <a:ext cx="133058" cy="135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058" h="135195" extrusionOk="0">
                        <a:moveTo>
                          <a:pt x="2163" y="134822"/>
                        </a:moveTo>
                        <a:cubicBezTo>
                          <a:pt x="50697" y="98627"/>
                          <a:pt x="95425" y="51954"/>
                          <a:pt x="132539" y="4329"/>
                        </a:cubicBezTo>
                        <a:cubicBezTo>
                          <a:pt x="134443" y="2424"/>
                          <a:pt x="130636" y="-1386"/>
                          <a:pt x="128732" y="519"/>
                        </a:cubicBezTo>
                        <a:cubicBezTo>
                          <a:pt x="80198" y="36714"/>
                          <a:pt x="34519" y="82434"/>
                          <a:pt x="259" y="132917"/>
                        </a:cubicBezTo>
                        <a:cubicBezTo>
                          <a:pt x="-692" y="134822"/>
                          <a:pt x="1211" y="135774"/>
                          <a:pt x="2163" y="13482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30"/>
                  <p:cNvSpPr/>
                  <p:nvPr/>
                </p:nvSpPr>
                <p:spPr>
                  <a:xfrm>
                    <a:off x="6844241" y="4242138"/>
                    <a:ext cx="155460" cy="9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60" h="96391" extrusionOk="0">
                        <a:moveTo>
                          <a:pt x="2408" y="96392"/>
                        </a:moveTo>
                        <a:cubicBezTo>
                          <a:pt x="27150" y="93534"/>
                          <a:pt x="45232" y="80199"/>
                          <a:pt x="66169" y="67817"/>
                        </a:cubicBezTo>
                        <a:cubicBezTo>
                          <a:pt x="97573" y="48767"/>
                          <a:pt x="126123" y="26859"/>
                          <a:pt x="154672" y="3999"/>
                        </a:cubicBezTo>
                        <a:cubicBezTo>
                          <a:pt x="156576" y="2094"/>
                          <a:pt x="154672" y="-763"/>
                          <a:pt x="152769" y="189"/>
                        </a:cubicBezTo>
                        <a:cubicBezTo>
                          <a:pt x="99476" y="27812"/>
                          <a:pt x="51894" y="61149"/>
                          <a:pt x="1456" y="93534"/>
                        </a:cubicBezTo>
                        <a:cubicBezTo>
                          <a:pt x="-1399" y="93534"/>
                          <a:pt x="504" y="96392"/>
                          <a:pt x="2408" y="9639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7" name="Google Shape;1377;p30"/>
                  <p:cNvSpPr/>
                  <p:nvPr/>
                </p:nvSpPr>
                <p:spPr>
                  <a:xfrm>
                    <a:off x="6844241" y="4242138"/>
                    <a:ext cx="155460" cy="9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60" h="96391" extrusionOk="0">
                        <a:moveTo>
                          <a:pt x="2408" y="96392"/>
                        </a:moveTo>
                        <a:cubicBezTo>
                          <a:pt x="27150" y="93534"/>
                          <a:pt x="45232" y="80199"/>
                          <a:pt x="66169" y="67817"/>
                        </a:cubicBezTo>
                        <a:cubicBezTo>
                          <a:pt x="97573" y="48767"/>
                          <a:pt x="126123" y="26859"/>
                          <a:pt x="154672" y="3999"/>
                        </a:cubicBezTo>
                        <a:cubicBezTo>
                          <a:pt x="156576" y="2094"/>
                          <a:pt x="154672" y="-763"/>
                          <a:pt x="152769" y="189"/>
                        </a:cubicBezTo>
                        <a:cubicBezTo>
                          <a:pt x="99476" y="27812"/>
                          <a:pt x="51894" y="61149"/>
                          <a:pt x="1456" y="93534"/>
                        </a:cubicBezTo>
                        <a:cubicBezTo>
                          <a:pt x="-1399" y="93534"/>
                          <a:pt x="504" y="96392"/>
                          <a:pt x="2408" y="9639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8" name="Google Shape;1378;p30"/>
                  <p:cNvSpPr/>
                  <p:nvPr/>
                </p:nvSpPr>
                <p:spPr>
                  <a:xfrm>
                    <a:off x="6442110" y="4284045"/>
                    <a:ext cx="250995" cy="8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995" h="87135" extrusionOk="0">
                        <a:moveTo>
                          <a:pt x="250371" y="85917"/>
                        </a:moveTo>
                        <a:cubicBezTo>
                          <a:pt x="171384" y="47817"/>
                          <a:pt x="84783" y="25909"/>
                          <a:pt x="1989" y="192"/>
                        </a:cubicBezTo>
                        <a:cubicBezTo>
                          <a:pt x="86" y="-761"/>
                          <a:pt x="-866" y="2097"/>
                          <a:pt x="1037" y="3049"/>
                        </a:cubicBezTo>
                        <a:cubicBezTo>
                          <a:pt x="80977" y="37339"/>
                          <a:pt x="164722" y="73534"/>
                          <a:pt x="249419" y="86869"/>
                        </a:cubicBezTo>
                        <a:cubicBezTo>
                          <a:pt x="251322" y="87822"/>
                          <a:pt x="251322" y="85917"/>
                          <a:pt x="250371" y="859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30"/>
                  <p:cNvSpPr/>
                  <p:nvPr/>
                </p:nvSpPr>
                <p:spPr>
                  <a:xfrm>
                    <a:off x="6442110" y="4284045"/>
                    <a:ext cx="250995" cy="8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995" h="87135" extrusionOk="0">
                        <a:moveTo>
                          <a:pt x="250371" y="85917"/>
                        </a:moveTo>
                        <a:cubicBezTo>
                          <a:pt x="171384" y="47817"/>
                          <a:pt x="84783" y="25909"/>
                          <a:pt x="1989" y="192"/>
                        </a:cubicBezTo>
                        <a:cubicBezTo>
                          <a:pt x="86" y="-761"/>
                          <a:pt x="-866" y="2097"/>
                          <a:pt x="1037" y="3049"/>
                        </a:cubicBezTo>
                        <a:cubicBezTo>
                          <a:pt x="80977" y="37339"/>
                          <a:pt x="164722" y="73534"/>
                          <a:pt x="249419" y="86869"/>
                        </a:cubicBezTo>
                        <a:cubicBezTo>
                          <a:pt x="251322" y="87822"/>
                          <a:pt x="251322" y="85917"/>
                          <a:pt x="250371" y="859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0" name="Google Shape;1380;p30"/>
                  <p:cNvSpPr/>
                  <p:nvPr/>
                </p:nvSpPr>
                <p:spPr>
                  <a:xfrm>
                    <a:off x="6470659" y="4247850"/>
                    <a:ext cx="209310" cy="113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310" h="113876" extrusionOk="0">
                        <a:moveTo>
                          <a:pt x="207546" y="105919"/>
                        </a:moveTo>
                        <a:cubicBezTo>
                          <a:pt x="143785" y="61152"/>
                          <a:pt x="75266" y="24004"/>
                          <a:pt x="1989" y="192"/>
                        </a:cubicBezTo>
                        <a:cubicBezTo>
                          <a:pt x="86" y="-761"/>
                          <a:pt x="-866" y="2097"/>
                          <a:pt x="1037" y="3049"/>
                        </a:cubicBezTo>
                        <a:cubicBezTo>
                          <a:pt x="68605" y="41149"/>
                          <a:pt x="136172" y="76392"/>
                          <a:pt x="203739" y="113539"/>
                        </a:cubicBezTo>
                        <a:cubicBezTo>
                          <a:pt x="208498" y="115444"/>
                          <a:pt x="211353" y="108777"/>
                          <a:pt x="207546" y="10591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1" name="Google Shape;1381;p30"/>
                  <p:cNvSpPr/>
                  <p:nvPr/>
                </p:nvSpPr>
                <p:spPr>
                  <a:xfrm>
                    <a:off x="6470659" y="4247850"/>
                    <a:ext cx="209310" cy="113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310" h="113876" extrusionOk="0">
                        <a:moveTo>
                          <a:pt x="207546" y="105919"/>
                        </a:moveTo>
                        <a:cubicBezTo>
                          <a:pt x="143785" y="61152"/>
                          <a:pt x="75266" y="24004"/>
                          <a:pt x="1989" y="192"/>
                        </a:cubicBezTo>
                        <a:cubicBezTo>
                          <a:pt x="86" y="-761"/>
                          <a:pt x="-866" y="2097"/>
                          <a:pt x="1037" y="3049"/>
                        </a:cubicBezTo>
                        <a:cubicBezTo>
                          <a:pt x="68605" y="41149"/>
                          <a:pt x="136172" y="76392"/>
                          <a:pt x="203739" y="113539"/>
                        </a:cubicBezTo>
                        <a:cubicBezTo>
                          <a:pt x="208498" y="115444"/>
                          <a:pt x="211353" y="108777"/>
                          <a:pt x="207546" y="10591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30"/>
                  <p:cNvSpPr/>
                  <p:nvPr/>
                </p:nvSpPr>
                <p:spPr>
                  <a:xfrm>
                    <a:off x="6577077" y="4252551"/>
                    <a:ext cx="119024" cy="102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024" h="102170" extrusionOk="0">
                        <a:moveTo>
                          <a:pt x="118258" y="98361"/>
                        </a:moveTo>
                        <a:cubicBezTo>
                          <a:pt x="87805" y="58356"/>
                          <a:pt x="43078" y="29781"/>
                          <a:pt x="3108" y="253"/>
                        </a:cubicBezTo>
                        <a:cubicBezTo>
                          <a:pt x="1205" y="-699"/>
                          <a:pt x="-699" y="1206"/>
                          <a:pt x="253" y="3111"/>
                        </a:cubicBezTo>
                        <a:cubicBezTo>
                          <a:pt x="33561" y="40258"/>
                          <a:pt x="69724" y="80263"/>
                          <a:pt x="115403" y="102171"/>
                        </a:cubicBezTo>
                        <a:cubicBezTo>
                          <a:pt x="118258" y="102171"/>
                          <a:pt x="120161" y="99313"/>
                          <a:pt x="118258" y="9836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3" name="Google Shape;1383;p30"/>
                  <p:cNvSpPr/>
                  <p:nvPr/>
                </p:nvSpPr>
                <p:spPr>
                  <a:xfrm>
                    <a:off x="6577077" y="4252551"/>
                    <a:ext cx="119024" cy="102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024" h="102170" extrusionOk="0">
                        <a:moveTo>
                          <a:pt x="118258" y="98361"/>
                        </a:moveTo>
                        <a:cubicBezTo>
                          <a:pt x="87805" y="58356"/>
                          <a:pt x="43078" y="29781"/>
                          <a:pt x="3108" y="253"/>
                        </a:cubicBezTo>
                        <a:cubicBezTo>
                          <a:pt x="1205" y="-699"/>
                          <a:pt x="-699" y="1206"/>
                          <a:pt x="253" y="3111"/>
                        </a:cubicBezTo>
                        <a:cubicBezTo>
                          <a:pt x="33561" y="40258"/>
                          <a:pt x="69724" y="80263"/>
                          <a:pt x="115403" y="102171"/>
                        </a:cubicBezTo>
                        <a:cubicBezTo>
                          <a:pt x="118258" y="102171"/>
                          <a:pt x="120161" y="99313"/>
                          <a:pt x="118258" y="9836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4" name="Google Shape;1384;p30"/>
                  <p:cNvSpPr/>
                  <p:nvPr/>
                </p:nvSpPr>
                <p:spPr>
                  <a:xfrm>
                    <a:off x="6534359" y="4378917"/>
                    <a:ext cx="150181" cy="18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181" h="18311" extrusionOk="0">
                        <a:moveTo>
                          <a:pt x="148605" y="2475"/>
                        </a:moveTo>
                        <a:cubicBezTo>
                          <a:pt x="126717" y="-3240"/>
                          <a:pt x="101022" y="2475"/>
                          <a:pt x="78183" y="4380"/>
                        </a:cubicBezTo>
                        <a:cubicBezTo>
                          <a:pt x="52488" y="6285"/>
                          <a:pt x="26794" y="9142"/>
                          <a:pt x="1099" y="9142"/>
                        </a:cubicBezTo>
                        <a:cubicBezTo>
                          <a:pt x="-805" y="9142"/>
                          <a:pt x="147" y="12000"/>
                          <a:pt x="1099" y="12000"/>
                        </a:cubicBezTo>
                        <a:cubicBezTo>
                          <a:pt x="25842" y="16762"/>
                          <a:pt x="50585" y="19620"/>
                          <a:pt x="76280" y="17714"/>
                        </a:cubicBezTo>
                        <a:cubicBezTo>
                          <a:pt x="99119" y="16762"/>
                          <a:pt x="128621" y="16762"/>
                          <a:pt x="149557" y="5332"/>
                        </a:cubicBezTo>
                        <a:cubicBezTo>
                          <a:pt x="150509" y="4380"/>
                          <a:pt x="150509" y="3427"/>
                          <a:pt x="148605" y="247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30"/>
                  <p:cNvSpPr/>
                  <p:nvPr/>
                </p:nvSpPr>
                <p:spPr>
                  <a:xfrm>
                    <a:off x="6534359" y="4378917"/>
                    <a:ext cx="150181" cy="18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181" h="18311" extrusionOk="0">
                        <a:moveTo>
                          <a:pt x="148605" y="2475"/>
                        </a:moveTo>
                        <a:cubicBezTo>
                          <a:pt x="126717" y="-3240"/>
                          <a:pt x="101022" y="2475"/>
                          <a:pt x="78183" y="4380"/>
                        </a:cubicBezTo>
                        <a:cubicBezTo>
                          <a:pt x="52488" y="6285"/>
                          <a:pt x="26794" y="9142"/>
                          <a:pt x="1099" y="9142"/>
                        </a:cubicBezTo>
                        <a:cubicBezTo>
                          <a:pt x="-805" y="9142"/>
                          <a:pt x="147" y="12000"/>
                          <a:pt x="1099" y="12000"/>
                        </a:cubicBezTo>
                        <a:cubicBezTo>
                          <a:pt x="25842" y="16762"/>
                          <a:pt x="50585" y="19620"/>
                          <a:pt x="76280" y="17714"/>
                        </a:cubicBezTo>
                        <a:cubicBezTo>
                          <a:pt x="99119" y="16762"/>
                          <a:pt x="128621" y="16762"/>
                          <a:pt x="149557" y="5332"/>
                        </a:cubicBezTo>
                        <a:cubicBezTo>
                          <a:pt x="150509" y="4380"/>
                          <a:pt x="150509" y="3427"/>
                          <a:pt x="148605" y="247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6" name="Google Shape;1386;p30"/>
                  <p:cNvSpPr/>
                  <p:nvPr/>
                </p:nvSpPr>
                <p:spPr>
                  <a:xfrm>
                    <a:off x="6559434" y="4463493"/>
                    <a:ext cx="139934" cy="124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934" h="124158" extrusionOk="0">
                        <a:moveTo>
                          <a:pt x="134949" y="767"/>
                        </a:moveTo>
                        <a:cubicBezTo>
                          <a:pt x="91173" y="41724"/>
                          <a:pt x="43590" y="76967"/>
                          <a:pt x="766" y="119829"/>
                        </a:cubicBezTo>
                        <a:cubicBezTo>
                          <a:pt x="-1137" y="121734"/>
                          <a:pt x="766" y="125544"/>
                          <a:pt x="3621" y="123639"/>
                        </a:cubicBezTo>
                        <a:cubicBezTo>
                          <a:pt x="38832" y="99827"/>
                          <a:pt x="71189" y="76014"/>
                          <a:pt x="103545" y="49344"/>
                        </a:cubicBezTo>
                        <a:cubicBezTo>
                          <a:pt x="117820" y="36962"/>
                          <a:pt x="142563" y="25532"/>
                          <a:pt x="139708" y="3624"/>
                        </a:cubicBezTo>
                        <a:cubicBezTo>
                          <a:pt x="139708" y="767"/>
                          <a:pt x="136853" y="-1138"/>
                          <a:pt x="134949" y="76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7" name="Google Shape;1387;p30"/>
                  <p:cNvSpPr/>
                  <p:nvPr/>
                </p:nvSpPr>
                <p:spPr>
                  <a:xfrm>
                    <a:off x="6559434" y="4463493"/>
                    <a:ext cx="139934" cy="124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934" h="124158" extrusionOk="0">
                        <a:moveTo>
                          <a:pt x="134949" y="767"/>
                        </a:moveTo>
                        <a:cubicBezTo>
                          <a:pt x="91173" y="41724"/>
                          <a:pt x="43590" y="76967"/>
                          <a:pt x="766" y="119829"/>
                        </a:cubicBezTo>
                        <a:cubicBezTo>
                          <a:pt x="-1137" y="121734"/>
                          <a:pt x="766" y="125544"/>
                          <a:pt x="3621" y="123639"/>
                        </a:cubicBezTo>
                        <a:cubicBezTo>
                          <a:pt x="38832" y="99827"/>
                          <a:pt x="71189" y="76014"/>
                          <a:pt x="103545" y="49344"/>
                        </a:cubicBezTo>
                        <a:cubicBezTo>
                          <a:pt x="117820" y="36962"/>
                          <a:pt x="142563" y="25532"/>
                          <a:pt x="139708" y="3624"/>
                        </a:cubicBezTo>
                        <a:cubicBezTo>
                          <a:pt x="139708" y="767"/>
                          <a:pt x="136853" y="-1138"/>
                          <a:pt x="134949" y="76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30"/>
                  <p:cNvSpPr/>
                  <p:nvPr/>
                </p:nvSpPr>
                <p:spPr>
                  <a:xfrm>
                    <a:off x="6594784" y="4478028"/>
                    <a:ext cx="101692" cy="11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92" h="114494" extrusionOk="0">
                        <a:moveTo>
                          <a:pt x="97696" y="519"/>
                        </a:moveTo>
                        <a:cubicBezTo>
                          <a:pt x="63437" y="35762"/>
                          <a:pt x="30129" y="71957"/>
                          <a:pt x="628" y="111009"/>
                        </a:cubicBezTo>
                        <a:cubicBezTo>
                          <a:pt x="-1276" y="112914"/>
                          <a:pt x="1580" y="115772"/>
                          <a:pt x="3483" y="113867"/>
                        </a:cubicBezTo>
                        <a:cubicBezTo>
                          <a:pt x="43452" y="84339"/>
                          <a:pt x="74857" y="46239"/>
                          <a:pt x="101503" y="4329"/>
                        </a:cubicBezTo>
                        <a:cubicBezTo>
                          <a:pt x="102455" y="2424"/>
                          <a:pt x="99600" y="-1386"/>
                          <a:pt x="97696" y="51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9" name="Google Shape;1389;p30"/>
                  <p:cNvSpPr/>
                  <p:nvPr/>
                </p:nvSpPr>
                <p:spPr>
                  <a:xfrm>
                    <a:off x="6594784" y="4478028"/>
                    <a:ext cx="101692" cy="11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92" h="114494" extrusionOk="0">
                        <a:moveTo>
                          <a:pt x="97696" y="519"/>
                        </a:moveTo>
                        <a:cubicBezTo>
                          <a:pt x="63437" y="35762"/>
                          <a:pt x="30129" y="71957"/>
                          <a:pt x="628" y="111009"/>
                        </a:cubicBezTo>
                        <a:cubicBezTo>
                          <a:pt x="-1276" y="112914"/>
                          <a:pt x="1580" y="115772"/>
                          <a:pt x="3483" y="113867"/>
                        </a:cubicBezTo>
                        <a:cubicBezTo>
                          <a:pt x="43452" y="84339"/>
                          <a:pt x="74857" y="46239"/>
                          <a:pt x="101503" y="4329"/>
                        </a:cubicBezTo>
                        <a:cubicBezTo>
                          <a:pt x="102455" y="2424"/>
                          <a:pt x="99600" y="-1386"/>
                          <a:pt x="97696" y="51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0" name="Google Shape;1390;p30"/>
                  <p:cNvSpPr/>
                  <p:nvPr/>
                </p:nvSpPr>
                <p:spPr>
                  <a:xfrm>
                    <a:off x="6859020" y="4445209"/>
                    <a:ext cx="193022" cy="129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22" h="129729" extrusionOk="0">
                        <a:moveTo>
                          <a:pt x="0" y="1905"/>
                        </a:moveTo>
                        <a:cubicBezTo>
                          <a:pt x="24743" y="30480"/>
                          <a:pt x="60906" y="49530"/>
                          <a:pt x="91358" y="70485"/>
                        </a:cubicBezTo>
                        <a:cubicBezTo>
                          <a:pt x="123715" y="91440"/>
                          <a:pt x="156071" y="112395"/>
                          <a:pt x="190331" y="129540"/>
                        </a:cubicBezTo>
                        <a:cubicBezTo>
                          <a:pt x="192234" y="130493"/>
                          <a:pt x="194138" y="127635"/>
                          <a:pt x="192234" y="125730"/>
                        </a:cubicBezTo>
                        <a:cubicBezTo>
                          <a:pt x="161781" y="99060"/>
                          <a:pt x="127522" y="77153"/>
                          <a:pt x="94214" y="54293"/>
                        </a:cubicBezTo>
                        <a:cubicBezTo>
                          <a:pt x="64712" y="34290"/>
                          <a:pt x="35211" y="10478"/>
                          <a:pt x="951" y="0"/>
                        </a:cubicBezTo>
                        <a:cubicBezTo>
                          <a:pt x="951" y="0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1" name="Google Shape;1391;p30"/>
                  <p:cNvSpPr/>
                  <p:nvPr/>
                </p:nvSpPr>
                <p:spPr>
                  <a:xfrm>
                    <a:off x="6859020" y="4445209"/>
                    <a:ext cx="193022" cy="129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22" h="129729" extrusionOk="0">
                        <a:moveTo>
                          <a:pt x="0" y="1905"/>
                        </a:moveTo>
                        <a:cubicBezTo>
                          <a:pt x="24743" y="30480"/>
                          <a:pt x="60906" y="49530"/>
                          <a:pt x="91358" y="70485"/>
                        </a:cubicBezTo>
                        <a:cubicBezTo>
                          <a:pt x="123715" y="91440"/>
                          <a:pt x="156071" y="112395"/>
                          <a:pt x="190331" y="129540"/>
                        </a:cubicBezTo>
                        <a:cubicBezTo>
                          <a:pt x="192234" y="130493"/>
                          <a:pt x="194138" y="127635"/>
                          <a:pt x="192234" y="125730"/>
                        </a:cubicBezTo>
                        <a:cubicBezTo>
                          <a:pt x="161781" y="99060"/>
                          <a:pt x="127522" y="77153"/>
                          <a:pt x="94214" y="54293"/>
                        </a:cubicBezTo>
                        <a:cubicBezTo>
                          <a:pt x="64712" y="34290"/>
                          <a:pt x="35211" y="10478"/>
                          <a:pt x="951" y="0"/>
                        </a:cubicBezTo>
                        <a:cubicBezTo>
                          <a:pt x="951" y="0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30"/>
                  <p:cNvSpPr/>
                  <p:nvPr/>
                </p:nvSpPr>
                <p:spPr>
                  <a:xfrm>
                    <a:off x="6877936" y="4441161"/>
                    <a:ext cx="187015" cy="74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015" h="74684" extrusionOk="0">
                        <a:moveTo>
                          <a:pt x="117" y="2143"/>
                        </a:moveTo>
                        <a:cubicBezTo>
                          <a:pt x="-2738" y="18336"/>
                          <a:pt x="47699" y="29766"/>
                          <a:pt x="57216" y="32623"/>
                        </a:cubicBezTo>
                        <a:cubicBezTo>
                          <a:pt x="99089" y="48816"/>
                          <a:pt x="141913" y="63103"/>
                          <a:pt x="184738" y="74533"/>
                        </a:cubicBezTo>
                        <a:cubicBezTo>
                          <a:pt x="187592" y="75486"/>
                          <a:pt x="187592" y="71676"/>
                          <a:pt x="185689" y="70723"/>
                        </a:cubicBezTo>
                        <a:cubicBezTo>
                          <a:pt x="153333" y="54531"/>
                          <a:pt x="120025" y="41196"/>
                          <a:pt x="85765" y="28813"/>
                        </a:cubicBezTo>
                        <a:cubicBezTo>
                          <a:pt x="69587" y="23098"/>
                          <a:pt x="54361" y="17383"/>
                          <a:pt x="38183" y="11668"/>
                        </a:cubicBezTo>
                        <a:cubicBezTo>
                          <a:pt x="35328" y="10716"/>
                          <a:pt x="6778" y="5001"/>
                          <a:pt x="5826" y="2143"/>
                        </a:cubicBezTo>
                        <a:cubicBezTo>
                          <a:pt x="3923" y="-714"/>
                          <a:pt x="117" y="-714"/>
                          <a:pt x="117" y="214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3" name="Google Shape;1393;p30"/>
                  <p:cNvSpPr/>
                  <p:nvPr/>
                </p:nvSpPr>
                <p:spPr>
                  <a:xfrm>
                    <a:off x="6877936" y="4441161"/>
                    <a:ext cx="187015" cy="74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015" h="74684" extrusionOk="0">
                        <a:moveTo>
                          <a:pt x="117" y="2143"/>
                        </a:moveTo>
                        <a:cubicBezTo>
                          <a:pt x="-2738" y="18336"/>
                          <a:pt x="47699" y="29766"/>
                          <a:pt x="57216" y="32623"/>
                        </a:cubicBezTo>
                        <a:cubicBezTo>
                          <a:pt x="99089" y="48816"/>
                          <a:pt x="141913" y="63103"/>
                          <a:pt x="184738" y="74533"/>
                        </a:cubicBezTo>
                        <a:cubicBezTo>
                          <a:pt x="187592" y="75486"/>
                          <a:pt x="187592" y="71676"/>
                          <a:pt x="185689" y="70723"/>
                        </a:cubicBezTo>
                        <a:cubicBezTo>
                          <a:pt x="153333" y="54531"/>
                          <a:pt x="120025" y="41196"/>
                          <a:pt x="85765" y="28813"/>
                        </a:cubicBezTo>
                        <a:cubicBezTo>
                          <a:pt x="69587" y="23098"/>
                          <a:pt x="54361" y="17383"/>
                          <a:pt x="38183" y="11668"/>
                        </a:cubicBezTo>
                        <a:cubicBezTo>
                          <a:pt x="35328" y="10716"/>
                          <a:pt x="6778" y="5001"/>
                          <a:pt x="5826" y="2143"/>
                        </a:cubicBezTo>
                        <a:cubicBezTo>
                          <a:pt x="3923" y="-714"/>
                          <a:pt x="117" y="-714"/>
                          <a:pt x="117" y="214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4" name="Google Shape;1394;p30"/>
                  <p:cNvSpPr/>
                  <p:nvPr/>
                </p:nvSpPr>
                <p:spPr>
                  <a:xfrm>
                    <a:off x="6581137" y="4234707"/>
                    <a:ext cx="406356" cy="379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356" h="379095" extrusionOk="0">
                        <a:moveTo>
                          <a:pt x="396840" y="236220"/>
                        </a:moveTo>
                        <a:lnTo>
                          <a:pt x="406356" y="207645"/>
                        </a:lnTo>
                        <a:lnTo>
                          <a:pt x="338789" y="181928"/>
                        </a:lnTo>
                        <a:lnTo>
                          <a:pt x="393985" y="160973"/>
                        </a:lnTo>
                        <a:lnTo>
                          <a:pt x="382565" y="132398"/>
                        </a:lnTo>
                        <a:lnTo>
                          <a:pt x="309287" y="160020"/>
                        </a:lnTo>
                        <a:cubicBezTo>
                          <a:pt x="308336" y="157163"/>
                          <a:pt x="306433" y="153353"/>
                          <a:pt x="304529" y="150495"/>
                        </a:cubicBezTo>
                        <a:lnTo>
                          <a:pt x="375903" y="123825"/>
                        </a:lnTo>
                        <a:lnTo>
                          <a:pt x="371145" y="110490"/>
                        </a:lnTo>
                        <a:cubicBezTo>
                          <a:pt x="371145" y="110490"/>
                          <a:pt x="371145" y="110490"/>
                          <a:pt x="371145" y="110490"/>
                        </a:cubicBezTo>
                        <a:lnTo>
                          <a:pt x="364483" y="94298"/>
                        </a:lnTo>
                        <a:lnTo>
                          <a:pt x="294061" y="120015"/>
                        </a:lnTo>
                        <a:lnTo>
                          <a:pt x="343547" y="69533"/>
                        </a:lnTo>
                        <a:lnTo>
                          <a:pt x="334031" y="59055"/>
                        </a:lnTo>
                        <a:cubicBezTo>
                          <a:pt x="334031" y="59055"/>
                          <a:pt x="334031" y="59055"/>
                          <a:pt x="334031" y="59055"/>
                        </a:cubicBezTo>
                        <a:lnTo>
                          <a:pt x="321659" y="46673"/>
                        </a:lnTo>
                        <a:lnTo>
                          <a:pt x="274076" y="95250"/>
                        </a:lnTo>
                        <a:lnTo>
                          <a:pt x="295965" y="27623"/>
                        </a:lnTo>
                        <a:lnTo>
                          <a:pt x="282641" y="22860"/>
                        </a:lnTo>
                        <a:cubicBezTo>
                          <a:pt x="282641" y="22860"/>
                          <a:pt x="282641" y="22860"/>
                          <a:pt x="282641" y="22860"/>
                        </a:cubicBezTo>
                        <a:lnTo>
                          <a:pt x="266463" y="17145"/>
                        </a:lnTo>
                        <a:lnTo>
                          <a:pt x="244575" y="86678"/>
                        </a:lnTo>
                        <a:cubicBezTo>
                          <a:pt x="241720" y="84773"/>
                          <a:pt x="237913" y="83820"/>
                          <a:pt x="235058" y="82868"/>
                        </a:cubicBezTo>
                        <a:lnTo>
                          <a:pt x="257898" y="10478"/>
                        </a:lnTo>
                        <a:lnTo>
                          <a:pt x="229349" y="0"/>
                        </a:lnTo>
                        <a:lnTo>
                          <a:pt x="206509" y="70485"/>
                        </a:lnTo>
                        <a:lnTo>
                          <a:pt x="198896" y="953"/>
                        </a:lnTo>
                        <a:lnTo>
                          <a:pt x="185572" y="1905"/>
                        </a:lnTo>
                        <a:cubicBezTo>
                          <a:pt x="185572" y="1905"/>
                          <a:pt x="185572" y="1905"/>
                          <a:pt x="185572" y="1905"/>
                        </a:cubicBezTo>
                        <a:lnTo>
                          <a:pt x="169394" y="2858"/>
                        </a:lnTo>
                        <a:lnTo>
                          <a:pt x="177008" y="73343"/>
                        </a:lnTo>
                        <a:cubicBezTo>
                          <a:pt x="173201" y="73343"/>
                          <a:pt x="170346" y="74295"/>
                          <a:pt x="166539" y="74295"/>
                        </a:cubicBezTo>
                        <a:lnTo>
                          <a:pt x="158926" y="3810"/>
                        </a:lnTo>
                        <a:lnTo>
                          <a:pt x="145603" y="4763"/>
                        </a:lnTo>
                        <a:lnTo>
                          <a:pt x="145603" y="4763"/>
                        </a:lnTo>
                        <a:lnTo>
                          <a:pt x="129425" y="5715"/>
                        </a:lnTo>
                        <a:lnTo>
                          <a:pt x="137038" y="74295"/>
                        </a:lnTo>
                        <a:lnTo>
                          <a:pt x="97069" y="14288"/>
                        </a:lnTo>
                        <a:lnTo>
                          <a:pt x="72326" y="30480"/>
                        </a:lnTo>
                        <a:lnTo>
                          <a:pt x="114198" y="94298"/>
                        </a:lnTo>
                        <a:cubicBezTo>
                          <a:pt x="111344" y="96203"/>
                          <a:pt x="108489" y="98108"/>
                          <a:pt x="106585" y="100965"/>
                        </a:cubicBezTo>
                        <a:lnTo>
                          <a:pt x="66616" y="40958"/>
                        </a:lnTo>
                        <a:lnTo>
                          <a:pt x="41873" y="57150"/>
                        </a:lnTo>
                        <a:lnTo>
                          <a:pt x="75181" y="107633"/>
                        </a:lnTo>
                        <a:lnTo>
                          <a:pt x="10469" y="90488"/>
                        </a:lnTo>
                        <a:lnTo>
                          <a:pt x="7613" y="103823"/>
                        </a:lnTo>
                        <a:cubicBezTo>
                          <a:pt x="7613" y="103823"/>
                          <a:pt x="7613" y="103823"/>
                          <a:pt x="7613" y="103823"/>
                        </a:cubicBezTo>
                        <a:lnTo>
                          <a:pt x="3807" y="120015"/>
                        </a:lnTo>
                        <a:lnTo>
                          <a:pt x="82794" y="140018"/>
                        </a:lnTo>
                        <a:cubicBezTo>
                          <a:pt x="81843" y="142875"/>
                          <a:pt x="80891" y="146685"/>
                          <a:pt x="79939" y="149543"/>
                        </a:cubicBezTo>
                        <a:lnTo>
                          <a:pt x="6662" y="130493"/>
                        </a:lnTo>
                        <a:lnTo>
                          <a:pt x="0" y="160020"/>
                        </a:lnTo>
                        <a:lnTo>
                          <a:pt x="73277" y="179070"/>
                        </a:lnTo>
                        <a:lnTo>
                          <a:pt x="1903" y="193358"/>
                        </a:lnTo>
                        <a:lnTo>
                          <a:pt x="8565" y="223838"/>
                        </a:lnTo>
                        <a:lnTo>
                          <a:pt x="84697" y="209550"/>
                        </a:lnTo>
                        <a:cubicBezTo>
                          <a:pt x="85649" y="212408"/>
                          <a:pt x="87552" y="216218"/>
                          <a:pt x="88504" y="219075"/>
                        </a:cubicBezTo>
                        <a:lnTo>
                          <a:pt x="18082" y="232410"/>
                        </a:lnTo>
                        <a:lnTo>
                          <a:pt x="24743" y="262890"/>
                        </a:lnTo>
                        <a:lnTo>
                          <a:pt x="91359" y="249555"/>
                        </a:lnTo>
                        <a:lnTo>
                          <a:pt x="46631" y="291465"/>
                        </a:lnTo>
                        <a:lnTo>
                          <a:pt x="56148" y="301943"/>
                        </a:lnTo>
                        <a:cubicBezTo>
                          <a:pt x="56148" y="301943"/>
                          <a:pt x="56148" y="301943"/>
                          <a:pt x="56148" y="301943"/>
                        </a:cubicBezTo>
                        <a:lnTo>
                          <a:pt x="67568" y="314325"/>
                        </a:lnTo>
                        <a:lnTo>
                          <a:pt x="122764" y="262890"/>
                        </a:lnTo>
                        <a:cubicBezTo>
                          <a:pt x="125618" y="264795"/>
                          <a:pt x="128473" y="267653"/>
                          <a:pt x="131328" y="269558"/>
                        </a:cubicBezTo>
                        <a:lnTo>
                          <a:pt x="74229" y="322898"/>
                        </a:lnTo>
                        <a:lnTo>
                          <a:pt x="83745" y="333375"/>
                        </a:lnTo>
                        <a:cubicBezTo>
                          <a:pt x="83745" y="333375"/>
                          <a:pt x="83745" y="333375"/>
                          <a:pt x="83745" y="333375"/>
                        </a:cubicBezTo>
                        <a:lnTo>
                          <a:pt x="95165" y="345758"/>
                        </a:lnTo>
                        <a:lnTo>
                          <a:pt x="119909" y="322898"/>
                        </a:lnTo>
                        <a:lnTo>
                          <a:pt x="112295" y="345758"/>
                        </a:lnTo>
                        <a:lnTo>
                          <a:pt x="125618" y="350520"/>
                        </a:lnTo>
                        <a:cubicBezTo>
                          <a:pt x="125618" y="350520"/>
                          <a:pt x="125618" y="350520"/>
                          <a:pt x="125618" y="350520"/>
                        </a:cubicBezTo>
                        <a:lnTo>
                          <a:pt x="140845" y="356235"/>
                        </a:lnTo>
                        <a:lnTo>
                          <a:pt x="164636" y="286703"/>
                        </a:lnTo>
                        <a:cubicBezTo>
                          <a:pt x="167491" y="287655"/>
                          <a:pt x="171298" y="288608"/>
                          <a:pt x="174152" y="289560"/>
                        </a:cubicBezTo>
                        <a:lnTo>
                          <a:pt x="147506" y="367665"/>
                        </a:lnTo>
                        <a:lnTo>
                          <a:pt x="176056" y="379095"/>
                        </a:lnTo>
                        <a:lnTo>
                          <a:pt x="198896" y="311468"/>
                        </a:lnTo>
                        <a:lnTo>
                          <a:pt x="214122" y="373380"/>
                        </a:lnTo>
                        <a:lnTo>
                          <a:pt x="243624" y="366713"/>
                        </a:lnTo>
                        <a:lnTo>
                          <a:pt x="225542" y="294323"/>
                        </a:lnTo>
                        <a:cubicBezTo>
                          <a:pt x="229349" y="294323"/>
                          <a:pt x="232204" y="293370"/>
                          <a:pt x="236010" y="292418"/>
                        </a:cubicBezTo>
                        <a:lnTo>
                          <a:pt x="255995" y="369570"/>
                        </a:lnTo>
                        <a:lnTo>
                          <a:pt x="285496" y="362903"/>
                        </a:lnTo>
                        <a:lnTo>
                          <a:pt x="266463" y="285750"/>
                        </a:lnTo>
                        <a:lnTo>
                          <a:pt x="310239" y="343853"/>
                        </a:lnTo>
                        <a:lnTo>
                          <a:pt x="334031" y="325755"/>
                        </a:lnTo>
                        <a:lnTo>
                          <a:pt x="287399" y="262890"/>
                        </a:lnTo>
                        <a:cubicBezTo>
                          <a:pt x="289303" y="260033"/>
                          <a:pt x="292158" y="258128"/>
                          <a:pt x="294061" y="255270"/>
                        </a:cubicBezTo>
                        <a:lnTo>
                          <a:pt x="342595" y="320993"/>
                        </a:lnTo>
                        <a:lnTo>
                          <a:pt x="366387" y="302895"/>
                        </a:lnTo>
                        <a:lnTo>
                          <a:pt x="323562" y="244793"/>
                        </a:lnTo>
                        <a:lnTo>
                          <a:pt x="379710" y="265748"/>
                        </a:lnTo>
                        <a:lnTo>
                          <a:pt x="389226" y="237173"/>
                        </a:lnTo>
                        <a:lnTo>
                          <a:pt x="315949" y="208598"/>
                        </a:lnTo>
                        <a:cubicBezTo>
                          <a:pt x="316900" y="204788"/>
                          <a:pt x="316900" y="201930"/>
                          <a:pt x="316900" y="198120"/>
                        </a:cubicBezTo>
                        <a:lnTo>
                          <a:pt x="396840" y="23622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5" name="Google Shape;1395;p30"/>
                <p:cNvGrpSpPr/>
                <p:nvPr/>
              </p:nvGrpSpPr>
              <p:grpSpPr>
                <a:xfrm>
                  <a:off x="5322502" y="4343290"/>
                  <a:ext cx="159452" cy="147643"/>
                  <a:chOff x="6705277" y="4343290"/>
                  <a:chExt cx="159452" cy="147643"/>
                </a:xfrm>
              </p:grpSpPr>
              <p:sp>
                <p:nvSpPr>
                  <p:cNvPr id="1396" name="Google Shape;1396;p30"/>
                  <p:cNvSpPr/>
                  <p:nvPr/>
                </p:nvSpPr>
                <p:spPr>
                  <a:xfrm>
                    <a:off x="6705277" y="4394200"/>
                    <a:ext cx="33408" cy="33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08" h="33437" extrusionOk="0">
                        <a:moveTo>
                          <a:pt x="27173" y="30054"/>
                        </a:moveTo>
                        <a:cubicBezTo>
                          <a:pt x="33834" y="24339"/>
                          <a:pt x="35737" y="13862"/>
                          <a:pt x="30027" y="6242"/>
                        </a:cubicBezTo>
                        <a:cubicBezTo>
                          <a:pt x="24318" y="-426"/>
                          <a:pt x="13849" y="-2331"/>
                          <a:pt x="6236" y="3384"/>
                        </a:cubicBezTo>
                        <a:cubicBezTo>
                          <a:pt x="-426" y="9099"/>
                          <a:pt x="-2329" y="19577"/>
                          <a:pt x="3381" y="27196"/>
                        </a:cubicBezTo>
                        <a:cubicBezTo>
                          <a:pt x="10043" y="33864"/>
                          <a:pt x="20511" y="35769"/>
                          <a:pt x="27173" y="3005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7" name="Google Shape;1397;p30"/>
                  <p:cNvSpPr/>
                  <p:nvPr/>
                </p:nvSpPr>
                <p:spPr>
                  <a:xfrm>
                    <a:off x="6711068" y="4361896"/>
                    <a:ext cx="21827" cy="21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27" h="21572" extrusionOk="0">
                        <a:moveTo>
                          <a:pt x="17575" y="19496"/>
                        </a:moveTo>
                        <a:cubicBezTo>
                          <a:pt x="22333" y="15686"/>
                          <a:pt x="23285" y="9018"/>
                          <a:pt x="19479" y="4256"/>
                        </a:cubicBezTo>
                        <a:cubicBezTo>
                          <a:pt x="15672" y="-507"/>
                          <a:pt x="9011" y="-1459"/>
                          <a:pt x="4252" y="2351"/>
                        </a:cubicBezTo>
                        <a:cubicBezTo>
                          <a:pt x="-506" y="6161"/>
                          <a:pt x="-1458" y="12828"/>
                          <a:pt x="2349" y="17591"/>
                        </a:cubicBezTo>
                        <a:cubicBezTo>
                          <a:pt x="6155" y="21401"/>
                          <a:pt x="12817" y="23306"/>
                          <a:pt x="17575" y="1949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30"/>
                  <p:cNvSpPr/>
                  <p:nvPr/>
                </p:nvSpPr>
                <p:spPr>
                  <a:xfrm>
                    <a:off x="6763612" y="4359484"/>
                    <a:ext cx="15120" cy="160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20" h="16094" extrusionOk="0">
                        <a:moveTo>
                          <a:pt x="242" y="7620"/>
                        </a:moveTo>
                        <a:cubicBezTo>
                          <a:pt x="242" y="7620"/>
                          <a:pt x="242" y="7620"/>
                          <a:pt x="242" y="7620"/>
                        </a:cubicBezTo>
                        <a:cubicBezTo>
                          <a:pt x="242" y="6668"/>
                          <a:pt x="242" y="4763"/>
                          <a:pt x="242" y="3810"/>
                        </a:cubicBezTo>
                        <a:cubicBezTo>
                          <a:pt x="242" y="4763"/>
                          <a:pt x="242" y="5715"/>
                          <a:pt x="242" y="7620"/>
                        </a:cubicBezTo>
                        <a:cubicBezTo>
                          <a:pt x="-709" y="13335"/>
                          <a:pt x="5001" y="18097"/>
                          <a:pt x="10710" y="15240"/>
                        </a:cubicBezTo>
                        <a:cubicBezTo>
                          <a:pt x="16421" y="12383"/>
                          <a:pt x="16421" y="5715"/>
                          <a:pt x="11662" y="1905"/>
                        </a:cubicBezTo>
                        <a:cubicBezTo>
                          <a:pt x="9759" y="0"/>
                          <a:pt x="8808" y="0"/>
                          <a:pt x="6904" y="0"/>
                        </a:cubicBezTo>
                        <a:cubicBezTo>
                          <a:pt x="5952" y="0"/>
                          <a:pt x="5952" y="0"/>
                          <a:pt x="6904" y="0"/>
                        </a:cubicBezTo>
                        <a:cubicBezTo>
                          <a:pt x="5952" y="0"/>
                          <a:pt x="5001" y="0"/>
                          <a:pt x="5001" y="0"/>
                        </a:cubicBezTo>
                        <a:cubicBezTo>
                          <a:pt x="1194" y="953"/>
                          <a:pt x="-709" y="3810"/>
                          <a:pt x="242" y="762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9" name="Google Shape;1399;p30"/>
                  <p:cNvSpPr/>
                  <p:nvPr/>
                </p:nvSpPr>
                <p:spPr>
                  <a:xfrm>
                    <a:off x="6757028" y="4417503"/>
                    <a:ext cx="19763" cy="20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63" h="20171" extrusionOk="0">
                        <a:moveTo>
                          <a:pt x="16343" y="18182"/>
                        </a:moveTo>
                        <a:cubicBezTo>
                          <a:pt x="25859" y="10562"/>
                          <a:pt x="13488" y="-5631"/>
                          <a:pt x="3972" y="1990"/>
                        </a:cubicBezTo>
                        <a:cubicBezTo>
                          <a:pt x="-6497" y="9609"/>
                          <a:pt x="5875" y="25802"/>
                          <a:pt x="16343" y="1818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0" name="Google Shape;1400;p30"/>
                  <p:cNvSpPr/>
                  <p:nvPr/>
                </p:nvSpPr>
                <p:spPr>
                  <a:xfrm>
                    <a:off x="6725343" y="4457146"/>
                    <a:ext cx="21827" cy="22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27" h="22799" extrusionOk="0">
                        <a:moveTo>
                          <a:pt x="17575" y="20448"/>
                        </a:moveTo>
                        <a:cubicBezTo>
                          <a:pt x="22333" y="16638"/>
                          <a:pt x="23285" y="9018"/>
                          <a:pt x="19479" y="4256"/>
                        </a:cubicBezTo>
                        <a:cubicBezTo>
                          <a:pt x="15672" y="-507"/>
                          <a:pt x="9011" y="-1459"/>
                          <a:pt x="4252" y="2351"/>
                        </a:cubicBezTo>
                        <a:cubicBezTo>
                          <a:pt x="-506" y="6161"/>
                          <a:pt x="-1458" y="13781"/>
                          <a:pt x="2349" y="18543"/>
                        </a:cubicBezTo>
                        <a:cubicBezTo>
                          <a:pt x="5204" y="23306"/>
                          <a:pt x="12817" y="24259"/>
                          <a:pt x="17575" y="2044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30"/>
                  <p:cNvSpPr/>
                  <p:nvPr/>
                </p:nvSpPr>
                <p:spPr>
                  <a:xfrm>
                    <a:off x="6773558" y="4465561"/>
                    <a:ext cx="25321" cy="25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21" h="25372" extrusionOk="0">
                        <a:moveTo>
                          <a:pt x="20750" y="22511"/>
                        </a:moveTo>
                        <a:cubicBezTo>
                          <a:pt x="33121" y="12986"/>
                          <a:pt x="17895" y="-7017"/>
                          <a:pt x="4571" y="2508"/>
                        </a:cubicBezTo>
                        <a:cubicBezTo>
                          <a:pt x="-7800" y="12033"/>
                          <a:pt x="7426" y="32988"/>
                          <a:pt x="20750" y="2251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2" name="Google Shape;1402;p30"/>
                  <p:cNvSpPr/>
                  <p:nvPr/>
                </p:nvSpPr>
                <p:spPr>
                  <a:xfrm>
                    <a:off x="6829590" y="4452051"/>
                    <a:ext cx="7038" cy="6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38" h="6877" extrusionOk="0">
                        <a:moveTo>
                          <a:pt x="5639" y="6494"/>
                        </a:moveTo>
                        <a:cubicBezTo>
                          <a:pt x="9445" y="3636"/>
                          <a:pt x="4687" y="-2079"/>
                          <a:pt x="880" y="779"/>
                        </a:cubicBezTo>
                        <a:cubicBezTo>
                          <a:pt x="-1975" y="2684"/>
                          <a:pt x="2784" y="8399"/>
                          <a:pt x="5639" y="649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3" name="Google Shape;1403;p30"/>
                  <p:cNvSpPr/>
                  <p:nvPr/>
                </p:nvSpPr>
                <p:spPr>
                  <a:xfrm>
                    <a:off x="6800523" y="4392921"/>
                    <a:ext cx="22779" cy="23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79" h="23207" extrusionOk="0">
                        <a:moveTo>
                          <a:pt x="18527" y="20856"/>
                        </a:moveTo>
                        <a:cubicBezTo>
                          <a:pt x="23285" y="17046"/>
                          <a:pt x="24237" y="9426"/>
                          <a:pt x="20430" y="4664"/>
                        </a:cubicBezTo>
                        <a:cubicBezTo>
                          <a:pt x="16623" y="-99"/>
                          <a:pt x="9010" y="-2004"/>
                          <a:pt x="4252" y="2759"/>
                        </a:cubicBezTo>
                        <a:cubicBezTo>
                          <a:pt x="-506" y="6569"/>
                          <a:pt x="-1458" y="14189"/>
                          <a:pt x="2349" y="18951"/>
                        </a:cubicBezTo>
                        <a:cubicBezTo>
                          <a:pt x="6156" y="23714"/>
                          <a:pt x="13769" y="24666"/>
                          <a:pt x="18527" y="2085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30"/>
                  <p:cNvSpPr/>
                  <p:nvPr/>
                </p:nvSpPr>
                <p:spPr>
                  <a:xfrm>
                    <a:off x="6858836" y="4405587"/>
                    <a:ext cx="5893" cy="5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3" h="5332" extrusionOk="0">
                        <a:moveTo>
                          <a:pt x="2087" y="4380"/>
                        </a:moveTo>
                        <a:cubicBezTo>
                          <a:pt x="3038" y="4380"/>
                          <a:pt x="3038" y="4380"/>
                          <a:pt x="3990" y="5332"/>
                        </a:cubicBezTo>
                        <a:cubicBezTo>
                          <a:pt x="4942" y="5332"/>
                          <a:pt x="5893" y="5332"/>
                          <a:pt x="5893" y="4380"/>
                        </a:cubicBezTo>
                        <a:cubicBezTo>
                          <a:pt x="5893" y="3427"/>
                          <a:pt x="5893" y="3427"/>
                          <a:pt x="5893" y="2475"/>
                        </a:cubicBezTo>
                        <a:cubicBezTo>
                          <a:pt x="3990" y="-3240"/>
                          <a:pt x="-3623" y="2475"/>
                          <a:pt x="2087" y="438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5" name="Google Shape;1405;p30"/>
                  <p:cNvSpPr/>
                  <p:nvPr/>
                </p:nvSpPr>
                <p:spPr>
                  <a:xfrm>
                    <a:off x="6812110" y="4343290"/>
                    <a:ext cx="10615" cy="10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5" h="10481" extrusionOk="0">
                        <a:moveTo>
                          <a:pt x="8843" y="9527"/>
                        </a:moveTo>
                        <a:cubicBezTo>
                          <a:pt x="13601" y="5717"/>
                          <a:pt x="7892" y="-2855"/>
                          <a:pt x="2181" y="954"/>
                        </a:cubicBezTo>
                        <a:cubicBezTo>
                          <a:pt x="-3528" y="4765"/>
                          <a:pt x="3133" y="13337"/>
                          <a:pt x="8843" y="952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06" name="Google Shape;1406;p30"/>
              <p:cNvGrpSpPr/>
              <p:nvPr/>
            </p:nvGrpSpPr>
            <p:grpSpPr>
              <a:xfrm rot="-5751848">
                <a:off x="-327727" y="2752445"/>
                <a:ext cx="316292" cy="318031"/>
                <a:chOff x="4937424" y="3974675"/>
                <a:chExt cx="878138" cy="882967"/>
              </a:xfrm>
            </p:grpSpPr>
            <p:sp>
              <p:nvSpPr>
                <p:cNvPr id="1407" name="Google Shape;1407;p30"/>
                <p:cNvSpPr/>
                <p:nvPr/>
              </p:nvSpPr>
              <p:spPr>
                <a:xfrm>
                  <a:off x="4937424" y="3974675"/>
                  <a:ext cx="878138" cy="88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138" h="882967" extrusionOk="0">
                      <a:moveTo>
                        <a:pt x="877425" y="446722"/>
                      </a:moveTo>
                      <a:lnTo>
                        <a:pt x="875521" y="431482"/>
                      </a:lnTo>
                      <a:cubicBezTo>
                        <a:pt x="874570" y="426720"/>
                        <a:pt x="873618" y="422910"/>
                        <a:pt x="872666" y="418147"/>
                      </a:cubicBezTo>
                      <a:cubicBezTo>
                        <a:pt x="868859" y="401955"/>
                        <a:pt x="862198" y="392430"/>
                        <a:pt x="854585" y="386715"/>
                      </a:cubicBezTo>
                      <a:cubicBezTo>
                        <a:pt x="839358" y="374332"/>
                        <a:pt x="824132" y="364807"/>
                        <a:pt x="808905" y="355282"/>
                      </a:cubicBezTo>
                      <a:cubicBezTo>
                        <a:pt x="792727" y="346710"/>
                        <a:pt x="776549" y="340995"/>
                        <a:pt x="758468" y="337185"/>
                      </a:cubicBezTo>
                      <a:cubicBezTo>
                        <a:pt x="740386" y="333375"/>
                        <a:pt x="722305" y="332422"/>
                        <a:pt x="703272" y="331470"/>
                      </a:cubicBezTo>
                      <a:cubicBezTo>
                        <a:pt x="696610" y="331470"/>
                        <a:pt x="689949" y="330518"/>
                        <a:pt x="682336" y="330518"/>
                      </a:cubicBezTo>
                      <a:cubicBezTo>
                        <a:pt x="682336" y="330518"/>
                        <a:pt x="682336" y="330518"/>
                        <a:pt x="682336" y="330518"/>
                      </a:cubicBezTo>
                      <a:cubicBezTo>
                        <a:pt x="696610" y="320040"/>
                        <a:pt x="710885" y="309563"/>
                        <a:pt x="723257" y="298132"/>
                      </a:cubicBezTo>
                      <a:cubicBezTo>
                        <a:pt x="736580" y="286703"/>
                        <a:pt x="748000" y="274320"/>
                        <a:pt x="758468" y="260032"/>
                      </a:cubicBezTo>
                      <a:cubicBezTo>
                        <a:pt x="768936" y="245745"/>
                        <a:pt x="778452" y="231457"/>
                        <a:pt x="787017" y="216218"/>
                      </a:cubicBezTo>
                      <a:cubicBezTo>
                        <a:pt x="790824" y="208597"/>
                        <a:pt x="793679" y="199072"/>
                        <a:pt x="792727" y="185738"/>
                      </a:cubicBezTo>
                      <a:cubicBezTo>
                        <a:pt x="792727" y="182880"/>
                        <a:pt x="791776" y="179070"/>
                        <a:pt x="791776" y="175260"/>
                      </a:cubicBezTo>
                      <a:lnTo>
                        <a:pt x="789872" y="163830"/>
                      </a:lnTo>
                      <a:cubicBezTo>
                        <a:pt x="789872" y="161925"/>
                        <a:pt x="788921" y="160020"/>
                        <a:pt x="787969" y="157163"/>
                      </a:cubicBezTo>
                      <a:cubicBezTo>
                        <a:pt x="787017" y="154305"/>
                        <a:pt x="785114" y="151447"/>
                        <a:pt x="782259" y="146685"/>
                      </a:cubicBezTo>
                      <a:lnTo>
                        <a:pt x="778452" y="140018"/>
                      </a:lnTo>
                      <a:lnTo>
                        <a:pt x="772743" y="132397"/>
                      </a:lnTo>
                      <a:cubicBezTo>
                        <a:pt x="770839" y="129540"/>
                        <a:pt x="767984" y="125730"/>
                        <a:pt x="765130" y="122872"/>
                      </a:cubicBezTo>
                      <a:lnTo>
                        <a:pt x="761323" y="118110"/>
                      </a:lnTo>
                      <a:lnTo>
                        <a:pt x="756564" y="112395"/>
                      </a:lnTo>
                      <a:lnTo>
                        <a:pt x="708982" y="64770"/>
                      </a:lnTo>
                      <a:lnTo>
                        <a:pt x="703272" y="60007"/>
                      </a:lnTo>
                      <a:lnTo>
                        <a:pt x="698514" y="56197"/>
                      </a:lnTo>
                      <a:cubicBezTo>
                        <a:pt x="695659" y="53340"/>
                        <a:pt x="691852" y="51435"/>
                        <a:pt x="688997" y="48578"/>
                      </a:cubicBezTo>
                      <a:lnTo>
                        <a:pt x="681384" y="42863"/>
                      </a:lnTo>
                      <a:lnTo>
                        <a:pt x="674722" y="39053"/>
                      </a:lnTo>
                      <a:cubicBezTo>
                        <a:pt x="670916" y="36195"/>
                        <a:pt x="667109" y="35243"/>
                        <a:pt x="664254" y="34290"/>
                      </a:cubicBezTo>
                      <a:cubicBezTo>
                        <a:pt x="661399" y="33338"/>
                        <a:pt x="659496" y="32385"/>
                        <a:pt x="657593" y="32385"/>
                      </a:cubicBezTo>
                      <a:lnTo>
                        <a:pt x="646173" y="31432"/>
                      </a:lnTo>
                      <a:cubicBezTo>
                        <a:pt x="642366" y="31432"/>
                        <a:pt x="639511" y="31432"/>
                        <a:pt x="635704" y="31432"/>
                      </a:cubicBezTo>
                      <a:cubicBezTo>
                        <a:pt x="622382" y="31432"/>
                        <a:pt x="612865" y="35243"/>
                        <a:pt x="604300" y="40957"/>
                      </a:cubicBezTo>
                      <a:cubicBezTo>
                        <a:pt x="588122" y="51435"/>
                        <a:pt x="573847" y="63818"/>
                        <a:pt x="559572" y="76200"/>
                      </a:cubicBezTo>
                      <a:cubicBezTo>
                        <a:pt x="545297" y="89535"/>
                        <a:pt x="533878" y="103822"/>
                        <a:pt x="523409" y="119063"/>
                      </a:cubicBezTo>
                      <a:cubicBezTo>
                        <a:pt x="512941" y="135255"/>
                        <a:pt x="503425" y="152400"/>
                        <a:pt x="494860" y="169545"/>
                      </a:cubicBezTo>
                      <a:cubicBezTo>
                        <a:pt x="486295" y="186690"/>
                        <a:pt x="477730" y="204788"/>
                        <a:pt x="471068" y="222885"/>
                      </a:cubicBezTo>
                      <a:cubicBezTo>
                        <a:pt x="466310" y="235268"/>
                        <a:pt x="462504" y="247650"/>
                        <a:pt x="458697" y="260032"/>
                      </a:cubicBezTo>
                      <a:cubicBezTo>
                        <a:pt x="458697" y="256222"/>
                        <a:pt x="457746" y="253365"/>
                        <a:pt x="457746" y="249555"/>
                      </a:cubicBezTo>
                      <a:cubicBezTo>
                        <a:pt x="455842" y="231457"/>
                        <a:pt x="453939" y="214313"/>
                        <a:pt x="451084" y="196215"/>
                      </a:cubicBezTo>
                      <a:cubicBezTo>
                        <a:pt x="448229" y="178118"/>
                        <a:pt x="446326" y="160972"/>
                        <a:pt x="442519" y="143828"/>
                      </a:cubicBezTo>
                      <a:cubicBezTo>
                        <a:pt x="438713" y="126682"/>
                        <a:pt x="434906" y="109538"/>
                        <a:pt x="429196" y="92393"/>
                      </a:cubicBezTo>
                      <a:cubicBezTo>
                        <a:pt x="423486" y="75247"/>
                        <a:pt x="417776" y="59055"/>
                        <a:pt x="412066" y="41910"/>
                      </a:cubicBezTo>
                      <a:cubicBezTo>
                        <a:pt x="409211" y="33338"/>
                        <a:pt x="404453" y="25718"/>
                        <a:pt x="397791" y="18097"/>
                      </a:cubicBezTo>
                      <a:cubicBezTo>
                        <a:pt x="395888" y="16193"/>
                        <a:pt x="393985" y="14288"/>
                        <a:pt x="392081" y="12382"/>
                      </a:cubicBezTo>
                      <a:lnTo>
                        <a:pt x="386372" y="6668"/>
                      </a:lnTo>
                      <a:cubicBezTo>
                        <a:pt x="385420" y="5715"/>
                        <a:pt x="384468" y="4763"/>
                        <a:pt x="382565" y="3810"/>
                      </a:cubicBezTo>
                      <a:cubicBezTo>
                        <a:pt x="380661" y="2857"/>
                        <a:pt x="378758" y="1905"/>
                        <a:pt x="376855" y="1905"/>
                      </a:cubicBezTo>
                      <a:lnTo>
                        <a:pt x="373048" y="953"/>
                      </a:lnTo>
                      <a:lnTo>
                        <a:pt x="368290" y="0"/>
                      </a:lnTo>
                      <a:cubicBezTo>
                        <a:pt x="366387" y="0"/>
                        <a:pt x="364483" y="0"/>
                        <a:pt x="362580" y="0"/>
                      </a:cubicBezTo>
                      <a:lnTo>
                        <a:pt x="359725" y="0"/>
                      </a:lnTo>
                      <a:lnTo>
                        <a:pt x="355919" y="0"/>
                      </a:lnTo>
                      <a:lnTo>
                        <a:pt x="324514" y="7620"/>
                      </a:lnTo>
                      <a:lnTo>
                        <a:pt x="320707" y="9525"/>
                      </a:lnTo>
                      <a:lnTo>
                        <a:pt x="317852" y="11430"/>
                      </a:lnTo>
                      <a:cubicBezTo>
                        <a:pt x="315949" y="12382"/>
                        <a:pt x="314046" y="13335"/>
                        <a:pt x="313094" y="14288"/>
                      </a:cubicBezTo>
                      <a:lnTo>
                        <a:pt x="309287" y="17145"/>
                      </a:lnTo>
                      <a:lnTo>
                        <a:pt x="306433" y="20003"/>
                      </a:lnTo>
                      <a:cubicBezTo>
                        <a:pt x="304529" y="21907"/>
                        <a:pt x="303578" y="22860"/>
                        <a:pt x="301674" y="24765"/>
                      </a:cubicBezTo>
                      <a:cubicBezTo>
                        <a:pt x="300723" y="25718"/>
                        <a:pt x="299771" y="27622"/>
                        <a:pt x="299771" y="28575"/>
                      </a:cubicBezTo>
                      <a:lnTo>
                        <a:pt x="296916" y="36195"/>
                      </a:lnTo>
                      <a:cubicBezTo>
                        <a:pt x="295965" y="39053"/>
                        <a:pt x="295965" y="40957"/>
                        <a:pt x="295013" y="43815"/>
                      </a:cubicBezTo>
                      <a:cubicBezTo>
                        <a:pt x="293109" y="53340"/>
                        <a:pt x="293109" y="62865"/>
                        <a:pt x="294061" y="71438"/>
                      </a:cubicBezTo>
                      <a:cubicBezTo>
                        <a:pt x="296916" y="88582"/>
                        <a:pt x="299771" y="106680"/>
                        <a:pt x="303578" y="123825"/>
                      </a:cubicBezTo>
                      <a:cubicBezTo>
                        <a:pt x="307384" y="140970"/>
                        <a:pt x="312142" y="158115"/>
                        <a:pt x="317852" y="175260"/>
                      </a:cubicBezTo>
                      <a:cubicBezTo>
                        <a:pt x="323562" y="192405"/>
                        <a:pt x="330224" y="208597"/>
                        <a:pt x="335934" y="225743"/>
                      </a:cubicBezTo>
                      <a:cubicBezTo>
                        <a:pt x="337837" y="229553"/>
                        <a:pt x="338789" y="233363"/>
                        <a:pt x="340692" y="237172"/>
                      </a:cubicBezTo>
                      <a:cubicBezTo>
                        <a:pt x="336886" y="233363"/>
                        <a:pt x="333079" y="228600"/>
                        <a:pt x="329272" y="224790"/>
                      </a:cubicBezTo>
                      <a:cubicBezTo>
                        <a:pt x="314998" y="210503"/>
                        <a:pt x="300723" y="197168"/>
                        <a:pt x="285496" y="185738"/>
                      </a:cubicBezTo>
                      <a:cubicBezTo>
                        <a:pt x="270270" y="173355"/>
                        <a:pt x="255043" y="161925"/>
                        <a:pt x="239817" y="152400"/>
                      </a:cubicBezTo>
                      <a:cubicBezTo>
                        <a:pt x="223639" y="142875"/>
                        <a:pt x="207460" y="136207"/>
                        <a:pt x="189379" y="132397"/>
                      </a:cubicBezTo>
                      <a:cubicBezTo>
                        <a:pt x="171298" y="128588"/>
                        <a:pt x="153217" y="126682"/>
                        <a:pt x="135135" y="126682"/>
                      </a:cubicBezTo>
                      <a:cubicBezTo>
                        <a:pt x="125618" y="126682"/>
                        <a:pt x="115150" y="130493"/>
                        <a:pt x="102778" y="140018"/>
                      </a:cubicBezTo>
                      <a:cubicBezTo>
                        <a:pt x="99924" y="142875"/>
                        <a:pt x="96117" y="145732"/>
                        <a:pt x="93262" y="148590"/>
                      </a:cubicBezTo>
                      <a:lnTo>
                        <a:pt x="82794" y="159068"/>
                      </a:lnTo>
                      <a:cubicBezTo>
                        <a:pt x="80891" y="160972"/>
                        <a:pt x="78987" y="162878"/>
                        <a:pt x="77084" y="166688"/>
                      </a:cubicBezTo>
                      <a:cubicBezTo>
                        <a:pt x="75181" y="170497"/>
                        <a:pt x="72326" y="174307"/>
                        <a:pt x="69471" y="180975"/>
                      </a:cubicBezTo>
                      <a:lnTo>
                        <a:pt x="64712" y="190500"/>
                      </a:lnTo>
                      <a:lnTo>
                        <a:pt x="59003" y="202882"/>
                      </a:lnTo>
                      <a:cubicBezTo>
                        <a:pt x="57099" y="207645"/>
                        <a:pt x="54244" y="213360"/>
                        <a:pt x="52341" y="219075"/>
                      </a:cubicBezTo>
                      <a:lnTo>
                        <a:pt x="48535" y="227647"/>
                      </a:lnTo>
                      <a:lnTo>
                        <a:pt x="44728" y="238125"/>
                      </a:lnTo>
                      <a:lnTo>
                        <a:pt x="15227" y="331470"/>
                      </a:lnTo>
                      <a:lnTo>
                        <a:pt x="12371" y="342900"/>
                      </a:lnTo>
                      <a:lnTo>
                        <a:pt x="10469" y="351472"/>
                      </a:lnTo>
                      <a:cubicBezTo>
                        <a:pt x="9517" y="357188"/>
                        <a:pt x="7613" y="363855"/>
                        <a:pt x="6662" y="368618"/>
                      </a:cubicBezTo>
                      <a:lnTo>
                        <a:pt x="3807" y="381953"/>
                      </a:lnTo>
                      <a:lnTo>
                        <a:pt x="1903" y="393382"/>
                      </a:lnTo>
                      <a:cubicBezTo>
                        <a:pt x="952" y="400050"/>
                        <a:pt x="0" y="405765"/>
                        <a:pt x="0" y="409575"/>
                      </a:cubicBezTo>
                      <a:cubicBezTo>
                        <a:pt x="0" y="414338"/>
                        <a:pt x="0" y="416243"/>
                        <a:pt x="952" y="419100"/>
                      </a:cubicBezTo>
                      <a:lnTo>
                        <a:pt x="2855" y="434340"/>
                      </a:lnTo>
                      <a:cubicBezTo>
                        <a:pt x="3807" y="439103"/>
                        <a:pt x="4758" y="442913"/>
                        <a:pt x="5710" y="447675"/>
                      </a:cubicBezTo>
                      <a:cubicBezTo>
                        <a:pt x="10469" y="463868"/>
                        <a:pt x="16178" y="473393"/>
                        <a:pt x="23791" y="479107"/>
                      </a:cubicBezTo>
                      <a:cubicBezTo>
                        <a:pt x="39018" y="491490"/>
                        <a:pt x="54244" y="501015"/>
                        <a:pt x="70423" y="509588"/>
                      </a:cubicBezTo>
                      <a:cubicBezTo>
                        <a:pt x="86601" y="518160"/>
                        <a:pt x="103730" y="522922"/>
                        <a:pt x="121812" y="525780"/>
                      </a:cubicBezTo>
                      <a:cubicBezTo>
                        <a:pt x="139893" y="528638"/>
                        <a:pt x="158926" y="528638"/>
                        <a:pt x="177008" y="528638"/>
                      </a:cubicBezTo>
                      <a:cubicBezTo>
                        <a:pt x="196041" y="528638"/>
                        <a:pt x="215074" y="527685"/>
                        <a:pt x="234107" y="525780"/>
                      </a:cubicBezTo>
                      <a:cubicBezTo>
                        <a:pt x="241720" y="524828"/>
                        <a:pt x="249333" y="523875"/>
                        <a:pt x="256946" y="522922"/>
                      </a:cubicBezTo>
                      <a:cubicBezTo>
                        <a:pt x="254092" y="524828"/>
                        <a:pt x="251237" y="526732"/>
                        <a:pt x="248382" y="528638"/>
                      </a:cubicBezTo>
                      <a:cubicBezTo>
                        <a:pt x="235058" y="539115"/>
                        <a:pt x="220784" y="548640"/>
                        <a:pt x="207460" y="559118"/>
                      </a:cubicBezTo>
                      <a:cubicBezTo>
                        <a:pt x="194138" y="569595"/>
                        <a:pt x="181766" y="581025"/>
                        <a:pt x="169394" y="593407"/>
                      </a:cubicBezTo>
                      <a:cubicBezTo>
                        <a:pt x="157023" y="605790"/>
                        <a:pt x="145603" y="617220"/>
                        <a:pt x="134183" y="630555"/>
                      </a:cubicBezTo>
                      <a:cubicBezTo>
                        <a:pt x="128473" y="637222"/>
                        <a:pt x="123715" y="643890"/>
                        <a:pt x="120860" y="653415"/>
                      </a:cubicBezTo>
                      <a:cubicBezTo>
                        <a:pt x="119909" y="655320"/>
                        <a:pt x="118957" y="658178"/>
                        <a:pt x="118957" y="660082"/>
                      </a:cubicBezTo>
                      <a:lnTo>
                        <a:pt x="117053" y="667703"/>
                      </a:lnTo>
                      <a:cubicBezTo>
                        <a:pt x="117053" y="668655"/>
                        <a:pt x="116102" y="670560"/>
                        <a:pt x="117053" y="672465"/>
                      </a:cubicBezTo>
                      <a:cubicBezTo>
                        <a:pt x="117053" y="674370"/>
                        <a:pt x="117053" y="676275"/>
                        <a:pt x="118005" y="679132"/>
                      </a:cubicBezTo>
                      <a:lnTo>
                        <a:pt x="118957" y="682943"/>
                      </a:lnTo>
                      <a:lnTo>
                        <a:pt x="120860" y="687705"/>
                      </a:lnTo>
                      <a:cubicBezTo>
                        <a:pt x="121812" y="689610"/>
                        <a:pt x="122764" y="691515"/>
                        <a:pt x="123715" y="693420"/>
                      </a:cubicBezTo>
                      <a:lnTo>
                        <a:pt x="124667" y="696278"/>
                      </a:lnTo>
                      <a:lnTo>
                        <a:pt x="126570" y="700088"/>
                      </a:lnTo>
                      <a:lnTo>
                        <a:pt x="148458" y="725805"/>
                      </a:lnTo>
                      <a:lnTo>
                        <a:pt x="151313" y="728663"/>
                      </a:lnTo>
                      <a:lnTo>
                        <a:pt x="154168" y="730568"/>
                      </a:lnTo>
                      <a:cubicBezTo>
                        <a:pt x="156071" y="731520"/>
                        <a:pt x="157975" y="733425"/>
                        <a:pt x="158926" y="734378"/>
                      </a:cubicBezTo>
                      <a:lnTo>
                        <a:pt x="162733" y="737235"/>
                      </a:lnTo>
                      <a:lnTo>
                        <a:pt x="166539" y="739140"/>
                      </a:lnTo>
                      <a:cubicBezTo>
                        <a:pt x="168443" y="740093"/>
                        <a:pt x="171298" y="741045"/>
                        <a:pt x="172250" y="741045"/>
                      </a:cubicBezTo>
                      <a:cubicBezTo>
                        <a:pt x="174152" y="741045"/>
                        <a:pt x="175104" y="741045"/>
                        <a:pt x="177008" y="741045"/>
                      </a:cubicBezTo>
                      <a:lnTo>
                        <a:pt x="184621" y="740093"/>
                      </a:lnTo>
                      <a:cubicBezTo>
                        <a:pt x="187476" y="740093"/>
                        <a:pt x="189379" y="739140"/>
                        <a:pt x="192234" y="739140"/>
                      </a:cubicBezTo>
                      <a:cubicBezTo>
                        <a:pt x="201751" y="737235"/>
                        <a:pt x="210316" y="732472"/>
                        <a:pt x="216977" y="727710"/>
                      </a:cubicBezTo>
                      <a:cubicBezTo>
                        <a:pt x="231252" y="718185"/>
                        <a:pt x="245526" y="706755"/>
                        <a:pt x="258850" y="696278"/>
                      </a:cubicBezTo>
                      <a:cubicBezTo>
                        <a:pt x="272173" y="684847"/>
                        <a:pt x="284545" y="673418"/>
                        <a:pt x="296916" y="660082"/>
                      </a:cubicBezTo>
                      <a:cubicBezTo>
                        <a:pt x="304529" y="651510"/>
                        <a:pt x="312142" y="642938"/>
                        <a:pt x="319756" y="633413"/>
                      </a:cubicBezTo>
                      <a:cubicBezTo>
                        <a:pt x="318804" y="640080"/>
                        <a:pt x="317852" y="645795"/>
                        <a:pt x="316900" y="652463"/>
                      </a:cubicBezTo>
                      <a:cubicBezTo>
                        <a:pt x="314046" y="672465"/>
                        <a:pt x="311191" y="692468"/>
                        <a:pt x="310239" y="712470"/>
                      </a:cubicBezTo>
                      <a:cubicBezTo>
                        <a:pt x="309287" y="732472"/>
                        <a:pt x="310239" y="752475"/>
                        <a:pt x="314046" y="772478"/>
                      </a:cubicBezTo>
                      <a:cubicBezTo>
                        <a:pt x="317852" y="792480"/>
                        <a:pt x="321659" y="812482"/>
                        <a:pt x="327369" y="831532"/>
                      </a:cubicBezTo>
                      <a:cubicBezTo>
                        <a:pt x="330224" y="841057"/>
                        <a:pt x="335934" y="850582"/>
                        <a:pt x="346402" y="860107"/>
                      </a:cubicBezTo>
                      <a:cubicBezTo>
                        <a:pt x="349257" y="862013"/>
                        <a:pt x="352112" y="864870"/>
                        <a:pt x="354967" y="866775"/>
                      </a:cubicBezTo>
                      <a:lnTo>
                        <a:pt x="364483" y="873443"/>
                      </a:lnTo>
                      <a:cubicBezTo>
                        <a:pt x="366387" y="874395"/>
                        <a:pt x="367339" y="875347"/>
                        <a:pt x="371145" y="876300"/>
                      </a:cubicBezTo>
                      <a:cubicBezTo>
                        <a:pt x="374000" y="877253"/>
                        <a:pt x="377807" y="878205"/>
                        <a:pt x="382565" y="879157"/>
                      </a:cubicBezTo>
                      <a:lnTo>
                        <a:pt x="390178" y="880110"/>
                      </a:lnTo>
                      <a:lnTo>
                        <a:pt x="399694" y="881063"/>
                      </a:lnTo>
                      <a:cubicBezTo>
                        <a:pt x="403501" y="881063"/>
                        <a:pt x="407308" y="882015"/>
                        <a:pt x="411114" y="882015"/>
                      </a:cubicBezTo>
                      <a:lnTo>
                        <a:pt x="416824" y="882968"/>
                      </a:lnTo>
                      <a:lnTo>
                        <a:pt x="424438" y="882968"/>
                      </a:lnTo>
                      <a:lnTo>
                        <a:pt x="490101" y="878205"/>
                      </a:lnTo>
                      <a:lnTo>
                        <a:pt x="497715" y="877253"/>
                      </a:lnTo>
                      <a:lnTo>
                        <a:pt x="503425" y="876300"/>
                      </a:lnTo>
                      <a:cubicBezTo>
                        <a:pt x="507231" y="875347"/>
                        <a:pt x="511038" y="874395"/>
                        <a:pt x="514845" y="873443"/>
                      </a:cubicBezTo>
                      <a:lnTo>
                        <a:pt x="523409" y="870585"/>
                      </a:lnTo>
                      <a:lnTo>
                        <a:pt x="530071" y="868680"/>
                      </a:lnTo>
                      <a:cubicBezTo>
                        <a:pt x="534829" y="866775"/>
                        <a:pt x="537684" y="865822"/>
                        <a:pt x="540539" y="863918"/>
                      </a:cubicBezTo>
                      <a:cubicBezTo>
                        <a:pt x="543394" y="862965"/>
                        <a:pt x="544346" y="861060"/>
                        <a:pt x="546249" y="860107"/>
                      </a:cubicBezTo>
                      <a:lnTo>
                        <a:pt x="553862" y="852488"/>
                      </a:lnTo>
                      <a:cubicBezTo>
                        <a:pt x="556717" y="849630"/>
                        <a:pt x="558621" y="847725"/>
                        <a:pt x="560524" y="844868"/>
                      </a:cubicBezTo>
                      <a:cubicBezTo>
                        <a:pt x="569089" y="834390"/>
                        <a:pt x="571944" y="824865"/>
                        <a:pt x="573847" y="815340"/>
                      </a:cubicBezTo>
                      <a:cubicBezTo>
                        <a:pt x="575750" y="796290"/>
                        <a:pt x="577654" y="776288"/>
                        <a:pt x="577654" y="757238"/>
                      </a:cubicBezTo>
                      <a:cubicBezTo>
                        <a:pt x="577654" y="738188"/>
                        <a:pt x="575750" y="719138"/>
                        <a:pt x="571944" y="700088"/>
                      </a:cubicBezTo>
                      <a:cubicBezTo>
                        <a:pt x="569089" y="686753"/>
                        <a:pt x="565282" y="672465"/>
                        <a:pt x="561475" y="659130"/>
                      </a:cubicBezTo>
                      <a:cubicBezTo>
                        <a:pt x="565282" y="661988"/>
                        <a:pt x="568137" y="664845"/>
                        <a:pt x="571944" y="668655"/>
                      </a:cubicBezTo>
                      <a:cubicBezTo>
                        <a:pt x="588122" y="681990"/>
                        <a:pt x="604300" y="695325"/>
                        <a:pt x="621430" y="705803"/>
                      </a:cubicBezTo>
                      <a:cubicBezTo>
                        <a:pt x="638560" y="716280"/>
                        <a:pt x="656641" y="724853"/>
                        <a:pt x="676626" y="729615"/>
                      </a:cubicBezTo>
                      <a:cubicBezTo>
                        <a:pt x="695659" y="734378"/>
                        <a:pt x="715643" y="737235"/>
                        <a:pt x="736580" y="739140"/>
                      </a:cubicBezTo>
                      <a:cubicBezTo>
                        <a:pt x="747048" y="739140"/>
                        <a:pt x="758468" y="736282"/>
                        <a:pt x="771791" y="726757"/>
                      </a:cubicBezTo>
                      <a:cubicBezTo>
                        <a:pt x="775597" y="723900"/>
                        <a:pt x="778452" y="721995"/>
                        <a:pt x="782259" y="718185"/>
                      </a:cubicBezTo>
                      <a:lnTo>
                        <a:pt x="793679" y="707707"/>
                      </a:lnTo>
                      <a:cubicBezTo>
                        <a:pt x="795583" y="705803"/>
                        <a:pt x="797485" y="703897"/>
                        <a:pt x="799389" y="701040"/>
                      </a:cubicBezTo>
                      <a:cubicBezTo>
                        <a:pt x="801292" y="698182"/>
                        <a:pt x="804147" y="693420"/>
                        <a:pt x="807954" y="686753"/>
                      </a:cubicBezTo>
                      <a:lnTo>
                        <a:pt x="812712" y="677228"/>
                      </a:lnTo>
                      <a:lnTo>
                        <a:pt x="818422" y="664845"/>
                      </a:lnTo>
                      <a:cubicBezTo>
                        <a:pt x="820325" y="660082"/>
                        <a:pt x="823180" y="654368"/>
                        <a:pt x="825084" y="648653"/>
                      </a:cubicBezTo>
                      <a:lnTo>
                        <a:pt x="828890" y="640080"/>
                      </a:lnTo>
                      <a:lnTo>
                        <a:pt x="832697" y="629603"/>
                      </a:lnTo>
                      <a:lnTo>
                        <a:pt x="862198" y="535305"/>
                      </a:lnTo>
                      <a:lnTo>
                        <a:pt x="865053" y="523875"/>
                      </a:lnTo>
                      <a:lnTo>
                        <a:pt x="866957" y="515303"/>
                      </a:lnTo>
                      <a:cubicBezTo>
                        <a:pt x="867908" y="509588"/>
                        <a:pt x="869811" y="502920"/>
                        <a:pt x="870763" y="498157"/>
                      </a:cubicBezTo>
                      <a:lnTo>
                        <a:pt x="873618" y="484822"/>
                      </a:lnTo>
                      <a:lnTo>
                        <a:pt x="875521" y="473393"/>
                      </a:lnTo>
                      <a:cubicBezTo>
                        <a:pt x="876473" y="466725"/>
                        <a:pt x="877425" y="461010"/>
                        <a:pt x="877425" y="457200"/>
                      </a:cubicBezTo>
                      <a:cubicBezTo>
                        <a:pt x="878376" y="451485"/>
                        <a:pt x="878376" y="448628"/>
                        <a:pt x="877425" y="44672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08" name="Google Shape;1408;p30"/>
                <p:cNvGrpSpPr/>
                <p:nvPr/>
              </p:nvGrpSpPr>
              <p:grpSpPr>
                <a:xfrm>
                  <a:off x="5065072" y="4049296"/>
                  <a:ext cx="622841" cy="698940"/>
                  <a:chOff x="6442110" y="4049296"/>
                  <a:chExt cx="622841" cy="698940"/>
                </a:xfrm>
              </p:grpSpPr>
              <p:sp>
                <p:nvSpPr>
                  <p:cNvPr id="1409" name="Google Shape;1409;p30"/>
                  <p:cNvSpPr/>
                  <p:nvPr/>
                </p:nvSpPr>
                <p:spPr>
                  <a:xfrm>
                    <a:off x="6726294" y="4448393"/>
                    <a:ext cx="36675" cy="251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75" h="251372" extrusionOk="0">
                        <a:moveTo>
                          <a:pt x="25189" y="3484"/>
                        </a:moveTo>
                        <a:cubicBezTo>
                          <a:pt x="10914" y="40632"/>
                          <a:pt x="9010" y="85399"/>
                          <a:pt x="4252" y="125404"/>
                        </a:cubicBezTo>
                        <a:cubicBezTo>
                          <a:pt x="-506" y="167314"/>
                          <a:pt x="-1458" y="207319"/>
                          <a:pt x="2349" y="249229"/>
                        </a:cubicBezTo>
                        <a:cubicBezTo>
                          <a:pt x="2349" y="252087"/>
                          <a:pt x="6156" y="252087"/>
                          <a:pt x="7107" y="249229"/>
                        </a:cubicBezTo>
                        <a:cubicBezTo>
                          <a:pt x="13769" y="209224"/>
                          <a:pt x="18527" y="169219"/>
                          <a:pt x="22334" y="128262"/>
                        </a:cubicBezTo>
                        <a:cubicBezTo>
                          <a:pt x="26140" y="88257"/>
                          <a:pt x="36609" y="47299"/>
                          <a:pt x="36609" y="7294"/>
                        </a:cubicBezTo>
                        <a:cubicBezTo>
                          <a:pt x="37560" y="626"/>
                          <a:pt x="28043" y="-3184"/>
                          <a:pt x="25189" y="348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30"/>
                  <p:cNvSpPr/>
                  <p:nvPr/>
                </p:nvSpPr>
                <p:spPr>
                  <a:xfrm>
                    <a:off x="6726294" y="4448393"/>
                    <a:ext cx="36675" cy="251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75" h="251372" extrusionOk="0">
                        <a:moveTo>
                          <a:pt x="25189" y="3484"/>
                        </a:moveTo>
                        <a:cubicBezTo>
                          <a:pt x="10914" y="40632"/>
                          <a:pt x="9010" y="85399"/>
                          <a:pt x="4252" y="125404"/>
                        </a:cubicBezTo>
                        <a:cubicBezTo>
                          <a:pt x="-506" y="167314"/>
                          <a:pt x="-1458" y="207319"/>
                          <a:pt x="2349" y="249229"/>
                        </a:cubicBezTo>
                        <a:cubicBezTo>
                          <a:pt x="2349" y="252087"/>
                          <a:pt x="6156" y="252087"/>
                          <a:pt x="7107" y="249229"/>
                        </a:cubicBezTo>
                        <a:cubicBezTo>
                          <a:pt x="13769" y="209224"/>
                          <a:pt x="18527" y="169219"/>
                          <a:pt x="22334" y="128262"/>
                        </a:cubicBezTo>
                        <a:cubicBezTo>
                          <a:pt x="26140" y="88257"/>
                          <a:pt x="36609" y="47299"/>
                          <a:pt x="36609" y="7294"/>
                        </a:cubicBezTo>
                        <a:cubicBezTo>
                          <a:pt x="37560" y="626"/>
                          <a:pt x="28043" y="-3184"/>
                          <a:pt x="25189" y="348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1" name="Google Shape;1411;p30"/>
                  <p:cNvSpPr/>
                  <p:nvPr/>
                </p:nvSpPr>
                <p:spPr>
                  <a:xfrm>
                    <a:off x="6761266" y="4462831"/>
                    <a:ext cx="37799" cy="285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99" h="285405" extrusionOk="0">
                        <a:moveTo>
                          <a:pt x="1637" y="1429"/>
                        </a:moveTo>
                        <a:cubicBezTo>
                          <a:pt x="-3121" y="45244"/>
                          <a:pt x="3540" y="91916"/>
                          <a:pt x="8298" y="136684"/>
                        </a:cubicBezTo>
                        <a:cubicBezTo>
                          <a:pt x="13056" y="186214"/>
                          <a:pt x="19718" y="234791"/>
                          <a:pt x="33041" y="283369"/>
                        </a:cubicBezTo>
                        <a:cubicBezTo>
                          <a:pt x="33993" y="286226"/>
                          <a:pt x="37800" y="286226"/>
                          <a:pt x="37800" y="282416"/>
                        </a:cubicBezTo>
                        <a:cubicBezTo>
                          <a:pt x="35896" y="234791"/>
                          <a:pt x="30187" y="188119"/>
                          <a:pt x="24476" y="141446"/>
                        </a:cubicBezTo>
                        <a:cubicBezTo>
                          <a:pt x="18767" y="94774"/>
                          <a:pt x="16863" y="47149"/>
                          <a:pt x="5443" y="1429"/>
                        </a:cubicBezTo>
                        <a:cubicBezTo>
                          <a:pt x="4492" y="-476"/>
                          <a:pt x="1637" y="-476"/>
                          <a:pt x="1637" y="142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2" name="Google Shape;1412;p30"/>
                  <p:cNvSpPr/>
                  <p:nvPr/>
                </p:nvSpPr>
                <p:spPr>
                  <a:xfrm>
                    <a:off x="6761266" y="4462831"/>
                    <a:ext cx="37799" cy="285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99" h="285405" extrusionOk="0">
                        <a:moveTo>
                          <a:pt x="1637" y="1429"/>
                        </a:moveTo>
                        <a:cubicBezTo>
                          <a:pt x="-3121" y="45244"/>
                          <a:pt x="3540" y="91916"/>
                          <a:pt x="8298" y="136684"/>
                        </a:cubicBezTo>
                        <a:cubicBezTo>
                          <a:pt x="13056" y="186214"/>
                          <a:pt x="19718" y="234791"/>
                          <a:pt x="33041" y="283369"/>
                        </a:cubicBezTo>
                        <a:cubicBezTo>
                          <a:pt x="33993" y="286226"/>
                          <a:pt x="37800" y="286226"/>
                          <a:pt x="37800" y="282416"/>
                        </a:cubicBezTo>
                        <a:cubicBezTo>
                          <a:pt x="35896" y="234791"/>
                          <a:pt x="30187" y="188119"/>
                          <a:pt x="24476" y="141446"/>
                        </a:cubicBezTo>
                        <a:cubicBezTo>
                          <a:pt x="18767" y="94774"/>
                          <a:pt x="16863" y="47149"/>
                          <a:pt x="5443" y="1429"/>
                        </a:cubicBezTo>
                        <a:cubicBezTo>
                          <a:pt x="4492" y="-476"/>
                          <a:pt x="1637" y="-476"/>
                          <a:pt x="1637" y="142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30"/>
                  <p:cNvSpPr/>
                  <p:nvPr/>
                </p:nvSpPr>
                <p:spPr>
                  <a:xfrm>
                    <a:off x="6768426" y="4458459"/>
                    <a:ext cx="98206" cy="277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06" h="277083" extrusionOk="0">
                        <a:moveTo>
                          <a:pt x="187" y="1991"/>
                        </a:moveTo>
                        <a:cubicBezTo>
                          <a:pt x="4945" y="46758"/>
                          <a:pt x="23978" y="91526"/>
                          <a:pt x="39204" y="134388"/>
                        </a:cubicBezTo>
                        <a:cubicBezTo>
                          <a:pt x="55382" y="182013"/>
                          <a:pt x="72512" y="228686"/>
                          <a:pt x="93449" y="275359"/>
                        </a:cubicBezTo>
                        <a:cubicBezTo>
                          <a:pt x="94401" y="278216"/>
                          <a:pt x="98207" y="277263"/>
                          <a:pt x="98207" y="274406"/>
                        </a:cubicBezTo>
                        <a:cubicBezTo>
                          <a:pt x="86787" y="226781"/>
                          <a:pt x="72512" y="181061"/>
                          <a:pt x="57286" y="135341"/>
                        </a:cubicBezTo>
                        <a:cubicBezTo>
                          <a:pt x="42060" y="90573"/>
                          <a:pt x="29688" y="41996"/>
                          <a:pt x="4945" y="1038"/>
                        </a:cubicBezTo>
                        <a:cubicBezTo>
                          <a:pt x="2090" y="-867"/>
                          <a:pt x="-765" y="86"/>
                          <a:pt x="187" y="199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4" name="Google Shape;1414;p30"/>
                  <p:cNvSpPr/>
                  <p:nvPr/>
                </p:nvSpPr>
                <p:spPr>
                  <a:xfrm>
                    <a:off x="6768426" y="4458459"/>
                    <a:ext cx="98206" cy="277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06" h="277083" extrusionOk="0">
                        <a:moveTo>
                          <a:pt x="187" y="1991"/>
                        </a:moveTo>
                        <a:cubicBezTo>
                          <a:pt x="4945" y="46758"/>
                          <a:pt x="23978" y="91526"/>
                          <a:pt x="39204" y="134388"/>
                        </a:cubicBezTo>
                        <a:cubicBezTo>
                          <a:pt x="55382" y="182013"/>
                          <a:pt x="72512" y="228686"/>
                          <a:pt x="93449" y="275359"/>
                        </a:cubicBezTo>
                        <a:cubicBezTo>
                          <a:pt x="94401" y="278216"/>
                          <a:pt x="98207" y="277263"/>
                          <a:pt x="98207" y="274406"/>
                        </a:cubicBezTo>
                        <a:cubicBezTo>
                          <a:pt x="86787" y="226781"/>
                          <a:pt x="72512" y="181061"/>
                          <a:pt x="57286" y="135341"/>
                        </a:cubicBezTo>
                        <a:cubicBezTo>
                          <a:pt x="42060" y="90573"/>
                          <a:pt x="29688" y="41996"/>
                          <a:pt x="4945" y="1038"/>
                        </a:cubicBezTo>
                        <a:cubicBezTo>
                          <a:pt x="2090" y="-867"/>
                          <a:pt x="-765" y="86"/>
                          <a:pt x="187" y="199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5" name="Google Shape;1415;p30"/>
                  <p:cNvSpPr/>
                  <p:nvPr/>
                </p:nvSpPr>
                <p:spPr>
                  <a:xfrm>
                    <a:off x="6683915" y="4049296"/>
                    <a:ext cx="94338" cy="275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338" h="275712" extrusionOk="0">
                        <a:moveTo>
                          <a:pt x="94214" y="272088"/>
                        </a:moveTo>
                        <a:cubicBezTo>
                          <a:pt x="83746" y="228273"/>
                          <a:pt x="64713" y="185411"/>
                          <a:pt x="49486" y="142548"/>
                        </a:cubicBezTo>
                        <a:cubicBezTo>
                          <a:pt x="32356" y="95876"/>
                          <a:pt x="19033" y="47298"/>
                          <a:pt x="1903" y="626"/>
                        </a:cubicBezTo>
                        <a:cubicBezTo>
                          <a:pt x="1903" y="-327"/>
                          <a:pt x="0" y="-327"/>
                          <a:pt x="0" y="1578"/>
                        </a:cubicBezTo>
                        <a:cubicBezTo>
                          <a:pt x="7614" y="48251"/>
                          <a:pt x="21888" y="94923"/>
                          <a:pt x="36163" y="140643"/>
                        </a:cubicBezTo>
                        <a:cubicBezTo>
                          <a:pt x="50438" y="185411"/>
                          <a:pt x="64713" y="233988"/>
                          <a:pt x="88504" y="274946"/>
                        </a:cubicBezTo>
                        <a:cubicBezTo>
                          <a:pt x="90407" y="276851"/>
                          <a:pt x="95165" y="274946"/>
                          <a:pt x="94214" y="27208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30"/>
                  <p:cNvSpPr/>
                  <p:nvPr/>
                </p:nvSpPr>
                <p:spPr>
                  <a:xfrm>
                    <a:off x="6683915" y="4049296"/>
                    <a:ext cx="94338" cy="275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338" h="275712" extrusionOk="0">
                        <a:moveTo>
                          <a:pt x="94214" y="272088"/>
                        </a:moveTo>
                        <a:cubicBezTo>
                          <a:pt x="83746" y="228273"/>
                          <a:pt x="64713" y="185411"/>
                          <a:pt x="49486" y="142548"/>
                        </a:cubicBezTo>
                        <a:cubicBezTo>
                          <a:pt x="32356" y="95876"/>
                          <a:pt x="19033" y="47298"/>
                          <a:pt x="1903" y="626"/>
                        </a:cubicBezTo>
                        <a:cubicBezTo>
                          <a:pt x="1903" y="-327"/>
                          <a:pt x="0" y="-327"/>
                          <a:pt x="0" y="1578"/>
                        </a:cubicBezTo>
                        <a:cubicBezTo>
                          <a:pt x="7614" y="48251"/>
                          <a:pt x="21888" y="94923"/>
                          <a:pt x="36163" y="140643"/>
                        </a:cubicBezTo>
                        <a:cubicBezTo>
                          <a:pt x="50438" y="185411"/>
                          <a:pt x="64713" y="233988"/>
                          <a:pt x="88504" y="274946"/>
                        </a:cubicBezTo>
                        <a:cubicBezTo>
                          <a:pt x="90407" y="276851"/>
                          <a:pt x="95165" y="274946"/>
                          <a:pt x="94214" y="27208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7" name="Google Shape;1417;p30"/>
                  <p:cNvSpPr/>
                  <p:nvPr/>
                </p:nvSpPr>
                <p:spPr>
                  <a:xfrm>
                    <a:off x="6722933" y="4093839"/>
                    <a:ext cx="52340" cy="22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40" h="221065" extrusionOk="0">
                        <a:moveTo>
                          <a:pt x="39970" y="215164"/>
                        </a:moveTo>
                        <a:cubicBezTo>
                          <a:pt x="42824" y="219926"/>
                          <a:pt x="41872" y="218973"/>
                          <a:pt x="47583" y="220879"/>
                        </a:cubicBezTo>
                        <a:cubicBezTo>
                          <a:pt x="50438" y="221831"/>
                          <a:pt x="52341" y="218973"/>
                          <a:pt x="52341" y="216116"/>
                        </a:cubicBezTo>
                        <a:cubicBezTo>
                          <a:pt x="40921" y="144679"/>
                          <a:pt x="20936" y="72289"/>
                          <a:pt x="3806" y="1804"/>
                        </a:cubicBezTo>
                        <a:cubicBezTo>
                          <a:pt x="2855" y="-1054"/>
                          <a:pt x="0" y="-102"/>
                          <a:pt x="0" y="1804"/>
                        </a:cubicBezTo>
                        <a:cubicBezTo>
                          <a:pt x="951" y="40856"/>
                          <a:pt x="4758" y="78956"/>
                          <a:pt x="13323" y="117056"/>
                        </a:cubicBezTo>
                        <a:cubicBezTo>
                          <a:pt x="15226" y="127533"/>
                          <a:pt x="31404" y="212306"/>
                          <a:pt x="40921" y="214211"/>
                        </a:cubicBezTo>
                        <a:cubicBezTo>
                          <a:pt x="40921" y="214211"/>
                          <a:pt x="39970" y="215164"/>
                          <a:pt x="39970" y="21516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8" name="Google Shape;1418;p30"/>
                  <p:cNvSpPr/>
                  <p:nvPr/>
                </p:nvSpPr>
                <p:spPr>
                  <a:xfrm>
                    <a:off x="6722933" y="4093839"/>
                    <a:ext cx="52340" cy="22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40" h="221065" extrusionOk="0">
                        <a:moveTo>
                          <a:pt x="39970" y="215164"/>
                        </a:moveTo>
                        <a:cubicBezTo>
                          <a:pt x="42824" y="219926"/>
                          <a:pt x="41872" y="218973"/>
                          <a:pt x="47583" y="220879"/>
                        </a:cubicBezTo>
                        <a:cubicBezTo>
                          <a:pt x="50438" y="221831"/>
                          <a:pt x="52341" y="218973"/>
                          <a:pt x="52341" y="216116"/>
                        </a:cubicBezTo>
                        <a:cubicBezTo>
                          <a:pt x="40921" y="144679"/>
                          <a:pt x="20936" y="72289"/>
                          <a:pt x="3806" y="1804"/>
                        </a:cubicBezTo>
                        <a:cubicBezTo>
                          <a:pt x="2855" y="-1054"/>
                          <a:pt x="0" y="-102"/>
                          <a:pt x="0" y="1804"/>
                        </a:cubicBezTo>
                        <a:cubicBezTo>
                          <a:pt x="951" y="40856"/>
                          <a:pt x="4758" y="78956"/>
                          <a:pt x="13323" y="117056"/>
                        </a:cubicBezTo>
                        <a:cubicBezTo>
                          <a:pt x="15226" y="127533"/>
                          <a:pt x="31404" y="212306"/>
                          <a:pt x="40921" y="214211"/>
                        </a:cubicBezTo>
                        <a:cubicBezTo>
                          <a:pt x="40921" y="214211"/>
                          <a:pt x="39970" y="215164"/>
                          <a:pt x="39970" y="21516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9" name="Google Shape;1419;p30"/>
                  <p:cNvSpPr/>
                  <p:nvPr/>
                </p:nvSpPr>
                <p:spPr>
                  <a:xfrm>
                    <a:off x="6797854" y="4177134"/>
                    <a:ext cx="130067" cy="181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67" h="181657" extrusionOk="0">
                        <a:moveTo>
                          <a:pt x="2163" y="181398"/>
                        </a:moveTo>
                        <a:cubicBezTo>
                          <a:pt x="29761" y="157586"/>
                          <a:pt x="48794" y="126153"/>
                          <a:pt x="70682" y="96626"/>
                        </a:cubicBezTo>
                        <a:cubicBezTo>
                          <a:pt x="91618" y="67098"/>
                          <a:pt x="112555" y="37571"/>
                          <a:pt x="129684" y="4233"/>
                        </a:cubicBezTo>
                        <a:cubicBezTo>
                          <a:pt x="131588" y="423"/>
                          <a:pt x="125878" y="-1482"/>
                          <a:pt x="123974" y="1376"/>
                        </a:cubicBezTo>
                        <a:cubicBezTo>
                          <a:pt x="97328" y="28998"/>
                          <a:pt x="75440" y="60431"/>
                          <a:pt x="53552" y="91863"/>
                        </a:cubicBezTo>
                        <a:cubicBezTo>
                          <a:pt x="34519" y="119486"/>
                          <a:pt x="12631" y="147108"/>
                          <a:pt x="259" y="179493"/>
                        </a:cubicBezTo>
                        <a:cubicBezTo>
                          <a:pt x="-692" y="180446"/>
                          <a:pt x="1211" y="182351"/>
                          <a:pt x="2163" y="18139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30"/>
                  <p:cNvSpPr/>
                  <p:nvPr/>
                </p:nvSpPr>
                <p:spPr>
                  <a:xfrm>
                    <a:off x="6797854" y="4177134"/>
                    <a:ext cx="130067" cy="181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67" h="181657" extrusionOk="0">
                        <a:moveTo>
                          <a:pt x="2163" y="181398"/>
                        </a:moveTo>
                        <a:cubicBezTo>
                          <a:pt x="29761" y="157586"/>
                          <a:pt x="48794" y="126153"/>
                          <a:pt x="70682" y="96626"/>
                        </a:cubicBezTo>
                        <a:cubicBezTo>
                          <a:pt x="91618" y="67098"/>
                          <a:pt x="112555" y="37571"/>
                          <a:pt x="129684" y="4233"/>
                        </a:cubicBezTo>
                        <a:cubicBezTo>
                          <a:pt x="131588" y="423"/>
                          <a:pt x="125878" y="-1482"/>
                          <a:pt x="123974" y="1376"/>
                        </a:cubicBezTo>
                        <a:cubicBezTo>
                          <a:pt x="97328" y="28998"/>
                          <a:pt x="75440" y="60431"/>
                          <a:pt x="53552" y="91863"/>
                        </a:cubicBezTo>
                        <a:cubicBezTo>
                          <a:pt x="34519" y="119486"/>
                          <a:pt x="12631" y="147108"/>
                          <a:pt x="259" y="179493"/>
                        </a:cubicBezTo>
                        <a:cubicBezTo>
                          <a:pt x="-692" y="180446"/>
                          <a:pt x="1211" y="182351"/>
                          <a:pt x="2163" y="18139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1" name="Google Shape;1421;p30"/>
                  <p:cNvSpPr/>
                  <p:nvPr/>
                </p:nvSpPr>
                <p:spPr>
                  <a:xfrm>
                    <a:off x="6831162" y="4198945"/>
                    <a:ext cx="133058" cy="135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058" h="135195" extrusionOk="0">
                        <a:moveTo>
                          <a:pt x="2163" y="134822"/>
                        </a:moveTo>
                        <a:cubicBezTo>
                          <a:pt x="50697" y="98627"/>
                          <a:pt x="95425" y="51954"/>
                          <a:pt x="132539" y="4329"/>
                        </a:cubicBezTo>
                        <a:cubicBezTo>
                          <a:pt x="134443" y="2424"/>
                          <a:pt x="130636" y="-1386"/>
                          <a:pt x="128732" y="519"/>
                        </a:cubicBezTo>
                        <a:cubicBezTo>
                          <a:pt x="80198" y="36714"/>
                          <a:pt x="34519" y="82434"/>
                          <a:pt x="259" y="132917"/>
                        </a:cubicBezTo>
                        <a:cubicBezTo>
                          <a:pt x="-692" y="134822"/>
                          <a:pt x="1211" y="135774"/>
                          <a:pt x="2163" y="13482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2" name="Google Shape;1422;p30"/>
                  <p:cNvSpPr/>
                  <p:nvPr/>
                </p:nvSpPr>
                <p:spPr>
                  <a:xfrm>
                    <a:off x="6831162" y="4198945"/>
                    <a:ext cx="133058" cy="135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058" h="135195" extrusionOk="0">
                        <a:moveTo>
                          <a:pt x="2163" y="134822"/>
                        </a:moveTo>
                        <a:cubicBezTo>
                          <a:pt x="50697" y="98627"/>
                          <a:pt x="95425" y="51954"/>
                          <a:pt x="132539" y="4329"/>
                        </a:cubicBezTo>
                        <a:cubicBezTo>
                          <a:pt x="134443" y="2424"/>
                          <a:pt x="130636" y="-1386"/>
                          <a:pt x="128732" y="519"/>
                        </a:cubicBezTo>
                        <a:cubicBezTo>
                          <a:pt x="80198" y="36714"/>
                          <a:pt x="34519" y="82434"/>
                          <a:pt x="259" y="132917"/>
                        </a:cubicBezTo>
                        <a:cubicBezTo>
                          <a:pt x="-692" y="134822"/>
                          <a:pt x="1211" y="135774"/>
                          <a:pt x="2163" y="13482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30"/>
                  <p:cNvSpPr/>
                  <p:nvPr/>
                </p:nvSpPr>
                <p:spPr>
                  <a:xfrm>
                    <a:off x="6844241" y="4242138"/>
                    <a:ext cx="155460" cy="9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60" h="96391" extrusionOk="0">
                        <a:moveTo>
                          <a:pt x="2408" y="96392"/>
                        </a:moveTo>
                        <a:cubicBezTo>
                          <a:pt x="27150" y="93534"/>
                          <a:pt x="45232" y="80199"/>
                          <a:pt x="66169" y="67817"/>
                        </a:cubicBezTo>
                        <a:cubicBezTo>
                          <a:pt x="97573" y="48767"/>
                          <a:pt x="126123" y="26859"/>
                          <a:pt x="154672" y="3999"/>
                        </a:cubicBezTo>
                        <a:cubicBezTo>
                          <a:pt x="156576" y="2094"/>
                          <a:pt x="154672" y="-763"/>
                          <a:pt x="152769" y="189"/>
                        </a:cubicBezTo>
                        <a:cubicBezTo>
                          <a:pt x="99476" y="27812"/>
                          <a:pt x="51894" y="61149"/>
                          <a:pt x="1456" y="93534"/>
                        </a:cubicBezTo>
                        <a:cubicBezTo>
                          <a:pt x="-1399" y="93534"/>
                          <a:pt x="504" y="96392"/>
                          <a:pt x="2408" y="9639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4" name="Google Shape;1424;p30"/>
                  <p:cNvSpPr/>
                  <p:nvPr/>
                </p:nvSpPr>
                <p:spPr>
                  <a:xfrm>
                    <a:off x="6844241" y="4242138"/>
                    <a:ext cx="155460" cy="9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60" h="96391" extrusionOk="0">
                        <a:moveTo>
                          <a:pt x="2408" y="96392"/>
                        </a:moveTo>
                        <a:cubicBezTo>
                          <a:pt x="27150" y="93534"/>
                          <a:pt x="45232" y="80199"/>
                          <a:pt x="66169" y="67817"/>
                        </a:cubicBezTo>
                        <a:cubicBezTo>
                          <a:pt x="97573" y="48767"/>
                          <a:pt x="126123" y="26859"/>
                          <a:pt x="154672" y="3999"/>
                        </a:cubicBezTo>
                        <a:cubicBezTo>
                          <a:pt x="156576" y="2094"/>
                          <a:pt x="154672" y="-763"/>
                          <a:pt x="152769" y="189"/>
                        </a:cubicBezTo>
                        <a:cubicBezTo>
                          <a:pt x="99476" y="27812"/>
                          <a:pt x="51894" y="61149"/>
                          <a:pt x="1456" y="93534"/>
                        </a:cubicBezTo>
                        <a:cubicBezTo>
                          <a:pt x="-1399" y="93534"/>
                          <a:pt x="504" y="96392"/>
                          <a:pt x="2408" y="9639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5" name="Google Shape;1425;p30"/>
                  <p:cNvSpPr/>
                  <p:nvPr/>
                </p:nvSpPr>
                <p:spPr>
                  <a:xfrm>
                    <a:off x="6442110" y="4284045"/>
                    <a:ext cx="250995" cy="8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995" h="87135" extrusionOk="0">
                        <a:moveTo>
                          <a:pt x="250371" y="85917"/>
                        </a:moveTo>
                        <a:cubicBezTo>
                          <a:pt x="171384" y="47817"/>
                          <a:pt x="84783" y="25909"/>
                          <a:pt x="1989" y="192"/>
                        </a:cubicBezTo>
                        <a:cubicBezTo>
                          <a:pt x="86" y="-761"/>
                          <a:pt x="-866" y="2097"/>
                          <a:pt x="1037" y="3049"/>
                        </a:cubicBezTo>
                        <a:cubicBezTo>
                          <a:pt x="80977" y="37339"/>
                          <a:pt x="164722" y="73534"/>
                          <a:pt x="249419" y="86869"/>
                        </a:cubicBezTo>
                        <a:cubicBezTo>
                          <a:pt x="251322" y="87822"/>
                          <a:pt x="251322" y="85917"/>
                          <a:pt x="250371" y="859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30"/>
                  <p:cNvSpPr/>
                  <p:nvPr/>
                </p:nvSpPr>
                <p:spPr>
                  <a:xfrm>
                    <a:off x="6442110" y="4284045"/>
                    <a:ext cx="250995" cy="8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995" h="87135" extrusionOk="0">
                        <a:moveTo>
                          <a:pt x="250371" y="85917"/>
                        </a:moveTo>
                        <a:cubicBezTo>
                          <a:pt x="171384" y="47817"/>
                          <a:pt x="84783" y="25909"/>
                          <a:pt x="1989" y="192"/>
                        </a:cubicBezTo>
                        <a:cubicBezTo>
                          <a:pt x="86" y="-761"/>
                          <a:pt x="-866" y="2097"/>
                          <a:pt x="1037" y="3049"/>
                        </a:cubicBezTo>
                        <a:cubicBezTo>
                          <a:pt x="80977" y="37339"/>
                          <a:pt x="164722" y="73534"/>
                          <a:pt x="249419" y="86869"/>
                        </a:cubicBezTo>
                        <a:cubicBezTo>
                          <a:pt x="251322" y="87822"/>
                          <a:pt x="251322" y="85917"/>
                          <a:pt x="250371" y="859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7" name="Google Shape;1427;p30"/>
                  <p:cNvSpPr/>
                  <p:nvPr/>
                </p:nvSpPr>
                <p:spPr>
                  <a:xfrm>
                    <a:off x="6470659" y="4247850"/>
                    <a:ext cx="209310" cy="113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310" h="113876" extrusionOk="0">
                        <a:moveTo>
                          <a:pt x="207546" y="105919"/>
                        </a:moveTo>
                        <a:cubicBezTo>
                          <a:pt x="143785" y="61152"/>
                          <a:pt x="75266" y="24004"/>
                          <a:pt x="1989" y="192"/>
                        </a:cubicBezTo>
                        <a:cubicBezTo>
                          <a:pt x="86" y="-761"/>
                          <a:pt x="-866" y="2097"/>
                          <a:pt x="1037" y="3049"/>
                        </a:cubicBezTo>
                        <a:cubicBezTo>
                          <a:pt x="68605" y="41149"/>
                          <a:pt x="136172" y="76392"/>
                          <a:pt x="203739" y="113539"/>
                        </a:cubicBezTo>
                        <a:cubicBezTo>
                          <a:pt x="208498" y="115444"/>
                          <a:pt x="211353" y="108777"/>
                          <a:pt x="207546" y="10591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8" name="Google Shape;1428;p30"/>
                  <p:cNvSpPr/>
                  <p:nvPr/>
                </p:nvSpPr>
                <p:spPr>
                  <a:xfrm>
                    <a:off x="6470659" y="4247850"/>
                    <a:ext cx="209310" cy="113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310" h="113876" extrusionOk="0">
                        <a:moveTo>
                          <a:pt x="207546" y="105919"/>
                        </a:moveTo>
                        <a:cubicBezTo>
                          <a:pt x="143785" y="61152"/>
                          <a:pt x="75266" y="24004"/>
                          <a:pt x="1989" y="192"/>
                        </a:cubicBezTo>
                        <a:cubicBezTo>
                          <a:pt x="86" y="-761"/>
                          <a:pt x="-866" y="2097"/>
                          <a:pt x="1037" y="3049"/>
                        </a:cubicBezTo>
                        <a:cubicBezTo>
                          <a:pt x="68605" y="41149"/>
                          <a:pt x="136172" y="76392"/>
                          <a:pt x="203739" y="113539"/>
                        </a:cubicBezTo>
                        <a:cubicBezTo>
                          <a:pt x="208498" y="115444"/>
                          <a:pt x="211353" y="108777"/>
                          <a:pt x="207546" y="10591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30"/>
                  <p:cNvSpPr/>
                  <p:nvPr/>
                </p:nvSpPr>
                <p:spPr>
                  <a:xfrm>
                    <a:off x="6577077" y="4252551"/>
                    <a:ext cx="119024" cy="102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024" h="102170" extrusionOk="0">
                        <a:moveTo>
                          <a:pt x="118258" y="98361"/>
                        </a:moveTo>
                        <a:cubicBezTo>
                          <a:pt x="87805" y="58356"/>
                          <a:pt x="43078" y="29781"/>
                          <a:pt x="3108" y="253"/>
                        </a:cubicBezTo>
                        <a:cubicBezTo>
                          <a:pt x="1205" y="-699"/>
                          <a:pt x="-699" y="1206"/>
                          <a:pt x="253" y="3111"/>
                        </a:cubicBezTo>
                        <a:cubicBezTo>
                          <a:pt x="33561" y="40258"/>
                          <a:pt x="69724" y="80263"/>
                          <a:pt x="115403" y="102171"/>
                        </a:cubicBezTo>
                        <a:cubicBezTo>
                          <a:pt x="118258" y="102171"/>
                          <a:pt x="120161" y="99313"/>
                          <a:pt x="118258" y="9836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0" name="Google Shape;1430;p30"/>
                  <p:cNvSpPr/>
                  <p:nvPr/>
                </p:nvSpPr>
                <p:spPr>
                  <a:xfrm>
                    <a:off x="6577077" y="4252551"/>
                    <a:ext cx="119024" cy="102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024" h="102170" extrusionOk="0">
                        <a:moveTo>
                          <a:pt x="118258" y="98361"/>
                        </a:moveTo>
                        <a:cubicBezTo>
                          <a:pt x="87805" y="58356"/>
                          <a:pt x="43078" y="29781"/>
                          <a:pt x="3108" y="253"/>
                        </a:cubicBezTo>
                        <a:cubicBezTo>
                          <a:pt x="1205" y="-699"/>
                          <a:pt x="-699" y="1206"/>
                          <a:pt x="253" y="3111"/>
                        </a:cubicBezTo>
                        <a:cubicBezTo>
                          <a:pt x="33561" y="40258"/>
                          <a:pt x="69724" y="80263"/>
                          <a:pt x="115403" y="102171"/>
                        </a:cubicBezTo>
                        <a:cubicBezTo>
                          <a:pt x="118258" y="102171"/>
                          <a:pt x="120161" y="99313"/>
                          <a:pt x="118258" y="9836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1" name="Google Shape;1431;p30"/>
                  <p:cNvSpPr/>
                  <p:nvPr/>
                </p:nvSpPr>
                <p:spPr>
                  <a:xfrm>
                    <a:off x="6534359" y="4378917"/>
                    <a:ext cx="150181" cy="18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181" h="18311" extrusionOk="0">
                        <a:moveTo>
                          <a:pt x="148605" y="2475"/>
                        </a:moveTo>
                        <a:cubicBezTo>
                          <a:pt x="126717" y="-3240"/>
                          <a:pt x="101022" y="2475"/>
                          <a:pt x="78183" y="4380"/>
                        </a:cubicBezTo>
                        <a:cubicBezTo>
                          <a:pt x="52488" y="6285"/>
                          <a:pt x="26794" y="9142"/>
                          <a:pt x="1099" y="9142"/>
                        </a:cubicBezTo>
                        <a:cubicBezTo>
                          <a:pt x="-805" y="9142"/>
                          <a:pt x="147" y="12000"/>
                          <a:pt x="1099" y="12000"/>
                        </a:cubicBezTo>
                        <a:cubicBezTo>
                          <a:pt x="25842" y="16762"/>
                          <a:pt x="50585" y="19620"/>
                          <a:pt x="76280" y="17714"/>
                        </a:cubicBezTo>
                        <a:cubicBezTo>
                          <a:pt x="99119" y="16762"/>
                          <a:pt x="128621" y="16762"/>
                          <a:pt x="149557" y="5332"/>
                        </a:cubicBezTo>
                        <a:cubicBezTo>
                          <a:pt x="150509" y="4380"/>
                          <a:pt x="150509" y="3427"/>
                          <a:pt x="148605" y="247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30"/>
                  <p:cNvSpPr/>
                  <p:nvPr/>
                </p:nvSpPr>
                <p:spPr>
                  <a:xfrm>
                    <a:off x="6534359" y="4378917"/>
                    <a:ext cx="150181" cy="18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181" h="18311" extrusionOk="0">
                        <a:moveTo>
                          <a:pt x="148605" y="2475"/>
                        </a:moveTo>
                        <a:cubicBezTo>
                          <a:pt x="126717" y="-3240"/>
                          <a:pt x="101022" y="2475"/>
                          <a:pt x="78183" y="4380"/>
                        </a:cubicBezTo>
                        <a:cubicBezTo>
                          <a:pt x="52488" y="6285"/>
                          <a:pt x="26794" y="9142"/>
                          <a:pt x="1099" y="9142"/>
                        </a:cubicBezTo>
                        <a:cubicBezTo>
                          <a:pt x="-805" y="9142"/>
                          <a:pt x="147" y="12000"/>
                          <a:pt x="1099" y="12000"/>
                        </a:cubicBezTo>
                        <a:cubicBezTo>
                          <a:pt x="25842" y="16762"/>
                          <a:pt x="50585" y="19620"/>
                          <a:pt x="76280" y="17714"/>
                        </a:cubicBezTo>
                        <a:cubicBezTo>
                          <a:pt x="99119" y="16762"/>
                          <a:pt x="128621" y="16762"/>
                          <a:pt x="149557" y="5332"/>
                        </a:cubicBezTo>
                        <a:cubicBezTo>
                          <a:pt x="150509" y="4380"/>
                          <a:pt x="150509" y="3427"/>
                          <a:pt x="148605" y="247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3" name="Google Shape;1433;p30"/>
                  <p:cNvSpPr/>
                  <p:nvPr/>
                </p:nvSpPr>
                <p:spPr>
                  <a:xfrm>
                    <a:off x="6559434" y="4463493"/>
                    <a:ext cx="139934" cy="124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934" h="124158" extrusionOk="0">
                        <a:moveTo>
                          <a:pt x="134949" y="767"/>
                        </a:moveTo>
                        <a:cubicBezTo>
                          <a:pt x="91173" y="41724"/>
                          <a:pt x="43590" y="76967"/>
                          <a:pt x="766" y="119829"/>
                        </a:cubicBezTo>
                        <a:cubicBezTo>
                          <a:pt x="-1137" y="121734"/>
                          <a:pt x="766" y="125544"/>
                          <a:pt x="3621" y="123639"/>
                        </a:cubicBezTo>
                        <a:cubicBezTo>
                          <a:pt x="38832" y="99827"/>
                          <a:pt x="71189" y="76014"/>
                          <a:pt x="103545" y="49344"/>
                        </a:cubicBezTo>
                        <a:cubicBezTo>
                          <a:pt x="117820" y="36962"/>
                          <a:pt x="142563" y="25532"/>
                          <a:pt x="139708" y="3624"/>
                        </a:cubicBezTo>
                        <a:cubicBezTo>
                          <a:pt x="139708" y="767"/>
                          <a:pt x="136853" y="-1138"/>
                          <a:pt x="134949" y="76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4" name="Google Shape;1434;p30"/>
                  <p:cNvSpPr/>
                  <p:nvPr/>
                </p:nvSpPr>
                <p:spPr>
                  <a:xfrm>
                    <a:off x="6559434" y="4463493"/>
                    <a:ext cx="139934" cy="124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934" h="124158" extrusionOk="0">
                        <a:moveTo>
                          <a:pt x="134949" y="767"/>
                        </a:moveTo>
                        <a:cubicBezTo>
                          <a:pt x="91173" y="41724"/>
                          <a:pt x="43590" y="76967"/>
                          <a:pt x="766" y="119829"/>
                        </a:cubicBezTo>
                        <a:cubicBezTo>
                          <a:pt x="-1137" y="121734"/>
                          <a:pt x="766" y="125544"/>
                          <a:pt x="3621" y="123639"/>
                        </a:cubicBezTo>
                        <a:cubicBezTo>
                          <a:pt x="38832" y="99827"/>
                          <a:pt x="71189" y="76014"/>
                          <a:pt x="103545" y="49344"/>
                        </a:cubicBezTo>
                        <a:cubicBezTo>
                          <a:pt x="117820" y="36962"/>
                          <a:pt x="142563" y="25532"/>
                          <a:pt x="139708" y="3624"/>
                        </a:cubicBezTo>
                        <a:cubicBezTo>
                          <a:pt x="139708" y="767"/>
                          <a:pt x="136853" y="-1138"/>
                          <a:pt x="134949" y="76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30"/>
                  <p:cNvSpPr/>
                  <p:nvPr/>
                </p:nvSpPr>
                <p:spPr>
                  <a:xfrm>
                    <a:off x="6594784" y="4478028"/>
                    <a:ext cx="101692" cy="11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92" h="114494" extrusionOk="0">
                        <a:moveTo>
                          <a:pt x="97696" y="519"/>
                        </a:moveTo>
                        <a:cubicBezTo>
                          <a:pt x="63437" y="35762"/>
                          <a:pt x="30129" y="71957"/>
                          <a:pt x="628" y="111009"/>
                        </a:cubicBezTo>
                        <a:cubicBezTo>
                          <a:pt x="-1276" y="112914"/>
                          <a:pt x="1580" y="115772"/>
                          <a:pt x="3483" y="113867"/>
                        </a:cubicBezTo>
                        <a:cubicBezTo>
                          <a:pt x="43452" y="84339"/>
                          <a:pt x="74857" y="46239"/>
                          <a:pt x="101503" y="4329"/>
                        </a:cubicBezTo>
                        <a:cubicBezTo>
                          <a:pt x="102455" y="2424"/>
                          <a:pt x="99600" y="-1386"/>
                          <a:pt x="97696" y="51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6" name="Google Shape;1436;p30"/>
                  <p:cNvSpPr/>
                  <p:nvPr/>
                </p:nvSpPr>
                <p:spPr>
                  <a:xfrm>
                    <a:off x="6594784" y="4478028"/>
                    <a:ext cx="101692" cy="11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92" h="114494" extrusionOk="0">
                        <a:moveTo>
                          <a:pt x="97696" y="519"/>
                        </a:moveTo>
                        <a:cubicBezTo>
                          <a:pt x="63437" y="35762"/>
                          <a:pt x="30129" y="71957"/>
                          <a:pt x="628" y="111009"/>
                        </a:cubicBezTo>
                        <a:cubicBezTo>
                          <a:pt x="-1276" y="112914"/>
                          <a:pt x="1580" y="115772"/>
                          <a:pt x="3483" y="113867"/>
                        </a:cubicBezTo>
                        <a:cubicBezTo>
                          <a:pt x="43452" y="84339"/>
                          <a:pt x="74857" y="46239"/>
                          <a:pt x="101503" y="4329"/>
                        </a:cubicBezTo>
                        <a:cubicBezTo>
                          <a:pt x="102455" y="2424"/>
                          <a:pt x="99600" y="-1386"/>
                          <a:pt x="97696" y="51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7" name="Google Shape;1437;p30"/>
                  <p:cNvSpPr/>
                  <p:nvPr/>
                </p:nvSpPr>
                <p:spPr>
                  <a:xfrm>
                    <a:off x="6859020" y="4445209"/>
                    <a:ext cx="193022" cy="129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22" h="129729" extrusionOk="0">
                        <a:moveTo>
                          <a:pt x="0" y="1905"/>
                        </a:moveTo>
                        <a:cubicBezTo>
                          <a:pt x="24743" y="30480"/>
                          <a:pt x="60906" y="49530"/>
                          <a:pt x="91358" y="70485"/>
                        </a:cubicBezTo>
                        <a:cubicBezTo>
                          <a:pt x="123715" y="91440"/>
                          <a:pt x="156071" y="112395"/>
                          <a:pt x="190331" y="129540"/>
                        </a:cubicBezTo>
                        <a:cubicBezTo>
                          <a:pt x="192234" y="130493"/>
                          <a:pt x="194138" y="127635"/>
                          <a:pt x="192234" y="125730"/>
                        </a:cubicBezTo>
                        <a:cubicBezTo>
                          <a:pt x="161781" y="99060"/>
                          <a:pt x="127522" y="77153"/>
                          <a:pt x="94214" y="54293"/>
                        </a:cubicBezTo>
                        <a:cubicBezTo>
                          <a:pt x="64712" y="34290"/>
                          <a:pt x="35211" y="10478"/>
                          <a:pt x="951" y="0"/>
                        </a:cubicBezTo>
                        <a:cubicBezTo>
                          <a:pt x="951" y="0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30"/>
                  <p:cNvSpPr/>
                  <p:nvPr/>
                </p:nvSpPr>
                <p:spPr>
                  <a:xfrm>
                    <a:off x="6859020" y="4445209"/>
                    <a:ext cx="193022" cy="129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22" h="129729" extrusionOk="0">
                        <a:moveTo>
                          <a:pt x="0" y="1905"/>
                        </a:moveTo>
                        <a:cubicBezTo>
                          <a:pt x="24743" y="30480"/>
                          <a:pt x="60906" y="49530"/>
                          <a:pt x="91358" y="70485"/>
                        </a:cubicBezTo>
                        <a:cubicBezTo>
                          <a:pt x="123715" y="91440"/>
                          <a:pt x="156071" y="112395"/>
                          <a:pt x="190331" y="129540"/>
                        </a:cubicBezTo>
                        <a:cubicBezTo>
                          <a:pt x="192234" y="130493"/>
                          <a:pt x="194138" y="127635"/>
                          <a:pt x="192234" y="125730"/>
                        </a:cubicBezTo>
                        <a:cubicBezTo>
                          <a:pt x="161781" y="99060"/>
                          <a:pt x="127522" y="77153"/>
                          <a:pt x="94214" y="54293"/>
                        </a:cubicBezTo>
                        <a:cubicBezTo>
                          <a:pt x="64712" y="34290"/>
                          <a:pt x="35211" y="10478"/>
                          <a:pt x="951" y="0"/>
                        </a:cubicBezTo>
                        <a:cubicBezTo>
                          <a:pt x="951" y="0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9" name="Google Shape;1439;p30"/>
                  <p:cNvSpPr/>
                  <p:nvPr/>
                </p:nvSpPr>
                <p:spPr>
                  <a:xfrm>
                    <a:off x="6877936" y="4441161"/>
                    <a:ext cx="187015" cy="74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015" h="74684" extrusionOk="0">
                        <a:moveTo>
                          <a:pt x="117" y="2143"/>
                        </a:moveTo>
                        <a:cubicBezTo>
                          <a:pt x="-2738" y="18336"/>
                          <a:pt x="47699" y="29766"/>
                          <a:pt x="57216" y="32623"/>
                        </a:cubicBezTo>
                        <a:cubicBezTo>
                          <a:pt x="99089" y="48816"/>
                          <a:pt x="141913" y="63103"/>
                          <a:pt x="184738" y="74533"/>
                        </a:cubicBezTo>
                        <a:cubicBezTo>
                          <a:pt x="187592" y="75486"/>
                          <a:pt x="187592" y="71676"/>
                          <a:pt x="185689" y="70723"/>
                        </a:cubicBezTo>
                        <a:cubicBezTo>
                          <a:pt x="153333" y="54531"/>
                          <a:pt x="120025" y="41196"/>
                          <a:pt x="85765" y="28813"/>
                        </a:cubicBezTo>
                        <a:cubicBezTo>
                          <a:pt x="69587" y="23098"/>
                          <a:pt x="54361" y="17383"/>
                          <a:pt x="38183" y="11668"/>
                        </a:cubicBezTo>
                        <a:cubicBezTo>
                          <a:pt x="35328" y="10716"/>
                          <a:pt x="6778" y="5001"/>
                          <a:pt x="5826" y="2143"/>
                        </a:cubicBezTo>
                        <a:cubicBezTo>
                          <a:pt x="3923" y="-714"/>
                          <a:pt x="117" y="-714"/>
                          <a:pt x="117" y="214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0" name="Google Shape;1440;p30"/>
                  <p:cNvSpPr/>
                  <p:nvPr/>
                </p:nvSpPr>
                <p:spPr>
                  <a:xfrm>
                    <a:off x="6877936" y="4441161"/>
                    <a:ext cx="187015" cy="74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015" h="74684" extrusionOk="0">
                        <a:moveTo>
                          <a:pt x="117" y="2143"/>
                        </a:moveTo>
                        <a:cubicBezTo>
                          <a:pt x="-2738" y="18336"/>
                          <a:pt x="47699" y="29766"/>
                          <a:pt x="57216" y="32623"/>
                        </a:cubicBezTo>
                        <a:cubicBezTo>
                          <a:pt x="99089" y="48816"/>
                          <a:pt x="141913" y="63103"/>
                          <a:pt x="184738" y="74533"/>
                        </a:cubicBezTo>
                        <a:cubicBezTo>
                          <a:pt x="187592" y="75486"/>
                          <a:pt x="187592" y="71676"/>
                          <a:pt x="185689" y="70723"/>
                        </a:cubicBezTo>
                        <a:cubicBezTo>
                          <a:pt x="153333" y="54531"/>
                          <a:pt x="120025" y="41196"/>
                          <a:pt x="85765" y="28813"/>
                        </a:cubicBezTo>
                        <a:cubicBezTo>
                          <a:pt x="69587" y="23098"/>
                          <a:pt x="54361" y="17383"/>
                          <a:pt x="38183" y="11668"/>
                        </a:cubicBezTo>
                        <a:cubicBezTo>
                          <a:pt x="35328" y="10716"/>
                          <a:pt x="6778" y="5001"/>
                          <a:pt x="5826" y="2143"/>
                        </a:cubicBezTo>
                        <a:cubicBezTo>
                          <a:pt x="3923" y="-714"/>
                          <a:pt x="117" y="-714"/>
                          <a:pt x="117" y="214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30"/>
                  <p:cNvSpPr/>
                  <p:nvPr/>
                </p:nvSpPr>
                <p:spPr>
                  <a:xfrm>
                    <a:off x="6581137" y="4234707"/>
                    <a:ext cx="406356" cy="379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356" h="379095" extrusionOk="0">
                        <a:moveTo>
                          <a:pt x="396840" y="236220"/>
                        </a:moveTo>
                        <a:lnTo>
                          <a:pt x="406356" y="207645"/>
                        </a:lnTo>
                        <a:lnTo>
                          <a:pt x="338789" y="181928"/>
                        </a:lnTo>
                        <a:lnTo>
                          <a:pt x="393985" y="160973"/>
                        </a:lnTo>
                        <a:lnTo>
                          <a:pt x="382565" y="132398"/>
                        </a:lnTo>
                        <a:lnTo>
                          <a:pt x="309287" y="160020"/>
                        </a:lnTo>
                        <a:cubicBezTo>
                          <a:pt x="308336" y="157163"/>
                          <a:pt x="306433" y="153353"/>
                          <a:pt x="304529" y="150495"/>
                        </a:cubicBezTo>
                        <a:lnTo>
                          <a:pt x="375903" y="123825"/>
                        </a:lnTo>
                        <a:lnTo>
                          <a:pt x="371145" y="110490"/>
                        </a:lnTo>
                        <a:cubicBezTo>
                          <a:pt x="371145" y="110490"/>
                          <a:pt x="371145" y="110490"/>
                          <a:pt x="371145" y="110490"/>
                        </a:cubicBezTo>
                        <a:lnTo>
                          <a:pt x="364483" y="94298"/>
                        </a:lnTo>
                        <a:lnTo>
                          <a:pt x="294061" y="120015"/>
                        </a:lnTo>
                        <a:lnTo>
                          <a:pt x="343547" y="69533"/>
                        </a:lnTo>
                        <a:lnTo>
                          <a:pt x="334031" y="59055"/>
                        </a:lnTo>
                        <a:cubicBezTo>
                          <a:pt x="334031" y="59055"/>
                          <a:pt x="334031" y="59055"/>
                          <a:pt x="334031" y="59055"/>
                        </a:cubicBezTo>
                        <a:lnTo>
                          <a:pt x="321659" y="46673"/>
                        </a:lnTo>
                        <a:lnTo>
                          <a:pt x="274076" y="95250"/>
                        </a:lnTo>
                        <a:lnTo>
                          <a:pt x="295965" y="27623"/>
                        </a:lnTo>
                        <a:lnTo>
                          <a:pt x="282641" y="22860"/>
                        </a:lnTo>
                        <a:cubicBezTo>
                          <a:pt x="282641" y="22860"/>
                          <a:pt x="282641" y="22860"/>
                          <a:pt x="282641" y="22860"/>
                        </a:cubicBezTo>
                        <a:lnTo>
                          <a:pt x="266463" y="17145"/>
                        </a:lnTo>
                        <a:lnTo>
                          <a:pt x="244575" y="86678"/>
                        </a:lnTo>
                        <a:cubicBezTo>
                          <a:pt x="241720" y="84773"/>
                          <a:pt x="237913" y="83820"/>
                          <a:pt x="235058" y="82868"/>
                        </a:cubicBezTo>
                        <a:lnTo>
                          <a:pt x="257898" y="10478"/>
                        </a:lnTo>
                        <a:lnTo>
                          <a:pt x="229349" y="0"/>
                        </a:lnTo>
                        <a:lnTo>
                          <a:pt x="206509" y="70485"/>
                        </a:lnTo>
                        <a:lnTo>
                          <a:pt x="198896" y="953"/>
                        </a:lnTo>
                        <a:lnTo>
                          <a:pt x="185572" y="1905"/>
                        </a:lnTo>
                        <a:cubicBezTo>
                          <a:pt x="185572" y="1905"/>
                          <a:pt x="185572" y="1905"/>
                          <a:pt x="185572" y="1905"/>
                        </a:cubicBezTo>
                        <a:lnTo>
                          <a:pt x="169394" y="2858"/>
                        </a:lnTo>
                        <a:lnTo>
                          <a:pt x="177008" y="73343"/>
                        </a:lnTo>
                        <a:cubicBezTo>
                          <a:pt x="173201" y="73343"/>
                          <a:pt x="170346" y="74295"/>
                          <a:pt x="166539" y="74295"/>
                        </a:cubicBezTo>
                        <a:lnTo>
                          <a:pt x="158926" y="3810"/>
                        </a:lnTo>
                        <a:lnTo>
                          <a:pt x="145603" y="4763"/>
                        </a:lnTo>
                        <a:lnTo>
                          <a:pt x="145603" y="4763"/>
                        </a:lnTo>
                        <a:lnTo>
                          <a:pt x="129425" y="5715"/>
                        </a:lnTo>
                        <a:lnTo>
                          <a:pt x="137038" y="74295"/>
                        </a:lnTo>
                        <a:lnTo>
                          <a:pt x="97069" y="14288"/>
                        </a:lnTo>
                        <a:lnTo>
                          <a:pt x="72326" y="30480"/>
                        </a:lnTo>
                        <a:lnTo>
                          <a:pt x="114198" y="94298"/>
                        </a:lnTo>
                        <a:cubicBezTo>
                          <a:pt x="111344" y="96203"/>
                          <a:pt x="108489" y="98108"/>
                          <a:pt x="106585" y="100965"/>
                        </a:cubicBezTo>
                        <a:lnTo>
                          <a:pt x="66616" y="40958"/>
                        </a:lnTo>
                        <a:lnTo>
                          <a:pt x="41873" y="57150"/>
                        </a:lnTo>
                        <a:lnTo>
                          <a:pt x="75181" y="107633"/>
                        </a:lnTo>
                        <a:lnTo>
                          <a:pt x="10469" y="90488"/>
                        </a:lnTo>
                        <a:lnTo>
                          <a:pt x="7613" y="103823"/>
                        </a:lnTo>
                        <a:cubicBezTo>
                          <a:pt x="7613" y="103823"/>
                          <a:pt x="7613" y="103823"/>
                          <a:pt x="7613" y="103823"/>
                        </a:cubicBezTo>
                        <a:lnTo>
                          <a:pt x="3807" y="120015"/>
                        </a:lnTo>
                        <a:lnTo>
                          <a:pt x="82794" y="140018"/>
                        </a:lnTo>
                        <a:cubicBezTo>
                          <a:pt x="81843" y="142875"/>
                          <a:pt x="80891" y="146685"/>
                          <a:pt x="79939" y="149543"/>
                        </a:cubicBezTo>
                        <a:lnTo>
                          <a:pt x="6662" y="130493"/>
                        </a:lnTo>
                        <a:lnTo>
                          <a:pt x="0" y="160020"/>
                        </a:lnTo>
                        <a:lnTo>
                          <a:pt x="73277" y="179070"/>
                        </a:lnTo>
                        <a:lnTo>
                          <a:pt x="1903" y="193358"/>
                        </a:lnTo>
                        <a:lnTo>
                          <a:pt x="8565" y="223838"/>
                        </a:lnTo>
                        <a:lnTo>
                          <a:pt x="84697" y="209550"/>
                        </a:lnTo>
                        <a:cubicBezTo>
                          <a:pt x="85649" y="212408"/>
                          <a:pt x="87552" y="216218"/>
                          <a:pt x="88504" y="219075"/>
                        </a:cubicBezTo>
                        <a:lnTo>
                          <a:pt x="18082" y="232410"/>
                        </a:lnTo>
                        <a:lnTo>
                          <a:pt x="24743" y="262890"/>
                        </a:lnTo>
                        <a:lnTo>
                          <a:pt x="91359" y="249555"/>
                        </a:lnTo>
                        <a:lnTo>
                          <a:pt x="46631" y="291465"/>
                        </a:lnTo>
                        <a:lnTo>
                          <a:pt x="56148" y="301943"/>
                        </a:lnTo>
                        <a:cubicBezTo>
                          <a:pt x="56148" y="301943"/>
                          <a:pt x="56148" y="301943"/>
                          <a:pt x="56148" y="301943"/>
                        </a:cubicBezTo>
                        <a:lnTo>
                          <a:pt x="67568" y="314325"/>
                        </a:lnTo>
                        <a:lnTo>
                          <a:pt x="122764" y="262890"/>
                        </a:lnTo>
                        <a:cubicBezTo>
                          <a:pt x="125618" y="264795"/>
                          <a:pt x="128473" y="267653"/>
                          <a:pt x="131328" y="269558"/>
                        </a:cubicBezTo>
                        <a:lnTo>
                          <a:pt x="74229" y="322898"/>
                        </a:lnTo>
                        <a:lnTo>
                          <a:pt x="83745" y="333375"/>
                        </a:lnTo>
                        <a:cubicBezTo>
                          <a:pt x="83745" y="333375"/>
                          <a:pt x="83745" y="333375"/>
                          <a:pt x="83745" y="333375"/>
                        </a:cubicBezTo>
                        <a:lnTo>
                          <a:pt x="95165" y="345758"/>
                        </a:lnTo>
                        <a:lnTo>
                          <a:pt x="119909" y="322898"/>
                        </a:lnTo>
                        <a:lnTo>
                          <a:pt x="112295" y="345758"/>
                        </a:lnTo>
                        <a:lnTo>
                          <a:pt x="125618" y="350520"/>
                        </a:lnTo>
                        <a:cubicBezTo>
                          <a:pt x="125618" y="350520"/>
                          <a:pt x="125618" y="350520"/>
                          <a:pt x="125618" y="350520"/>
                        </a:cubicBezTo>
                        <a:lnTo>
                          <a:pt x="140845" y="356235"/>
                        </a:lnTo>
                        <a:lnTo>
                          <a:pt x="164636" y="286703"/>
                        </a:lnTo>
                        <a:cubicBezTo>
                          <a:pt x="167491" y="287655"/>
                          <a:pt x="171298" y="288608"/>
                          <a:pt x="174152" y="289560"/>
                        </a:cubicBezTo>
                        <a:lnTo>
                          <a:pt x="147506" y="367665"/>
                        </a:lnTo>
                        <a:lnTo>
                          <a:pt x="176056" y="379095"/>
                        </a:lnTo>
                        <a:lnTo>
                          <a:pt x="198896" y="311468"/>
                        </a:lnTo>
                        <a:lnTo>
                          <a:pt x="214122" y="373380"/>
                        </a:lnTo>
                        <a:lnTo>
                          <a:pt x="243624" y="366713"/>
                        </a:lnTo>
                        <a:lnTo>
                          <a:pt x="225542" y="294323"/>
                        </a:lnTo>
                        <a:cubicBezTo>
                          <a:pt x="229349" y="294323"/>
                          <a:pt x="232204" y="293370"/>
                          <a:pt x="236010" y="292418"/>
                        </a:cubicBezTo>
                        <a:lnTo>
                          <a:pt x="255995" y="369570"/>
                        </a:lnTo>
                        <a:lnTo>
                          <a:pt x="285496" y="362903"/>
                        </a:lnTo>
                        <a:lnTo>
                          <a:pt x="266463" y="285750"/>
                        </a:lnTo>
                        <a:lnTo>
                          <a:pt x="310239" y="343853"/>
                        </a:lnTo>
                        <a:lnTo>
                          <a:pt x="334031" y="325755"/>
                        </a:lnTo>
                        <a:lnTo>
                          <a:pt x="287399" y="262890"/>
                        </a:lnTo>
                        <a:cubicBezTo>
                          <a:pt x="289303" y="260033"/>
                          <a:pt x="292158" y="258128"/>
                          <a:pt x="294061" y="255270"/>
                        </a:cubicBezTo>
                        <a:lnTo>
                          <a:pt x="342595" y="320993"/>
                        </a:lnTo>
                        <a:lnTo>
                          <a:pt x="366387" y="302895"/>
                        </a:lnTo>
                        <a:lnTo>
                          <a:pt x="323562" y="244793"/>
                        </a:lnTo>
                        <a:lnTo>
                          <a:pt x="379710" y="265748"/>
                        </a:lnTo>
                        <a:lnTo>
                          <a:pt x="389226" y="237173"/>
                        </a:lnTo>
                        <a:lnTo>
                          <a:pt x="315949" y="208598"/>
                        </a:lnTo>
                        <a:cubicBezTo>
                          <a:pt x="316900" y="204788"/>
                          <a:pt x="316900" y="201930"/>
                          <a:pt x="316900" y="198120"/>
                        </a:cubicBezTo>
                        <a:lnTo>
                          <a:pt x="396840" y="23622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30"/>
                <p:cNvGrpSpPr/>
                <p:nvPr/>
              </p:nvGrpSpPr>
              <p:grpSpPr>
                <a:xfrm>
                  <a:off x="5322502" y="4343290"/>
                  <a:ext cx="159452" cy="147643"/>
                  <a:chOff x="6705277" y="4343290"/>
                  <a:chExt cx="159452" cy="147643"/>
                </a:xfrm>
              </p:grpSpPr>
              <p:sp>
                <p:nvSpPr>
                  <p:cNvPr id="1443" name="Google Shape;1443;p30"/>
                  <p:cNvSpPr/>
                  <p:nvPr/>
                </p:nvSpPr>
                <p:spPr>
                  <a:xfrm>
                    <a:off x="6705277" y="4394200"/>
                    <a:ext cx="33408" cy="33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08" h="33437" extrusionOk="0">
                        <a:moveTo>
                          <a:pt x="27173" y="30054"/>
                        </a:moveTo>
                        <a:cubicBezTo>
                          <a:pt x="33834" y="24339"/>
                          <a:pt x="35737" y="13862"/>
                          <a:pt x="30027" y="6242"/>
                        </a:cubicBezTo>
                        <a:cubicBezTo>
                          <a:pt x="24318" y="-426"/>
                          <a:pt x="13849" y="-2331"/>
                          <a:pt x="6236" y="3384"/>
                        </a:cubicBezTo>
                        <a:cubicBezTo>
                          <a:pt x="-426" y="9099"/>
                          <a:pt x="-2329" y="19577"/>
                          <a:pt x="3381" y="27196"/>
                        </a:cubicBezTo>
                        <a:cubicBezTo>
                          <a:pt x="10043" y="33864"/>
                          <a:pt x="20511" y="35769"/>
                          <a:pt x="27173" y="3005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30"/>
                  <p:cNvSpPr/>
                  <p:nvPr/>
                </p:nvSpPr>
                <p:spPr>
                  <a:xfrm>
                    <a:off x="6711068" y="4361896"/>
                    <a:ext cx="21827" cy="21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27" h="21572" extrusionOk="0">
                        <a:moveTo>
                          <a:pt x="17575" y="19496"/>
                        </a:moveTo>
                        <a:cubicBezTo>
                          <a:pt x="22333" y="15686"/>
                          <a:pt x="23285" y="9018"/>
                          <a:pt x="19479" y="4256"/>
                        </a:cubicBezTo>
                        <a:cubicBezTo>
                          <a:pt x="15672" y="-507"/>
                          <a:pt x="9011" y="-1459"/>
                          <a:pt x="4252" y="2351"/>
                        </a:cubicBezTo>
                        <a:cubicBezTo>
                          <a:pt x="-506" y="6161"/>
                          <a:pt x="-1458" y="12828"/>
                          <a:pt x="2349" y="17591"/>
                        </a:cubicBezTo>
                        <a:cubicBezTo>
                          <a:pt x="6155" y="21401"/>
                          <a:pt x="12817" y="23306"/>
                          <a:pt x="17575" y="1949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5" name="Google Shape;1445;p30"/>
                  <p:cNvSpPr/>
                  <p:nvPr/>
                </p:nvSpPr>
                <p:spPr>
                  <a:xfrm>
                    <a:off x="6763612" y="4359484"/>
                    <a:ext cx="15120" cy="160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20" h="16094" extrusionOk="0">
                        <a:moveTo>
                          <a:pt x="242" y="7620"/>
                        </a:moveTo>
                        <a:cubicBezTo>
                          <a:pt x="242" y="7620"/>
                          <a:pt x="242" y="7620"/>
                          <a:pt x="242" y="7620"/>
                        </a:cubicBezTo>
                        <a:cubicBezTo>
                          <a:pt x="242" y="6668"/>
                          <a:pt x="242" y="4763"/>
                          <a:pt x="242" y="3810"/>
                        </a:cubicBezTo>
                        <a:cubicBezTo>
                          <a:pt x="242" y="4763"/>
                          <a:pt x="242" y="5715"/>
                          <a:pt x="242" y="7620"/>
                        </a:cubicBezTo>
                        <a:cubicBezTo>
                          <a:pt x="-709" y="13335"/>
                          <a:pt x="5001" y="18097"/>
                          <a:pt x="10710" y="15240"/>
                        </a:cubicBezTo>
                        <a:cubicBezTo>
                          <a:pt x="16421" y="12383"/>
                          <a:pt x="16421" y="5715"/>
                          <a:pt x="11662" y="1905"/>
                        </a:cubicBezTo>
                        <a:cubicBezTo>
                          <a:pt x="9759" y="0"/>
                          <a:pt x="8808" y="0"/>
                          <a:pt x="6904" y="0"/>
                        </a:cubicBezTo>
                        <a:cubicBezTo>
                          <a:pt x="5952" y="0"/>
                          <a:pt x="5952" y="0"/>
                          <a:pt x="6904" y="0"/>
                        </a:cubicBezTo>
                        <a:cubicBezTo>
                          <a:pt x="5952" y="0"/>
                          <a:pt x="5001" y="0"/>
                          <a:pt x="5001" y="0"/>
                        </a:cubicBezTo>
                        <a:cubicBezTo>
                          <a:pt x="1194" y="953"/>
                          <a:pt x="-709" y="3810"/>
                          <a:pt x="242" y="762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6" name="Google Shape;1446;p30"/>
                  <p:cNvSpPr/>
                  <p:nvPr/>
                </p:nvSpPr>
                <p:spPr>
                  <a:xfrm>
                    <a:off x="6757028" y="4417503"/>
                    <a:ext cx="19763" cy="20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63" h="20171" extrusionOk="0">
                        <a:moveTo>
                          <a:pt x="16343" y="18182"/>
                        </a:moveTo>
                        <a:cubicBezTo>
                          <a:pt x="25859" y="10562"/>
                          <a:pt x="13488" y="-5631"/>
                          <a:pt x="3972" y="1990"/>
                        </a:cubicBezTo>
                        <a:cubicBezTo>
                          <a:pt x="-6497" y="9609"/>
                          <a:pt x="5875" y="25802"/>
                          <a:pt x="16343" y="1818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7" name="Google Shape;1447;p30"/>
                  <p:cNvSpPr/>
                  <p:nvPr/>
                </p:nvSpPr>
                <p:spPr>
                  <a:xfrm>
                    <a:off x="6725343" y="4457146"/>
                    <a:ext cx="21827" cy="22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27" h="22799" extrusionOk="0">
                        <a:moveTo>
                          <a:pt x="17575" y="20448"/>
                        </a:moveTo>
                        <a:cubicBezTo>
                          <a:pt x="22333" y="16638"/>
                          <a:pt x="23285" y="9018"/>
                          <a:pt x="19479" y="4256"/>
                        </a:cubicBezTo>
                        <a:cubicBezTo>
                          <a:pt x="15672" y="-507"/>
                          <a:pt x="9011" y="-1459"/>
                          <a:pt x="4252" y="2351"/>
                        </a:cubicBezTo>
                        <a:cubicBezTo>
                          <a:pt x="-506" y="6161"/>
                          <a:pt x="-1458" y="13781"/>
                          <a:pt x="2349" y="18543"/>
                        </a:cubicBezTo>
                        <a:cubicBezTo>
                          <a:pt x="5204" y="23306"/>
                          <a:pt x="12817" y="24259"/>
                          <a:pt x="17575" y="2044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30"/>
                  <p:cNvSpPr/>
                  <p:nvPr/>
                </p:nvSpPr>
                <p:spPr>
                  <a:xfrm>
                    <a:off x="6773558" y="4465561"/>
                    <a:ext cx="25321" cy="25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21" h="25372" extrusionOk="0">
                        <a:moveTo>
                          <a:pt x="20750" y="22511"/>
                        </a:moveTo>
                        <a:cubicBezTo>
                          <a:pt x="33121" y="12986"/>
                          <a:pt x="17895" y="-7017"/>
                          <a:pt x="4571" y="2508"/>
                        </a:cubicBezTo>
                        <a:cubicBezTo>
                          <a:pt x="-7800" y="12033"/>
                          <a:pt x="7426" y="32988"/>
                          <a:pt x="20750" y="2251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9" name="Google Shape;1449;p30"/>
                  <p:cNvSpPr/>
                  <p:nvPr/>
                </p:nvSpPr>
                <p:spPr>
                  <a:xfrm>
                    <a:off x="6829590" y="4452051"/>
                    <a:ext cx="7038" cy="6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38" h="6877" extrusionOk="0">
                        <a:moveTo>
                          <a:pt x="5639" y="6494"/>
                        </a:moveTo>
                        <a:cubicBezTo>
                          <a:pt x="9445" y="3636"/>
                          <a:pt x="4687" y="-2079"/>
                          <a:pt x="880" y="779"/>
                        </a:cubicBezTo>
                        <a:cubicBezTo>
                          <a:pt x="-1975" y="2684"/>
                          <a:pt x="2784" y="8399"/>
                          <a:pt x="5639" y="649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0" name="Google Shape;1450;p30"/>
                  <p:cNvSpPr/>
                  <p:nvPr/>
                </p:nvSpPr>
                <p:spPr>
                  <a:xfrm>
                    <a:off x="6800523" y="4392921"/>
                    <a:ext cx="22779" cy="23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79" h="23207" extrusionOk="0">
                        <a:moveTo>
                          <a:pt x="18527" y="20856"/>
                        </a:moveTo>
                        <a:cubicBezTo>
                          <a:pt x="23285" y="17046"/>
                          <a:pt x="24237" y="9426"/>
                          <a:pt x="20430" y="4664"/>
                        </a:cubicBezTo>
                        <a:cubicBezTo>
                          <a:pt x="16623" y="-99"/>
                          <a:pt x="9010" y="-2004"/>
                          <a:pt x="4252" y="2759"/>
                        </a:cubicBezTo>
                        <a:cubicBezTo>
                          <a:pt x="-506" y="6569"/>
                          <a:pt x="-1458" y="14189"/>
                          <a:pt x="2349" y="18951"/>
                        </a:cubicBezTo>
                        <a:cubicBezTo>
                          <a:pt x="6156" y="23714"/>
                          <a:pt x="13769" y="24666"/>
                          <a:pt x="18527" y="2085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30"/>
                  <p:cNvSpPr/>
                  <p:nvPr/>
                </p:nvSpPr>
                <p:spPr>
                  <a:xfrm>
                    <a:off x="6858836" y="4405587"/>
                    <a:ext cx="5893" cy="5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3" h="5332" extrusionOk="0">
                        <a:moveTo>
                          <a:pt x="2087" y="4380"/>
                        </a:moveTo>
                        <a:cubicBezTo>
                          <a:pt x="3038" y="4380"/>
                          <a:pt x="3038" y="4380"/>
                          <a:pt x="3990" y="5332"/>
                        </a:cubicBezTo>
                        <a:cubicBezTo>
                          <a:pt x="4942" y="5332"/>
                          <a:pt x="5893" y="5332"/>
                          <a:pt x="5893" y="4380"/>
                        </a:cubicBezTo>
                        <a:cubicBezTo>
                          <a:pt x="5893" y="3427"/>
                          <a:pt x="5893" y="3427"/>
                          <a:pt x="5893" y="2475"/>
                        </a:cubicBezTo>
                        <a:cubicBezTo>
                          <a:pt x="3990" y="-3240"/>
                          <a:pt x="-3623" y="2475"/>
                          <a:pt x="2087" y="438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2" name="Google Shape;1452;p30"/>
                  <p:cNvSpPr/>
                  <p:nvPr/>
                </p:nvSpPr>
                <p:spPr>
                  <a:xfrm>
                    <a:off x="6812110" y="4343290"/>
                    <a:ext cx="10615" cy="10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5" h="10481" extrusionOk="0">
                        <a:moveTo>
                          <a:pt x="8843" y="9527"/>
                        </a:moveTo>
                        <a:cubicBezTo>
                          <a:pt x="13601" y="5717"/>
                          <a:pt x="7892" y="-2855"/>
                          <a:pt x="2181" y="954"/>
                        </a:cubicBezTo>
                        <a:cubicBezTo>
                          <a:pt x="-3528" y="4765"/>
                          <a:pt x="3133" y="13337"/>
                          <a:pt x="8843" y="952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1026" name="Picture 2" descr="Wishes and regrets – I wish / if only - Test-English">
            <a:extLst>
              <a:ext uri="{FF2B5EF4-FFF2-40B4-BE49-F238E27FC236}">
                <a16:creationId xmlns:a16="http://schemas.microsoft.com/office/drawing/2014/main" id="{A46A2EFF-A359-9E56-CEA5-FE826AA6B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13047" r="16550" b="20105"/>
          <a:stretch/>
        </p:blipFill>
        <p:spPr bwMode="auto">
          <a:xfrm>
            <a:off x="2093082" y="2393307"/>
            <a:ext cx="5377986" cy="2513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218968-0188-D679-A4D3-D88EA3C547D1}"/>
              </a:ext>
            </a:extLst>
          </p:cNvPr>
          <p:cNvSpPr txBox="1"/>
          <p:nvPr/>
        </p:nvSpPr>
        <p:spPr>
          <a:xfrm>
            <a:off x="3488436" y="1590716"/>
            <a:ext cx="527608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Hammersmith One"/>
                <a:sym typeface="Hammersmith One"/>
              </a:rPr>
              <a:t>wish + past simple.</a:t>
            </a:r>
            <a:endParaRPr lang="en-VN" sz="2500" dirty="0">
              <a:solidFill>
                <a:srgbClr val="FF0000"/>
              </a:solidFill>
              <a:latin typeface="Hammersmith One"/>
              <a:sym typeface="Hammersmith On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D2E2EC-726D-FE6D-089D-44B1D60B2CC9}"/>
              </a:ext>
            </a:extLst>
          </p:cNvPr>
          <p:cNvSpPr txBox="1"/>
          <p:nvPr/>
        </p:nvSpPr>
        <p:spPr>
          <a:xfrm>
            <a:off x="4733574" y="1214106"/>
            <a:ext cx="527608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Hammersmith One"/>
                <a:sym typeface="Hammersmith One"/>
              </a:rPr>
              <a:t>past continuous </a:t>
            </a:r>
            <a:endParaRPr lang="en-VN" sz="2500" dirty="0">
              <a:solidFill>
                <a:srgbClr val="FF0000"/>
              </a:solidFill>
              <a:latin typeface="Hammersmith One"/>
              <a:sym typeface="Hammersmith One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F0D93F-DED9-991C-AADE-9A58C4DF2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119" y="2237039"/>
            <a:ext cx="5019486" cy="2824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4" grpId="0"/>
      <p:bldP spid="1309" grpId="0"/>
      <p:bldP spid="23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43"/>
          <p:cNvSpPr txBox="1">
            <a:spLocks noGrp="1"/>
          </p:cNvSpPr>
          <p:nvPr>
            <p:ph type="title"/>
          </p:nvPr>
        </p:nvSpPr>
        <p:spPr>
          <a:xfrm>
            <a:off x="720000" y="674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tx2"/>
                </a:solidFill>
              </a:rPr>
              <a:t>RECAP: True or false?</a:t>
            </a:r>
            <a:endParaRPr sz="4400" dirty="0">
              <a:solidFill>
                <a:schemeClr val="tx2"/>
              </a:solidFill>
            </a:endParaRPr>
          </a:p>
        </p:txBody>
      </p:sp>
      <p:graphicFrame>
        <p:nvGraphicFramePr>
          <p:cNvPr id="1880" name="Google Shape;1880;p43"/>
          <p:cNvGraphicFramePr/>
          <p:nvPr>
            <p:extLst>
              <p:ext uri="{D42A27DB-BD31-4B8C-83A1-F6EECF244321}">
                <p14:modId xmlns:p14="http://schemas.microsoft.com/office/powerpoint/2010/main" val="124109712"/>
              </p:ext>
            </p:extLst>
          </p:nvPr>
        </p:nvGraphicFramePr>
        <p:xfrm>
          <a:off x="3375213" y="1381686"/>
          <a:ext cx="5559775" cy="3171146"/>
        </p:xfrm>
        <a:graphic>
          <a:graphicData uri="http://schemas.openxmlformats.org/drawingml/2006/table">
            <a:tbl>
              <a:tblPr>
                <a:noFill/>
                <a:tableStyleId>{B96905CD-42F6-4192-9223-4E7C58585894}</a:tableStyleId>
              </a:tblPr>
              <a:tblGrid>
                <a:gridCol w="1641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8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291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R</a:t>
                      </a:r>
                      <a:r>
                        <a:rPr lang="en" sz="2500" b="1" i="0" u="none" strike="noStrike" cap="none" dirty="0" err="1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eality</a:t>
                      </a:r>
                      <a:r>
                        <a:rPr lang="en" sz="2500" b="1" i="0" u="none" strike="noStrike" cap="none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: </a:t>
                      </a:r>
                      <a:r>
                        <a:rPr lang="en" sz="2500" b="1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We want play game on laptop now.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W</a:t>
                      </a:r>
                      <a:r>
                        <a:rPr lang="en" sz="2500" b="1" i="0" u="none" strike="noStrike" cap="none" dirty="0" err="1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ish</a:t>
                      </a:r>
                      <a:r>
                        <a:rPr lang="en" sz="2500" b="1" i="0" u="none" strike="noStrike" cap="none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: </a:t>
                      </a:r>
                      <a:r>
                        <a:rPr lang="en-US" sz="2500" b="1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rial"/>
                          <a:cs typeface="Arial"/>
                          <a:sym typeface="Arial"/>
                        </a:rPr>
                        <a:t>I wish we played a game on the laptop now.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9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2500" b="1" i="0" u="none" strike="noStrike" cap="none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True</a:t>
                      </a:r>
                      <a:endParaRPr sz="2500" b="1" i="0" u="none" strike="noStrike" cap="none" dirty="0">
                        <a:solidFill>
                          <a:srgbClr val="FF0000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9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500" b="1" i="0" u="none" strike="noStrike" cap="none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2500" b="1" i="0" u="none" strike="noStrike" cap="none" dirty="0">
                          <a:solidFill>
                            <a:srgbClr val="FF0000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False</a:t>
                      </a:r>
                      <a:endParaRPr sz="2500" b="1" i="0" u="none" strike="noStrike" cap="none" dirty="0">
                        <a:solidFill>
                          <a:srgbClr val="FF0000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Google Shape;1550;p33">
            <a:extLst>
              <a:ext uri="{FF2B5EF4-FFF2-40B4-BE49-F238E27FC236}">
                <a16:creationId xmlns:a16="http://schemas.microsoft.com/office/drawing/2014/main" id="{60676C05-3DC3-BFEF-1D86-8C38E230979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4628" r="7804"/>
          <a:stretch/>
        </p:blipFill>
        <p:spPr>
          <a:xfrm>
            <a:off x="209012" y="1093350"/>
            <a:ext cx="2993100" cy="2956800"/>
          </a:xfrm>
          <a:prstGeom prst="ellipse">
            <a:avLst/>
          </a:prstGeom>
          <a:ln>
            <a:noFill/>
          </a:ln>
        </p:spPr>
      </p:pic>
      <p:pic>
        <p:nvPicPr>
          <p:cNvPr id="3" name="Picture 4" descr="Green Check Mark PNGs for Free Download">
            <a:extLst>
              <a:ext uri="{FF2B5EF4-FFF2-40B4-BE49-F238E27FC236}">
                <a16:creationId xmlns:a16="http://schemas.microsoft.com/office/drawing/2014/main" id="{B65C1711-6655-E7C5-A60A-E3714CBF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94" y="3227301"/>
            <a:ext cx="746306" cy="74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8875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33"/>
          <p:cNvSpPr txBox="1">
            <a:spLocks noGrp="1"/>
          </p:cNvSpPr>
          <p:nvPr>
            <p:ph type="title"/>
          </p:nvPr>
        </p:nvSpPr>
        <p:spPr>
          <a:xfrm>
            <a:off x="720000" y="9574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400" dirty="0">
                <a:solidFill>
                  <a:schemeClr val="tx2"/>
                </a:solidFill>
              </a:rPr>
              <a:t>RECAP: True or false?</a:t>
            </a: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1552" name="Google Shape;1552;p33"/>
          <p:cNvSpPr txBox="1">
            <a:spLocks noGrp="1"/>
          </p:cNvSpPr>
          <p:nvPr>
            <p:ph type="body" idx="1"/>
          </p:nvPr>
        </p:nvSpPr>
        <p:spPr>
          <a:xfrm>
            <a:off x="848328" y="1429555"/>
            <a:ext cx="757567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b="1" dirty="0">
                <a:solidFill>
                  <a:srgbClr val="FF0000"/>
                </a:solidFill>
                <a:cs typeface="Arial"/>
                <a:sym typeface="Arial"/>
              </a:rPr>
              <a:t>1. </a:t>
            </a:r>
            <a:r>
              <a:rPr lang="vi-VN" sz="2500" dirty="0">
                <a:solidFill>
                  <a:schemeClr val="accent2"/>
                </a:solidFill>
                <a:cs typeface="Arial"/>
                <a:sym typeface="Arial"/>
              </a:rPr>
              <a:t>I read a book when she was calling me.</a:t>
            </a:r>
            <a:endParaRPr sz="2500" dirty="0">
              <a:solidFill>
                <a:schemeClr val="accent2"/>
              </a:solidFill>
              <a:cs typeface="Arial"/>
              <a:sym typeface="Arial"/>
            </a:endParaRPr>
          </a:p>
        </p:txBody>
      </p:sp>
      <p:sp>
        <p:nvSpPr>
          <p:cNvPr id="4" name="Google Shape;1552;p33">
            <a:extLst>
              <a:ext uri="{FF2B5EF4-FFF2-40B4-BE49-F238E27FC236}">
                <a16:creationId xmlns:a16="http://schemas.microsoft.com/office/drawing/2014/main" id="{4B1C6127-6933-2FB8-0279-8E3FF557F818}"/>
              </a:ext>
            </a:extLst>
          </p:cNvPr>
          <p:cNvSpPr txBox="1">
            <a:spLocks/>
          </p:cNvSpPr>
          <p:nvPr/>
        </p:nvSpPr>
        <p:spPr>
          <a:xfrm>
            <a:off x="848328" y="3029707"/>
            <a:ext cx="75756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>
              <a:buNone/>
            </a:pPr>
            <a:r>
              <a:rPr lang="vi-VN" sz="2500" b="1" dirty="0">
                <a:solidFill>
                  <a:srgbClr val="FF0000"/>
                </a:solidFill>
                <a:cs typeface="Arial"/>
              </a:rPr>
              <a:t>2. </a:t>
            </a:r>
            <a:r>
              <a:rPr lang="vi-VN" sz="2500" dirty="0">
                <a:solidFill>
                  <a:schemeClr val="accent2"/>
                </a:solidFill>
                <a:cs typeface="Arial"/>
              </a:rPr>
              <a:t>While I was playing a game on the laptop, the power went out.</a:t>
            </a:r>
          </a:p>
        </p:txBody>
      </p:sp>
      <p:pic>
        <p:nvPicPr>
          <p:cNvPr id="3074" name="Picture 2" descr="TRUE/FALSE QUESTIONS -">
            <a:extLst>
              <a:ext uri="{FF2B5EF4-FFF2-40B4-BE49-F238E27FC236}">
                <a16:creationId xmlns:a16="http://schemas.microsoft.com/office/drawing/2014/main" id="{E6489193-B13A-DF27-8BA8-59F6460C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95833" l="10000" r="90000">
                        <a14:foregroundMark x1="48333" y1="14881" x2="49000" y2="7738"/>
                        <a14:foregroundMark x1="50333" y1="91071" x2="49333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09" y="95747"/>
            <a:ext cx="1779582" cy="99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ue False Images – Browse 18,595 Stock Photos, Vectors, and Video | Adobe  Stock">
            <a:extLst>
              <a:ext uri="{FF2B5EF4-FFF2-40B4-BE49-F238E27FC236}">
                <a16:creationId xmlns:a16="http://schemas.microsoft.com/office/drawing/2014/main" id="{54074EED-C9C6-2A9C-8B40-281201F2A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37179" r="53529" b="37179"/>
          <a:stretch/>
        </p:blipFill>
        <p:spPr bwMode="auto">
          <a:xfrm>
            <a:off x="3348318" y="4116773"/>
            <a:ext cx="1821133" cy="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ue False Images – Browse 18,595 Stock Photos, Vectors, and Video | Adobe  Stock">
            <a:extLst>
              <a:ext uri="{FF2B5EF4-FFF2-40B4-BE49-F238E27FC236}">
                <a16:creationId xmlns:a16="http://schemas.microsoft.com/office/drawing/2014/main" id="{65634E80-19B4-5FCA-8B1B-B3049F8E2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7" t="35726" r="12842" b="36724"/>
          <a:stretch/>
        </p:blipFill>
        <p:spPr bwMode="auto">
          <a:xfrm>
            <a:off x="7100047" y="1396377"/>
            <a:ext cx="1821132" cy="71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F0719643-BDD4-77EA-D14F-ECA7CA6CCDD1}"/>
              </a:ext>
            </a:extLst>
          </p:cNvPr>
          <p:cNvSpPr/>
          <p:nvPr/>
        </p:nvSpPr>
        <p:spPr>
          <a:xfrm>
            <a:off x="510988" y="2269023"/>
            <a:ext cx="7476565" cy="57270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C</a:t>
            </a:r>
            <a:r>
              <a:rPr lang="en-VN" sz="2500" dirty="0">
                <a:solidFill>
                  <a:srgbClr val="FF0000"/>
                </a:solidFill>
              </a:rPr>
              <a:t>orrect: I was reading book when she called me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A72DCFF-9735-3979-4B38-22687E1EB4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701230C-CCE1-8806-C85D-604FD5A9B05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20FF339-29E4-E09E-6103-7E871C0CCB3C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93E3618-83BC-38D0-4C08-E7AE2601258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095" name="Google Shape;209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T</a:t>
            </a:r>
            <a:r>
              <a:rPr lang="en" sz="8000" dirty="0"/>
              <a:t>hank you!</a:t>
            </a:r>
            <a:endParaRPr sz="80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01662B-FD81-324F-8786-81210766D07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C17AAF0-AA2B-0B16-9F25-4ED76AB6C02C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CD9328C-F5DD-D4B3-97FB-91386DC7865D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625D8A7-075F-15D3-FF06-3DBB48018BB5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6F6C2B2-B1C4-F243-4544-88ABA668F69E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DDF727F3-71A0-7847-CE2F-3251875F293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71132ED0-F59F-546C-F697-2380978AE220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9A50621A-E347-7B0B-0DD7-9B3EC23B17C3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VN"/>
          </a:p>
        </p:txBody>
      </p:sp>
      <p:grpSp>
        <p:nvGrpSpPr>
          <p:cNvPr id="2097" name="Google Shape;2097;p48"/>
          <p:cNvGrpSpPr/>
          <p:nvPr/>
        </p:nvGrpSpPr>
        <p:grpSpPr>
          <a:xfrm>
            <a:off x="3953307" y="2176376"/>
            <a:ext cx="1182224" cy="1869358"/>
            <a:chOff x="7346655" y="2150936"/>
            <a:chExt cx="1462605" cy="2312703"/>
          </a:xfrm>
        </p:grpSpPr>
        <p:grpSp>
          <p:nvGrpSpPr>
            <p:cNvPr id="2098" name="Google Shape;2098;p48"/>
            <p:cNvGrpSpPr/>
            <p:nvPr/>
          </p:nvGrpSpPr>
          <p:grpSpPr>
            <a:xfrm>
              <a:off x="7366660" y="2150936"/>
              <a:ext cx="1442600" cy="2312703"/>
              <a:chOff x="7366660" y="2150936"/>
              <a:chExt cx="1442600" cy="2312703"/>
            </a:xfrm>
          </p:grpSpPr>
          <p:sp>
            <p:nvSpPr>
              <p:cNvPr id="2099" name="Google Shape;2099;p48"/>
              <p:cNvSpPr/>
              <p:nvPr/>
            </p:nvSpPr>
            <p:spPr>
              <a:xfrm>
                <a:off x="8061367" y="3236820"/>
                <a:ext cx="319755" cy="263842"/>
              </a:xfrm>
              <a:custGeom>
                <a:avLst/>
                <a:gdLst/>
                <a:ahLst/>
                <a:cxnLst/>
                <a:rect l="l" t="t" r="r" b="b"/>
                <a:pathLst>
                  <a:path w="319755" h="263842" extrusionOk="0">
                    <a:moveTo>
                      <a:pt x="246478" y="0"/>
                    </a:moveTo>
                    <a:cubicBezTo>
                      <a:pt x="281689" y="70485"/>
                      <a:pt x="319756" y="164783"/>
                      <a:pt x="319756" y="263842"/>
                    </a:cubicBezTo>
                    <a:lnTo>
                      <a:pt x="0" y="263842"/>
                    </a:lnTo>
                    <a:lnTo>
                      <a:pt x="0" y="0"/>
                    </a:lnTo>
                    <a:lnTo>
                      <a:pt x="2464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0" name="Google Shape;2100;p48"/>
              <p:cNvSpPr/>
              <p:nvPr/>
            </p:nvSpPr>
            <p:spPr>
              <a:xfrm>
                <a:off x="7740659" y="3236820"/>
                <a:ext cx="319755" cy="263842"/>
              </a:xfrm>
              <a:custGeom>
                <a:avLst/>
                <a:gdLst/>
                <a:ahLst/>
                <a:cxnLst/>
                <a:rect l="l" t="t" r="r" b="b"/>
                <a:pathLst>
                  <a:path w="319755" h="263842" extrusionOk="0">
                    <a:moveTo>
                      <a:pt x="73277" y="0"/>
                    </a:moveTo>
                    <a:cubicBezTo>
                      <a:pt x="38066" y="70485"/>
                      <a:pt x="0" y="164783"/>
                      <a:pt x="0" y="263842"/>
                    </a:cubicBezTo>
                    <a:lnTo>
                      <a:pt x="319756" y="263842"/>
                    </a:lnTo>
                    <a:lnTo>
                      <a:pt x="319756" y="0"/>
                    </a:lnTo>
                    <a:lnTo>
                      <a:pt x="73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1" name="Google Shape;2101;p48"/>
              <p:cNvSpPr/>
              <p:nvPr/>
            </p:nvSpPr>
            <p:spPr>
              <a:xfrm>
                <a:off x="7366660" y="2726279"/>
                <a:ext cx="591928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591928" h="480060" extrusionOk="0">
                    <a:moveTo>
                      <a:pt x="309287" y="480060"/>
                    </a:moveTo>
                    <a:lnTo>
                      <a:pt x="265511" y="425767"/>
                    </a:lnTo>
                    <a:lnTo>
                      <a:pt x="0" y="99060"/>
                    </a:lnTo>
                    <a:lnTo>
                      <a:pt x="122763" y="0"/>
                    </a:lnTo>
                    <a:lnTo>
                      <a:pt x="327369" y="253365"/>
                    </a:lnTo>
                    <a:lnTo>
                      <a:pt x="390178" y="162878"/>
                    </a:lnTo>
                    <a:lnTo>
                      <a:pt x="462504" y="60008"/>
                    </a:lnTo>
                    <a:lnTo>
                      <a:pt x="591928" y="150495"/>
                    </a:lnTo>
                    <a:lnTo>
                      <a:pt x="519603" y="253365"/>
                    </a:lnTo>
                    <a:lnTo>
                      <a:pt x="398743" y="427673"/>
                    </a:lnTo>
                    <a:cubicBezTo>
                      <a:pt x="398743" y="427673"/>
                      <a:pt x="397791" y="428625"/>
                      <a:pt x="397791" y="428625"/>
                    </a:cubicBezTo>
                    <a:lnTo>
                      <a:pt x="395888" y="430530"/>
                    </a:lnTo>
                    <a:cubicBezTo>
                      <a:pt x="385420" y="443865"/>
                      <a:pt x="373048" y="451485"/>
                      <a:pt x="364483" y="456248"/>
                    </a:cubicBezTo>
                    <a:lnTo>
                      <a:pt x="309287" y="480060"/>
                    </a:lnTo>
                    <a:close/>
                  </a:path>
                </a:pathLst>
              </a:custGeom>
              <a:solidFill>
                <a:srgbClr val="E8BC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2" name="Google Shape;2102;p48"/>
              <p:cNvSpPr/>
              <p:nvPr/>
            </p:nvSpPr>
            <p:spPr>
              <a:xfrm>
                <a:off x="8152725" y="2705325"/>
                <a:ext cx="629994" cy="517207"/>
              </a:xfrm>
              <a:custGeom>
                <a:avLst/>
                <a:gdLst/>
                <a:ahLst/>
                <a:cxnLst/>
                <a:rect l="l" t="t" r="r" b="b"/>
                <a:pathLst>
                  <a:path w="629994" h="517207" extrusionOk="0">
                    <a:moveTo>
                      <a:pt x="264560" y="517208"/>
                    </a:moveTo>
                    <a:lnTo>
                      <a:pt x="76132" y="270510"/>
                    </a:lnTo>
                    <a:lnTo>
                      <a:pt x="0" y="170498"/>
                    </a:lnTo>
                    <a:lnTo>
                      <a:pt x="124666" y="74295"/>
                    </a:lnTo>
                    <a:lnTo>
                      <a:pt x="201750" y="174308"/>
                    </a:lnTo>
                    <a:lnTo>
                      <a:pt x="274076" y="268605"/>
                    </a:lnTo>
                    <a:lnTo>
                      <a:pt x="511989" y="0"/>
                    </a:lnTo>
                    <a:lnTo>
                      <a:pt x="629994" y="104775"/>
                    </a:lnTo>
                    <a:close/>
                  </a:path>
                </a:pathLst>
              </a:custGeom>
              <a:solidFill>
                <a:srgbClr val="E8BC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3" name="Google Shape;2103;p48"/>
              <p:cNvSpPr/>
              <p:nvPr/>
            </p:nvSpPr>
            <p:spPr>
              <a:xfrm>
                <a:off x="8119043" y="2731752"/>
                <a:ext cx="257321" cy="259322"/>
              </a:xfrm>
              <a:custGeom>
                <a:avLst/>
                <a:gdLst/>
                <a:ahLst/>
                <a:cxnLst/>
                <a:rect l="l" t="t" r="r" b="b"/>
                <a:pathLst>
                  <a:path w="257321" h="259322" extrusionOk="0">
                    <a:moveTo>
                      <a:pt x="257321" y="127878"/>
                    </a:moveTo>
                    <a:lnTo>
                      <a:pt x="85072" y="259323"/>
                    </a:lnTo>
                    <a:lnTo>
                      <a:pt x="13698" y="149785"/>
                    </a:lnTo>
                    <a:cubicBezTo>
                      <a:pt x="7036" y="140260"/>
                      <a:pt x="3230" y="128830"/>
                      <a:pt x="1326" y="118353"/>
                    </a:cubicBezTo>
                    <a:cubicBezTo>
                      <a:pt x="-577" y="106923"/>
                      <a:pt x="-577" y="95493"/>
                      <a:pt x="2278" y="85015"/>
                    </a:cubicBezTo>
                    <a:cubicBezTo>
                      <a:pt x="4181" y="73585"/>
                      <a:pt x="8940" y="63108"/>
                      <a:pt x="15601" y="52630"/>
                    </a:cubicBezTo>
                    <a:cubicBezTo>
                      <a:pt x="22263" y="42153"/>
                      <a:pt x="29876" y="32628"/>
                      <a:pt x="39392" y="24055"/>
                    </a:cubicBezTo>
                    <a:cubicBezTo>
                      <a:pt x="48909" y="15483"/>
                      <a:pt x="59377" y="8815"/>
                      <a:pt x="70797" y="5005"/>
                    </a:cubicBezTo>
                    <a:cubicBezTo>
                      <a:pt x="82217" y="1195"/>
                      <a:pt x="94589" y="-710"/>
                      <a:pt x="106960" y="243"/>
                    </a:cubicBezTo>
                    <a:cubicBezTo>
                      <a:pt x="119332" y="1195"/>
                      <a:pt x="130751" y="3100"/>
                      <a:pt x="141220" y="7863"/>
                    </a:cubicBezTo>
                    <a:cubicBezTo>
                      <a:pt x="151688" y="12625"/>
                      <a:pt x="162156" y="19293"/>
                      <a:pt x="169769" y="28818"/>
                    </a:cubicBezTo>
                    <a:lnTo>
                      <a:pt x="257321" y="12787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4" name="Google Shape;2104;p48"/>
              <p:cNvSpPr/>
              <p:nvPr/>
            </p:nvSpPr>
            <p:spPr>
              <a:xfrm>
                <a:off x="8062318" y="2711039"/>
                <a:ext cx="277988" cy="525780"/>
              </a:xfrm>
              <a:custGeom>
                <a:avLst/>
                <a:gdLst/>
                <a:ahLst/>
                <a:cxnLst/>
                <a:rect l="l" t="t" r="r" b="b"/>
                <a:pathLst>
                  <a:path w="277988" h="525780" extrusionOk="0">
                    <a:moveTo>
                      <a:pt x="163684" y="19050"/>
                    </a:moveTo>
                    <a:cubicBezTo>
                      <a:pt x="170346" y="22860"/>
                      <a:pt x="177007" y="27623"/>
                      <a:pt x="182717" y="32385"/>
                    </a:cubicBezTo>
                    <a:cubicBezTo>
                      <a:pt x="192234" y="40958"/>
                      <a:pt x="200799" y="50483"/>
                      <a:pt x="208412" y="61913"/>
                    </a:cubicBezTo>
                    <a:cubicBezTo>
                      <a:pt x="244575" y="112395"/>
                      <a:pt x="269318" y="184785"/>
                      <a:pt x="275028" y="215265"/>
                    </a:cubicBezTo>
                    <a:cubicBezTo>
                      <a:pt x="280738" y="245745"/>
                      <a:pt x="276931" y="290513"/>
                      <a:pt x="274076" y="316230"/>
                    </a:cubicBezTo>
                    <a:cubicBezTo>
                      <a:pt x="267414" y="370523"/>
                      <a:pt x="255043" y="458153"/>
                      <a:pt x="246478" y="525780"/>
                    </a:cubicBezTo>
                    <a:lnTo>
                      <a:pt x="0" y="525780"/>
                    </a:lnTo>
                    <a:lnTo>
                      <a:pt x="0" y="0"/>
                    </a:lnTo>
                    <a:cubicBezTo>
                      <a:pt x="34259" y="0"/>
                      <a:pt x="132280" y="1905"/>
                      <a:pt x="163684" y="190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5" name="Google Shape;2105;p48"/>
              <p:cNvSpPr/>
              <p:nvPr/>
            </p:nvSpPr>
            <p:spPr>
              <a:xfrm>
                <a:off x="7782426" y="2711039"/>
                <a:ext cx="277988" cy="525780"/>
              </a:xfrm>
              <a:custGeom>
                <a:avLst/>
                <a:gdLst/>
                <a:ahLst/>
                <a:cxnLst/>
                <a:rect l="l" t="t" r="r" b="b"/>
                <a:pathLst>
                  <a:path w="277988" h="525780" extrusionOk="0">
                    <a:moveTo>
                      <a:pt x="114304" y="19050"/>
                    </a:moveTo>
                    <a:cubicBezTo>
                      <a:pt x="107643" y="22860"/>
                      <a:pt x="100981" y="27623"/>
                      <a:pt x="95271" y="32385"/>
                    </a:cubicBezTo>
                    <a:cubicBezTo>
                      <a:pt x="85755" y="40958"/>
                      <a:pt x="77190" y="50483"/>
                      <a:pt x="69577" y="61913"/>
                    </a:cubicBezTo>
                    <a:cubicBezTo>
                      <a:pt x="33414" y="112395"/>
                      <a:pt x="8671" y="184785"/>
                      <a:pt x="2961" y="215265"/>
                    </a:cubicBezTo>
                    <a:cubicBezTo>
                      <a:pt x="-2749" y="245745"/>
                      <a:pt x="1058" y="290513"/>
                      <a:pt x="3913" y="316230"/>
                    </a:cubicBezTo>
                    <a:cubicBezTo>
                      <a:pt x="10574" y="370523"/>
                      <a:pt x="22946" y="458153"/>
                      <a:pt x="31511" y="525780"/>
                    </a:cubicBezTo>
                    <a:lnTo>
                      <a:pt x="277989" y="525780"/>
                    </a:lnTo>
                    <a:lnTo>
                      <a:pt x="277989" y="0"/>
                    </a:lnTo>
                    <a:cubicBezTo>
                      <a:pt x="243729" y="0"/>
                      <a:pt x="144758" y="1905"/>
                      <a:pt x="114304" y="190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6" name="Google Shape;2106;p48"/>
              <p:cNvSpPr/>
              <p:nvPr/>
            </p:nvSpPr>
            <p:spPr>
              <a:xfrm>
                <a:off x="7736676" y="2150936"/>
                <a:ext cx="675039" cy="600262"/>
              </a:xfrm>
              <a:custGeom>
                <a:avLst/>
                <a:gdLst/>
                <a:ahLst/>
                <a:cxnLst/>
                <a:rect l="l" t="t" r="r" b="b"/>
                <a:pathLst>
                  <a:path w="675039" h="600262" extrusionOk="0">
                    <a:moveTo>
                      <a:pt x="561652" y="102903"/>
                    </a:moveTo>
                    <a:cubicBezTo>
                      <a:pt x="515021" y="49563"/>
                      <a:pt x="453164" y="14321"/>
                      <a:pt x="383693" y="4796"/>
                    </a:cubicBezTo>
                    <a:cubicBezTo>
                      <a:pt x="302802" y="-6634"/>
                      <a:pt x="212395" y="33"/>
                      <a:pt x="144828" y="50516"/>
                    </a:cubicBezTo>
                    <a:cubicBezTo>
                      <a:pt x="34436" y="133383"/>
                      <a:pt x="-21711" y="293403"/>
                      <a:pt x="7790" y="427706"/>
                    </a:cubicBezTo>
                    <a:cubicBezTo>
                      <a:pt x="23968" y="498191"/>
                      <a:pt x="62986" y="559151"/>
                      <a:pt x="135311" y="580106"/>
                    </a:cubicBezTo>
                    <a:cubicBezTo>
                      <a:pt x="187652" y="595346"/>
                      <a:pt x="281866" y="592488"/>
                      <a:pt x="307560" y="534386"/>
                    </a:cubicBezTo>
                    <a:cubicBezTo>
                      <a:pt x="308512" y="532481"/>
                      <a:pt x="308512" y="531528"/>
                      <a:pt x="307560" y="529623"/>
                    </a:cubicBezTo>
                    <a:lnTo>
                      <a:pt x="362756" y="501048"/>
                    </a:lnTo>
                    <a:cubicBezTo>
                      <a:pt x="369418" y="561056"/>
                      <a:pt x="422711" y="597251"/>
                      <a:pt x="481713" y="600108"/>
                    </a:cubicBezTo>
                    <a:cubicBezTo>
                      <a:pt x="546425" y="602966"/>
                      <a:pt x="610186" y="565818"/>
                      <a:pt x="643494" y="509621"/>
                    </a:cubicBezTo>
                    <a:cubicBezTo>
                      <a:pt x="716771" y="382938"/>
                      <a:pt x="651107" y="206726"/>
                      <a:pt x="561652" y="1029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7" name="Google Shape;2107;p48"/>
              <p:cNvSpPr/>
              <p:nvPr/>
            </p:nvSpPr>
            <p:spPr>
              <a:xfrm>
                <a:off x="7980476" y="2572927"/>
                <a:ext cx="161781" cy="232410"/>
              </a:xfrm>
              <a:custGeom>
                <a:avLst/>
                <a:gdLst/>
                <a:ahLst/>
                <a:cxnLst/>
                <a:rect l="l" t="t" r="r" b="b"/>
                <a:pathLst>
                  <a:path w="161781" h="232410" extrusionOk="0">
                    <a:moveTo>
                      <a:pt x="161781" y="116205"/>
                    </a:moveTo>
                    <a:cubicBezTo>
                      <a:pt x="161781" y="180383"/>
                      <a:pt x="125565" y="232410"/>
                      <a:pt x="80891" y="232410"/>
                    </a:cubicBezTo>
                    <a:cubicBezTo>
                      <a:pt x="36216" y="232410"/>
                      <a:pt x="0" y="180383"/>
                      <a:pt x="0" y="116205"/>
                    </a:cubicBezTo>
                    <a:cubicBezTo>
                      <a:pt x="0" y="52027"/>
                      <a:pt x="36216" y="0"/>
                      <a:pt x="80891" y="0"/>
                    </a:cubicBezTo>
                    <a:cubicBezTo>
                      <a:pt x="125565" y="0"/>
                      <a:pt x="161781" y="52027"/>
                      <a:pt x="161781" y="116205"/>
                    </a:cubicBezTo>
                    <a:close/>
                  </a:path>
                </a:pathLst>
              </a:custGeom>
              <a:solidFill>
                <a:srgbClr val="E8BC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8" name="Google Shape;2108;p48"/>
              <p:cNvGrpSpPr/>
              <p:nvPr/>
            </p:nvGrpSpPr>
            <p:grpSpPr>
              <a:xfrm>
                <a:off x="7765825" y="2469019"/>
                <a:ext cx="595312" cy="104860"/>
                <a:chOff x="5896575" y="1678219"/>
                <a:chExt cx="595312" cy="104860"/>
              </a:xfrm>
            </p:grpSpPr>
            <p:sp>
              <p:nvSpPr>
                <p:cNvPr id="2109" name="Google Shape;2109;p48"/>
                <p:cNvSpPr/>
                <p:nvPr/>
              </p:nvSpPr>
              <p:spPr>
                <a:xfrm>
                  <a:off x="5896575" y="1678219"/>
                  <a:ext cx="107113" cy="1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13" h="104056" extrusionOk="0">
                      <a:moveTo>
                        <a:pt x="7190" y="78191"/>
                      </a:moveTo>
                      <a:cubicBezTo>
                        <a:pt x="11948" y="86763"/>
                        <a:pt x="18610" y="92478"/>
                        <a:pt x="27175" y="97241"/>
                      </a:cubicBezTo>
                      <a:cubicBezTo>
                        <a:pt x="34788" y="101051"/>
                        <a:pt x="46208" y="104861"/>
                        <a:pt x="54773" y="103908"/>
                      </a:cubicBezTo>
                      <a:cubicBezTo>
                        <a:pt x="62386" y="103908"/>
                        <a:pt x="69048" y="102956"/>
                        <a:pt x="74758" y="99146"/>
                      </a:cubicBezTo>
                      <a:cubicBezTo>
                        <a:pt x="81419" y="97241"/>
                        <a:pt x="87129" y="93431"/>
                        <a:pt x="91888" y="88668"/>
                      </a:cubicBezTo>
                      <a:cubicBezTo>
                        <a:pt x="96646" y="83906"/>
                        <a:pt x="100452" y="78191"/>
                        <a:pt x="102355" y="72476"/>
                      </a:cubicBezTo>
                      <a:cubicBezTo>
                        <a:pt x="105211" y="66761"/>
                        <a:pt x="107114" y="60093"/>
                        <a:pt x="107114" y="52473"/>
                      </a:cubicBezTo>
                      <a:cubicBezTo>
                        <a:pt x="106162" y="47711"/>
                        <a:pt x="106162" y="42948"/>
                        <a:pt x="105211" y="39138"/>
                      </a:cubicBezTo>
                      <a:cubicBezTo>
                        <a:pt x="102355" y="30566"/>
                        <a:pt x="98549" y="22946"/>
                        <a:pt x="91888" y="16278"/>
                      </a:cubicBezTo>
                      <a:cubicBezTo>
                        <a:pt x="88081" y="13421"/>
                        <a:pt x="85226" y="10563"/>
                        <a:pt x="81419" y="8658"/>
                      </a:cubicBezTo>
                      <a:cubicBezTo>
                        <a:pt x="72854" y="3896"/>
                        <a:pt x="64289" y="1991"/>
                        <a:pt x="54773" y="1991"/>
                      </a:cubicBezTo>
                      <a:cubicBezTo>
                        <a:pt x="54773" y="1991"/>
                        <a:pt x="54773" y="1991"/>
                        <a:pt x="53821" y="1991"/>
                      </a:cubicBezTo>
                      <a:cubicBezTo>
                        <a:pt x="62386" y="3896"/>
                        <a:pt x="71903" y="6753"/>
                        <a:pt x="80468" y="8658"/>
                      </a:cubicBezTo>
                      <a:cubicBezTo>
                        <a:pt x="80468" y="8658"/>
                        <a:pt x="80468" y="8658"/>
                        <a:pt x="79516" y="8658"/>
                      </a:cubicBezTo>
                      <a:cubicBezTo>
                        <a:pt x="86178" y="14373"/>
                        <a:pt x="91888" y="21041"/>
                        <a:pt x="98549" y="26756"/>
                      </a:cubicBezTo>
                      <a:cubicBezTo>
                        <a:pt x="98549" y="26756"/>
                        <a:pt x="98549" y="26756"/>
                        <a:pt x="98549" y="25803"/>
                      </a:cubicBezTo>
                      <a:cubicBezTo>
                        <a:pt x="95694" y="20088"/>
                        <a:pt x="90936" y="15326"/>
                        <a:pt x="85226" y="11516"/>
                      </a:cubicBezTo>
                      <a:cubicBezTo>
                        <a:pt x="80468" y="6753"/>
                        <a:pt x="73806" y="3896"/>
                        <a:pt x="67144" y="1991"/>
                      </a:cubicBezTo>
                      <a:cubicBezTo>
                        <a:pt x="60483" y="86"/>
                        <a:pt x="52870" y="-867"/>
                        <a:pt x="46208" y="1038"/>
                      </a:cubicBezTo>
                      <a:cubicBezTo>
                        <a:pt x="39547" y="1038"/>
                        <a:pt x="32885" y="2943"/>
                        <a:pt x="26223" y="6753"/>
                      </a:cubicBezTo>
                      <a:cubicBezTo>
                        <a:pt x="14804" y="13421"/>
                        <a:pt x="5287" y="24851"/>
                        <a:pt x="1480" y="37233"/>
                      </a:cubicBezTo>
                      <a:cubicBezTo>
                        <a:pt x="-1375" y="51521"/>
                        <a:pt x="-423" y="65808"/>
                        <a:pt x="7190" y="78191"/>
                      </a:cubicBezTo>
                      <a:lnTo>
                        <a:pt x="7190" y="78191"/>
                      </a:lnTo>
                      <a:close/>
                    </a:path>
                  </a:pathLst>
                </a:custGeom>
                <a:solidFill>
                  <a:srgbClr val="E8BCB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0" name="Google Shape;2110;p48"/>
                <p:cNvSpPr/>
                <p:nvPr/>
              </p:nvSpPr>
              <p:spPr>
                <a:xfrm>
                  <a:off x="5915000" y="1702389"/>
                  <a:ext cx="52649" cy="5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9" h="58016" extrusionOk="0">
                      <a:moveTo>
                        <a:pt x="12557" y="24493"/>
                      </a:moveTo>
                      <a:cubicBezTo>
                        <a:pt x="14461" y="13063"/>
                        <a:pt x="36349" y="8301"/>
                        <a:pt x="39204" y="21636"/>
                      </a:cubicBezTo>
                      <a:cubicBezTo>
                        <a:pt x="42059" y="18778"/>
                        <a:pt x="44914" y="15921"/>
                        <a:pt x="47769" y="13063"/>
                      </a:cubicBezTo>
                      <a:cubicBezTo>
                        <a:pt x="34445" y="11158"/>
                        <a:pt x="23025" y="19731"/>
                        <a:pt x="22074" y="33066"/>
                      </a:cubicBezTo>
                      <a:cubicBezTo>
                        <a:pt x="21122" y="46401"/>
                        <a:pt x="30639" y="55926"/>
                        <a:pt x="43010" y="57831"/>
                      </a:cubicBezTo>
                      <a:cubicBezTo>
                        <a:pt x="51575" y="59736"/>
                        <a:pt x="55382" y="46401"/>
                        <a:pt x="46817" y="44496"/>
                      </a:cubicBezTo>
                      <a:cubicBezTo>
                        <a:pt x="41107" y="43543"/>
                        <a:pt x="36349" y="41638"/>
                        <a:pt x="35397" y="34971"/>
                      </a:cubicBezTo>
                      <a:cubicBezTo>
                        <a:pt x="34445" y="30208"/>
                        <a:pt x="38252" y="24493"/>
                        <a:pt x="43962" y="25446"/>
                      </a:cubicBezTo>
                      <a:cubicBezTo>
                        <a:pt x="48720" y="26398"/>
                        <a:pt x="53478" y="22588"/>
                        <a:pt x="52527" y="16873"/>
                      </a:cubicBezTo>
                      <a:cubicBezTo>
                        <a:pt x="46817" y="-7892"/>
                        <a:pt x="3992" y="-4082"/>
                        <a:pt x="186" y="19731"/>
                      </a:cubicBezTo>
                      <a:cubicBezTo>
                        <a:pt x="-1718" y="29256"/>
                        <a:pt x="11606" y="33066"/>
                        <a:pt x="12557" y="24493"/>
                      </a:cubicBezTo>
                      <a:lnTo>
                        <a:pt x="12557" y="2449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1" name="Google Shape;2111;p48"/>
                <p:cNvSpPr/>
                <p:nvPr/>
              </p:nvSpPr>
              <p:spPr>
                <a:xfrm>
                  <a:off x="6386254" y="1679257"/>
                  <a:ext cx="105633" cy="103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3" h="103822" extrusionOk="0">
                      <a:moveTo>
                        <a:pt x="0" y="51435"/>
                      </a:moveTo>
                      <a:cubicBezTo>
                        <a:pt x="0" y="51435"/>
                        <a:pt x="0" y="51435"/>
                        <a:pt x="0" y="51435"/>
                      </a:cubicBezTo>
                      <a:cubicBezTo>
                        <a:pt x="0" y="59055"/>
                        <a:pt x="952" y="65722"/>
                        <a:pt x="4758" y="72390"/>
                      </a:cubicBezTo>
                      <a:cubicBezTo>
                        <a:pt x="6662" y="79057"/>
                        <a:pt x="10468" y="84772"/>
                        <a:pt x="15227" y="88582"/>
                      </a:cubicBezTo>
                      <a:cubicBezTo>
                        <a:pt x="19985" y="93345"/>
                        <a:pt x="25695" y="97155"/>
                        <a:pt x="32356" y="99060"/>
                      </a:cubicBezTo>
                      <a:cubicBezTo>
                        <a:pt x="39018" y="101917"/>
                        <a:pt x="45679" y="103822"/>
                        <a:pt x="52341" y="103822"/>
                      </a:cubicBezTo>
                      <a:cubicBezTo>
                        <a:pt x="57099" y="102870"/>
                        <a:pt x="61857" y="102870"/>
                        <a:pt x="66616" y="101917"/>
                      </a:cubicBezTo>
                      <a:cubicBezTo>
                        <a:pt x="75181" y="99060"/>
                        <a:pt x="83745" y="95250"/>
                        <a:pt x="89455" y="88582"/>
                      </a:cubicBezTo>
                      <a:cubicBezTo>
                        <a:pt x="92310" y="84772"/>
                        <a:pt x="95165" y="81915"/>
                        <a:pt x="98020" y="78105"/>
                      </a:cubicBezTo>
                      <a:cubicBezTo>
                        <a:pt x="102778" y="70485"/>
                        <a:pt x="105634" y="60960"/>
                        <a:pt x="105634" y="52388"/>
                      </a:cubicBezTo>
                      <a:cubicBezTo>
                        <a:pt x="105634" y="52388"/>
                        <a:pt x="105634" y="51435"/>
                        <a:pt x="105634" y="51435"/>
                      </a:cubicBezTo>
                      <a:cubicBezTo>
                        <a:pt x="105634" y="44767"/>
                        <a:pt x="104682" y="38100"/>
                        <a:pt x="100875" y="31432"/>
                      </a:cubicBezTo>
                      <a:cubicBezTo>
                        <a:pt x="98972" y="24765"/>
                        <a:pt x="95165" y="19050"/>
                        <a:pt x="90407" y="15240"/>
                      </a:cubicBezTo>
                      <a:cubicBezTo>
                        <a:pt x="85649" y="10477"/>
                        <a:pt x="79939" y="6667"/>
                        <a:pt x="73277" y="4763"/>
                      </a:cubicBezTo>
                      <a:cubicBezTo>
                        <a:pt x="66616" y="1905"/>
                        <a:pt x="59954" y="0"/>
                        <a:pt x="53293" y="0"/>
                      </a:cubicBezTo>
                      <a:cubicBezTo>
                        <a:pt x="48534" y="952"/>
                        <a:pt x="43776" y="952"/>
                        <a:pt x="39018" y="1905"/>
                      </a:cubicBezTo>
                      <a:cubicBezTo>
                        <a:pt x="30453" y="4763"/>
                        <a:pt x="21888" y="8572"/>
                        <a:pt x="16178" y="15240"/>
                      </a:cubicBezTo>
                      <a:cubicBezTo>
                        <a:pt x="13323" y="19050"/>
                        <a:pt x="10468" y="21907"/>
                        <a:pt x="7613" y="25717"/>
                      </a:cubicBezTo>
                      <a:cubicBezTo>
                        <a:pt x="1903" y="33338"/>
                        <a:pt x="0" y="41910"/>
                        <a:pt x="0" y="51435"/>
                      </a:cubicBezTo>
                      <a:lnTo>
                        <a:pt x="0" y="51435"/>
                      </a:lnTo>
                      <a:close/>
                    </a:path>
                  </a:pathLst>
                </a:custGeom>
                <a:solidFill>
                  <a:srgbClr val="E8BCB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2" name="Google Shape;2112;p48"/>
                <p:cNvSpPr/>
                <p:nvPr/>
              </p:nvSpPr>
              <p:spPr>
                <a:xfrm>
                  <a:off x="6418540" y="1701999"/>
                  <a:ext cx="53407" cy="56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7" h="56364" extrusionOk="0">
                      <a:moveTo>
                        <a:pt x="53362" y="22978"/>
                      </a:moveTo>
                      <a:cubicBezTo>
                        <a:pt x="51459" y="9643"/>
                        <a:pt x="40991" y="1071"/>
                        <a:pt x="27667" y="118"/>
                      </a:cubicBezTo>
                      <a:cubicBezTo>
                        <a:pt x="16248" y="-835"/>
                        <a:pt x="3876" y="3928"/>
                        <a:pt x="1021" y="16311"/>
                      </a:cubicBezTo>
                      <a:cubicBezTo>
                        <a:pt x="70" y="20121"/>
                        <a:pt x="2925" y="24883"/>
                        <a:pt x="7683" y="24883"/>
                      </a:cubicBezTo>
                      <a:cubicBezTo>
                        <a:pt x="14344" y="23930"/>
                        <a:pt x="18151" y="28693"/>
                        <a:pt x="17199" y="34408"/>
                      </a:cubicBezTo>
                      <a:cubicBezTo>
                        <a:pt x="16248" y="41076"/>
                        <a:pt x="10538" y="42028"/>
                        <a:pt x="4828" y="42980"/>
                      </a:cubicBezTo>
                      <a:cubicBezTo>
                        <a:pt x="-3737" y="43933"/>
                        <a:pt x="70" y="57268"/>
                        <a:pt x="8634" y="56315"/>
                      </a:cubicBezTo>
                      <a:cubicBezTo>
                        <a:pt x="21006" y="54411"/>
                        <a:pt x="30523" y="45838"/>
                        <a:pt x="30523" y="33455"/>
                      </a:cubicBezTo>
                      <a:cubicBezTo>
                        <a:pt x="30523" y="21073"/>
                        <a:pt x="20054" y="9643"/>
                        <a:pt x="7683" y="11548"/>
                      </a:cubicBezTo>
                      <a:cubicBezTo>
                        <a:pt x="9586" y="14405"/>
                        <a:pt x="12441" y="17263"/>
                        <a:pt x="14344" y="20121"/>
                      </a:cubicBezTo>
                      <a:cubicBezTo>
                        <a:pt x="17199" y="9643"/>
                        <a:pt x="39087" y="13453"/>
                        <a:pt x="40991" y="23930"/>
                      </a:cubicBezTo>
                      <a:cubicBezTo>
                        <a:pt x="40039" y="31551"/>
                        <a:pt x="54314" y="31551"/>
                        <a:pt x="53362" y="22978"/>
                      </a:cubicBezTo>
                      <a:lnTo>
                        <a:pt x="53362" y="2297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13" name="Google Shape;2113;p48"/>
              <p:cNvSpPr/>
              <p:nvPr/>
            </p:nvSpPr>
            <p:spPr>
              <a:xfrm>
                <a:off x="7829163" y="2186212"/>
                <a:ext cx="463461" cy="524827"/>
              </a:xfrm>
              <a:custGeom>
                <a:avLst/>
                <a:gdLst/>
                <a:ahLst/>
                <a:cxnLst/>
                <a:rect l="l" t="t" r="r" b="b"/>
                <a:pathLst>
                  <a:path w="463461" h="524827" extrusionOk="0">
                    <a:moveTo>
                      <a:pt x="248381" y="524828"/>
                    </a:moveTo>
                    <a:lnTo>
                      <a:pt x="215073" y="524828"/>
                    </a:lnTo>
                    <a:cubicBezTo>
                      <a:pt x="96117" y="524828"/>
                      <a:pt x="0" y="428625"/>
                      <a:pt x="0" y="309563"/>
                    </a:cubicBezTo>
                    <a:lnTo>
                      <a:pt x="0" y="215265"/>
                    </a:lnTo>
                    <a:cubicBezTo>
                      <a:pt x="0" y="96202"/>
                      <a:pt x="96117" y="0"/>
                      <a:pt x="215073" y="0"/>
                    </a:cubicBezTo>
                    <a:lnTo>
                      <a:pt x="248381" y="0"/>
                    </a:lnTo>
                    <a:cubicBezTo>
                      <a:pt x="367338" y="0"/>
                      <a:pt x="463455" y="96202"/>
                      <a:pt x="463455" y="215265"/>
                    </a:cubicBezTo>
                    <a:lnTo>
                      <a:pt x="463455" y="309563"/>
                    </a:lnTo>
                    <a:cubicBezTo>
                      <a:pt x="464407" y="428625"/>
                      <a:pt x="367338" y="524828"/>
                      <a:pt x="248381" y="524828"/>
                    </a:cubicBezTo>
                    <a:close/>
                  </a:path>
                </a:pathLst>
              </a:custGeom>
              <a:solidFill>
                <a:srgbClr val="E8BC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14" name="Google Shape;2114;p48"/>
              <p:cNvGrpSpPr/>
              <p:nvPr/>
            </p:nvGrpSpPr>
            <p:grpSpPr>
              <a:xfrm>
                <a:off x="7874842" y="2440900"/>
                <a:ext cx="373049" cy="184414"/>
                <a:chOff x="6005592" y="1650100"/>
                <a:chExt cx="373049" cy="184414"/>
              </a:xfrm>
            </p:grpSpPr>
            <p:sp>
              <p:nvSpPr>
                <p:cNvPr id="2115" name="Google Shape;2115;p48"/>
                <p:cNvSpPr/>
                <p:nvPr/>
              </p:nvSpPr>
              <p:spPr>
                <a:xfrm>
                  <a:off x="6173419" y="1715194"/>
                  <a:ext cx="36381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1" h="63500" extrusionOk="0">
                      <a:moveTo>
                        <a:pt x="18697" y="5973"/>
                      </a:moveTo>
                      <a:cubicBezTo>
                        <a:pt x="22504" y="24070"/>
                        <a:pt x="-6997" y="33595"/>
                        <a:pt x="1568" y="52645"/>
                      </a:cubicBezTo>
                      <a:cubicBezTo>
                        <a:pt x="6326" y="63123"/>
                        <a:pt x="27262" y="67885"/>
                        <a:pt x="34875" y="58360"/>
                      </a:cubicBezTo>
                      <a:cubicBezTo>
                        <a:pt x="39634" y="53598"/>
                        <a:pt x="32021" y="45978"/>
                        <a:pt x="27262" y="50740"/>
                      </a:cubicBezTo>
                      <a:cubicBezTo>
                        <a:pt x="24407" y="54550"/>
                        <a:pt x="12988" y="51693"/>
                        <a:pt x="10133" y="47883"/>
                      </a:cubicBezTo>
                      <a:cubicBezTo>
                        <a:pt x="7278" y="42168"/>
                        <a:pt x="14891" y="35500"/>
                        <a:pt x="17746" y="31690"/>
                      </a:cubicBezTo>
                      <a:cubicBezTo>
                        <a:pt x="25359" y="23118"/>
                        <a:pt x="30117" y="14545"/>
                        <a:pt x="27262" y="3115"/>
                      </a:cubicBezTo>
                      <a:cubicBezTo>
                        <a:pt x="27262" y="-2600"/>
                        <a:pt x="16794" y="258"/>
                        <a:pt x="18697" y="5973"/>
                      </a:cubicBezTo>
                      <a:lnTo>
                        <a:pt x="18697" y="59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6" name="Google Shape;2116;p48"/>
                <p:cNvSpPr/>
                <p:nvPr/>
              </p:nvSpPr>
              <p:spPr>
                <a:xfrm>
                  <a:off x="6155382" y="1799580"/>
                  <a:ext cx="71948" cy="28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48" h="28981" extrusionOk="0">
                      <a:moveTo>
                        <a:pt x="62429" y="2550"/>
                      </a:moveTo>
                      <a:cubicBezTo>
                        <a:pt x="50058" y="23505"/>
                        <a:pt x="22460" y="23505"/>
                        <a:pt x="10089" y="2550"/>
                      </a:cubicBezTo>
                      <a:cubicBezTo>
                        <a:pt x="6282" y="-3165"/>
                        <a:pt x="-2283" y="1597"/>
                        <a:pt x="572" y="8265"/>
                      </a:cubicBezTo>
                      <a:cubicBezTo>
                        <a:pt x="16750" y="35887"/>
                        <a:pt x="54816" y="35887"/>
                        <a:pt x="70995" y="8265"/>
                      </a:cubicBezTo>
                      <a:cubicBezTo>
                        <a:pt x="74801" y="1597"/>
                        <a:pt x="66236" y="-3165"/>
                        <a:pt x="62429" y="2550"/>
                      </a:cubicBezTo>
                      <a:lnTo>
                        <a:pt x="62429" y="255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7" name="Google Shape;2117;p48"/>
                <p:cNvSpPr/>
                <p:nvPr/>
              </p:nvSpPr>
              <p:spPr>
                <a:xfrm>
                  <a:off x="6271104" y="1727835"/>
                  <a:ext cx="107537" cy="106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37" h="106679" extrusionOk="0">
                      <a:moveTo>
                        <a:pt x="53293" y="106680"/>
                      </a:moveTo>
                      <a:cubicBezTo>
                        <a:pt x="66616" y="106680"/>
                        <a:pt x="81842" y="100965"/>
                        <a:pt x="91359" y="91440"/>
                      </a:cubicBezTo>
                      <a:cubicBezTo>
                        <a:pt x="96117" y="86677"/>
                        <a:pt x="99924" y="80963"/>
                        <a:pt x="102779" y="74295"/>
                      </a:cubicBezTo>
                      <a:cubicBezTo>
                        <a:pt x="106585" y="67627"/>
                        <a:pt x="107537" y="60960"/>
                        <a:pt x="107537" y="53340"/>
                      </a:cubicBezTo>
                      <a:cubicBezTo>
                        <a:pt x="106585" y="39052"/>
                        <a:pt x="102779" y="24765"/>
                        <a:pt x="92310" y="15240"/>
                      </a:cubicBezTo>
                      <a:cubicBezTo>
                        <a:pt x="81842" y="5715"/>
                        <a:pt x="69471" y="0"/>
                        <a:pt x="54244" y="0"/>
                      </a:cubicBezTo>
                      <a:cubicBezTo>
                        <a:pt x="40921" y="0"/>
                        <a:pt x="25695" y="5715"/>
                        <a:pt x="16178" y="15240"/>
                      </a:cubicBezTo>
                      <a:cubicBezTo>
                        <a:pt x="11420" y="20002"/>
                        <a:pt x="7613" y="25717"/>
                        <a:pt x="4758" y="32385"/>
                      </a:cubicBezTo>
                      <a:cubicBezTo>
                        <a:pt x="952" y="39052"/>
                        <a:pt x="0" y="45720"/>
                        <a:pt x="0" y="53340"/>
                      </a:cubicBezTo>
                      <a:cubicBezTo>
                        <a:pt x="952" y="67627"/>
                        <a:pt x="4758" y="81915"/>
                        <a:pt x="15227" y="91440"/>
                      </a:cubicBezTo>
                      <a:cubicBezTo>
                        <a:pt x="25695" y="100965"/>
                        <a:pt x="39018" y="106680"/>
                        <a:pt x="53293" y="106680"/>
                      </a:cubicBezTo>
                      <a:lnTo>
                        <a:pt x="53293" y="10668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8" name="Google Shape;2118;p48"/>
                <p:cNvSpPr/>
                <p:nvPr/>
              </p:nvSpPr>
              <p:spPr>
                <a:xfrm>
                  <a:off x="6005592" y="1727835"/>
                  <a:ext cx="107536" cy="106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36" h="106679" extrusionOk="0">
                      <a:moveTo>
                        <a:pt x="53293" y="106680"/>
                      </a:moveTo>
                      <a:cubicBezTo>
                        <a:pt x="66616" y="106680"/>
                        <a:pt x="81842" y="100965"/>
                        <a:pt x="91359" y="91440"/>
                      </a:cubicBezTo>
                      <a:cubicBezTo>
                        <a:pt x="96117" y="86677"/>
                        <a:pt x="99924" y="80963"/>
                        <a:pt x="102778" y="74295"/>
                      </a:cubicBezTo>
                      <a:cubicBezTo>
                        <a:pt x="106585" y="67627"/>
                        <a:pt x="107537" y="60960"/>
                        <a:pt x="107537" y="53340"/>
                      </a:cubicBezTo>
                      <a:cubicBezTo>
                        <a:pt x="106585" y="39052"/>
                        <a:pt x="102778" y="24765"/>
                        <a:pt x="92310" y="15240"/>
                      </a:cubicBezTo>
                      <a:cubicBezTo>
                        <a:pt x="81842" y="5715"/>
                        <a:pt x="69471" y="0"/>
                        <a:pt x="54244" y="0"/>
                      </a:cubicBezTo>
                      <a:cubicBezTo>
                        <a:pt x="40921" y="0"/>
                        <a:pt x="25695" y="5715"/>
                        <a:pt x="16178" y="15240"/>
                      </a:cubicBezTo>
                      <a:cubicBezTo>
                        <a:pt x="11420" y="20002"/>
                        <a:pt x="7613" y="25717"/>
                        <a:pt x="4758" y="32385"/>
                      </a:cubicBezTo>
                      <a:cubicBezTo>
                        <a:pt x="952" y="39052"/>
                        <a:pt x="0" y="45720"/>
                        <a:pt x="0" y="53340"/>
                      </a:cubicBezTo>
                      <a:cubicBezTo>
                        <a:pt x="952" y="67627"/>
                        <a:pt x="4758" y="81915"/>
                        <a:pt x="15227" y="91440"/>
                      </a:cubicBezTo>
                      <a:cubicBezTo>
                        <a:pt x="25695" y="100965"/>
                        <a:pt x="39018" y="106680"/>
                        <a:pt x="53293" y="106680"/>
                      </a:cubicBezTo>
                      <a:lnTo>
                        <a:pt x="53293" y="10668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9" name="Google Shape;2119;p48"/>
                <p:cNvSpPr/>
                <p:nvPr/>
              </p:nvSpPr>
              <p:spPr>
                <a:xfrm>
                  <a:off x="6064595" y="1692592"/>
                  <a:ext cx="36162" cy="49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62" h="49530" extrusionOk="0">
                      <a:moveTo>
                        <a:pt x="18081" y="49530"/>
                      </a:moveTo>
                      <a:cubicBezTo>
                        <a:pt x="7613" y="49530"/>
                        <a:pt x="0" y="38100"/>
                        <a:pt x="0" y="24765"/>
                      </a:cubicBezTo>
                      <a:cubicBezTo>
                        <a:pt x="0" y="11430"/>
                        <a:pt x="8565" y="0"/>
                        <a:pt x="18081" y="0"/>
                      </a:cubicBezTo>
                      <a:cubicBezTo>
                        <a:pt x="28550" y="0"/>
                        <a:pt x="36163" y="11430"/>
                        <a:pt x="36163" y="24765"/>
                      </a:cubicBezTo>
                      <a:cubicBezTo>
                        <a:pt x="36163" y="38100"/>
                        <a:pt x="28550" y="49530"/>
                        <a:pt x="18081" y="49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0" name="Google Shape;2120;p48"/>
                <p:cNvSpPr/>
                <p:nvPr/>
              </p:nvSpPr>
              <p:spPr>
                <a:xfrm>
                  <a:off x="6282524" y="1692592"/>
                  <a:ext cx="36162" cy="49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62" h="49530" extrusionOk="0">
                      <a:moveTo>
                        <a:pt x="18081" y="49530"/>
                      </a:moveTo>
                      <a:cubicBezTo>
                        <a:pt x="28550" y="49530"/>
                        <a:pt x="36163" y="38100"/>
                        <a:pt x="36163" y="24765"/>
                      </a:cubicBezTo>
                      <a:cubicBezTo>
                        <a:pt x="36163" y="11430"/>
                        <a:pt x="27598" y="0"/>
                        <a:pt x="18081" y="0"/>
                      </a:cubicBezTo>
                      <a:cubicBezTo>
                        <a:pt x="7613" y="0"/>
                        <a:pt x="0" y="11430"/>
                        <a:pt x="0" y="24765"/>
                      </a:cubicBezTo>
                      <a:cubicBezTo>
                        <a:pt x="0" y="38100"/>
                        <a:pt x="8565" y="49530"/>
                        <a:pt x="18081" y="49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1" name="Google Shape;2121;p48"/>
                <p:cNvSpPr/>
                <p:nvPr/>
              </p:nvSpPr>
              <p:spPr>
                <a:xfrm>
                  <a:off x="6262109" y="1650100"/>
                  <a:ext cx="100624" cy="44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24" h="44799" extrusionOk="0">
                      <a:moveTo>
                        <a:pt x="100353" y="35824"/>
                      </a:moveTo>
                      <a:cubicBezTo>
                        <a:pt x="94643" y="14869"/>
                        <a:pt x="72755" y="3439"/>
                        <a:pt x="52771" y="582"/>
                      </a:cubicBezTo>
                      <a:cubicBezTo>
                        <a:pt x="35641" y="-1323"/>
                        <a:pt x="8043" y="582"/>
                        <a:pt x="430" y="19632"/>
                      </a:cubicBezTo>
                      <a:cubicBezTo>
                        <a:pt x="-1474" y="25347"/>
                        <a:pt x="3285" y="29157"/>
                        <a:pt x="8043" y="30109"/>
                      </a:cubicBezTo>
                      <a:cubicBezTo>
                        <a:pt x="21366" y="31062"/>
                        <a:pt x="32786" y="22489"/>
                        <a:pt x="46109" y="22489"/>
                      </a:cubicBezTo>
                      <a:cubicBezTo>
                        <a:pt x="63239" y="23442"/>
                        <a:pt x="76562" y="32014"/>
                        <a:pt x="88933" y="43444"/>
                      </a:cubicBezTo>
                      <a:cubicBezTo>
                        <a:pt x="93692" y="47254"/>
                        <a:pt x="102257" y="42492"/>
                        <a:pt x="100353" y="35824"/>
                      </a:cubicBezTo>
                      <a:lnTo>
                        <a:pt x="100353" y="3582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2" name="Google Shape;2122;p48"/>
                <p:cNvSpPr/>
                <p:nvPr/>
              </p:nvSpPr>
              <p:spPr>
                <a:xfrm>
                  <a:off x="6042287" y="1651575"/>
                  <a:ext cx="86834" cy="37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34" h="37207" extrusionOk="0">
                      <a:moveTo>
                        <a:pt x="86069" y="28635"/>
                      </a:moveTo>
                      <a:cubicBezTo>
                        <a:pt x="75601" y="9585"/>
                        <a:pt x="60374" y="-893"/>
                        <a:pt x="37534" y="60"/>
                      </a:cubicBezTo>
                      <a:cubicBezTo>
                        <a:pt x="19453" y="1012"/>
                        <a:pt x="-3386" y="11490"/>
                        <a:pt x="420" y="32445"/>
                      </a:cubicBezTo>
                      <a:cubicBezTo>
                        <a:pt x="420" y="35302"/>
                        <a:pt x="3275" y="36255"/>
                        <a:pt x="6130" y="37207"/>
                      </a:cubicBezTo>
                      <a:cubicBezTo>
                        <a:pt x="18501" y="37207"/>
                        <a:pt x="25163" y="29587"/>
                        <a:pt x="36583" y="26730"/>
                      </a:cubicBezTo>
                      <a:cubicBezTo>
                        <a:pt x="49906" y="22920"/>
                        <a:pt x="67988" y="26730"/>
                        <a:pt x="78456" y="35302"/>
                      </a:cubicBezTo>
                      <a:cubicBezTo>
                        <a:pt x="83214" y="37207"/>
                        <a:pt x="88924" y="33397"/>
                        <a:pt x="86069" y="28635"/>
                      </a:cubicBezTo>
                      <a:lnTo>
                        <a:pt x="86069" y="2863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23" name="Google Shape;2123;p48"/>
              <p:cNvSpPr/>
              <p:nvPr/>
            </p:nvSpPr>
            <p:spPr>
              <a:xfrm>
                <a:off x="8157484" y="2545304"/>
                <a:ext cx="6423" cy="6667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6667" extrusionOk="0">
                    <a:moveTo>
                      <a:pt x="2855" y="6668"/>
                    </a:moveTo>
                    <a:cubicBezTo>
                      <a:pt x="7613" y="6668"/>
                      <a:pt x="7613" y="0"/>
                      <a:pt x="2855" y="0"/>
                    </a:cubicBezTo>
                    <a:cubicBezTo>
                      <a:pt x="-952" y="0"/>
                      <a:pt x="-952" y="6668"/>
                      <a:pt x="2855" y="6668"/>
                    </a:cubicBezTo>
                    <a:lnTo>
                      <a:pt x="2855" y="66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4" name="Google Shape;2124;p48"/>
              <p:cNvSpPr/>
              <p:nvPr/>
            </p:nvSpPr>
            <p:spPr>
              <a:xfrm>
                <a:off x="8183178" y="2535779"/>
                <a:ext cx="6423" cy="6667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6667" extrusionOk="0">
                    <a:moveTo>
                      <a:pt x="2855" y="6668"/>
                    </a:moveTo>
                    <a:cubicBezTo>
                      <a:pt x="7613" y="6668"/>
                      <a:pt x="7613" y="0"/>
                      <a:pt x="2855" y="0"/>
                    </a:cubicBezTo>
                    <a:cubicBezTo>
                      <a:pt x="-952" y="0"/>
                      <a:pt x="-952" y="6668"/>
                      <a:pt x="2855" y="6668"/>
                    </a:cubicBezTo>
                    <a:lnTo>
                      <a:pt x="2855" y="66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5" name="Google Shape;2125;p48"/>
              <p:cNvSpPr/>
              <p:nvPr/>
            </p:nvSpPr>
            <p:spPr>
              <a:xfrm>
                <a:off x="8170093" y="2557687"/>
                <a:ext cx="7137" cy="6667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667" extrusionOk="0">
                    <a:moveTo>
                      <a:pt x="3569" y="6667"/>
                    </a:moveTo>
                    <a:cubicBezTo>
                      <a:pt x="8327" y="6667"/>
                      <a:pt x="8327" y="0"/>
                      <a:pt x="3569" y="0"/>
                    </a:cubicBezTo>
                    <a:cubicBezTo>
                      <a:pt x="-1190" y="0"/>
                      <a:pt x="-1190" y="6667"/>
                      <a:pt x="3569" y="6667"/>
                    </a:cubicBezTo>
                    <a:lnTo>
                      <a:pt x="3569" y="666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6" name="Google Shape;2126;p48"/>
              <p:cNvSpPr/>
              <p:nvPr/>
            </p:nvSpPr>
            <p:spPr>
              <a:xfrm>
                <a:off x="7964298" y="2544352"/>
                <a:ext cx="6423" cy="6667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6667" extrusionOk="0">
                    <a:moveTo>
                      <a:pt x="2855" y="6668"/>
                    </a:moveTo>
                    <a:cubicBezTo>
                      <a:pt x="7613" y="6668"/>
                      <a:pt x="7613" y="0"/>
                      <a:pt x="2855" y="0"/>
                    </a:cubicBezTo>
                    <a:cubicBezTo>
                      <a:pt x="-952" y="0"/>
                      <a:pt x="-952" y="6668"/>
                      <a:pt x="2855" y="6668"/>
                    </a:cubicBezTo>
                    <a:lnTo>
                      <a:pt x="2855" y="66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7" name="Google Shape;2127;p48"/>
              <p:cNvSpPr/>
              <p:nvPr/>
            </p:nvSpPr>
            <p:spPr>
              <a:xfrm>
                <a:off x="7935035" y="2535779"/>
                <a:ext cx="7137" cy="6667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6667" extrusionOk="0">
                    <a:moveTo>
                      <a:pt x="3569" y="6668"/>
                    </a:moveTo>
                    <a:cubicBezTo>
                      <a:pt x="8327" y="6668"/>
                      <a:pt x="8327" y="0"/>
                      <a:pt x="3569" y="0"/>
                    </a:cubicBezTo>
                    <a:cubicBezTo>
                      <a:pt x="-1190" y="0"/>
                      <a:pt x="-1190" y="6668"/>
                      <a:pt x="3569" y="6668"/>
                    </a:cubicBezTo>
                    <a:lnTo>
                      <a:pt x="3569" y="66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8" name="Google Shape;2128;p48"/>
              <p:cNvSpPr/>
              <p:nvPr/>
            </p:nvSpPr>
            <p:spPr>
              <a:xfrm>
                <a:off x="7949071" y="2559592"/>
                <a:ext cx="6423" cy="6667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6667" extrusionOk="0">
                    <a:moveTo>
                      <a:pt x="2855" y="6668"/>
                    </a:moveTo>
                    <a:cubicBezTo>
                      <a:pt x="7613" y="6668"/>
                      <a:pt x="7613" y="0"/>
                      <a:pt x="2855" y="0"/>
                    </a:cubicBezTo>
                    <a:cubicBezTo>
                      <a:pt x="-952" y="0"/>
                      <a:pt x="-952" y="6668"/>
                      <a:pt x="2855" y="6668"/>
                    </a:cubicBezTo>
                    <a:lnTo>
                      <a:pt x="2855" y="66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29" name="Google Shape;2129;p48"/>
              <p:cNvGrpSpPr/>
              <p:nvPr/>
            </p:nvGrpSpPr>
            <p:grpSpPr>
              <a:xfrm>
                <a:off x="7967067" y="2694847"/>
                <a:ext cx="152975" cy="22230"/>
                <a:chOff x="6097817" y="1904047"/>
                <a:chExt cx="152975" cy="22230"/>
              </a:xfrm>
            </p:grpSpPr>
            <p:sp>
              <p:nvSpPr>
                <p:cNvPr id="2130" name="Google Shape;2130;p48"/>
                <p:cNvSpPr/>
                <p:nvPr/>
              </p:nvSpPr>
              <p:spPr>
                <a:xfrm>
                  <a:off x="6097817" y="1904047"/>
                  <a:ext cx="152975" cy="22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75" h="22230" extrusionOk="0">
                      <a:moveTo>
                        <a:pt x="151399" y="9525"/>
                      </a:moveTo>
                      <a:cubicBezTo>
                        <a:pt x="127607" y="12382"/>
                        <a:pt x="104768" y="16192"/>
                        <a:pt x="80976" y="14288"/>
                      </a:cubicBezTo>
                      <a:cubicBezTo>
                        <a:pt x="53378" y="13335"/>
                        <a:pt x="28636" y="4763"/>
                        <a:pt x="1989" y="0"/>
                      </a:cubicBezTo>
                      <a:cubicBezTo>
                        <a:pt x="86" y="0"/>
                        <a:pt x="-866" y="1905"/>
                        <a:pt x="1037" y="2857"/>
                      </a:cubicBezTo>
                      <a:cubicBezTo>
                        <a:pt x="44813" y="25717"/>
                        <a:pt x="105719" y="27623"/>
                        <a:pt x="152350" y="12382"/>
                      </a:cubicBezTo>
                      <a:cubicBezTo>
                        <a:pt x="153302" y="11430"/>
                        <a:pt x="153302" y="9525"/>
                        <a:pt x="151399" y="9525"/>
                      </a:cubicBezTo>
                      <a:lnTo>
                        <a:pt x="151399" y="9525"/>
                      </a:lnTo>
                      <a:close/>
                    </a:path>
                  </a:pathLst>
                </a:custGeom>
                <a:solidFill>
                  <a:srgbClr val="E8BCB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1" name="Google Shape;2131;p48"/>
                <p:cNvSpPr/>
                <p:nvPr/>
              </p:nvSpPr>
              <p:spPr>
                <a:xfrm>
                  <a:off x="6097817" y="1904047"/>
                  <a:ext cx="152975" cy="22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75" h="22230" extrusionOk="0">
                      <a:moveTo>
                        <a:pt x="151399" y="9525"/>
                      </a:moveTo>
                      <a:cubicBezTo>
                        <a:pt x="127607" y="12382"/>
                        <a:pt x="104768" y="16192"/>
                        <a:pt x="80976" y="14288"/>
                      </a:cubicBezTo>
                      <a:cubicBezTo>
                        <a:pt x="53378" y="13335"/>
                        <a:pt x="28636" y="4763"/>
                        <a:pt x="1989" y="0"/>
                      </a:cubicBezTo>
                      <a:cubicBezTo>
                        <a:pt x="86" y="0"/>
                        <a:pt x="-866" y="1905"/>
                        <a:pt x="1037" y="2857"/>
                      </a:cubicBezTo>
                      <a:cubicBezTo>
                        <a:pt x="44813" y="25717"/>
                        <a:pt x="105719" y="27623"/>
                        <a:pt x="152350" y="12382"/>
                      </a:cubicBezTo>
                      <a:cubicBezTo>
                        <a:pt x="153302" y="11430"/>
                        <a:pt x="153302" y="9525"/>
                        <a:pt x="151399" y="9525"/>
                      </a:cubicBezTo>
                      <a:lnTo>
                        <a:pt x="151399" y="9525"/>
                      </a:lnTo>
                      <a:close/>
                    </a:path>
                  </a:pathLst>
                </a:custGeom>
                <a:solidFill>
                  <a:srgbClr val="E8BCB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32" name="Google Shape;2132;p48"/>
              <p:cNvSpPr/>
              <p:nvPr/>
            </p:nvSpPr>
            <p:spPr>
              <a:xfrm>
                <a:off x="7773715" y="2171025"/>
                <a:ext cx="599915" cy="293703"/>
              </a:xfrm>
              <a:custGeom>
                <a:avLst/>
                <a:gdLst/>
                <a:ahLst/>
                <a:cxnLst/>
                <a:rect l="l" t="t" r="r" b="b"/>
                <a:pathLst>
                  <a:path w="599915" h="293703" extrusionOk="0">
                    <a:moveTo>
                      <a:pt x="597890" y="285697"/>
                    </a:moveTo>
                    <a:cubicBezTo>
                      <a:pt x="584567" y="278077"/>
                      <a:pt x="571244" y="272362"/>
                      <a:pt x="557921" y="265695"/>
                    </a:cubicBezTo>
                    <a:cubicBezTo>
                      <a:pt x="559824" y="261885"/>
                      <a:pt x="560776" y="257122"/>
                      <a:pt x="559824" y="251407"/>
                    </a:cubicBezTo>
                    <a:cubicBezTo>
                      <a:pt x="548404" y="180922"/>
                      <a:pt x="521758" y="102817"/>
                      <a:pt x="463707" y="57097"/>
                    </a:cubicBezTo>
                    <a:cubicBezTo>
                      <a:pt x="405656" y="11377"/>
                      <a:pt x="329524" y="-7673"/>
                      <a:pt x="257198" y="2805"/>
                    </a:cubicBezTo>
                    <a:cubicBezTo>
                      <a:pt x="188679" y="12330"/>
                      <a:pt x="127773" y="52335"/>
                      <a:pt x="86852" y="107580"/>
                    </a:cubicBezTo>
                    <a:cubicBezTo>
                      <a:pt x="64964" y="137107"/>
                      <a:pt x="24995" y="205687"/>
                      <a:pt x="39270" y="247597"/>
                    </a:cubicBezTo>
                    <a:cubicBezTo>
                      <a:pt x="25947" y="255217"/>
                      <a:pt x="12624" y="262837"/>
                      <a:pt x="2155" y="273315"/>
                    </a:cubicBezTo>
                    <a:cubicBezTo>
                      <a:pt x="-2603" y="278077"/>
                      <a:pt x="1204" y="284745"/>
                      <a:pt x="6914" y="285697"/>
                    </a:cubicBezTo>
                    <a:cubicBezTo>
                      <a:pt x="56399" y="292365"/>
                      <a:pt x="116354" y="250455"/>
                      <a:pt x="155372" y="223785"/>
                    </a:cubicBezTo>
                    <a:cubicBezTo>
                      <a:pt x="167743" y="215212"/>
                      <a:pt x="182018" y="204735"/>
                      <a:pt x="195341" y="193305"/>
                    </a:cubicBezTo>
                    <a:cubicBezTo>
                      <a:pt x="188679" y="205687"/>
                      <a:pt x="181066" y="217117"/>
                      <a:pt x="173453" y="228547"/>
                    </a:cubicBezTo>
                    <a:cubicBezTo>
                      <a:pt x="167743" y="238072"/>
                      <a:pt x="177259" y="253312"/>
                      <a:pt x="188679" y="248550"/>
                    </a:cubicBezTo>
                    <a:cubicBezTo>
                      <a:pt x="208664" y="239977"/>
                      <a:pt x="230552" y="238072"/>
                      <a:pt x="250537" y="228547"/>
                    </a:cubicBezTo>
                    <a:cubicBezTo>
                      <a:pt x="270521" y="219022"/>
                      <a:pt x="288603" y="205687"/>
                      <a:pt x="304781" y="192352"/>
                    </a:cubicBezTo>
                    <a:cubicBezTo>
                      <a:pt x="313346" y="185685"/>
                      <a:pt x="324766" y="176160"/>
                      <a:pt x="335234" y="164730"/>
                    </a:cubicBezTo>
                    <a:cubicBezTo>
                      <a:pt x="340944" y="204735"/>
                      <a:pt x="366638" y="246645"/>
                      <a:pt x="404705" y="243787"/>
                    </a:cubicBezTo>
                    <a:cubicBezTo>
                      <a:pt x="405656" y="243787"/>
                      <a:pt x="406608" y="243787"/>
                      <a:pt x="407560" y="243787"/>
                    </a:cubicBezTo>
                    <a:cubicBezTo>
                      <a:pt x="407560" y="243787"/>
                      <a:pt x="407560" y="243787"/>
                      <a:pt x="407560" y="243787"/>
                    </a:cubicBezTo>
                    <a:cubicBezTo>
                      <a:pt x="409463" y="243787"/>
                      <a:pt x="411366" y="241882"/>
                      <a:pt x="411366" y="239977"/>
                    </a:cubicBezTo>
                    <a:cubicBezTo>
                      <a:pt x="418028" y="232357"/>
                      <a:pt x="421834" y="223785"/>
                      <a:pt x="424689" y="214260"/>
                    </a:cubicBezTo>
                    <a:cubicBezTo>
                      <a:pt x="433254" y="228547"/>
                      <a:pt x="444674" y="240930"/>
                      <a:pt x="457045" y="251407"/>
                    </a:cubicBezTo>
                    <a:cubicBezTo>
                      <a:pt x="497967" y="285697"/>
                      <a:pt x="542694" y="298080"/>
                      <a:pt x="595035" y="292365"/>
                    </a:cubicBezTo>
                    <a:cubicBezTo>
                      <a:pt x="599794" y="292365"/>
                      <a:pt x="601697" y="287602"/>
                      <a:pt x="597890" y="2856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3" name="Google Shape;2133;p48"/>
              <p:cNvSpPr/>
              <p:nvPr/>
            </p:nvSpPr>
            <p:spPr>
              <a:xfrm>
                <a:off x="8098481" y="3576862"/>
                <a:ext cx="261996" cy="856297"/>
              </a:xfrm>
              <a:custGeom>
                <a:avLst/>
                <a:gdLst/>
                <a:ahLst/>
                <a:cxnLst/>
                <a:rect l="l" t="t" r="r" b="b"/>
                <a:pathLst>
                  <a:path w="261996" h="856297" extrusionOk="0">
                    <a:moveTo>
                      <a:pt x="242672" y="856297"/>
                    </a:moveTo>
                    <a:cubicBezTo>
                      <a:pt x="261705" y="572453"/>
                      <a:pt x="266463" y="286703"/>
                      <a:pt x="257898" y="0"/>
                    </a:cubicBezTo>
                    <a:lnTo>
                      <a:pt x="0" y="25717"/>
                    </a:lnTo>
                    <a:cubicBezTo>
                      <a:pt x="46631" y="300038"/>
                      <a:pt x="79939" y="577215"/>
                      <a:pt x="99924" y="856297"/>
                    </a:cubicBezTo>
                    <a:lnTo>
                      <a:pt x="242672" y="856297"/>
                    </a:lnTo>
                    <a:close/>
                  </a:path>
                </a:pathLst>
              </a:custGeom>
              <a:solidFill>
                <a:srgbClr val="E8BC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4" name="Google Shape;2134;p48"/>
              <p:cNvSpPr/>
              <p:nvPr/>
            </p:nvSpPr>
            <p:spPr>
              <a:xfrm>
                <a:off x="8183178" y="4415062"/>
                <a:ext cx="258849" cy="48577"/>
              </a:xfrm>
              <a:custGeom>
                <a:avLst/>
                <a:gdLst/>
                <a:ahLst/>
                <a:cxnLst/>
                <a:rect l="l" t="t" r="r" b="b"/>
                <a:pathLst>
                  <a:path w="258849" h="48577" extrusionOk="0">
                    <a:moveTo>
                      <a:pt x="186524" y="0"/>
                    </a:moveTo>
                    <a:cubicBezTo>
                      <a:pt x="216025" y="953"/>
                      <a:pt x="243623" y="20003"/>
                      <a:pt x="258850" y="48578"/>
                    </a:cubicBezTo>
                    <a:lnTo>
                      <a:pt x="952" y="48578"/>
                    </a:lnTo>
                    <a:cubicBezTo>
                      <a:pt x="952" y="32385"/>
                      <a:pt x="0" y="17145"/>
                      <a:pt x="0" y="953"/>
                    </a:cubicBezTo>
                    <a:lnTo>
                      <a:pt x="186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5" name="Google Shape;2135;p48"/>
              <p:cNvSpPr/>
              <p:nvPr/>
            </p:nvSpPr>
            <p:spPr>
              <a:xfrm>
                <a:off x="7768257" y="3606390"/>
                <a:ext cx="280737" cy="827722"/>
              </a:xfrm>
              <a:custGeom>
                <a:avLst/>
                <a:gdLst/>
                <a:ahLst/>
                <a:cxnLst/>
                <a:rect l="l" t="t" r="r" b="b"/>
                <a:pathLst>
                  <a:path w="280737" h="827722" extrusionOk="0">
                    <a:moveTo>
                      <a:pt x="135135" y="827722"/>
                    </a:moveTo>
                    <a:cubicBezTo>
                      <a:pt x="132280" y="794385"/>
                      <a:pt x="127522" y="761047"/>
                      <a:pt x="123715" y="727710"/>
                    </a:cubicBezTo>
                    <a:lnTo>
                      <a:pt x="116102" y="678180"/>
                    </a:lnTo>
                    <a:cubicBezTo>
                      <a:pt x="113247" y="661988"/>
                      <a:pt x="110392" y="644843"/>
                      <a:pt x="107537" y="628650"/>
                    </a:cubicBezTo>
                    <a:cubicBezTo>
                      <a:pt x="95165" y="561975"/>
                      <a:pt x="80891" y="495300"/>
                      <a:pt x="66616" y="426720"/>
                    </a:cubicBezTo>
                    <a:cubicBezTo>
                      <a:pt x="52341" y="358140"/>
                      <a:pt x="38066" y="289560"/>
                      <a:pt x="25695" y="218122"/>
                    </a:cubicBezTo>
                    <a:cubicBezTo>
                      <a:pt x="13323" y="147638"/>
                      <a:pt x="4758" y="74295"/>
                      <a:pt x="0" y="0"/>
                    </a:cubicBezTo>
                    <a:lnTo>
                      <a:pt x="258850" y="0"/>
                    </a:lnTo>
                    <a:cubicBezTo>
                      <a:pt x="254092" y="63817"/>
                      <a:pt x="253140" y="128588"/>
                      <a:pt x="255043" y="195263"/>
                    </a:cubicBezTo>
                    <a:cubicBezTo>
                      <a:pt x="256946" y="261938"/>
                      <a:pt x="260753" y="329565"/>
                      <a:pt x="265512" y="399097"/>
                    </a:cubicBezTo>
                    <a:cubicBezTo>
                      <a:pt x="270270" y="467677"/>
                      <a:pt x="275028" y="538163"/>
                      <a:pt x="277883" y="609600"/>
                    </a:cubicBezTo>
                    <a:cubicBezTo>
                      <a:pt x="278835" y="627697"/>
                      <a:pt x="279786" y="644843"/>
                      <a:pt x="279786" y="662940"/>
                    </a:cubicBezTo>
                    <a:lnTo>
                      <a:pt x="280738" y="717232"/>
                    </a:lnTo>
                    <a:cubicBezTo>
                      <a:pt x="280738" y="753428"/>
                      <a:pt x="280738" y="789622"/>
                      <a:pt x="277883" y="825817"/>
                    </a:cubicBezTo>
                    <a:lnTo>
                      <a:pt x="135135" y="827722"/>
                    </a:lnTo>
                    <a:close/>
                  </a:path>
                </a:pathLst>
              </a:custGeom>
              <a:solidFill>
                <a:srgbClr val="E8BC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6" name="Google Shape;2136;p48"/>
              <p:cNvSpPr/>
              <p:nvPr/>
            </p:nvSpPr>
            <p:spPr>
              <a:xfrm>
                <a:off x="7803468" y="4414109"/>
                <a:ext cx="256946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256946" h="49530" extrusionOk="0">
                    <a:moveTo>
                      <a:pt x="71374" y="4763"/>
                    </a:moveTo>
                    <a:cubicBezTo>
                      <a:pt x="41873" y="6668"/>
                      <a:pt x="14275" y="24765"/>
                      <a:pt x="0" y="49530"/>
                    </a:cubicBezTo>
                    <a:lnTo>
                      <a:pt x="256946" y="49530"/>
                    </a:lnTo>
                    <a:cubicBezTo>
                      <a:pt x="256946" y="33338"/>
                      <a:pt x="256946" y="16193"/>
                      <a:pt x="256946" y="0"/>
                    </a:cubicBezTo>
                    <a:lnTo>
                      <a:pt x="71374" y="476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37" name="Google Shape;2137;p48"/>
              <p:cNvGrpSpPr/>
              <p:nvPr/>
            </p:nvGrpSpPr>
            <p:grpSpPr>
              <a:xfrm>
                <a:off x="7765837" y="3232166"/>
                <a:ext cx="608214" cy="190496"/>
                <a:chOff x="7765837" y="3232166"/>
                <a:chExt cx="608214" cy="190496"/>
              </a:xfrm>
            </p:grpSpPr>
            <p:sp>
              <p:nvSpPr>
                <p:cNvPr id="2138" name="Google Shape;2138;p48"/>
                <p:cNvSpPr/>
                <p:nvPr/>
              </p:nvSpPr>
              <p:spPr>
                <a:xfrm>
                  <a:off x="7765837" y="3242540"/>
                  <a:ext cx="116495" cy="169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95" h="169759" extrusionOk="0">
                      <a:moveTo>
                        <a:pt x="1346" y="169365"/>
                      </a:moveTo>
                      <a:cubicBezTo>
                        <a:pt x="57493" y="154125"/>
                        <a:pt x="116496" y="58875"/>
                        <a:pt x="116496" y="2678"/>
                      </a:cubicBezTo>
                      <a:cubicBezTo>
                        <a:pt x="116496" y="-180"/>
                        <a:pt x="112689" y="-1132"/>
                        <a:pt x="111737" y="1725"/>
                      </a:cubicBezTo>
                      <a:cubicBezTo>
                        <a:pt x="97463" y="33158"/>
                        <a:pt x="89850" y="65543"/>
                        <a:pt x="69865" y="95070"/>
                      </a:cubicBezTo>
                      <a:cubicBezTo>
                        <a:pt x="49880" y="123645"/>
                        <a:pt x="21330" y="141743"/>
                        <a:pt x="394" y="168413"/>
                      </a:cubicBezTo>
                      <a:cubicBezTo>
                        <a:pt x="-557" y="169365"/>
                        <a:pt x="394" y="170318"/>
                        <a:pt x="1346" y="169365"/>
                      </a:cubicBezTo>
                      <a:lnTo>
                        <a:pt x="1346" y="16936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9" name="Google Shape;2139;p48"/>
                <p:cNvSpPr/>
                <p:nvPr/>
              </p:nvSpPr>
              <p:spPr>
                <a:xfrm>
                  <a:off x="8247891" y="3232166"/>
                  <a:ext cx="126160" cy="19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60" h="190496" extrusionOk="0">
                      <a:moveTo>
                        <a:pt x="0" y="3701"/>
                      </a:moveTo>
                      <a:cubicBezTo>
                        <a:pt x="2855" y="69423"/>
                        <a:pt x="43776" y="178961"/>
                        <a:pt x="120860" y="190391"/>
                      </a:cubicBezTo>
                      <a:cubicBezTo>
                        <a:pt x="125618" y="191343"/>
                        <a:pt x="128473" y="185628"/>
                        <a:pt x="123715" y="182771"/>
                      </a:cubicBezTo>
                      <a:cubicBezTo>
                        <a:pt x="92310" y="158958"/>
                        <a:pt x="64712" y="143718"/>
                        <a:pt x="43776" y="108476"/>
                      </a:cubicBezTo>
                      <a:cubicBezTo>
                        <a:pt x="23791" y="75138"/>
                        <a:pt x="18081" y="38943"/>
                        <a:pt x="7613" y="2748"/>
                      </a:cubicBezTo>
                      <a:cubicBezTo>
                        <a:pt x="6661" y="-1062"/>
                        <a:pt x="0" y="-1062"/>
                        <a:pt x="0" y="3701"/>
                      </a:cubicBezTo>
                      <a:lnTo>
                        <a:pt x="0" y="370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0" name="Google Shape;2140;p48"/>
                <p:cNvSpPr/>
                <p:nvPr/>
              </p:nvSpPr>
              <p:spPr>
                <a:xfrm>
                  <a:off x="7927534" y="3236820"/>
                  <a:ext cx="15788" cy="65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8" h="65164" extrusionOk="0">
                      <a:moveTo>
                        <a:pt x="11069" y="0"/>
                      </a:moveTo>
                      <a:cubicBezTo>
                        <a:pt x="2504" y="4763"/>
                        <a:pt x="4407" y="18097"/>
                        <a:pt x="3455" y="26670"/>
                      </a:cubicBezTo>
                      <a:cubicBezTo>
                        <a:pt x="2504" y="37147"/>
                        <a:pt x="-3206" y="53340"/>
                        <a:pt x="2504" y="63817"/>
                      </a:cubicBezTo>
                      <a:cubicBezTo>
                        <a:pt x="3455" y="64770"/>
                        <a:pt x="5359" y="65722"/>
                        <a:pt x="6311" y="64770"/>
                      </a:cubicBezTo>
                      <a:cubicBezTo>
                        <a:pt x="13924" y="57150"/>
                        <a:pt x="12020" y="42863"/>
                        <a:pt x="13924" y="32385"/>
                      </a:cubicBezTo>
                      <a:cubicBezTo>
                        <a:pt x="13924" y="22860"/>
                        <a:pt x="19634" y="7620"/>
                        <a:pt x="11069" y="0"/>
                      </a:cubicBezTo>
                      <a:cubicBezTo>
                        <a:pt x="12020" y="0"/>
                        <a:pt x="11069" y="0"/>
                        <a:pt x="11069" y="0"/>
                      </a:cubicBezTo>
                      <a:lnTo>
                        <a:pt x="1106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1" name="Google Shape;2141;p48"/>
                <p:cNvSpPr/>
                <p:nvPr/>
              </p:nvSpPr>
              <p:spPr>
                <a:xfrm>
                  <a:off x="8012832" y="3238010"/>
                  <a:ext cx="11724" cy="62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4" h="62865" extrusionOk="0">
                      <a:moveTo>
                        <a:pt x="5710" y="714"/>
                      </a:moveTo>
                      <a:cubicBezTo>
                        <a:pt x="-952" y="5477"/>
                        <a:pt x="952" y="15954"/>
                        <a:pt x="952" y="23574"/>
                      </a:cubicBezTo>
                      <a:cubicBezTo>
                        <a:pt x="952" y="35004"/>
                        <a:pt x="0" y="46434"/>
                        <a:pt x="0" y="57864"/>
                      </a:cubicBezTo>
                      <a:cubicBezTo>
                        <a:pt x="0" y="64532"/>
                        <a:pt x="10468" y="64532"/>
                        <a:pt x="10468" y="57864"/>
                      </a:cubicBezTo>
                      <a:cubicBezTo>
                        <a:pt x="11420" y="46434"/>
                        <a:pt x="11420" y="35004"/>
                        <a:pt x="11420" y="23574"/>
                      </a:cubicBezTo>
                      <a:cubicBezTo>
                        <a:pt x="11420" y="15954"/>
                        <a:pt x="13323" y="6429"/>
                        <a:pt x="7613" y="714"/>
                      </a:cubicBezTo>
                      <a:cubicBezTo>
                        <a:pt x="6662" y="-238"/>
                        <a:pt x="5710" y="-238"/>
                        <a:pt x="5710" y="714"/>
                      </a:cubicBezTo>
                      <a:lnTo>
                        <a:pt x="5710" y="71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2" name="Google Shape;2142;p48"/>
                <p:cNvSpPr/>
                <p:nvPr/>
              </p:nvSpPr>
              <p:spPr>
                <a:xfrm>
                  <a:off x="8093501" y="3240629"/>
                  <a:ext cx="14934" cy="58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34" h="58102" extrusionOk="0">
                      <a:moveTo>
                        <a:pt x="3077" y="953"/>
                      </a:moveTo>
                      <a:cubicBezTo>
                        <a:pt x="-2633" y="10478"/>
                        <a:pt x="1173" y="23813"/>
                        <a:pt x="2125" y="33338"/>
                      </a:cubicBezTo>
                      <a:cubicBezTo>
                        <a:pt x="3077" y="40958"/>
                        <a:pt x="222" y="54292"/>
                        <a:pt x="8787" y="58103"/>
                      </a:cubicBezTo>
                      <a:cubicBezTo>
                        <a:pt x="9738" y="58103"/>
                        <a:pt x="9738" y="58103"/>
                        <a:pt x="10690" y="58103"/>
                      </a:cubicBezTo>
                      <a:cubicBezTo>
                        <a:pt x="18303" y="52388"/>
                        <a:pt x="13545" y="40005"/>
                        <a:pt x="12593" y="31433"/>
                      </a:cubicBezTo>
                      <a:cubicBezTo>
                        <a:pt x="11642" y="20955"/>
                        <a:pt x="12593" y="8573"/>
                        <a:pt x="5932" y="0"/>
                      </a:cubicBezTo>
                      <a:cubicBezTo>
                        <a:pt x="4980" y="0"/>
                        <a:pt x="3077" y="0"/>
                        <a:pt x="3077" y="953"/>
                      </a:cubicBezTo>
                      <a:lnTo>
                        <a:pt x="3077" y="95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3" name="Google Shape;2143;p48"/>
                <p:cNvSpPr/>
                <p:nvPr/>
              </p:nvSpPr>
              <p:spPr>
                <a:xfrm>
                  <a:off x="8177003" y="3239069"/>
                  <a:ext cx="15905" cy="5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5" h="59108" extrusionOk="0">
                      <a:moveTo>
                        <a:pt x="1417" y="2513"/>
                      </a:moveTo>
                      <a:cubicBezTo>
                        <a:pt x="-2390" y="18705"/>
                        <a:pt x="2368" y="38708"/>
                        <a:pt x="5223" y="54900"/>
                      </a:cubicBezTo>
                      <a:cubicBezTo>
                        <a:pt x="6175" y="62521"/>
                        <a:pt x="17595" y="58710"/>
                        <a:pt x="15691" y="52043"/>
                      </a:cubicBezTo>
                      <a:cubicBezTo>
                        <a:pt x="12837" y="35850"/>
                        <a:pt x="12837" y="18705"/>
                        <a:pt x="8078" y="2513"/>
                      </a:cubicBezTo>
                      <a:cubicBezTo>
                        <a:pt x="7127" y="-345"/>
                        <a:pt x="2368" y="-1297"/>
                        <a:pt x="1417" y="2513"/>
                      </a:cubicBezTo>
                      <a:lnTo>
                        <a:pt x="1417" y="251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44" name="Google Shape;2144;p48"/>
              <p:cNvSpPr/>
              <p:nvPr/>
            </p:nvSpPr>
            <p:spPr>
              <a:xfrm>
                <a:off x="7888166" y="4346150"/>
                <a:ext cx="176055" cy="87961"/>
              </a:xfrm>
              <a:custGeom>
                <a:avLst/>
                <a:gdLst/>
                <a:ahLst/>
                <a:cxnLst/>
                <a:rect l="l" t="t" r="r" b="b"/>
                <a:pathLst>
                  <a:path w="176055" h="87961" extrusionOk="0">
                    <a:moveTo>
                      <a:pt x="176056" y="5094"/>
                    </a:moveTo>
                    <a:cubicBezTo>
                      <a:pt x="118005" y="332"/>
                      <a:pt x="59003" y="-620"/>
                      <a:pt x="0" y="332"/>
                    </a:cubicBezTo>
                    <a:cubicBezTo>
                      <a:pt x="4758" y="28907"/>
                      <a:pt x="8565" y="58434"/>
                      <a:pt x="11420" y="87009"/>
                    </a:cubicBezTo>
                    <a:cubicBezTo>
                      <a:pt x="63761" y="83199"/>
                      <a:pt x="118957" y="87962"/>
                      <a:pt x="172249" y="87962"/>
                    </a:cubicBezTo>
                    <a:cubicBezTo>
                      <a:pt x="172249" y="62244"/>
                      <a:pt x="172249" y="30812"/>
                      <a:pt x="176056" y="50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5" name="Google Shape;2145;p48"/>
              <p:cNvSpPr/>
              <p:nvPr/>
            </p:nvSpPr>
            <p:spPr>
              <a:xfrm>
                <a:off x="8178420" y="4341148"/>
                <a:ext cx="177007" cy="88201"/>
              </a:xfrm>
              <a:custGeom>
                <a:avLst/>
                <a:gdLst/>
                <a:ahLst/>
                <a:cxnLst/>
                <a:rect l="l" t="t" r="r" b="b"/>
                <a:pathLst>
                  <a:path w="177007" h="88201" extrusionOk="0">
                    <a:moveTo>
                      <a:pt x="0" y="9144"/>
                    </a:moveTo>
                    <a:cubicBezTo>
                      <a:pt x="2855" y="35814"/>
                      <a:pt x="4758" y="62484"/>
                      <a:pt x="5710" y="88202"/>
                    </a:cubicBezTo>
                    <a:cubicBezTo>
                      <a:pt x="11420" y="88202"/>
                      <a:pt x="17130" y="88202"/>
                      <a:pt x="21888" y="88202"/>
                    </a:cubicBezTo>
                    <a:cubicBezTo>
                      <a:pt x="69471" y="88202"/>
                      <a:pt x="118005" y="88202"/>
                      <a:pt x="165588" y="88202"/>
                    </a:cubicBezTo>
                    <a:cubicBezTo>
                      <a:pt x="167491" y="58674"/>
                      <a:pt x="171298" y="29146"/>
                      <a:pt x="177008" y="571"/>
                    </a:cubicBezTo>
                    <a:cubicBezTo>
                      <a:pt x="118005" y="-1333"/>
                      <a:pt x="59003" y="1524"/>
                      <a:pt x="0" y="91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6" name="Google Shape;2146;p48"/>
              <p:cNvSpPr/>
              <p:nvPr/>
            </p:nvSpPr>
            <p:spPr>
              <a:xfrm>
                <a:off x="7892838" y="4412723"/>
                <a:ext cx="38411" cy="27477"/>
              </a:xfrm>
              <a:custGeom>
                <a:avLst/>
                <a:gdLst/>
                <a:ahLst/>
                <a:cxnLst/>
                <a:rect l="l" t="t" r="r" b="b"/>
                <a:pathLst>
                  <a:path w="38411" h="27477" extrusionOk="0">
                    <a:moveTo>
                      <a:pt x="1038" y="6149"/>
                    </a:moveTo>
                    <a:cubicBezTo>
                      <a:pt x="5796" y="9959"/>
                      <a:pt x="12457" y="11864"/>
                      <a:pt x="18167" y="14721"/>
                    </a:cubicBezTo>
                    <a:cubicBezTo>
                      <a:pt x="24829" y="18531"/>
                      <a:pt x="30539" y="22341"/>
                      <a:pt x="36249" y="27104"/>
                    </a:cubicBezTo>
                    <a:cubicBezTo>
                      <a:pt x="37200" y="28056"/>
                      <a:pt x="39104" y="27104"/>
                      <a:pt x="38152" y="25199"/>
                    </a:cubicBezTo>
                    <a:cubicBezTo>
                      <a:pt x="34345" y="17579"/>
                      <a:pt x="29587" y="11864"/>
                      <a:pt x="22925" y="7101"/>
                    </a:cubicBezTo>
                    <a:cubicBezTo>
                      <a:pt x="17216" y="3291"/>
                      <a:pt x="8651" y="-1471"/>
                      <a:pt x="1989" y="434"/>
                    </a:cubicBezTo>
                    <a:cubicBezTo>
                      <a:pt x="86" y="2339"/>
                      <a:pt x="-866" y="5196"/>
                      <a:pt x="1038" y="6149"/>
                    </a:cubicBezTo>
                    <a:lnTo>
                      <a:pt x="1038" y="614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7" name="Google Shape;2147;p48"/>
              <p:cNvSpPr/>
              <p:nvPr/>
            </p:nvSpPr>
            <p:spPr>
              <a:xfrm>
                <a:off x="8305750" y="4411207"/>
                <a:ext cx="45157" cy="26136"/>
              </a:xfrm>
              <a:custGeom>
                <a:avLst/>
                <a:gdLst/>
                <a:ahLst/>
                <a:cxnLst/>
                <a:rect l="l" t="t" r="r" b="b"/>
                <a:pathLst>
                  <a:path w="45157" h="26136" extrusionOk="0">
                    <a:moveTo>
                      <a:pt x="43016" y="998"/>
                    </a:moveTo>
                    <a:cubicBezTo>
                      <a:pt x="35403" y="-1860"/>
                      <a:pt x="24935" y="1950"/>
                      <a:pt x="17321" y="5760"/>
                    </a:cubicBezTo>
                    <a:cubicBezTo>
                      <a:pt x="9708" y="9570"/>
                      <a:pt x="3998" y="16238"/>
                      <a:pt x="191" y="23858"/>
                    </a:cubicBezTo>
                    <a:cubicBezTo>
                      <a:pt x="-760" y="25763"/>
                      <a:pt x="2095" y="26715"/>
                      <a:pt x="3047" y="25763"/>
                    </a:cubicBezTo>
                    <a:cubicBezTo>
                      <a:pt x="8757" y="21953"/>
                      <a:pt x="14466" y="17190"/>
                      <a:pt x="21128" y="14333"/>
                    </a:cubicBezTo>
                    <a:cubicBezTo>
                      <a:pt x="27790" y="10523"/>
                      <a:pt x="35403" y="9570"/>
                      <a:pt x="43016" y="7665"/>
                    </a:cubicBezTo>
                    <a:cubicBezTo>
                      <a:pt x="45871" y="6713"/>
                      <a:pt x="45871" y="1950"/>
                      <a:pt x="43016" y="998"/>
                    </a:cubicBezTo>
                    <a:lnTo>
                      <a:pt x="43016" y="99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8" name="Google Shape;2148;p48"/>
              <p:cNvSpPr/>
              <p:nvPr/>
            </p:nvSpPr>
            <p:spPr>
              <a:xfrm>
                <a:off x="8297430" y="4372412"/>
                <a:ext cx="76678" cy="44961"/>
              </a:xfrm>
              <a:custGeom>
                <a:avLst/>
                <a:gdLst/>
                <a:ahLst/>
                <a:cxnLst/>
                <a:rect l="l" t="t" r="r" b="b"/>
                <a:pathLst>
                  <a:path w="76678" h="44961" extrusionOk="0">
                    <a:moveTo>
                      <a:pt x="38012" y="43603"/>
                    </a:moveTo>
                    <a:cubicBezTo>
                      <a:pt x="31351" y="37888"/>
                      <a:pt x="22786" y="35030"/>
                      <a:pt x="16125" y="28363"/>
                    </a:cubicBezTo>
                    <a:cubicBezTo>
                      <a:pt x="13269" y="26458"/>
                      <a:pt x="12318" y="24553"/>
                      <a:pt x="10415" y="21695"/>
                    </a:cubicBezTo>
                    <a:cubicBezTo>
                      <a:pt x="4705" y="15980"/>
                      <a:pt x="8511" y="13123"/>
                      <a:pt x="20883" y="14075"/>
                    </a:cubicBezTo>
                    <a:cubicBezTo>
                      <a:pt x="27544" y="18838"/>
                      <a:pt x="27544" y="32173"/>
                      <a:pt x="28496" y="38840"/>
                    </a:cubicBezTo>
                    <a:cubicBezTo>
                      <a:pt x="31351" y="37888"/>
                      <a:pt x="34206" y="36935"/>
                      <a:pt x="37061" y="35983"/>
                    </a:cubicBezTo>
                    <a:cubicBezTo>
                      <a:pt x="36109" y="34078"/>
                      <a:pt x="48481" y="22648"/>
                      <a:pt x="50384" y="21695"/>
                    </a:cubicBezTo>
                    <a:cubicBezTo>
                      <a:pt x="54191" y="18838"/>
                      <a:pt x="57997" y="15980"/>
                      <a:pt x="61804" y="14075"/>
                    </a:cubicBezTo>
                    <a:cubicBezTo>
                      <a:pt x="64659" y="18838"/>
                      <a:pt x="64659" y="22648"/>
                      <a:pt x="59901" y="24553"/>
                    </a:cubicBezTo>
                    <a:cubicBezTo>
                      <a:pt x="53239" y="32173"/>
                      <a:pt x="39916" y="33125"/>
                      <a:pt x="31351" y="39793"/>
                    </a:cubicBezTo>
                    <a:cubicBezTo>
                      <a:pt x="30399" y="40745"/>
                      <a:pt x="30399" y="43603"/>
                      <a:pt x="32303" y="43603"/>
                    </a:cubicBezTo>
                    <a:cubicBezTo>
                      <a:pt x="44674" y="46460"/>
                      <a:pt x="60852" y="37888"/>
                      <a:pt x="69417" y="29315"/>
                    </a:cubicBezTo>
                    <a:cubicBezTo>
                      <a:pt x="74175" y="23600"/>
                      <a:pt x="80837" y="12170"/>
                      <a:pt x="73224" y="6455"/>
                    </a:cubicBezTo>
                    <a:cubicBezTo>
                      <a:pt x="64659" y="-1165"/>
                      <a:pt x="51336" y="9313"/>
                      <a:pt x="43722" y="15028"/>
                    </a:cubicBezTo>
                    <a:cubicBezTo>
                      <a:pt x="38012" y="20743"/>
                      <a:pt x="23738" y="31220"/>
                      <a:pt x="28496" y="40745"/>
                    </a:cubicBezTo>
                    <a:cubicBezTo>
                      <a:pt x="30399" y="44555"/>
                      <a:pt x="38012" y="42650"/>
                      <a:pt x="37061" y="37888"/>
                    </a:cubicBezTo>
                    <a:cubicBezTo>
                      <a:pt x="36109" y="25505"/>
                      <a:pt x="34206" y="11218"/>
                      <a:pt x="23738" y="3598"/>
                    </a:cubicBezTo>
                    <a:cubicBezTo>
                      <a:pt x="17076" y="-1165"/>
                      <a:pt x="5656" y="-2117"/>
                      <a:pt x="1850" y="6455"/>
                    </a:cubicBezTo>
                    <a:cubicBezTo>
                      <a:pt x="-7667" y="24553"/>
                      <a:pt x="21835" y="48365"/>
                      <a:pt x="38012" y="44555"/>
                    </a:cubicBezTo>
                    <a:cubicBezTo>
                      <a:pt x="38012" y="45508"/>
                      <a:pt x="38012" y="44555"/>
                      <a:pt x="38012" y="43603"/>
                    </a:cubicBezTo>
                    <a:lnTo>
                      <a:pt x="38012" y="436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9" name="Google Shape;2149;p48"/>
              <p:cNvSpPr/>
              <p:nvPr/>
            </p:nvSpPr>
            <p:spPr>
              <a:xfrm>
                <a:off x="7873414" y="4370987"/>
                <a:ext cx="80505" cy="52229"/>
              </a:xfrm>
              <a:custGeom>
                <a:avLst/>
                <a:gdLst/>
                <a:ahLst/>
                <a:cxnLst/>
                <a:rect l="l" t="t" r="r" b="b"/>
                <a:pathLst>
                  <a:path w="80505" h="52229" extrusionOk="0">
                    <a:moveTo>
                      <a:pt x="31881" y="43123"/>
                    </a:moveTo>
                    <a:cubicBezTo>
                      <a:pt x="29026" y="41218"/>
                      <a:pt x="27123" y="39313"/>
                      <a:pt x="24268" y="37408"/>
                    </a:cubicBezTo>
                    <a:cubicBezTo>
                      <a:pt x="20461" y="35503"/>
                      <a:pt x="17607" y="32645"/>
                      <a:pt x="14751" y="28835"/>
                    </a:cubicBezTo>
                    <a:cubicBezTo>
                      <a:pt x="9041" y="25025"/>
                      <a:pt x="9041" y="20263"/>
                      <a:pt x="14751" y="16453"/>
                    </a:cubicBezTo>
                    <a:cubicBezTo>
                      <a:pt x="15703" y="9785"/>
                      <a:pt x="18558" y="7880"/>
                      <a:pt x="23316" y="10738"/>
                    </a:cubicBezTo>
                    <a:cubicBezTo>
                      <a:pt x="30930" y="12643"/>
                      <a:pt x="34736" y="16453"/>
                      <a:pt x="34736" y="23120"/>
                    </a:cubicBezTo>
                    <a:cubicBezTo>
                      <a:pt x="36640" y="30740"/>
                      <a:pt x="33784" y="37408"/>
                      <a:pt x="31881" y="45028"/>
                    </a:cubicBezTo>
                    <a:cubicBezTo>
                      <a:pt x="30930" y="48838"/>
                      <a:pt x="36640" y="51695"/>
                      <a:pt x="38543" y="47885"/>
                    </a:cubicBezTo>
                    <a:cubicBezTo>
                      <a:pt x="43301" y="40265"/>
                      <a:pt x="58528" y="19310"/>
                      <a:pt x="68044" y="27883"/>
                    </a:cubicBezTo>
                    <a:cubicBezTo>
                      <a:pt x="78512" y="36455"/>
                      <a:pt x="42349" y="43123"/>
                      <a:pt x="37591" y="45028"/>
                    </a:cubicBezTo>
                    <a:cubicBezTo>
                      <a:pt x="35688" y="45980"/>
                      <a:pt x="34736" y="48838"/>
                      <a:pt x="36640" y="49790"/>
                    </a:cubicBezTo>
                    <a:cubicBezTo>
                      <a:pt x="50914" y="58363"/>
                      <a:pt x="87077" y="43123"/>
                      <a:pt x="79464" y="23120"/>
                    </a:cubicBezTo>
                    <a:cubicBezTo>
                      <a:pt x="71851" y="-1645"/>
                      <a:pt x="37591" y="32645"/>
                      <a:pt x="31881" y="43123"/>
                    </a:cubicBezTo>
                    <a:cubicBezTo>
                      <a:pt x="34736" y="44075"/>
                      <a:pt x="36640" y="45028"/>
                      <a:pt x="39494" y="45980"/>
                    </a:cubicBezTo>
                    <a:cubicBezTo>
                      <a:pt x="42349" y="34550"/>
                      <a:pt x="46156" y="21215"/>
                      <a:pt x="38543" y="10738"/>
                    </a:cubicBezTo>
                    <a:cubicBezTo>
                      <a:pt x="32833" y="3118"/>
                      <a:pt x="18558" y="-2597"/>
                      <a:pt x="9041" y="1213"/>
                    </a:cubicBezTo>
                    <a:cubicBezTo>
                      <a:pt x="-15701" y="13595"/>
                      <a:pt x="16655" y="42170"/>
                      <a:pt x="30930" y="45028"/>
                    </a:cubicBezTo>
                    <a:cubicBezTo>
                      <a:pt x="31881" y="45980"/>
                      <a:pt x="33784" y="44075"/>
                      <a:pt x="31881" y="43123"/>
                    </a:cubicBezTo>
                    <a:lnTo>
                      <a:pt x="31881" y="4312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0" name="Google Shape;2150;p48"/>
              <p:cNvSpPr/>
              <p:nvPr/>
            </p:nvSpPr>
            <p:spPr>
              <a:xfrm>
                <a:off x="8661437" y="2669405"/>
                <a:ext cx="51980" cy="91164"/>
              </a:xfrm>
              <a:custGeom>
                <a:avLst/>
                <a:gdLst/>
                <a:ahLst/>
                <a:cxnLst/>
                <a:rect l="l" t="t" r="r" b="b"/>
                <a:pathLst>
                  <a:path w="51980" h="91164" extrusionOk="0">
                    <a:moveTo>
                      <a:pt x="50860" y="25442"/>
                    </a:moveTo>
                    <a:cubicBezTo>
                      <a:pt x="44199" y="43539"/>
                      <a:pt x="34682" y="60684"/>
                      <a:pt x="24214" y="76877"/>
                    </a:cubicBezTo>
                    <a:cubicBezTo>
                      <a:pt x="21359" y="80687"/>
                      <a:pt x="17553" y="84497"/>
                      <a:pt x="14698" y="88307"/>
                    </a:cubicBezTo>
                    <a:cubicBezTo>
                      <a:pt x="12794" y="90212"/>
                      <a:pt x="10891" y="91164"/>
                      <a:pt x="7084" y="91164"/>
                    </a:cubicBezTo>
                    <a:cubicBezTo>
                      <a:pt x="4230" y="91164"/>
                      <a:pt x="1374" y="87354"/>
                      <a:pt x="423" y="86402"/>
                    </a:cubicBezTo>
                    <a:cubicBezTo>
                      <a:pt x="-529" y="85449"/>
                      <a:pt x="423" y="84497"/>
                      <a:pt x="423" y="83544"/>
                    </a:cubicBezTo>
                    <a:cubicBezTo>
                      <a:pt x="423" y="78782"/>
                      <a:pt x="423" y="73067"/>
                      <a:pt x="423" y="68304"/>
                    </a:cubicBezTo>
                    <a:cubicBezTo>
                      <a:pt x="2326" y="49254"/>
                      <a:pt x="7084" y="29252"/>
                      <a:pt x="14698" y="12107"/>
                    </a:cubicBezTo>
                    <a:cubicBezTo>
                      <a:pt x="25166" y="-10753"/>
                      <a:pt x="58474" y="1629"/>
                      <a:pt x="50860" y="25442"/>
                    </a:cubicBezTo>
                    <a:lnTo>
                      <a:pt x="50860" y="25442"/>
                    </a:lnTo>
                    <a:close/>
                  </a:path>
                </a:pathLst>
              </a:custGeom>
              <a:solidFill>
                <a:srgbClr val="E8BC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1" name="Google Shape;2151;p48"/>
              <p:cNvSpPr/>
              <p:nvPr/>
            </p:nvSpPr>
            <p:spPr>
              <a:xfrm>
                <a:off x="8698974" y="2670696"/>
                <a:ext cx="52979" cy="99398"/>
              </a:xfrm>
              <a:custGeom>
                <a:avLst/>
                <a:gdLst/>
                <a:ahLst/>
                <a:cxnLst/>
                <a:rect l="l" t="t" r="r" b="b"/>
                <a:pathLst>
                  <a:path w="52979" h="99398" extrusionOk="0">
                    <a:moveTo>
                      <a:pt x="52341" y="24151"/>
                    </a:moveTo>
                    <a:cubicBezTo>
                      <a:pt x="44728" y="50821"/>
                      <a:pt x="32356" y="76539"/>
                      <a:pt x="14275" y="96541"/>
                    </a:cubicBezTo>
                    <a:cubicBezTo>
                      <a:pt x="13323" y="98446"/>
                      <a:pt x="12371" y="99399"/>
                      <a:pt x="6661" y="99399"/>
                    </a:cubicBezTo>
                    <a:cubicBezTo>
                      <a:pt x="5710" y="99399"/>
                      <a:pt x="4758" y="98446"/>
                      <a:pt x="3807" y="98446"/>
                    </a:cubicBezTo>
                    <a:cubicBezTo>
                      <a:pt x="0" y="94636"/>
                      <a:pt x="0" y="92731"/>
                      <a:pt x="0" y="90826"/>
                    </a:cubicBezTo>
                    <a:cubicBezTo>
                      <a:pt x="952" y="64156"/>
                      <a:pt x="7613" y="37486"/>
                      <a:pt x="15227" y="12721"/>
                    </a:cubicBezTo>
                    <a:cubicBezTo>
                      <a:pt x="23791" y="-10139"/>
                      <a:pt x="58051" y="339"/>
                      <a:pt x="52341" y="24151"/>
                    </a:cubicBezTo>
                    <a:lnTo>
                      <a:pt x="52341" y="24151"/>
                    </a:lnTo>
                    <a:close/>
                  </a:path>
                </a:pathLst>
              </a:custGeom>
              <a:solidFill>
                <a:srgbClr val="E8BC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2" name="Google Shape;2152;p48"/>
              <p:cNvSpPr/>
              <p:nvPr/>
            </p:nvSpPr>
            <p:spPr>
              <a:xfrm>
                <a:off x="8733558" y="2682021"/>
                <a:ext cx="52869" cy="100455"/>
              </a:xfrm>
              <a:custGeom>
                <a:avLst/>
                <a:gdLst/>
                <a:ahLst/>
                <a:cxnLst/>
                <a:rect l="l" t="t" r="r" b="b"/>
                <a:pathLst>
                  <a:path w="52869" h="100455" extrusionOk="0">
                    <a:moveTo>
                      <a:pt x="52017" y="25208"/>
                    </a:moveTo>
                    <a:cubicBezTo>
                      <a:pt x="44404" y="49973"/>
                      <a:pt x="31081" y="74738"/>
                      <a:pt x="15854" y="95693"/>
                    </a:cubicBezTo>
                    <a:cubicBezTo>
                      <a:pt x="14902" y="97598"/>
                      <a:pt x="14902" y="98551"/>
                      <a:pt x="9193" y="100456"/>
                    </a:cubicBezTo>
                    <a:cubicBezTo>
                      <a:pt x="8241" y="100456"/>
                      <a:pt x="7289" y="100456"/>
                      <a:pt x="6338" y="100456"/>
                    </a:cubicBezTo>
                    <a:cubicBezTo>
                      <a:pt x="628" y="98551"/>
                      <a:pt x="1579" y="95693"/>
                      <a:pt x="628" y="93788"/>
                    </a:cubicBezTo>
                    <a:cubicBezTo>
                      <a:pt x="-1276" y="80453"/>
                      <a:pt x="1579" y="66166"/>
                      <a:pt x="3483" y="53783"/>
                    </a:cubicBezTo>
                    <a:cubicBezTo>
                      <a:pt x="6338" y="39496"/>
                      <a:pt x="10144" y="26161"/>
                      <a:pt x="14902" y="12826"/>
                    </a:cubicBezTo>
                    <a:cubicBezTo>
                      <a:pt x="24419" y="-10987"/>
                      <a:pt x="58679" y="1396"/>
                      <a:pt x="52017" y="25208"/>
                    </a:cubicBezTo>
                    <a:lnTo>
                      <a:pt x="52017" y="25208"/>
                    </a:lnTo>
                    <a:close/>
                  </a:path>
                </a:pathLst>
              </a:custGeom>
              <a:solidFill>
                <a:srgbClr val="E8BC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3" name="Google Shape;2153;p48"/>
              <p:cNvSpPr/>
              <p:nvPr/>
            </p:nvSpPr>
            <p:spPr>
              <a:xfrm>
                <a:off x="8657778" y="2693500"/>
                <a:ext cx="151482" cy="97607"/>
              </a:xfrm>
              <a:custGeom>
                <a:avLst/>
                <a:gdLst/>
                <a:ahLst/>
                <a:cxnLst/>
                <a:rect l="l" t="t" r="r" b="b"/>
                <a:pathLst>
                  <a:path w="151482" h="97607" extrusionOk="0">
                    <a:moveTo>
                      <a:pt x="150637" y="38495"/>
                    </a:moveTo>
                    <a:cubicBezTo>
                      <a:pt x="145879" y="47067"/>
                      <a:pt x="142072" y="55640"/>
                      <a:pt x="137314" y="63260"/>
                    </a:cubicBezTo>
                    <a:cubicBezTo>
                      <a:pt x="133507" y="69927"/>
                      <a:pt x="129700" y="80405"/>
                      <a:pt x="123039" y="85167"/>
                    </a:cubicBezTo>
                    <a:cubicBezTo>
                      <a:pt x="121136" y="88977"/>
                      <a:pt x="117329" y="88977"/>
                      <a:pt x="112571" y="87072"/>
                    </a:cubicBezTo>
                    <a:cubicBezTo>
                      <a:pt x="112571" y="84215"/>
                      <a:pt x="112571" y="81357"/>
                      <a:pt x="112571" y="78500"/>
                    </a:cubicBezTo>
                    <a:cubicBezTo>
                      <a:pt x="112571" y="74690"/>
                      <a:pt x="112571" y="69927"/>
                      <a:pt x="113522" y="66117"/>
                    </a:cubicBezTo>
                    <a:cubicBezTo>
                      <a:pt x="114474" y="59450"/>
                      <a:pt x="115426" y="52782"/>
                      <a:pt x="116377" y="46115"/>
                    </a:cubicBezTo>
                    <a:cubicBezTo>
                      <a:pt x="117329" y="43257"/>
                      <a:pt x="118281" y="40400"/>
                      <a:pt x="118281" y="37542"/>
                    </a:cubicBezTo>
                    <a:cubicBezTo>
                      <a:pt x="118281" y="36590"/>
                      <a:pt x="117329" y="35637"/>
                      <a:pt x="116377" y="36590"/>
                    </a:cubicBezTo>
                    <a:cubicBezTo>
                      <a:pt x="109716" y="41352"/>
                      <a:pt x="105909" y="48020"/>
                      <a:pt x="102102" y="54687"/>
                    </a:cubicBezTo>
                    <a:cubicBezTo>
                      <a:pt x="97344" y="62307"/>
                      <a:pt x="93538" y="74690"/>
                      <a:pt x="87828" y="81357"/>
                    </a:cubicBezTo>
                    <a:cubicBezTo>
                      <a:pt x="85924" y="87072"/>
                      <a:pt x="83069" y="87072"/>
                      <a:pt x="80215" y="80405"/>
                    </a:cubicBezTo>
                    <a:cubicBezTo>
                      <a:pt x="75456" y="78500"/>
                      <a:pt x="74505" y="75642"/>
                      <a:pt x="75456" y="70880"/>
                    </a:cubicBezTo>
                    <a:cubicBezTo>
                      <a:pt x="75456" y="66117"/>
                      <a:pt x="77359" y="59450"/>
                      <a:pt x="78311" y="53735"/>
                    </a:cubicBezTo>
                    <a:cubicBezTo>
                      <a:pt x="79263" y="49925"/>
                      <a:pt x="80215" y="46115"/>
                      <a:pt x="80215" y="42305"/>
                    </a:cubicBezTo>
                    <a:cubicBezTo>
                      <a:pt x="82118" y="36590"/>
                      <a:pt x="84021" y="31827"/>
                      <a:pt x="84021" y="26112"/>
                    </a:cubicBezTo>
                    <a:cubicBezTo>
                      <a:pt x="84021" y="25160"/>
                      <a:pt x="82118" y="24207"/>
                      <a:pt x="82118" y="25160"/>
                    </a:cubicBezTo>
                    <a:cubicBezTo>
                      <a:pt x="76408" y="30875"/>
                      <a:pt x="73553" y="38495"/>
                      <a:pt x="69746" y="46115"/>
                    </a:cubicBezTo>
                    <a:cubicBezTo>
                      <a:pt x="66891" y="51830"/>
                      <a:pt x="61181" y="67070"/>
                      <a:pt x="55471" y="70880"/>
                    </a:cubicBezTo>
                    <a:cubicBezTo>
                      <a:pt x="41197" y="79452"/>
                      <a:pt x="45955" y="48972"/>
                      <a:pt x="45955" y="45162"/>
                    </a:cubicBezTo>
                    <a:cubicBezTo>
                      <a:pt x="46907" y="36590"/>
                      <a:pt x="48810" y="28017"/>
                      <a:pt x="48810" y="19445"/>
                    </a:cubicBezTo>
                    <a:cubicBezTo>
                      <a:pt x="48810" y="19445"/>
                      <a:pt x="48810" y="18492"/>
                      <a:pt x="48810" y="18492"/>
                    </a:cubicBezTo>
                    <a:cubicBezTo>
                      <a:pt x="48810" y="17540"/>
                      <a:pt x="48810" y="17540"/>
                      <a:pt x="48810" y="17540"/>
                    </a:cubicBezTo>
                    <a:cubicBezTo>
                      <a:pt x="48810" y="17540"/>
                      <a:pt x="48810" y="16587"/>
                      <a:pt x="48810" y="16587"/>
                    </a:cubicBezTo>
                    <a:cubicBezTo>
                      <a:pt x="48810" y="16587"/>
                      <a:pt x="48810" y="16587"/>
                      <a:pt x="47858" y="16587"/>
                    </a:cubicBezTo>
                    <a:cubicBezTo>
                      <a:pt x="47858" y="16587"/>
                      <a:pt x="47858" y="16587"/>
                      <a:pt x="47858" y="16587"/>
                    </a:cubicBezTo>
                    <a:cubicBezTo>
                      <a:pt x="46907" y="16587"/>
                      <a:pt x="46907" y="16587"/>
                      <a:pt x="45955" y="16587"/>
                    </a:cubicBezTo>
                    <a:cubicBezTo>
                      <a:pt x="41197" y="21350"/>
                      <a:pt x="16454" y="69927"/>
                      <a:pt x="6937" y="60402"/>
                    </a:cubicBezTo>
                    <a:cubicBezTo>
                      <a:pt x="3131" y="55640"/>
                      <a:pt x="7889" y="32780"/>
                      <a:pt x="8841" y="28970"/>
                    </a:cubicBezTo>
                    <a:cubicBezTo>
                      <a:pt x="10744" y="19445"/>
                      <a:pt x="13599" y="10872"/>
                      <a:pt x="15502" y="1347"/>
                    </a:cubicBezTo>
                    <a:cubicBezTo>
                      <a:pt x="15502" y="395"/>
                      <a:pt x="14550" y="-558"/>
                      <a:pt x="13599" y="395"/>
                    </a:cubicBezTo>
                    <a:cubicBezTo>
                      <a:pt x="5034" y="11825"/>
                      <a:pt x="3131" y="28017"/>
                      <a:pt x="1227" y="41352"/>
                    </a:cubicBezTo>
                    <a:cubicBezTo>
                      <a:pt x="275" y="48020"/>
                      <a:pt x="-2579" y="64212"/>
                      <a:pt x="5985" y="68022"/>
                    </a:cubicBezTo>
                    <a:cubicBezTo>
                      <a:pt x="13599" y="71832"/>
                      <a:pt x="21212" y="63260"/>
                      <a:pt x="25018" y="58497"/>
                    </a:cubicBezTo>
                    <a:cubicBezTo>
                      <a:pt x="29777" y="51830"/>
                      <a:pt x="35487" y="44210"/>
                      <a:pt x="40245" y="36590"/>
                    </a:cubicBezTo>
                    <a:cubicBezTo>
                      <a:pt x="39293" y="43257"/>
                      <a:pt x="38342" y="50877"/>
                      <a:pt x="38342" y="57545"/>
                    </a:cubicBezTo>
                    <a:cubicBezTo>
                      <a:pt x="37390" y="65165"/>
                      <a:pt x="36438" y="76595"/>
                      <a:pt x="46907" y="78500"/>
                    </a:cubicBezTo>
                    <a:cubicBezTo>
                      <a:pt x="55471" y="80405"/>
                      <a:pt x="61181" y="72785"/>
                      <a:pt x="64988" y="66117"/>
                    </a:cubicBezTo>
                    <a:cubicBezTo>
                      <a:pt x="65940" y="64212"/>
                      <a:pt x="66891" y="62307"/>
                      <a:pt x="67843" y="61355"/>
                    </a:cubicBezTo>
                    <a:cubicBezTo>
                      <a:pt x="64988" y="75642"/>
                      <a:pt x="65940" y="88977"/>
                      <a:pt x="76408" y="91835"/>
                    </a:cubicBezTo>
                    <a:cubicBezTo>
                      <a:pt x="84021" y="93740"/>
                      <a:pt x="90682" y="87072"/>
                      <a:pt x="94489" y="81357"/>
                    </a:cubicBezTo>
                    <a:cubicBezTo>
                      <a:pt x="98296" y="75642"/>
                      <a:pt x="101151" y="70880"/>
                      <a:pt x="104006" y="65165"/>
                    </a:cubicBezTo>
                    <a:cubicBezTo>
                      <a:pt x="100199" y="80405"/>
                      <a:pt x="101151" y="96597"/>
                      <a:pt x="113522" y="97550"/>
                    </a:cubicBezTo>
                    <a:cubicBezTo>
                      <a:pt x="137314" y="99455"/>
                      <a:pt x="146830" y="53735"/>
                      <a:pt x="150637" y="37542"/>
                    </a:cubicBezTo>
                    <a:cubicBezTo>
                      <a:pt x="152540" y="38495"/>
                      <a:pt x="150637" y="37542"/>
                      <a:pt x="150637" y="38495"/>
                    </a:cubicBezTo>
                    <a:close/>
                  </a:path>
                </a:pathLst>
              </a:custGeom>
              <a:solidFill>
                <a:srgbClr val="D97B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4" name="Google Shape;2154;p48"/>
              <p:cNvSpPr/>
              <p:nvPr/>
            </p:nvSpPr>
            <p:spPr>
              <a:xfrm>
                <a:off x="7739070" y="3397792"/>
                <a:ext cx="327121" cy="882967"/>
              </a:xfrm>
              <a:custGeom>
                <a:avLst/>
                <a:gdLst/>
                <a:ahLst/>
                <a:cxnLst/>
                <a:rect l="l" t="t" r="r" b="b"/>
                <a:pathLst>
                  <a:path w="327121" h="882967" extrusionOk="0">
                    <a:moveTo>
                      <a:pt x="324200" y="40005"/>
                    </a:moveTo>
                    <a:lnTo>
                      <a:pt x="12058" y="0"/>
                    </a:lnTo>
                    <a:cubicBezTo>
                      <a:pt x="638" y="80010"/>
                      <a:pt x="-2217" y="159067"/>
                      <a:pt x="1590" y="237173"/>
                    </a:cubicBezTo>
                    <a:cubicBezTo>
                      <a:pt x="5396" y="315278"/>
                      <a:pt x="15864" y="391478"/>
                      <a:pt x="29187" y="464820"/>
                    </a:cubicBezTo>
                    <a:cubicBezTo>
                      <a:pt x="42511" y="538163"/>
                      <a:pt x="59640" y="609600"/>
                      <a:pt x="75819" y="678180"/>
                    </a:cubicBezTo>
                    <a:cubicBezTo>
                      <a:pt x="92948" y="747713"/>
                      <a:pt x="109127" y="815340"/>
                      <a:pt x="123401" y="882968"/>
                    </a:cubicBezTo>
                    <a:lnTo>
                      <a:pt x="327055" y="863918"/>
                    </a:lnTo>
                    <a:cubicBezTo>
                      <a:pt x="328007" y="715328"/>
                      <a:pt x="318490" y="569595"/>
                      <a:pt x="314683" y="433388"/>
                    </a:cubicBezTo>
                    <a:cubicBezTo>
                      <a:pt x="312780" y="364808"/>
                      <a:pt x="310877" y="298133"/>
                      <a:pt x="312780" y="232410"/>
                    </a:cubicBezTo>
                    <a:cubicBezTo>
                      <a:pt x="314683" y="167640"/>
                      <a:pt x="318490" y="103823"/>
                      <a:pt x="324200" y="400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5" name="Google Shape;2155;p48"/>
              <p:cNvSpPr/>
              <p:nvPr/>
            </p:nvSpPr>
            <p:spPr>
              <a:xfrm>
                <a:off x="8051850" y="3377790"/>
                <a:ext cx="341536" cy="892492"/>
              </a:xfrm>
              <a:custGeom>
                <a:avLst/>
                <a:gdLst/>
                <a:ahLst/>
                <a:cxnLst/>
                <a:rect l="l" t="t" r="r" b="b"/>
                <a:pathLst>
                  <a:path w="341536" h="892492" extrusionOk="0">
                    <a:moveTo>
                      <a:pt x="0" y="38100"/>
                    </a:moveTo>
                    <a:lnTo>
                      <a:pt x="313094" y="0"/>
                    </a:lnTo>
                    <a:cubicBezTo>
                      <a:pt x="354967" y="298132"/>
                      <a:pt x="344498" y="595313"/>
                      <a:pt x="320707" y="888682"/>
                    </a:cubicBezTo>
                    <a:lnTo>
                      <a:pt x="116102" y="892493"/>
                    </a:lnTo>
                    <a:cubicBezTo>
                      <a:pt x="78987" y="606743"/>
                      <a:pt x="28550" y="326707"/>
                      <a:pt x="0" y="381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6" name="Google Shape;2156;p48"/>
              <p:cNvSpPr/>
              <p:nvPr/>
            </p:nvSpPr>
            <p:spPr>
              <a:xfrm>
                <a:off x="7733998" y="2733556"/>
                <a:ext cx="256351" cy="259423"/>
              </a:xfrm>
              <a:custGeom>
                <a:avLst/>
                <a:gdLst/>
                <a:ahLst/>
                <a:cxnLst/>
                <a:rect l="l" t="t" r="r" b="b"/>
                <a:pathLst>
                  <a:path w="256351" h="259423" extrusionOk="0">
                    <a:moveTo>
                      <a:pt x="178911" y="259424"/>
                    </a:moveTo>
                    <a:lnTo>
                      <a:pt x="0" y="134646"/>
                    </a:lnTo>
                    <a:lnTo>
                      <a:pt x="83745" y="31776"/>
                    </a:lnTo>
                    <a:cubicBezTo>
                      <a:pt x="91358" y="22251"/>
                      <a:pt x="100875" y="14631"/>
                      <a:pt x="111343" y="9869"/>
                    </a:cubicBezTo>
                    <a:cubicBezTo>
                      <a:pt x="121812" y="5106"/>
                      <a:pt x="133231" y="1296"/>
                      <a:pt x="145603" y="344"/>
                    </a:cubicBezTo>
                    <a:cubicBezTo>
                      <a:pt x="157023" y="-609"/>
                      <a:pt x="169394" y="344"/>
                      <a:pt x="181766" y="4154"/>
                    </a:cubicBezTo>
                    <a:cubicBezTo>
                      <a:pt x="193186" y="7964"/>
                      <a:pt x="204605" y="13679"/>
                      <a:pt x="214122" y="21299"/>
                    </a:cubicBezTo>
                    <a:cubicBezTo>
                      <a:pt x="223639" y="28919"/>
                      <a:pt x="232203" y="38444"/>
                      <a:pt x="238865" y="48921"/>
                    </a:cubicBezTo>
                    <a:cubicBezTo>
                      <a:pt x="245526" y="59399"/>
                      <a:pt x="250285" y="68924"/>
                      <a:pt x="253140" y="80354"/>
                    </a:cubicBezTo>
                    <a:cubicBezTo>
                      <a:pt x="255995" y="91784"/>
                      <a:pt x="256946" y="103214"/>
                      <a:pt x="255995" y="113691"/>
                    </a:cubicBezTo>
                    <a:cubicBezTo>
                      <a:pt x="255043" y="125121"/>
                      <a:pt x="251236" y="135599"/>
                      <a:pt x="244575" y="146076"/>
                    </a:cubicBezTo>
                    <a:lnTo>
                      <a:pt x="178911" y="25942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57" name="Google Shape;2157;p48"/>
            <p:cNvSpPr/>
            <p:nvPr/>
          </p:nvSpPr>
          <p:spPr>
            <a:xfrm>
              <a:off x="7346655" y="2713711"/>
              <a:ext cx="43289" cy="93925"/>
            </a:xfrm>
            <a:custGeom>
              <a:avLst/>
              <a:gdLst/>
              <a:ahLst/>
              <a:cxnLst/>
              <a:rect l="l" t="t" r="r" b="b"/>
              <a:pathLst>
                <a:path w="43289" h="93925" extrusionOk="0">
                  <a:moveTo>
                    <a:pt x="39037" y="14473"/>
                  </a:moveTo>
                  <a:cubicBezTo>
                    <a:pt x="43796" y="36381"/>
                    <a:pt x="44747" y="60193"/>
                    <a:pt x="40940" y="83053"/>
                  </a:cubicBezTo>
                  <a:cubicBezTo>
                    <a:pt x="40940" y="83053"/>
                    <a:pt x="39989" y="87816"/>
                    <a:pt x="39989" y="87816"/>
                  </a:cubicBezTo>
                  <a:cubicBezTo>
                    <a:pt x="39989" y="90673"/>
                    <a:pt x="38086" y="91626"/>
                    <a:pt x="35231" y="93531"/>
                  </a:cubicBezTo>
                  <a:cubicBezTo>
                    <a:pt x="33327" y="94483"/>
                    <a:pt x="28569" y="93531"/>
                    <a:pt x="26666" y="92578"/>
                  </a:cubicBezTo>
                  <a:cubicBezTo>
                    <a:pt x="25714" y="91626"/>
                    <a:pt x="25714" y="91626"/>
                    <a:pt x="24762" y="90673"/>
                  </a:cubicBezTo>
                  <a:lnTo>
                    <a:pt x="21907" y="85911"/>
                  </a:lnTo>
                  <a:cubicBezTo>
                    <a:pt x="10488" y="65908"/>
                    <a:pt x="3826" y="43048"/>
                    <a:pt x="19" y="21141"/>
                  </a:cubicBezTo>
                  <a:cubicBezTo>
                    <a:pt x="-932" y="-2672"/>
                    <a:pt x="33327" y="-8387"/>
                    <a:pt x="39037" y="14473"/>
                  </a:cubicBezTo>
                  <a:lnTo>
                    <a:pt x="39037" y="14473"/>
                  </a:lnTo>
                  <a:close/>
                </a:path>
              </a:pathLst>
            </a:custGeom>
            <a:solidFill>
              <a:srgbClr val="E8BC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>
              <a:off x="7382386" y="2694927"/>
              <a:ext cx="44264" cy="102551"/>
            </a:xfrm>
            <a:custGeom>
              <a:avLst/>
              <a:gdLst/>
              <a:ahLst/>
              <a:cxnLst/>
              <a:rect l="l" t="t" r="r" b="b"/>
              <a:pathLst>
                <a:path w="44264" h="102551" extrusionOk="0">
                  <a:moveTo>
                    <a:pt x="37566" y="14208"/>
                  </a:moveTo>
                  <a:cubicBezTo>
                    <a:pt x="44227" y="38973"/>
                    <a:pt x="46131" y="65643"/>
                    <a:pt x="42324" y="90408"/>
                  </a:cubicBezTo>
                  <a:cubicBezTo>
                    <a:pt x="42324" y="90408"/>
                    <a:pt x="41373" y="96123"/>
                    <a:pt x="41373" y="96123"/>
                  </a:cubicBezTo>
                  <a:cubicBezTo>
                    <a:pt x="41373" y="98028"/>
                    <a:pt x="41373" y="99933"/>
                    <a:pt x="36614" y="101838"/>
                  </a:cubicBezTo>
                  <a:cubicBezTo>
                    <a:pt x="35663" y="102790"/>
                    <a:pt x="34711" y="102790"/>
                    <a:pt x="33759" y="101838"/>
                  </a:cubicBezTo>
                  <a:cubicBezTo>
                    <a:pt x="28050" y="100885"/>
                    <a:pt x="28050" y="98980"/>
                    <a:pt x="27098" y="97075"/>
                  </a:cubicBezTo>
                  <a:cubicBezTo>
                    <a:pt x="14726" y="73263"/>
                    <a:pt x="6161" y="47545"/>
                    <a:pt x="451" y="21828"/>
                  </a:cubicBezTo>
                  <a:cubicBezTo>
                    <a:pt x="-4307" y="-1032"/>
                    <a:pt x="29953" y="-9605"/>
                    <a:pt x="37566" y="14208"/>
                  </a:cubicBezTo>
                  <a:lnTo>
                    <a:pt x="37566" y="14208"/>
                  </a:lnTo>
                  <a:close/>
                </a:path>
              </a:pathLst>
            </a:custGeom>
            <a:solidFill>
              <a:srgbClr val="E8BC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>
              <a:off x="7416933" y="2687671"/>
              <a:ext cx="44654" cy="103631"/>
            </a:xfrm>
            <a:custGeom>
              <a:avLst/>
              <a:gdLst/>
              <a:ahLst/>
              <a:cxnLst/>
              <a:rect l="l" t="t" r="r" b="b"/>
              <a:pathLst>
                <a:path w="44654" h="103631" extrusionOk="0">
                  <a:moveTo>
                    <a:pt x="38230" y="14796"/>
                  </a:moveTo>
                  <a:cubicBezTo>
                    <a:pt x="43940" y="38608"/>
                    <a:pt x="45844" y="64326"/>
                    <a:pt x="43940" y="89091"/>
                  </a:cubicBezTo>
                  <a:cubicBezTo>
                    <a:pt x="42989" y="94806"/>
                    <a:pt x="45844" y="94806"/>
                    <a:pt x="40134" y="101473"/>
                  </a:cubicBezTo>
                  <a:cubicBezTo>
                    <a:pt x="39182" y="102426"/>
                    <a:pt x="38230" y="102426"/>
                    <a:pt x="37279" y="103378"/>
                  </a:cubicBezTo>
                  <a:cubicBezTo>
                    <a:pt x="31569" y="104331"/>
                    <a:pt x="30617" y="102426"/>
                    <a:pt x="29666" y="100521"/>
                  </a:cubicBezTo>
                  <a:cubicBezTo>
                    <a:pt x="21101" y="90043"/>
                    <a:pt x="16343" y="76708"/>
                    <a:pt x="11584" y="64326"/>
                  </a:cubicBezTo>
                  <a:cubicBezTo>
                    <a:pt x="6826" y="50991"/>
                    <a:pt x="3019" y="36703"/>
                    <a:pt x="164" y="22416"/>
                  </a:cubicBezTo>
                  <a:cubicBezTo>
                    <a:pt x="-2691" y="-2349"/>
                    <a:pt x="32520" y="-9017"/>
                    <a:pt x="38230" y="14796"/>
                  </a:cubicBezTo>
                  <a:lnTo>
                    <a:pt x="38230" y="14796"/>
                  </a:lnTo>
                  <a:close/>
                </a:path>
              </a:pathLst>
            </a:custGeom>
            <a:solidFill>
              <a:srgbClr val="E8BC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>
              <a:off x="7452021" y="2687671"/>
              <a:ext cx="44063" cy="91948"/>
            </a:xfrm>
            <a:custGeom>
              <a:avLst/>
              <a:gdLst/>
              <a:ahLst/>
              <a:cxnLst/>
              <a:rect l="l" t="t" r="r" b="b"/>
              <a:pathLst>
                <a:path w="44063" h="91948" extrusionOk="0">
                  <a:moveTo>
                    <a:pt x="38353" y="14796"/>
                  </a:moveTo>
                  <a:cubicBezTo>
                    <a:pt x="42160" y="32893"/>
                    <a:pt x="44063" y="50991"/>
                    <a:pt x="44063" y="70041"/>
                  </a:cubicBezTo>
                  <a:cubicBezTo>
                    <a:pt x="44063" y="74803"/>
                    <a:pt x="43111" y="80518"/>
                    <a:pt x="43111" y="84328"/>
                  </a:cubicBezTo>
                  <a:cubicBezTo>
                    <a:pt x="43111" y="85281"/>
                    <a:pt x="43111" y="86233"/>
                    <a:pt x="42160" y="87186"/>
                  </a:cubicBezTo>
                  <a:cubicBezTo>
                    <a:pt x="41208" y="88138"/>
                    <a:pt x="37401" y="91948"/>
                    <a:pt x="35498" y="91948"/>
                  </a:cubicBezTo>
                  <a:cubicBezTo>
                    <a:pt x="32643" y="91948"/>
                    <a:pt x="31691" y="91948"/>
                    <a:pt x="30740" y="90996"/>
                  </a:cubicBezTo>
                  <a:cubicBezTo>
                    <a:pt x="14562" y="71946"/>
                    <a:pt x="5045" y="47181"/>
                    <a:pt x="287" y="22416"/>
                  </a:cubicBezTo>
                  <a:cubicBezTo>
                    <a:pt x="-3520" y="-2349"/>
                    <a:pt x="31691" y="-9017"/>
                    <a:pt x="38353" y="14796"/>
                  </a:cubicBezTo>
                  <a:lnTo>
                    <a:pt x="38353" y="14796"/>
                  </a:lnTo>
                  <a:close/>
                </a:path>
              </a:pathLst>
            </a:custGeom>
            <a:solidFill>
              <a:srgbClr val="E8BC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>
              <a:off x="7351433" y="2740144"/>
              <a:ext cx="40780" cy="73580"/>
            </a:xfrm>
            <a:custGeom>
              <a:avLst/>
              <a:gdLst/>
              <a:ahLst/>
              <a:cxnLst/>
              <a:rect l="l" t="t" r="r" b="b"/>
              <a:pathLst>
                <a:path w="40780" h="73580" extrusionOk="0">
                  <a:moveTo>
                    <a:pt x="31404" y="15663"/>
                  </a:moveTo>
                  <a:cubicBezTo>
                    <a:pt x="28550" y="24236"/>
                    <a:pt x="29501" y="31856"/>
                    <a:pt x="29501" y="40428"/>
                  </a:cubicBezTo>
                  <a:cubicBezTo>
                    <a:pt x="29501" y="48048"/>
                    <a:pt x="28550" y="54716"/>
                    <a:pt x="27598" y="61383"/>
                  </a:cubicBezTo>
                  <a:cubicBezTo>
                    <a:pt x="11420" y="47096"/>
                    <a:pt x="10468" y="19473"/>
                    <a:pt x="952" y="423"/>
                  </a:cubicBezTo>
                  <a:cubicBezTo>
                    <a:pt x="952" y="-529"/>
                    <a:pt x="0" y="423"/>
                    <a:pt x="0" y="423"/>
                  </a:cubicBezTo>
                  <a:cubicBezTo>
                    <a:pt x="0" y="15663"/>
                    <a:pt x="5710" y="31856"/>
                    <a:pt x="10468" y="46143"/>
                  </a:cubicBezTo>
                  <a:cubicBezTo>
                    <a:pt x="14275" y="56621"/>
                    <a:pt x="19985" y="66146"/>
                    <a:pt x="29501" y="72813"/>
                  </a:cubicBezTo>
                  <a:cubicBezTo>
                    <a:pt x="31404" y="74718"/>
                    <a:pt x="35211" y="72813"/>
                    <a:pt x="36163" y="69956"/>
                  </a:cubicBezTo>
                  <a:cubicBezTo>
                    <a:pt x="39970" y="52811"/>
                    <a:pt x="44728" y="29951"/>
                    <a:pt x="35211" y="14711"/>
                  </a:cubicBezTo>
                  <a:cubicBezTo>
                    <a:pt x="34260" y="13758"/>
                    <a:pt x="32356" y="14711"/>
                    <a:pt x="31404" y="15663"/>
                  </a:cubicBezTo>
                  <a:close/>
                </a:path>
              </a:pathLst>
            </a:custGeom>
            <a:solidFill>
              <a:srgbClr val="D97B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>
              <a:off x="7389499" y="2711845"/>
              <a:ext cx="109588" cy="94851"/>
            </a:xfrm>
            <a:custGeom>
              <a:avLst/>
              <a:gdLst/>
              <a:ahLst/>
              <a:cxnLst/>
              <a:rect l="l" t="t" r="r" b="b"/>
              <a:pathLst>
                <a:path w="109588" h="94851" extrusionOk="0">
                  <a:moveTo>
                    <a:pt x="102778" y="1100"/>
                  </a:moveTo>
                  <a:cubicBezTo>
                    <a:pt x="102778" y="-805"/>
                    <a:pt x="99924" y="147"/>
                    <a:pt x="99924" y="1100"/>
                  </a:cubicBezTo>
                  <a:cubicBezTo>
                    <a:pt x="98972" y="10625"/>
                    <a:pt x="98972" y="20150"/>
                    <a:pt x="99924" y="28722"/>
                  </a:cubicBezTo>
                  <a:cubicBezTo>
                    <a:pt x="100875" y="38247"/>
                    <a:pt x="100875" y="43962"/>
                    <a:pt x="98020" y="52535"/>
                  </a:cubicBezTo>
                  <a:cubicBezTo>
                    <a:pt x="98020" y="53487"/>
                    <a:pt x="96117" y="58250"/>
                    <a:pt x="96117" y="58250"/>
                  </a:cubicBezTo>
                  <a:cubicBezTo>
                    <a:pt x="90407" y="61107"/>
                    <a:pt x="86601" y="51582"/>
                    <a:pt x="85649" y="48725"/>
                  </a:cubicBezTo>
                  <a:cubicBezTo>
                    <a:pt x="80891" y="40152"/>
                    <a:pt x="77084" y="32532"/>
                    <a:pt x="71374" y="24912"/>
                  </a:cubicBezTo>
                  <a:cubicBezTo>
                    <a:pt x="71374" y="24912"/>
                    <a:pt x="71374" y="24912"/>
                    <a:pt x="71374" y="24912"/>
                  </a:cubicBezTo>
                  <a:cubicBezTo>
                    <a:pt x="71374" y="24912"/>
                    <a:pt x="71374" y="24912"/>
                    <a:pt x="71374" y="24912"/>
                  </a:cubicBezTo>
                  <a:cubicBezTo>
                    <a:pt x="70422" y="23007"/>
                    <a:pt x="67567" y="23007"/>
                    <a:pt x="67567" y="24912"/>
                  </a:cubicBezTo>
                  <a:cubicBezTo>
                    <a:pt x="65664" y="33485"/>
                    <a:pt x="65664" y="41105"/>
                    <a:pt x="65664" y="49677"/>
                  </a:cubicBezTo>
                  <a:cubicBezTo>
                    <a:pt x="65664" y="53487"/>
                    <a:pt x="66616" y="57297"/>
                    <a:pt x="66616" y="62060"/>
                  </a:cubicBezTo>
                  <a:cubicBezTo>
                    <a:pt x="66616" y="64917"/>
                    <a:pt x="66616" y="67775"/>
                    <a:pt x="67567" y="69680"/>
                  </a:cubicBezTo>
                  <a:cubicBezTo>
                    <a:pt x="69471" y="72537"/>
                    <a:pt x="68519" y="74442"/>
                    <a:pt x="65664" y="73490"/>
                  </a:cubicBezTo>
                  <a:cubicBezTo>
                    <a:pt x="56147" y="76347"/>
                    <a:pt x="43776" y="43010"/>
                    <a:pt x="39018" y="37295"/>
                  </a:cubicBezTo>
                  <a:cubicBezTo>
                    <a:pt x="39018" y="37295"/>
                    <a:pt x="38066" y="37295"/>
                    <a:pt x="38066" y="37295"/>
                  </a:cubicBezTo>
                  <a:cubicBezTo>
                    <a:pt x="38066" y="38247"/>
                    <a:pt x="38066" y="39200"/>
                    <a:pt x="38066" y="40152"/>
                  </a:cubicBezTo>
                  <a:cubicBezTo>
                    <a:pt x="37114" y="40152"/>
                    <a:pt x="36163" y="40152"/>
                    <a:pt x="36163" y="41105"/>
                  </a:cubicBezTo>
                  <a:cubicBezTo>
                    <a:pt x="35211" y="48725"/>
                    <a:pt x="34260" y="56345"/>
                    <a:pt x="34260" y="63965"/>
                  </a:cubicBezTo>
                  <a:cubicBezTo>
                    <a:pt x="34260" y="67775"/>
                    <a:pt x="33308" y="71585"/>
                    <a:pt x="33308" y="75395"/>
                  </a:cubicBezTo>
                  <a:cubicBezTo>
                    <a:pt x="33308" y="80157"/>
                    <a:pt x="34260" y="84920"/>
                    <a:pt x="28550" y="82062"/>
                  </a:cubicBezTo>
                  <a:cubicBezTo>
                    <a:pt x="14275" y="74442"/>
                    <a:pt x="7613" y="53487"/>
                    <a:pt x="1903" y="39200"/>
                  </a:cubicBezTo>
                  <a:cubicBezTo>
                    <a:pt x="1903" y="38247"/>
                    <a:pt x="0" y="38247"/>
                    <a:pt x="0" y="39200"/>
                  </a:cubicBezTo>
                  <a:cubicBezTo>
                    <a:pt x="2855" y="56345"/>
                    <a:pt x="9517" y="89682"/>
                    <a:pt x="30453" y="94445"/>
                  </a:cubicBezTo>
                  <a:cubicBezTo>
                    <a:pt x="45679" y="98255"/>
                    <a:pt x="44728" y="74442"/>
                    <a:pt x="41873" y="57297"/>
                  </a:cubicBezTo>
                  <a:cubicBezTo>
                    <a:pt x="46631" y="70632"/>
                    <a:pt x="55196" y="84920"/>
                    <a:pt x="67567" y="84920"/>
                  </a:cubicBezTo>
                  <a:cubicBezTo>
                    <a:pt x="77084" y="84920"/>
                    <a:pt x="76132" y="75395"/>
                    <a:pt x="76132" y="67775"/>
                  </a:cubicBezTo>
                  <a:cubicBezTo>
                    <a:pt x="76132" y="58250"/>
                    <a:pt x="75181" y="48725"/>
                    <a:pt x="74229" y="40152"/>
                  </a:cubicBezTo>
                  <a:cubicBezTo>
                    <a:pt x="78987" y="56345"/>
                    <a:pt x="87552" y="79205"/>
                    <a:pt x="100875" y="69680"/>
                  </a:cubicBezTo>
                  <a:cubicBezTo>
                    <a:pt x="106585" y="65870"/>
                    <a:pt x="109440" y="54440"/>
                    <a:pt x="109440" y="47772"/>
                  </a:cubicBezTo>
                  <a:cubicBezTo>
                    <a:pt x="110392" y="31580"/>
                    <a:pt x="106585" y="15387"/>
                    <a:pt x="102778" y="1100"/>
                  </a:cubicBezTo>
                  <a:close/>
                </a:path>
              </a:pathLst>
            </a:custGeom>
            <a:solidFill>
              <a:srgbClr val="D97B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3" name="Google Shape;2163;p48"/>
          <p:cNvGrpSpPr/>
          <p:nvPr/>
        </p:nvGrpSpPr>
        <p:grpSpPr>
          <a:xfrm>
            <a:off x="2939546" y="2658500"/>
            <a:ext cx="1365114" cy="1451282"/>
            <a:chOff x="3517818" y="1698251"/>
            <a:chExt cx="1879546" cy="1998186"/>
          </a:xfrm>
        </p:grpSpPr>
        <p:sp>
          <p:nvSpPr>
            <p:cNvPr id="2164" name="Google Shape;2164;p48"/>
            <p:cNvSpPr/>
            <p:nvPr/>
          </p:nvSpPr>
          <p:spPr>
            <a:xfrm>
              <a:off x="4895933" y="1698251"/>
              <a:ext cx="187960" cy="44984"/>
            </a:xfrm>
            <a:custGeom>
              <a:avLst/>
              <a:gdLst/>
              <a:ahLst/>
              <a:cxnLst/>
              <a:rect l="l" t="t" r="r" b="b"/>
              <a:pathLst>
                <a:path w="173235" h="41460" extrusionOk="0">
                  <a:moveTo>
                    <a:pt x="17" y="11970"/>
                  </a:moveTo>
                  <a:cubicBezTo>
                    <a:pt x="-934" y="22447"/>
                    <a:pt x="37132" y="34830"/>
                    <a:pt x="84715" y="39592"/>
                  </a:cubicBezTo>
                  <a:cubicBezTo>
                    <a:pt x="133249" y="44355"/>
                    <a:pt x="172267" y="39592"/>
                    <a:pt x="173218" y="30067"/>
                  </a:cubicBezTo>
                  <a:cubicBezTo>
                    <a:pt x="174170" y="19590"/>
                    <a:pt x="136104" y="7207"/>
                    <a:pt x="88521" y="2445"/>
                  </a:cubicBezTo>
                  <a:cubicBezTo>
                    <a:pt x="40939" y="-3270"/>
                    <a:pt x="1921" y="1492"/>
                    <a:pt x="17" y="1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>
              <a:off x="3831448" y="1698703"/>
              <a:ext cx="187527" cy="44429"/>
            </a:xfrm>
            <a:custGeom>
              <a:avLst/>
              <a:gdLst/>
              <a:ahLst/>
              <a:cxnLst/>
              <a:rect l="l" t="t" r="r" b="b"/>
              <a:pathLst>
                <a:path w="173235" h="41043" extrusionOk="0">
                  <a:moveTo>
                    <a:pt x="173218" y="11552"/>
                  </a:moveTo>
                  <a:cubicBezTo>
                    <a:pt x="174170" y="22030"/>
                    <a:pt x="136104" y="34412"/>
                    <a:pt x="88521" y="39175"/>
                  </a:cubicBezTo>
                  <a:cubicBezTo>
                    <a:pt x="39987" y="43937"/>
                    <a:pt x="969" y="39175"/>
                    <a:pt x="17" y="29650"/>
                  </a:cubicBezTo>
                  <a:cubicBezTo>
                    <a:pt x="-934" y="19172"/>
                    <a:pt x="37132" y="6790"/>
                    <a:pt x="84715" y="2027"/>
                  </a:cubicBezTo>
                  <a:cubicBezTo>
                    <a:pt x="132297" y="-2735"/>
                    <a:pt x="172267" y="1075"/>
                    <a:pt x="173218" y="11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66" name="Google Shape;2166;p48"/>
            <p:cNvGrpSpPr/>
            <p:nvPr/>
          </p:nvGrpSpPr>
          <p:grpSpPr>
            <a:xfrm>
              <a:off x="3517818" y="1702136"/>
              <a:ext cx="1879546" cy="1994301"/>
              <a:chOff x="3517888" y="1168898"/>
              <a:chExt cx="2382188" cy="2527631"/>
            </a:xfrm>
          </p:grpSpPr>
          <p:sp>
            <p:nvSpPr>
              <p:cNvPr id="2167" name="Google Shape;2167;p48"/>
              <p:cNvSpPr/>
              <p:nvPr/>
            </p:nvSpPr>
            <p:spPr>
              <a:xfrm>
                <a:off x="4024328" y="1168898"/>
                <a:ext cx="109368" cy="1002272"/>
              </a:xfrm>
              <a:custGeom>
                <a:avLst/>
                <a:gdLst/>
                <a:ahLst/>
                <a:cxnLst/>
                <a:rect l="l" t="t" r="r" b="b"/>
                <a:pathLst>
                  <a:path w="79685" h="730253" extrusionOk="0">
                    <a:moveTo>
                      <a:pt x="572" y="4550"/>
                    </a:moveTo>
                    <a:cubicBezTo>
                      <a:pt x="-2283" y="47412"/>
                      <a:pt x="6282" y="92180"/>
                      <a:pt x="10089" y="135042"/>
                    </a:cubicBezTo>
                    <a:cubicBezTo>
                      <a:pt x="17702" y="211242"/>
                      <a:pt x="25315" y="287442"/>
                      <a:pt x="32928" y="363642"/>
                    </a:cubicBezTo>
                    <a:cubicBezTo>
                      <a:pt x="45300" y="484610"/>
                      <a:pt x="54816" y="608435"/>
                      <a:pt x="75753" y="728450"/>
                    </a:cubicBezTo>
                    <a:cubicBezTo>
                      <a:pt x="75753" y="731307"/>
                      <a:pt x="80511" y="730355"/>
                      <a:pt x="79559" y="728450"/>
                    </a:cubicBezTo>
                    <a:cubicBezTo>
                      <a:pt x="72898" y="607482"/>
                      <a:pt x="59575" y="487467"/>
                      <a:pt x="47203" y="366500"/>
                    </a:cubicBezTo>
                    <a:cubicBezTo>
                      <a:pt x="39590" y="291252"/>
                      <a:pt x="32928" y="215052"/>
                      <a:pt x="25315" y="139805"/>
                    </a:cubicBezTo>
                    <a:cubicBezTo>
                      <a:pt x="20557" y="95990"/>
                      <a:pt x="20557" y="48365"/>
                      <a:pt x="10089" y="5502"/>
                    </a:cubicBezTo>
                    <a:cubicBezTo>
                      <a:pt x="10089" y="-1165"/>
                      <a:pt x="1524" y="-2118"/>
                      <a:pt x="572" y="4550"/>
                    </a:cubicBezTo>
                    <a:lnTo>
                      <a:pt x="572" y="45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8" name="Google Shape;2168;p48"/>
              <p:cNvSpPr/>
              <p:nvPr/>
            </p:nvSpPr>
            <p:spPr>
              <a:xfrm>
                <a:off x="5283858" y="1168898"/>
                <a:ext cx="109368" cy="1002272"/>
              </a:xfrm>
              <a:custGeom>
                <a:avLst/>
                <a:gdLst/>
                <a:ahLst/>
                <a:cxnLst/>
                <a:rect l="l" t="t" r="r" b="b"/>
                <a:pathLst>
                  <a:path w="79685" h="730253" extrusionOk="0">
                    <a:moveTo>
                      <a:pt x="79113" y="4550"/>
                    </a:moveTo>
                    <a:cubicBezTo>
                      <a:pt x="81968" y="47412"/>
                      <a:pt x="73403" y="92180"/>
                      <a:pt x="69597" y="135042"/>
                    </a:cubicBezTo>
                    <a:cubicBezTo>
                      <a:pt x="61983" y="211242"/>
                      <a:pt x="54370" y="287442"/>
                      <a:pt x="46757" y="363642"/>
                    </a:cubicBezTo>
                    <a:cubicBezTo>
                      <a:pt x="34385" y="484610"/>
                      <a:pt x="24869" y="608435"/>
                      <a:pt x="3933" y="728450"/>
                    </a:cubicBezTo>
                    <a:cubicBezTo>
                      <a:pt x="3933" y="731307"/>
                      <a:pt x="-826" y="730355"/>
                      <a:pt x="126" y="728450"/>
                    </a:cubicBezTo>
                    <a:cubicBezTo>
                      <a:pt x="6787" y="607482"/>
                      <a:pt x="20111" y="487467"/>
                      <a:pt x="32482" y="366500"/>
                    </a:cubicBezTo>
                    <a:cubicBezTo>
                      <a:pt x="40095" y="291252"/>
                      <a:pt x="46757" y="215052"/>
                      <a:pt x="54370" y="139805"/>
                    </a:cubicBezTo>
                    <a:cubicBezTo>
                      <a:pt x="59128" y="95990"/>
                      <a:pt x="59128" y="48365"/>
                      <a:pt x="69597" y="5502"/>
                    </a:cubicBezTo>
                    <a:cubicBezTo>
                      <a:pt x="69597" y="-1165"/>
                      <a:pt x="78161" y="-2118"/>
                      <a:pt x="79113" y="4550"/>
                    </a:cubicBezTo>
                    <a:lnTo>
                      <a:pt x="79113" y="45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69" name="Google Shape;2169;p48"/>
              <p:cNvGrpSpPr/>
              <p:nvPr/>
            </p:nvGrpSpPr>
            <p:grpSpPr>
              <a:xfrm>
                <a:off x="4007917" y="3283060"/>
                <a:ext cx="1403122" cy="413470"/>
                <a:chOff x="3874693" y="3395662"/>
                <a:chExt cx="1021418" cy="300990"/>
              </a:xfrm>
            </p:grpSpPr>
            <p:sp>
              <p:nvSpPr>
                <p:cNvPr id="2170" name="Google Shape;2170;p48"/>
                <p:cNvSpPr/>
                <p:nvPr/>
              </p:nvSpPr>
              <p:spPr>
                <a:xfrm>
                  <a:off x="3874693" y="3395662"/>
                  <a:ext cx="153363" cy="300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63" h="300037" extrusionOk="0">
                      <a:moveTo>
                        <a:pt x="25842" y="297180"/>
                      </a:moveTo>
                      <a:cubicBezTo>
                        <a:pt x="18229" y="291465"/>
                        <a:pt x="13470" y="286703"/>
                        <a:pt x="11567" y="282893"/>
                      </a:cubicBezTo>
                      <a:cubicBezTo>
                        <a:pt x="8712" y="279082"/>
                        <a:pt x="9664" y="276225"/>
                        <a:pt x="8712" y="273368"/>
                      </a:cubicBezTo>
                      <a:cubicBezTo>
                        <a:pt x="7760" y="266700"/>
                        <a:pt x="6809" y="260985"/>
                        <a:pt x="5857" y="254318"/>
                      </a:cubicBezTo>
                      <a:cubicBezTo>
                        <a:pt x="3954" y="241935"/>
                        <a:pt x="2051" y="228600"/>
                        <a:pt x="1099" y="216218"/>
                      </a:cubicBezTo>
                      <a:cubicBezTo>
                        <a:pt x="-804" y="191453"/>
                        <a:pt x="147" y="166688"/>
                        <a:pt x="1099" y="142875"/>
                      </a:cubicBezTo>
                      <a:cubicBezTo>
                        <a:pt x="2051" y="119063"/>
                        <a:pt x="3954" y="94297"/>
                        <a:pt x="7760" y="70485"/>
                      </a:cubicBezTo>
                      <a:cubicBezTo>
                        <a:pt x="10615" y="46672"/>
                        <a:pt x="15374" y="22860"/>
                        <a:pt x="22035" y="0"/>
                      </a:cubicBezTo>
                      <a:cubicBezTo>
                        <a:pt x="65811" y="14288"/>
                        <a:pt x="109587" y="27622"/>
                        <a:pt x="153363" y="40958"/>
                      </a:cubicBezTo>
                      <a:cubicBezTo>
                        <a:pt x="149557" y="64770"/>
                        <a:pt x="142895" y="87630"/>
                        <a:pt x="136234" y="110490"/>
                      </a:cubicBezTo>
                      <a:cubicBezTo>
                        <a:pt x="129572" y="133350"/>
                        <a:pt x="121007" y="155257"/>
                        <a:pt x="113394" y="177165"/>
                      </a:cubicBezTo>
                      <a:cubicBezTo>
                        <a:pt x="104829" y="199072"/>
                        <a:pt x="96264" y="220980"/>
                        <a:pt x="85796" y="241935"/>
                      </a:cubicBezTo>
                      <a:cubicBezTo>
                        <a:pt x="80086" y="252413"/>
                        <a:pt x="75328" y="262890"/>
                        <a:pt x="68666" y="273368"/>
                      </a:cubicBezTo>
                      <a:cubicBezTo>
                        <a:pt x="65811" y="278130"/>
                        <a:pt x="62956" y="283845"/>
                        <a:pt x="59150" y="288607"/>
                      </a:cubicBezTo>
                      <a:cubicBezTo>
                        <a:pt x="57246" y="291465"/>
                        <a:pt x="57246" y="294322"/>
                        <a:pt x="53440" y="296228"/>
                      </a:cubicBezTo>
                      <a:cubicBezTo>
                        <a:pt x="50585" y="298132"/>
                        <a:pt x="44875" y="299085"/>
                        <a:pt x="36310" y="300038"/>
                      </a:cubicBezTo>
                      <a:cubicBezTo>
                        <a:pt x="32503" y="300038"/>
                        <a:pt x="29648" y="298132"/>
                        <a:pt x="25842" y="2971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1" name="Google Shape;2171;p48"/>
                <p:cNvSpPr/>
                <p:nvPr/>
              </p:nvSpPr>
              <p:spPr>
                <a:xfrm>
                  <a:off x="4742748" y="3396615"/>
                  <a:ext cx="153363" cy="300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63" h="300037" extrusionOk="0">
                      <a:moveTo>
                        <a:pt x="117053" y="300038"/>
                      </a:moveTo>
                      <a:cubicBezTo>
                        <a:pt x="108488" y="300038"/>
                        <a:pt x="102779" y="299085"/>
                        <a:pt x="99924" y="296228"/>
                      </a:cubicBezTo>
                      <a:cubicBezTo>
                        <a:pt x="96117" y="294322"/>
                        <a:pt x="96117" y="291465"/>
                        <a:pt x="94214" y="288607"/>
                      </a:cubicBezTo>
                      <a:cubicBezTo>
                        <a:pt x="91359" y="283845"/>
                        <a:pt x="88504" y="278130"/>
                        <a:pt x="84697" y="273367"/>
                      </a:cubicBezTo>
                      <a:cubicBezTo>
                        <a:pt x="78036" y="262890"/>
                        <a:pt x="72326" y="253365"/>
                        <a:pt x="67567" y="241935"/>
                      </a:cubicBezTo>
                      <a:cubicBezTo>
                        <a:pt x="57099" y="220980"/>
                        <a:pt x="48534" y="199072"/>
                        <a:pt x="39969" y="177165"/>
                      </a:cubicBezTo>
                      <a:cubicBezTo>
                        <a:pt x="31405" y="155257"/>
                        <a:pt x="23791" y="132397"/>
                        <a:pt x="17130" y="110490"/>
                      </a:cubicBezTo>
                      <a:cubicBezTo>
                        <a:pt x="10468" y="87630"/>
                        <a:pt x="3807" y="64770"/>
                        <a:pt x="0" y="40957"/>
                      </a:cubicBezTo>
                      <a:cubicBezTo>
                        <a:pt x="43776" y="27622"/>
                        <a:pt x="87552" y="13335"/>
                        <a:pt x="131328" y="0"/>
                      </a:cubicBezTo>
                      <a:cubicBezTo>
                        <a:pt x="137990" y="22860"/>
                        <a:pt x="141796" y="46672"/>
                        <a:pt x="145603" y="70485"/>
                      </a:cubicBezTo>
                      <a:cubicBezTo>
                        <a:pt x="148458" y="94297"/>
                        <a:pt x="151313" y="118110"/>
                        <a:pt x="152265" y="142875"/>
                      </a:cubicBezTo>
                      <a:cubicBezTo>
                        <a:pt x="153216" y="166688"/>
                        <a:pt x="154168" y="191453"/>
                        <a:pt x="152265" y="216217"/>
                      </a:cubicBezTo>
                      <a:cubicBezTo>
                        <a:pt x="151313" y="228600"/>
                        <a:pt x="150361" y="240982"/>
                        <a:pt x="147506" y="254317"/>
                      </a:cubicBezTo>
                      <a:cubicBezTo>
                        <a:pt x="146555" y="260985"/>
                        <a:pt x="145603" y="266700"/>
                        <a:pt x="144651" y="273367"/>
                      </a:cubicBezTo>
                      <a:cubicBezTo>
                        <a:pt x="143700" y="276225"/>
                        <a:pt x="144651" y="279082"/>
                        <a:pt x="141796" y="282892"/>
                      </a:cubicBezTo>
                      <a:cubicBezTo>
                        <a:pt x="139893" y="286703"/>
                        <a:pt x="135135" y="291465"/>
                        <a:pt x="127521" y="297180"/>
                      </a:cubicBezTo>
                      <a:cubicBezTo>
                        <a:pt x="123715" y="297180"/>
                        <a:pt x="119908" y="299085"/>
                        <a:pt x="117053" y="3000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72" name="Google Shape;2172;p48"/>
              <p:cNvSpPr/>
              <p:nvPr/>
            </p:nvSpPr>
            <p:spPr>
              <a:xfrm>
                <a:off x="3728310" y="1684135"/>
                <a:ext cx="1959318" cy="1869447"/>
              </a:xfrm>
              <a:custGeom>
                <a:avLst/>
                <a:gdLst/>
                <a:ahLst/>
                <a:cxnLst/>
                <a:rect l="l" t="t" r="r" b="b"/>
                <a:pathLst>
                  <a:path w="1427554" h="1362074" extrusionOk="0">
                    <a:moveTo>
                      <a:pt x="713777" y="1362075"/>
                    </a:moveTo>
                    <a:cubicBezTo>
                      <a:pt x="526302" y="1362075"/>
                      <a:pt x="335971" y="1341120"/>
                      <a:pt x="145640" y="1303020"/>
                    </a:cubicBezTo>
                    <a:cubicBezTo>
                      <a:pt x="109477" y="1295400"/>
                      <a:pt x="59991" y="1248727"/>
                      <a:pt x="53330" y="1214438"/>
                    </a:cubicBezTo>
                    <a:cubicBezTo>
                      <a:pt x="-21851" y="859155"/>
                      <a:pt x="-17093" y="511492"/>
                      <a:pt x="64750" y="154305"/>
                    </a:cubicBezTo>
                    <a:cubicBezTo>
                      <a:pt x="72363" y="120967"/>
                      <a:pt x="121849" y="72390"/>
                      <a:pt x="158012" y="63817"/>
                    </a:cubicBezTo>
                    <a:cubicBezTo>
                      <a:pt x="343584" y="21907"/>
                      <a:pt x="530108" y="0"/>
                      <a:pt x="713777" y="0"/>
                    </a:cubicBezTo>
                    <a:cubicBezTo>
                      <a:pt x="897446" y="0"/>
                      <a:pt x="1083019" y="22860"/>
                      <a:pt x="1270494" y="63817"/>
                    </a:cubicBezTo>
                    <a:cubicBezTo>
                      <a:pt x="1305706" y="72390"/>
                      <a:pt x="1355192" y="120015"/>
                      <a:pt x="1362805" y="154305"/>
                    </a:cubicBezTo>
                    <a:cubicBezTo>
                      <a:pt x="1444647" y="510540"/>
                      <a:pt x="1449405" y="858202"/>
                      <a:pt x="1374225" y="1214438"/>
                    </a:cubicBezTo>
                    <a:cubicBezTo>
                      <a:pt x="1366611" y="1247775"/>
                      <a:pt x="1318077" y="1295400"/>
                      <a:pt x="1280963" y="1303020"/>
                    </a:cubicBezTo>
                    <a:cubicBezTo>
                      <a:pt x="1091584" y="1342073"/>
                      <a:pt x="901253" y="1362075"/>
                      <a:pt x="713777" y="13620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3" name="Google Shape;2173;p48"/>
              <p:cNvSpPr/>
              <p:nvPr/>
            </p:nvSpPr>
            <p:spPr>
              <a:xfrm>
                <a:off x="3871506" y="1820214"/>
                <a:ext cx="1672662" cy="1596278"/>
              </a:xfrm>
              <a:custGeom>
                <a:avLst/>
                <a:gdLst/>
                <a:ahLst/>
                <a:cxnLst/>
                <a:rect l="l" t="t" r="r" b="b"/>
                <a:pathLst>
                  <a:path w="1218697" h="1163044" extrusionOk="0">
                    <a:moveTo>
                      <a:pt x="609536" y="1163002"/>
                    </a:moveTo>
                    <a:cubicBezTo>
                      <a:pt x="447755" y="1163002"/>
                      <a:pt x="283118" y="1147763"/>
                      <a:pt x="118483" y="1119188"/>
                    </a:cubicBezTo>
                    <a:cubicBezTo>
                      <a:pt x="87078" y="1113473"/>
                      <a:pt x="46157" y="1074420"/>
                      <a:pt x="40447" y="1043940"/>
                    </a:cubicBezTo>
                    <a:cubicBezTo>
                      <a:pt x="-16652" y="736283"/>
                      <a:pt x="-12846" y="432435"/>
                      <a:pt x="49012" y="123825"/>
                    </a:cubicBezTo>
                    <a:cubicBezTo>
                      <a:pt x="54722" y="94298"/>
                      <a:pt x="96594" y="54292"/>
                      <a:pt x="127999" y="47625"/>
                    </a:cubicBezTo>
                    <a:cubicBezTo>
                      <a:pt x="288828" y="16192"/>
                      <a:pt x="450610" y="0"/>
                      <a:pt x="609536" y="0"/>
                    </a:cubicBezTo>
                    <a:cubicBezTo>
                      <a:pt x="768462" y="0"/>
                      <a:pt x="930243" y="16192"/>
                      <a:pt x="1092024" y="47625"/>
                    </a:cubicBezTo>
                    <a:cubicBezTo>
                      <a:pt x="1122477" y="53340"/>
                      <a:pt x="1164350" y="94298"/>
                      <a:pt x="1170060" y="123825"/>
                    </a:cubicBezTo>
                    <a:cubicBezTo>
                      <a:pt x="1231917" y="431483"/>
                      <a:pt x="1234772" y="736283"/>
                      <a:pt x="1178624" y="1043940"/>
                    </a:cubicBezTo>
                    <a:cubicBezTo>
                      <a:pt x="1172914" y="1073468"/>
                      <a:pt x="1131993" y="1112520"/>
                      <a:pt x="1099637" y="1118235"/>
                    </a:cubicBezTo>
                    <a:cubicBezTo>
                      <a:pt x="936904" y="1148715"/>
                      <a:pt x="772268" y="1163955"/>
                      <a:pt x="609536" y="11630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4" name="Google Shape;2174;p48"/>
              <p:cNvSpPr/>
              <p:nvPr/>
            </p:nvSpPr>
            <p:spPr>
              <a:xfrm>
                <a:off x="3745004" y="2194054"/>
                <a:ext cx="101454" cy="1067137"/>
              </a:xfrm>
              <a:custGeom>
                <a:avLst/>
                <a:gdLst/>
                <a:ahLst/>
                <a:cxnLst/>
                <a:rect l="l" t="t" r="r" b="b"/>
                <a:pathLst>
                  <a:path w="73919" h="777513" extrusionOk="0">
                    <a:moveTo>
                      <a:pt x="72581" y="774656"/>
                    </a:moveTo>
                    <a:cubicBezTo>
                      <a:pt x="79243" y="712744"/>
                      <a:pt x="59258" y="644164"/>
                      <a:pt x="51645" y="581299"/>
                    </a:cubicBezTo>
                    <a:cubicBezTo>
                      <a:pt x="44031" y="517481"/>
                      <a:pt x="39273" y="452711"/>
                      <a:pt x="36418" y="388894"/>
                    </a:cubicBezTo>
                    <a:cubicBezTo>
                      <a:pt x="31660" y="262211"/>
                      <a:pt x="59258" y="126956"/>
                      <a:pt x="44983" y="3131"/>
                    </a:cubicBezTo>
                    <a:cubicBezTo>
                      <a:pt x="44031" y="-1631"/>
                      <a:pt x="36418" y="-679"/>
                      <a:pt x="34515" y="4084"/>
                    </a:cubicBezTo>
                    <a:cubicBezTo>
                      <a:pt x="-13068" y="130766"/>
                      <a:pt x="255" y="274594"/>
                      <a:pt x="6917" y="402229"/>
                    </a:cubicBezTo>
                    <a:cubicBezTo>
                      <a:pt x="9772" y="470809"/>
                      <a:pt x="16433" y="538436"/>
                      <a:pt x="25950" y="607016"/>
                    </a:cubicBezTo>
                    <a:cubicBezTo>
                      <a:pt x="33563" y="662261"/>
                      <a:pt x="36418" y="721316"/>
                      <a:pt x="64016" y="774656"/>
                    </a:cubicBezTo>
                    <a:cubicBezTo>
                      <a:pt x="65919" y="778466"/>
                      <a:pt x="72581" y="778466"/>
                      <a:pt x="72581" y="774656"/>
                    </a:cubicBezTo>
                    <a:lnTo>
                      <a:pt x="72581" y="77465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5" name="Google Shape;2175;p48"/>
              <p:cNvSpPr/>
              <p:nvPr/>
            </p:nvSpPr>
            <p:spPr>
              <a:xfrm>
                <a:off x="3803653" y="2049888"/>
                <a:ext cx="49369" cy="99482"/>
              </a:xfrm>
              <a:custGeom>
                <a:avLst/>
                <a:gdLst/>
                <a:ahLst/>
                <a:cxnLst/>
                <a:rect l="l" t="t" r="r" b="b"/>
                <a:pathLst>
                  <a:path w="35970" h="72482" extrusionOk="0">
                    <a:moveTo>
                      <a:pt x="27032" y="63311"/>
                    </a:moveTo>
                    <a:cubicBezTo>
                      <a:pt x="30839" y="52833"/>
                      <a:pt x="33694" y="41403"/>
                      <a:pt x="35597" y="30926"/>
                    </a:cubicBezTo>
                    <a:cubicBezTo>
                      <a:pt x="36549" y="21401"/>
                      <a:pt x="35597" y="12828"/>
                      <a:pt x="33694" y="4256"/>
                    </a:cubicBezTo>
                    <a:cubicBezTo>
                      <a:pt x="32742" y="-507"/>
                      <a:pt x="26081" y="-1459"/>
                      <a:pt x="21322" y="2351"/>
                    </a:cubicBezTo>
                    <a:cubicBezTo>
                      <a:pt x="1338" y="21401"/>
                      <a:pt x="-4372" y="43308"/>
                      <a:pt x="3241" y="65216"/>
                    </a:cubicBezTo>
                    <a:cubicBezTo>
                      <a:pt x="6096" y="74741"/>
                      <a:pt x="23226" y="75693"/>
                      <a:pt x="27032" y="63311"/>
                    </a:cubicBezTo>
                    <a:cubicBezTo>
                      <a:pt x="27032" y="63311"/>
                      <a:pt x="27032" y="63311"/>
                      <a:pt x="27032" y="633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6" name="Google Shape;2176;p48"/>
              <p:cNvSpPr/>
              <p:nvPr/>
            </p:nvSpPr>
            <p:spPr>
              <a:xfrm>
                <a:off x="5273531" y="2588098"/>
                <a:ext cx="339138" cy="848604"/>
              </a:xfrm>
              <a:custGeom>
                <a:avLst/>
                <a:gdLst/>
                <a:ahLst/>
                <a:cxnLst/>
                <a:rect l="l" t="t" r="r" b="b"/>
                <a:pathLst>
                  <a:path w="247095" h="618291" extrusionOk="0">
                    <a:moveTo>
                      <a:pt x="3836" y="614490"/>
                    </a:moveTo>
                    <a:cubicBezTo>
                      <a:pt x="48564" y="624015"/>
                      <a:pt x="121841" y="616395"/>
                      <a:pt x="164666" y="583057"/>
                    </a:cubicBezTo>
                    <a:cubicBezTo>
                      <a:pt x="198925" y="556387"/>
                      <a:pt x="204635" y="512572"/>
                      <a:pt x="212248" y="477330"/>
                    </a:cubicBezTo>
                    <a:cubicBezTo>
                      <a:pt x="229378" y="398272"/>
                      <a:pt x="239846" y="320167"/>
                      <a:pt x="243653" y="241110"/>
                    </a:cubicBezTo>
                    <a:cubicBezTo>
                      <a:pt x="247459" y="163005"/>
                      <a:pt x="254121" y="79185"/>
                      <a:pt x="224620" y="3937"/>
                    </a:cubicBezTo>
                    <a:cubicBezTo>
                      <a:pt x="222716" y="-825"/>
                      <a:pt x="214152" y="-1778"/>
                      <a:pt x="213200" y="3937"/>
                    </a:cubicBezTo>
                    <a:cubicBezTo>
                      <a:pt x="195118" y="103950"/>
                      <a:pt x="211297" y="210630"/>
                      <a:pt x="200828" y="311595"/>
                    </a:cubicBezTo>
                    <a:cubicBezTo>
                      <a:pt x="195118" y="367792"/>
                      <a:pt x="186554" y="423037"/>
                      <a:pt x="175134" y="479235"/>
                    </a:cubicBezTo>
                    <a:cubicBezTo>
                      <a:pt x="154198" y="578295"/>
                      <a:pt x="82824" y="573532"/>
                      <a:pt x="4788" y="603060"/>
                    </a:cubicBezTo>
                    <a:cubicBezTo>
                      <a:pt x="-922" y="605917"/>
                      <a:pt x="-1874" y="613537"/>
                      <a:pt x="3836" y="614490"/>
                    </a:cubicBezTo>
                    <a:lnTo>
                      <a:pt x="3836" y="61449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7" name="Google Shape;2177;p48"/>
              <p:cNvSpPr/>
              <p:nvPr/>
            </p:nvSpPr>
            <p:spPr>
              <a:xfrm>
                <a:off x="5561176" y="2448419"/>
                <a:ext cx="40688" cy="69255"/>
              </a:xfrm>
              <a:custGeom>
                <a:avLst/>
                <a:gdLst/>
                <a:ahLst/>
                <a:cxnLst/>
                <a:rect l="l" t="t" r="r" b="b"/>
                <a:pathLst>
                  <a:path w="29645" h="50459" extrusionOk="0">
                    <a:moveTo>
                      <a:pt x="19033" y="49421"/>
                    </a:moveTo>
                    <a:cubicBezTo>
                      <a:pt x="26646" y="44658"/>
                      <a:pt x="30453" y="35133"/>
                      <a:pt x="29501" y="26561"/>
                    </a:cubicBezTo>
                    <a:cubicBezTo>
                      <a:pt x="29501" y="21798"/>
                      <a:pt x="27598" y="17988"/>
                      <a:pt x="24743" y="13226"/>
                    </a:cubicBezTo>
                    <a:cubicBezTo>
                      <a:pt x="22840" y="8463"/>
                      <a:pt x="19033" y="6558"/>
                      <a:pt x="16178" y="2748"/>
                    </a:cubicBezTo>
                    <a:cubicBezTo>
                      <a:pt x="13323" y="-1062"/>
                      <a:pt x="7613" y="-1062"/>
                      <a:pt x="5710" y="3701"/>
                    </a:cubicBezTo>
                    <a:cubicBezTo>
                      <a:pt x="4758" y="6558"/>
                      <a:pt x="2855" y="9416"/>
                      <a:pt x="1903" y="12273"/>
                    </a:cubicBezTo>
                    <a:cubicBezTo>
                      <a:pt x="952" y="16083"/>
                      <a:pt x="0" y="20846"/>
                      <a:pt x="0" y="25608"/>
                    </a:cubicBezTo>
                    <a:cubicBezTo>
                      <a:pt x="0" y="33228"/>
                      <a:pt x="2855" y="42753"/>
                      <a:pt x="9517" y="48468"/>
                    </a:cubicBezTo>
                    <a:cubicBezTo>
                      <a:pt x="12372" y="50373"/>
                      <a:pt x="16178" y="51326"/>
                      <a:pt x="19033" y="49421"/>
                    </a:cubicBezTo>
                    <a:lnTo>
                      <a:pt x="19033" y="4942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8" name="Google Shape;2178;p48"/>
              <p:cNvSpPr/>
              <p:nvPr/>
            </p:nvSpPr>
            <p:spPr>
              <a:xfrm>
                <a:off x="3517888" y="1259105"/>
                <a:ext cx="1136345" cy="508325"/>
              </a:xfrm>
              <a:custGeom>
                <a:avLst/>
                <a:gdLst/>
                <a:ahLst/>
                <a:cxnLst/>
                <a:rect l="l" t="t" r="r" b="b"/>
                <a:pathLst>
                  <a:path w="827938" h="370364" extrusionOk="0">
                    <a:moveTo>
                      <a:pt x="307384" y="15082"/>
                    </a:moveTo>
                    <a:cubicBezTo>
                      <a:pt x="220784" y="39847"/>
                      <a:pt x="143700" y="96045"/>
                      <a:pt x="89455" y="169387"/>
                    </a:cubicBezTo>
                    <a:cubicBezTo>
                      <a:pt x="44728" y="228442"/>
                      <a:pt x="15226" y="297975"/>
                      <a:pt x="0" y="370365"/>
                    </a:cubicBezTo>
                    <a:cubicBezTo>
                      <a:pt x="276931" y="351315"/>
                      <a:pt x="553862" y="321787"/>
                      <a:pt x="827939" y="282735"/>
                    </a:cubicBezTo>
                    <a:cubicBezTo>
                      <a:pt x="795582" y="212250"/>
                      <a:pt x="748000" y="149385"/>
                      <a:pt x="688045" y="99855"/>
                    </a:cubicBezTo>
                    <a:cubicBezTo>
                      <a:pt x="582412" y="13177"/>
                      <a:pt x="436809" y="-23018"/>
                      <a:pt x="307384" y="150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9" name="Google Shape;2179;p48"/>
              <p:cNvSpPr/>
              <p:nvPr/>
            </p:nvSpPr>
            <p:spPr>
              <a:xfrm>
                <a:off x="3540112" y="1476092"/>
                <a:ext cx="1076262" cy="214636"/>
              </a:xfrm>
              <a:custGeom>
                <a:avLst/>
                <a:gdLst/>
                <a:ahLst/>
                <a:cxnLst/>
                <a:rect l="l" t="t" r="r" b="b"/>
                <a:pathLst>
                  <a:path w="784162" h="156383" extrusionOk="0">
                    <a:moveTo>
                      <a:pt x="784162" y="60960"/>
                    </a:moveTo>
                    <a:cubicBezTo>
                      <a:pt x="528168" y="126682"/>
                      <a:pt x="263608" y="159067"/>
                      <a:pt x="0" y="156210"/>
                    </a:cubicBezTo>
                    <a:lnTo>
                      <a:pt x="952" y="93345"/>
                    </a:lnTo>
                    <a:cubicBezTo>
                      <a:pt x="259801" y="96202"/>
                      <a:pt x="518651" y="64770"/>
                      <a:pt x="768936" y="0"/>
                    </a:cubicBezTo>
                    <a:lnTo>
                      <a:pt x="784162" y="609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0" name="Google Shape;2180;p48"/>
              <p:cNvSpPr/>
              <p:nvPr/>
            </p:nvSpPr>
            <p:spPr>
              <a:xfrm>
                <a:off x="3604218" y="1448218"/>
                <a:ext cx="909409" cy="121989"/>
              </a:xfrm>
              <a:custGeom>
                <a:avLst/>
                <a:gdLst/>
                <a:ahLst/>
                <a:cxnLst/>
                <a:rect l="l" t="t" r="r" b="b"/>
                <a:pathLst>
                  <a:path w="662593" h="88881" extrusionOk="0">
                    <a:moveTo>
                      <a:pt x="3836" y="82252"/>
                    </a:moveTo>
                    <a:cubicBezTo>
                      <a:pt x="107566" y="98445"/>
                      <a:pt x="222717" y="81300"/>
                      <a:pt x="326447" y="69870"/>
                    </a:cubicBezTo>
                    <a:cubicBezTo>
                      <a:pt x="437790" y="57487"/>
                      <a:pt x="548182" y="39390"/>
                      <a:pt x="656670" y="15577"/>
                    </a:cubicBezTo>
                    <a:cubicBezTo>
                      <a:pt x="667139" y="13672"/>
                      <a:pt x="662380" y="-2520"/>
                      <a:pt x="652864" y="337"/>
                    </a:cubicBezTo>
                    <a:cubicBezTo>
                      <a:pt x="541520" y="24150"/>
                      <a:pt x="430177" y="43200"/>
                      <a:pt x="316930" y="57487"/>
                    </a:cubicBezTo>
                    <a:cubicBezTo>
                      <a:pt x="213200" y="69870"/>
                      <a:pt x="109470" y="81300"/>
                      <a:pt x="4788" y="72727"/>
                    </a:cubicBezTo>
                    <a:cubicBezTo>
                      <a:pt x="-922" y="71775"/>
                      <a:pt x="-1874" y="81300"/>
                      <a:pt x="3836" y="82252"/>
                    </a:cubicBezTo>
                    <a:lnTo>
                      <a:pt x="3836" y="8225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1" name="Google Shape;2181;p48"/>
              <p:cNvSpPr/>
              <p:nvPr/>
            </p:nvSpPr>
            <p:spPr>
              <a:xfrm>
                <a:off x="4763731" y="1259105"/>
                <a:ext cx="1136345" cy="508325"/>
              </a:xfrm>
              <a:custGeom>
                <a:avLst/>
                <a:gdLst/>
                <a:ahLst/>
                <a:cxnLst/>
                <a:rect l="l" t="t" r="r" b="b"/>
                <a:pathLst>
                  <a:path w="827938" h="370364" extrusionOk="0">
                    <a:moveTo>
                      <a:pt x="520555" y="15082"/>
                    </a:moveTo>
                    <a:cubicBezTo>
                      <a:pt x="607155" y="39847"/>
                      <a:pt x="684239" y="96045"/>
                      <a:pt x="738483" y="169387"/>
                    </a:cubicBezTo>
                    <a:cubicBezTo>
                      <a:pt x="783211" y="228442"/>
                      <a:pt x="812712" y="297975"/>
                      <a:pt x="827938" y="370365"/>
                    </a:cubicBezTo>
                    <a:cubicBezTo>
                      <a:pt x="551007" y="351315"/>
                      <a:pt x="274076" y="321787"/>
                      <a:pt x="0" y="282735"/>
                    </a:cubicBezTo>
                    <a:cubicBezTo>
                      <a:pt x="32356" y="212250"/>
                      <a:pt x="79939" y="149385"/>
                      <a:pt x="139893" y="99855"/>
                    </a:cubicBezTo>
                    <a:cubicBezTo>
                      <a:pt x="244575" y="13177"/>
                      <a:pt x="390178" y="-23018"/>
                      <a:pt x="520555" y="150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2" name="Google Shape;2182;p48"/>
              <p:cNvSpPr/>
              <p:nvPr/>
            </p:nvSpPr>
            <p:spPr>
              <a:xfrm>
                <a:off x="4801642" y="1476092"/>
                <a:ext cx="1076262" cy="214636"/>
              </a:xfrm>
              <a:custGeom>
                <a:avLst/>
                <a:gdLst/>
                <a:ahLst/>
                <a:cxnLst/>
                <a:rect l="l" t="t" r="r" b="b"/>
                <a:pathLst>
                  <a:path w="784162" h="156383" extrusionOk="0">
                    <a:moveTo>
                      <a:pt x="0" y="60960"/>
                    </a:moveTo>
                    <a:cubicBezTo>
                      <a:pt x="255995" y="126682"/>
                      <a:pt x="520554" y="159067"/>
                      <a:pt x="784162" y="156210"/>
                    </a:cubicBezTo>
                    <a:lnTo>
                      <a:pt x="783211" y="93345"/>
                    </a:lnTo>
                    <a:cubicBezTo>
                      <a:pt x="524361" y="96202"/>
                      <a:pt x="265511" y="64770"/>
                      <a:pt x="15226" y="0"/>
                    </a:cubicBezTo>
                    <a:lnTo>
                      <a:pt x="0" y="609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3" name="Google Shape;2183;p48"/>
              <p:cNvSpPr/>
              <p:nvPr/>
            </p:nvSpPr>
            <p:spPr>
              <a:xfrm>
                <a:off x="4900136" y="1451298"/>
                <a:ext cx="929966" cy="128168"/>
              </a:xfrm>
              <a:custGeom>
                <a:avLst/>
                <a:gdLst/>
                <a:ahLst/>
                <a:cxnLst/>
                <a:rect l="l" t="t" r="r" b="b"/>
                <a:pathLst>
                  <a:path w="677571" h="93383" extrusionOk="0">
                    <a:moveTo>
                      <a:pt x="1660" y="6667"/>
                    </a:moveTo>
                    <a:cubicBezTo>
                      <a:pt x="95874" y="49530"/>
                      <a:pt x="213879" y="57150"/>
                      <a:pt x="315706" y="68580"/>
                    </a:cubicBezTo>
                    <a:cubicBezTo>
                      <a:pt x="433711" y="81915"/>
                      <a:pt x="551716" y="86677"/>
                      <a:pt x="669721" y="93345"/>
                    </a:cubicBezTo>
                    <a:cubicBezTo>
                      <a:pt x="680189" y="94298"/>
                      <a:pt x="680189" y="77152"/>
                      <a:pt x="669721" y="77152"/>
                    </a:cubicBezTo>
                    <a:cubicBezTo>
                      <a:pt x="557426" y="72390"/>
                      <a:pt x="445131" y="66675"/>
                      <a:pt x="333787" y="55245"/>
                    </a:cubicBezTo>
                    <a:cubicBezTo>
                      <a:pt x="273833" y="49530"/>
                      <a:pt x="214830" y="40958"/>
                      <a:pt x="155828" y="30480"/>
                    </a:cubicBezTo>
                    <a:cubicBezTo>
                      <a:pt x="105390" y="20955"/>
                      <a:pt x="54953" y="5715"/>
                      <a:pt x="3563" y="0"/>
                    </a:cubicBezTo>
                    <a:cubicBezTo>
                      <a:pt x="-243" y="0"/>
                      <a:pt x="-1195" y="4763"/>
                      <a:pt x="1660" y="6667"/>
                    </a:cubicBezTo>
                    <a:lnTo>
                      <a:pt x="1660" y="66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84" name="Google Shape;2184;p48"/>
              <p:cNvGrpSpPr/>
              <p:nvPr/>
            </p:nvGrpSpPr>
            <p:grpSpPr>
              <a:xfrm>
                <a:off x="3935079" y="1849178"/>
                <a:ext cx="1537569" cy="1539771"/>
                <a:chOff x="3690480" y="2910447"/>
                <a:chExt cx="1691123" cy="1693545"/>
              </a:xfrm>
            </p:grpSpPr>
            <p:sp>
              <p:nvSpPr>
                <p:cNvPr id="2185" name="Google Shape;2185;p48"/>
                <p:cNvSpPr/>
                <p:nvPr/>
              </p:nvSpPr>
              <p:spPr>
                <a:xfrm>
                  <a:off x="3690480" y="2910447"/>
                  <a:ext cx="1691123" cy="1693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23" h="1693545" extrusionOk="0">
                      <a:moveTo>
                        <a:pt x="945952" y="1693545"/>
                      </a:moveTo>
                      <a:cubicBezTo>
                        <a:pt x="874578" y="1693545"/>
                        <a:pt x="793688" y="1684020"/>
                        <a:pt x="693764" y="1662113"/>
                      </a:cubicBezTo>
                      <a:cubicBezTo>
                        <a:pt x="594792" y="1641158"/>
                        <a:pt x="521515" y="1619250"/>
                        <a:pt x="457754" y="1589723"/>
                      </a:cubicBezTo>
                      <a:cubicBezTo>
                        <a:pt x="204614" y="1475423"/>
                        <a:pt x="20945" y="1203960"/>
                        <a:pt x="1912" y="913448"/>
                      </a:cubicBezTo>
                      <a:cubicBezTo>
                        <a:pt x="-18073" y="625793"/>
                        <a:pt x="119917" y="329565"/>
                        <a:pt x="354024" y="160020"/>
                      </a:cubicBezTo>
                      <a:cubicBezTo>
                        <a:pt x="495820" y="57150"/>
                        <a:pt x="674731" y="0"/>
                        <a:pt x="858400" y="0"/>
                      </a:cubicBezTo>
                      <a:cubicBezTo>
                        <a:pt x="964034" y="0"/>
                        <a:pt x="1066812" y="18098"/>
                        <a:pt x="1163881" y="55245"/>
                      </a:cubicBezTo>
                      <a:cubicBezTo>
                        <a:pt x="1257143" y="90488"/>
                        <a:pt x="1340888" y="140018"/>
                        <a:pt x="1413214" y="201930"/>
                      </a:cubicBezTo>
                      <a:cubicBezTo>
                        <a:pt x="1596883" y="360045"/>
                        <a:pt x="1702517" y="617220"/>
                        <a:pt x="1690145" y="875348"/>
                      </a:cubicBezTo>
                      <a:lnTo>
                        <a:pt x="1690145" y="875348"/>
                      </a:lnTo>
                      <a:cubicBezTo>
                        <a:pt x="1672064" y="1136333"/>
                        <a:pt x="1614013" y="1307783"/>
                        <a:pt x="1503621" y="1433513"/>
                      </a:cubicBezTo>
                      <a:cubicBezTo>
                        <a:pt x="1368486" y="1584960"/>
                        <a:pt x="1182914" y="1679258"/>
                        <a:pt x="993535" y="1691640"/>
                      </a:cubicBezTo>
                      <a:cubicBezTo>
                        <a:pt x="977357" y="1693545"/>
                        <a:pt x="962130" y="1693545"/>
                        <a:pt x="945952" y="169354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6" name="Google Shape;2186;p48"/>
                <p:cNvSpPr/>
                <p:nvPr/>
              </p:nvSpPr>
              <p:spPr>
                <a:xfrm>
                  <a:off x="3779434" y="3007181"/>
                  <a:ext cx="1513217" cy="148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217" h="1485450" extrusionOk="0">
                      <a:moveTo>
                        <a:pt x="1410" y="717654"/>
                      </a:moveTo>
                      <a:cubicBezTo>
                        <a:pt x="-52834" y="1710159"/>
                        <a:pt x="1475521" y="1753974"/>
                        <a:pt x="1512636" y="770041"/>
                      </a:cubicBezTo>
                      <a:cubicBezTo>
                        <a:pt x="1528814" y="346179"/>
                        <a:pt x="1205252" y="42331"/>
                        <a:pt x="808412" y="4231"/>
                      </a:cubicBezTo>
                      <a:cubicBezTo>
                        <a:pt x="345909" y="-40536"/>
                        <a:pt x="31863" y="274741"/>
                        <a:pt x="1410" y="721464"/>
                      </a:cubicBezTo>
                      <a:lnTo>
                        <a:pt x="1410" y="71765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87" name="Google Shape;2187;p48"/>
                <p:cNvGrpSpPr/>
                <p:nvPr/>
              </p:nvGrpSpPr>
              <p:grpSpPr>
                <a:xfrm>
                  <a:off x="3916936" y="3139954"/>
                  <a:ext cx="1238191" cy="1240245"/>
                  <a:chOff x="3945274" y="3139954"/>
                  <a:chExt cx="1238191" cy="1240245"/>
                </a:xfrm>
              </p:grpSpPr>
              <p:sp>
                <p:nvSpPr>
                  <p:cNvPr id="2188" name="Google Shape;2188;p48"/>
                  <p:cNvSpPr/>
                  <p:nvPr/>
                </p:nvSpPr>
                <p:spPr>
                  <a:xfrm>
                    <a:off x="4250219" y="4195320"/>
                    <a:ext cx="65979" cy="10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79" h="105006" extrusionOk="0">
                        <a:moveTo>
                          <a:pt x="49114" y="49"/>
                        </a:moveTo>
                        <a:cubicBezTo>
                          <a:pt x="22468" y="1954"/>
                          <a:pt x="-20356" y="100061"/>
                          <a:pt x="11048" y="104824"/>
                        </a:cubicBezTo>
                        <a:cubicBezTo>
                          <a:pt x="30081" y="107682"/>
                          <a:pt x="43404" y="76249"/>
                          <a:pt x="50066" y="63867"/>
                        </a:cubicBezTo>
                        <a:cubicBezTo>
                          <a:pt x="55776" y="52436"/>
                          <a:pt x="83374" y="-1856"/>
                          <a:pt x="49114" y="49"/>
                        </a:cubicBezTo>
                        <a:lnTo>
                          <a:pt x="49114" y="4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9" name="Google Shape;2189;p48"/>
                  <p:cNvSpPr/>
                  <p:nvPr/>
                </p:nvSpPr>
                <p:spPr>
                  <a:xfrm>
                    <a:off x="4027518" y="4003509"/>
                    <a:ext cx="99697" cy="762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697" h="76246" extrusionOk="0">
                        <a:moveTo>
                          <a:pt x="90049" y="1360"/>
                        </a:moveTo>
                        <a:cubicBezTo>
                          <a:pt x="66258" y="-10070"/>
                          <a:pt x="-20342" y="53748"/>
                          <a:pt x="4401" y="72798"/>
                        </a:cubicBezTo>
                        <a:cubicBezTo>
                          <a:pt x="19627" y="84228"/>
                          <a:pt x="47225" y="64225"/>
                          <a:pt x="59597" y="56605"/>
                        </a:cubicBezTo>
                        <a:cubicBezTo>
                          <a:pt x="70065" y="49938"/>
                          <a:pt x="120502" y="15648"/>
                          <a:pt x="90049" y="1360"/>
                        </a:cubicBezTo>
                        <a:lnTo>
                          <a:pt x="90049" y="136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0" name="Google Shape;2190;p48"/>
                  <p:cNvSpPr/>
                  <p:nvPr/>
                </p:nvSpPr>
                <p:spPr>
                  <a:xfrm>
                    <a:off x="3945274" y="3736517"/>
                    <a:ext cx="114091" cy="445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91" h="44551" extrusionOk="0">
                        <a:moveTo>
                          <a:pt x="110437" y="11178"/>
                        </a:moveTo>
                        <a:cubicBezTo>
                          <a:pt x="95210" y="-10730"/>
                          <a:pt x="-11375" y="1653"/>
                          <a:pt x="997" y="30228"/>
                        </a:cubicBezTo>
                        <a:cubicBezTo>
                          <a:pt x="8610" y="48325"/>
                          <a:pt x="41918" y="44515"/>
                          <a:pt x="56193" y="43563"/>
                        </a:cubicBezTo>
                        <a:cubicBezTo>
                          <a:pt x="68564" y="43563"/>
                          <a:pt x="129470" y="39753"/>
                          <a:pt x="110437" y="11178"/>
                        </a:cubicBezTo>
                        <a:lnTo>
                          <a:pt x="110437" y="1117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1" name="Google Shape;2191;p48"/>
                  <p:cNvSpPr/>
                  <p:nvPr/>
                </p:nvSpPr>
                <p:spPr>
                  <a:xfrm>
                    <a:off x="4024122" y="3446124"/>
                    <a:ext cx="104973" cy="65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73" h="65618" extrusionOk="0">
                        <a:moveTo>
                          <a:pt x="104864" y="49158"/>
                        </a:moveTo>
                        <a:cubicBezTo>
                          <a:pt x="102961" y="22488"/>
                          <a:pt x="4941" y="-20375"/>
                          <a:pt x="182" y="11058"/>
                        </a:cubicBezTo>
                        <a:cubicBezTo>
                          <a:pt x="-2672" y="30108"/>
                          <a:pt x="28732" y="43443"/>
                          <a:pt x="41104" y="50110"/>
                        </a:cubicBezTo>
                        <a:cubicBezTo>
                          <a:pt x="53475" y="55825"/>
                          <a:pt x="107719" y="82496"/>
                          <a:pt x="104864" y="49158"/>
                        </a:cubicBezTo>
                        <a:lnTo>
                          <a:pt x="104864" y="4915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2" name="Google Shape;2192;p48"/>
                  <p:cNvSpPr/>
                  <p:nvPr/>
                </p:nvSpPr>
                <p:spPr>
                  <a:xfrm>
                    <a:off x="4245450" y="3222272"/>
                    <a:ext cx="76178" cy="100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78" h="100173" extrusionOk="0">
                        <a:moveTo>
                          <a:pt x="74820" y="90130"/>
                        </a:moveTo>
                        <a:cubicBezTo>
                          <a:pt x="86240" y="66317"/>
                          <a:pt x="22479" y="-20360"/>
                          <a:pt x="3446" y="4405"/>
                        </a:cubicBezTo>
                        <a:cubicBezTo>
                          <a:pt x="-7974" y="19645"/>
                          <a:pt x="12011" y="47267"/>
                          <a:pt x="19624" y="59650"/>
                        </a:cubicBezTo>
                        <a:cubicBezTo>
                          <a:pt x="26286" y="70127"/>
                          <a:pt x="59593" y="121562"/>
                          <a:pt x="74820" y="90130"/>
                        </a:cubicBezTo>
                        <a:lnTo>
                          <a:pt x="74820" y="9013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3" name="Google Shape;2193;p48"/>
                  <p:cNvSpPr/>
                  <p:nvPr/>
                </p:nvSpPr>
                <p:spPr>
                  <a:xfrm>
                    <a:off x="4542919" y="3139954"/>
                    <a:ext cx="44512" cy="114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12" h="114192" extrusionOk="0">
                        <a:moveTo>
                          <a:pt x="33345" y="110535"/>
                        </a:moveTo>
                        <a:cubicBezTo>
                          <a:pt x="55233" y="95295"/>
                          <a:pt x="42861" y="-11385"/>
                          <a:pt x="14312" y="998"/>
                        </a:cubicBezTo>
                        <a:cubicBezTo>
                          <a:pt x="-3770" y="8618"/>
                          <a:pt x="37" y="41955"/>
                          <a:pt x="988" y="56243"/>
                        </a:cubicBezTo>
                        <a:cubicBezTo>
                          <a:pt x="988" y="68625"/>
                          <a:pt x="4795" y="129585"/>
                          <a:pt x="33345" y="110535"/>
                        </a:cubicBezTo>
                        <a:lnTo>
                          <a:pt x="33345" y="11053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4" name="Google Shape;2194;p48"/>
                  <p:cNvSpPr/>
                  <p:nvPr/>
                </p:nvSpPr>
                <p:spPr>
                  <a:xfrm>
                    <a:off x="4812538" y="3219827"/>
                    <a:ext cx="65979" cy="10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79" h="105006" extrusionOk="0">
                        <a:moveTo>
                          <a:pt x="16865" y="104958"/>
                        </a:moveTo>
                        <a:cubicBezTo>
                          <a:pt x="43512" y="103053"/>
                          <a:pt x="86336" y="4945"/>
                          <a:pt x="54931" y="183"/>
                        </a:cubicBezTo>
                        <a:cubicBezTo>
                          <a:pt x="35898" y="-2675"/>
                          <a:pt x="22575" y="28758"/>
                          <a:pt x="15914" y="41140"/>
                        </a:cubicBezTo>
                        <a:cubicBezTo>
                          <a:pt x="10204" y="52570"/>
                          <a:pt x="-17394" y="106863"/>
                          <a:pt x="16865" y="104958"/>
                        </a:cubicBezTo>
                        <a:lnTo>
                          <a:pt x="16865" y="10495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5" name="Google Shape;2195;p48"/>
                  <p:cNvSpPr/>
                  <p:nvPr/>
                </p:nvSpPr>
                <p:spPr>
                  <a:xfrm>
                    <a:off x="5001135" y="3440398"/>
                    <a:ext cx="100084" cy="762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084" h="76246" extrusionOk="0">
                        <a:moveTo>
                          <a:pt x="10035" y="74887"/>
                        </a:moveTo>
                        <a:cubicBezTo>
                          <a:pt x="33827" y="86317"/>
                          <a:pt x="120427" y="22499"/>
                          <a:pt x="95684" y="3449"/>
                        </a:cubicBezTo>
                        <a:cubicBezTo>
                          <a:pt x="80458" y="-7981"/>
                          <a:pt x="52860" y="12022"/>
                          <a:pt x="40488" y="19642"/>
                        </a:cubicBezTo>
                        <a:cubicBezTo>
                          <a:pt x="30020" y="26309"/>
                          <a:pt x="-21369" y="60599"/>
                          <a:pt x="10035" y="74887"/>
                        </a:cubicBezTo>
                        <a:lnTo>
                          <a:pt x="10035" y="7488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6" name="Google Shape;2196;p48"/>
                  <p:cNvSpPr/>
                  <p:nvPr/>
                </p:nvSpPr>
                <p:spPr>
                  <a:xfrm>
                    <a:off x="5069374" y="3739085"/>
                    <a:ext cx="114091" cy="445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91" h="44551" extrusionOk="0">
                        <a:moveTo>
                          <a:pt x="3654" y="33374"/>
                        </a:moveTo>
                        <a:cubicBezTo>
                          <a:pt x="18881" y="55282"/>
                          <a:pt x="125466" y="42899"/>
                          <a:pt x="113094" y="14324"/>
                        </a:cubicBezTo>
                        <a:cubicBezTo>
                          <a:pt x="105481" y="-3773"/>
                          <a:pt x="72173" y="37"/>
                          <a:pt x="57899" y="989"/>
                        </a:cubicBezTo>
                        <a:cubicBezTo>
                          <a:pt x="45527" y="989"/>
                          <a:pt x="-15379" y="4799"/>
                          <a:pt x="3654" y="33374"/>
                        </a:cubicBezTo>
                        <a:lnTo>
                          <a:pt x="3654" y="3337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7" name="Google Shape;2197;p48"/>
                  <p:cNvSpPr/>
                  <p:nvPr/>
                </p:nvSpPr>
                <p:spPr>
                  <a:xfrm>
                    <a:off x="4998750" y="4007992"/>
                    <a:ext cx="104913" cy="66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13" h="66038" extrusionOk="0">
                        <a:moveTo>
                          <a:pt x="49" y="16880"/>
                        </a:moveTo>
                        <a:cubicBezTo>
                          <a:pt x="1952" y="43550"/>
                          <a:pt x="99972" y="86413"/>
                          <a:pt x="104731" y="54980"/>
                        </a:cubicBezTo>
                        <a:cubicBezTo>
                          <a:pt x="107586" y="35930"/>
                          <a:pt x="76181" y="22595"/>
                          <a:pt x="63810" y="15928"/>
                        </a:cubicBezTo>
                        <a:cubicBezTo>
                          <a:pt x="52390" y="10213"/>
                          <a:pt x="-1854" y="-17410"/>
                          <a:pt x="49" y="16880"/>
                        </a:cubicBezTo>
                        <a:lnTo>
                          <a:pt x="49" y="1688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8" name="Google Shape;2198;p48"/>
                  <p:cNvSpPr/>
                  <p:nvPr/>
                </p:nvSpPr>
                <p:spPr>
                  <a:xfrm>
                    <a:off x="4807109" y="4197708"/>
                    <a:ext cx="76178" cy="100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78" h="100173" extrusionOk="0">
                        <a:moveTo>
                          <a:pt x="1359" y="10044"/>
                        </a:moveTo>
                        <a:cubicBezTo>
                          <a:pt x="-10061" y="33857"/>
                          <a:pt x="53700" y="120534"/>
                          <a:pt x="72733" y="95769"/>
                        </a:cubicBezTo>
                        <a:cubicBezTo>
                          <a:pt x="84153" y="80529"/>
                          <a:pt x="64168" y="52907"/>
                          <a:pt x="56555" y="40524"/>
                        </a:cubicBezTo>
                        <a:cubicBezTo>
                          <a:pt x="49893" y="30047"/>
                          <a:pt x="16585" y="-21388"/>
                          <a:pt x="1359" y="10044"/>
                        </a:cubicBezTo>
                        <a:lnTo>
                          <a:pt x="1359" y="1004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9" name="Google Shape;2199;p48"/>
                  <p:cNvSpPr/>
                  <p:nvPr/>
                </p:nvSpPr>
                <p:spPr>
                  <a:xfrm>
                    <a:off x="4541305" y="4266007"/>
                    <a:ext cx="44512" cy="114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12" h="114192" extrusionOk="0">
                        <a:moveTo>
                          <a:pt x="11168" y="3658"/>
                        </a:moveTo>
                        <a:cubicBezTo>
                          <a:pt x="-10720" y="18898"/>
                          <a:pt x="1651" y="125577"/>
                          <a:pt x="30201" y="113195"/>
                        </a:cubicBezTo>
                        <a:cubicBezTo>
                          <a:pt x="48282" y="105575"/>
                          <a:pt x="44476" y="72237"/>
                          <a:pt x="43524" y="57950"/>
                        </a:cubicBezTo>
                        <a:cubicBezTo>
                          <a:pt x="42572" y="45568"/>
                          <a:pt x="39717" y="-15392"/>
                          <a:pt x="11168" y="3658"/>
                        </a:cubicBezTo>
                        <a:lnTo>
                          <a:pt x="11168" y="365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00" name="Google Shape;2200;p48"/>
                <p:cNvGrpSpPr/>
                <p:nvPr/>
              </p:nvGrpSpPr>
              <p:grpSpPr>
                <a:xfrm>
                  <a:off x="4468650" y="3171293"/>
                  <a:ext cx="591964" cy="758994"/>
                  <a:chOff x="2300375" y="3153681"/>
                  <a:chExt cx="591964" cy="758994"/>
                </a:xfrm>
              </p:grpSpPr>
              <p:sp>
                <p:nvSpPr>
                  <p:cNvPr id="2201" name="Google Shape;2201;p48"/>
                  <p:cNvSpPr/>
                  <p:nvPr/>
                </p:nvSpPr>
                <p:spPr>
                  <a:xfrm>
                    <a:off x="2325155" y="3509527"/>
                    <a:ext cx="567185" cy="286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7185" h="286974" extrusionOk="0">
                        <a:moveTo>
                          <a:pt x="0" y="282892"/>
                        </a:moveTo>
                        <a:cubicBezTo>
                          <a:pt x="43776" y="281940"/>
                          <a:pt x="88504" y="283845"/>
                          <a:pt x="132280" y="284797"/>
                        </a:cubicBezTo>
                        <a:cubicBezTo>
                          <a:pt x="276931" y="288607"/>
                          <a:pt x="422534" y="287655"/>
                          <a:pt x="567185" y="280035"/>
                        </a:cubicBezTo>
                        <a:cubicBezTo>
                          <a:pt x="566234" y="192405"/>
                          <a:pt x="539587" y="83820"/>
                          <a:pt x="505328" y="0"/>
                        </a:cubicBezTo>
                        <a:cubicBezTo>
                          <a:pt x="335934" y="85725"/>
                          <a:pt x="168443" y="193357"/>
                          <a:pt x="0" y="28289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2" name="Google Shape;2202;p48"/>
                  <p:cNvSpPr/>
                  <p:nvPr/>
                </p:nvSpPr>
                <p:spPr>
                  <a:xfrm>
                    <a:off x="2302055" y="3153681"/>
                    <a:ext cx="156577" cy="63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577" h="634598" extrusionOk="0">
                        <a:moveTo>
                          <a:pt x="30706" y="599729"/>
                        </a:moveTo>
                        <a:cubicBezTo>
                          <a:pt x="14528" y="550199"/>
                          <a:pt x="7866" y="500669"/>
                          <a:pt x="3108" y="451139"/>
                        </a:cubicBezTo>
                        <a:cubicBezTo>
                          <a:pt x="1205" y="426374"/>
                          <a:pt x="-698" y="401609"/>
                          <a:pt x="253" y="376844"/>
                        </a:cubicBezTo>
                        <a:cubicBezTo>
                          <a:pt x="253" y="352079"/>
                          <a:pt x="3108" y="327314"/>
                          <a:pt x="5011" y="302549"/>
                        </a:cubicBezTo>
                        <a:cubicBezTo>
                          <a:pt x="7866" y="277784"/>
                          <a:pt x="9770" y="253019"/>
                          <a:pt x="13576" y="228254"/>
                        </a:cubicBezTo>
                        <a:cubicBezTo>
                          <a:pt x="18335" y="203489"/>
                          <a:pt x="23093" y="178724"/>
                          <a:pt x="28803" y="153959"/>
                        </a:cubicBezTo>
                        <a:cubicBezTo>
                          <a:pt x="40223" y="104429"/>
                          <a:pt x="52594" y="54899"/>
                          <a:pt x="70676" y="5369"/>
                        </a:cubicBezTo>
                        <a:cubicBezTo>
                          <a:pt x="72579" y="1559"/>
                          <a:pt x="76385" y="-1299"/>
                          <a:pt x="81144" y="606"/>
                        </a:cubicBezTo>
                        <a:cubicBezTo>
                          <a:pt x="83047" y="1559"/>
                          <a:pt x="84950" y="3464"/>
                          <a:pt x="85902" y="5369"/>
                        </a:cubicBezTo>
                        <a:cubicBezTo>
                          <a:pt x="103983" y="54899"/>
                          <a:pt x="116355" y="104429"/>
                          <a:pt x="127775" y="153959"/>
                        </a:cubicBezTo>
                        <a:cubicBezTo>
                          <a:pt x="133485" y="178724"/>
                          <a:pt x="138243" y="203489"/>
                          <a:pt x="143001" y="228254"/>
                        </a:cubicBezTo>
                        <a:cubicBezTo>
                          <a:pt x="147759" y="253019"/>
                          <a:pt x="149663" y="277784"/>
                          <a:pt x="151566" y="302549"/>
                        </a:cubicBezTo>
                        <a:cubicBezTo>
                          <a:pt x="153469" y="327314"/>
                          <a:pt x="156324" y="352079"/>
                          <a:pt x="156324" y="376844"/>
                        </a:cubicBezTo>
                        <a:cubicBezTo>
                          <a:pt x="157276" y="401609"/>
                          <a:pt x="155373" y="426374"/>
                          <a:pt x="153469" y="451139"/>
                        </a:cubicBezTo>
                        <a:cubicBezTo>
                          <a:pt x="148711" y="500669"/>
                          <a:pt x="142050" y="550199"/>
                          <a:pt x="125871" y="599729"/>
                        </a:cubicBezTo>
                        <a:cubicBezTo>
                          <a:pt x="117306" y="626399"/>
                          <a:pt x="88757" y="640686"/>
                          <a:pt x="62111" y="632114"/>
                        </a:cubicBezTo>
                        <a:cubicBezTo>
                          <a:pt x="47836" y="627351"/>
                          <a:pt x="35464" y="614016"/>
                          <a:pt x="30706" y="59972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3" name="Google Shape;2203;p48"/>
                  <p:cNvSpPr/>
                  <p:nvPr/>
                </p:nvSpPr>
                <p:spPr>
                  <a:xfrm>
                    <a:off x="2343460" y="3157145"/>
                    <a:ext cx="38066" cy="607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66" h="607695" extrusionOk="0">
                        <a:moveTo>
                          <a:pt x="7613" y="596265"/>
                        </a:moveTo>
                        <a:cubicBezTo>
                          <a:pt x="3807" y="546735"/>
                          <a:pt x="1903" y="497205"/>
                          <a:pt x="952" y="447675"/>
                        </a:cubicBezTo>
                        <a:lnTo>
                          <a:pt x="0" y="373380"/>
                        </a:lnTo>
                        <a:lnTo>
                          <a:pt x="952" y="299085"/>
                        </a:lnTo>
                        <a:lnTo>
                          <a:pt x="2855" y="224790"/>
                        </a:lnTo>
                        <a:lnTo>
                          <a:pt x="6662" y="150495"/>
                        </a:lnTo>
                        <a:cubicBezTo>
                          <a:pt x="9517" y="100965"/>
                          <a:pt x="12371" y="51435"/>
                          <a:pt x="17130" y="1905"/>
                        </a:cubicBezTo>
                        <a:cubicBezTo>
                          <a:pt x="17130" y="952"/>
                          <a:pt x="18081" y="0"/>
                          <a:pt x="19033" y="0"/>
                        </a:cubicBezTo>
                        <a:cubicBezTo>
                          <a:pt x="19985" y="0"/>
                          <a:pt x="20936" y="952"/>
                          <a:pt x="20936" y="1905"/>
                        </a:cubicBezTo>
                        <a:cubicBezTo>
                          <a:pt x="25695" y="51435"/>
                          <a:pt x="28550" y="100965"/>
                          <a:pt x="31404" y="150495"/>
                        </a:cubicBezTo>
                        <a:lnTo>
                          <a:pt x="35211" y="224790"/>
                        </a:lnTo>
                        <a:lnTo>
                          <a:pt x="37114" y="299085"/>
                        </a:lnTo>
                        <a:lnTo>
                          <a:pt x="38066" y="373380"/>
                        </a:lnTo>
                        <a:lnTo>
                          <a:pt x="37114" y="447675"/>
                        </a:lnTo>
                        <a:cubicBezTo>
                          <a:pt x="35211" y="497205"/>
                          <a:pt x="34259" y="546735"/>
                          <a:pt x="30453" y="596265"/>
                        </a:cubicBezTo>
                        <a:cubicBezTo>
                          <a:pt x="29501" y="602933"/>
                          <a:pt x="23791" y="607695"/>
                          <a:pt x="17130" y="607695"/>
                        </a:cubicBezTo>
                        <a:cubicBezTo>
                          <a:pt x="12371" y="606743"/>
                          <a:pt x="7613" y="601980"/>
                          <a:pt x="7613" y="59626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4" name="Google Shape;2204;p48"/>
                  <p:cNvSpPr/>
                  <p:nvPr/>
                </p:nvSpPr>
                <p:spPr>
                  <a:xfrm>
                    <a:off x="2374648" y="3507480"/>
                    <a:ext cx="468199" cy="303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199" h="303387" extrusionOk="0">
                        <a:moveTo>
                          <a:pt x="10454" y="230690"/>
                        </a:moveTo>
                        <a:cubicBezTo>
                          <a:pt x="39955" y="197352"/>
                          <a:pt x="72311" y="170682"/>
                          <a:pt x="106571" y="145917"/>
                        </a:cubicBezTo>
                        <a:cubicBezTo>
                          <a:pt x="123701" y="133535"/>
                          <a:pt x="140830" y="122105"/>
                          <a:pt x="158912" y="111627"/>
                        </a:cubicBezTo>
                        <a:cubicBezTo>
                          <a:pt x="176993" y="101150"/>
                          <a:pt x="196026" y="91625"/>
                          <a:pt x="215059" y="82100"/>
                        </a:cubicBezTo>
                        <a:cubicBezTo>
                          <a:pt x="234092" y="73527"/>
                          <a:pt x="253125" y="64002"/>
                          <a:pt x="273110" y="56382"/>
                        </a:cubicBezTo>
                        <a:cubicBezTo>
                          <a:pt x="293095" y="48762"/>
                          <a:pt x="313080" y="42095"/>
                          <a:pt x="334016" y="34475"/>
                        </a:cubicBezTo>
                        <a:cubicBezTo>
                          <a:pt x="374937" y="21140"/>
                          <a:pt x="416810" y="8757"/>
                          <a:pt x="460586" y="185"/>
                        </a:cubicBezTo>
                        <a:cubicBezTo>
                          <a:pt x="464392" y="-768"/>
                          <a:pt x="468199" y="2090"/>
                          <a:pt x="468199" y="5900"/>
                        </a:cubicBezTo>
                        <a:cubicBezTo>
                          <a:pt x="468199" y="7805"/>
                          <a:pt x="468199" y="9710"/>
                          <a:pt x="467247" y="11615"/>
                        </a:cubicBezTo>
                        <a:cubicBezTo>
                          <a:pt x="438698" y="46857"/>
                          <a:pt x="408245" y="77337"/>
                          <a:pt x="377792" y="107817"/>
                        </a:cubicBezTo>
                        <a:cubicBezTo>
                          <a:pt x="362566" y="123057"/>
                          <a:pt x="346387" y="137345"/>
                          <a:pt x="330209" y="151632"/>
                        </a:cubicBezTo>
                        <a:cubicBezTo>
                          <a:pt x="314031" y="165920"/>
                          <a:pt x="296901" y="178302"/>
                          <a:pt x="279772" y="190685"/>
                        </a:cubicBezTo>
                        <a:cubicBezTo>
                          <a:pt x="262642" y="203067"/>
                          <a:pt x="245512" y="215450"/>
                          <a:pt x="227431" y="226880"/>
                        </a:cubicBezTo>
                        <a:cubicBezTo>
                          <a:pt x="209349" y="238310"/>
                          <a:pt x="191268" y="247835"/>
                          <a:pt x="172235" y="257360"/>
                        </a:cubicBezTo>
                        <a:cubicBezTo>
                          <a:pt x="134169" y="275457"/>
                          <a:pt x="95151" y="292602"/>
                          <a:pt x="52327" y="302127"/>
                        </a:cubicBezTo>
                        <a:cubicBezTo>
                          <a:pt x="29487" y="307842"/>
                          <a:pt x="6647" y="293555"/>
                          <a:pt x="937" y="270695"/>
                        </a:cubicBezTo>
                        <a:cubicBezTo>
                          <a:pt x="-1918" y="254502"/>
                          <a:pt x="1889" y="240215"/>
                          <a:pt x="10454" y="23069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5" name="Google Shape;2205;p48"/>
                  <p:cNvSpPr/>
                  <p:nvPr/>
                </p:nvSpPr>
                <p:spPr>
                  <a:xfrm>
                    <a:off x="2361542" y="3517190"/>
                    <a:ext cx="443470" cy="2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470" h="271650" extrusionOk="0">
                        <a:moveTo>
                          <a:pt x="3807" y="252413"/>
                        </a:moveTo>
                        <a:cubicBezTo>
                          <a:pt x="38066" y="227647"/>
                          <a:pt x="73277" y="204788"/>
                          <a:pt x="109440" y="181927"/>
                        </a:cubicBezTo>
                        <a:lnTo>
                          <a:pt x="162733" y="148590"/>
                        </a:lnTo>
                        <a:lnTo>
                          <a:pt x="216977" y="117157"/>
                        </a:lnTo>
                        <a:lnTo>
                          <a:pt x="272173" y="86677"/>
                        </a:lnTo>
                        <a:lnTo>
                          <a:pt x="328320" y="57150"/>
                        </a:lnTo>
                        <a:cubicBezTo>
                          <a:pt x="365435" y="38100"/>
                          <a:pt x="402549" y="18097"/>
                          <a:pt x="441567" y="0"/>
                        </a:cubicBezTo>
                        <a:cubicBezTo>
                          <a:pt x="442519" y="0"/>
                          <a:pt x="443471" y="0"/>
                          <a:pt x="443471" y="952"/>
                        </a:cubicBezTo>
                        <a:cubicBezTo>
                          <a:pt x="443471" y="1905"/>
                          <a:pt x="443471" y="2857"/>
                          <a:pt x="442519" y="2857"/>
                        </a:cubicBezTo>
                        <a:cubicBezTo>
                          <a:pt x="408259" y="27622"/>
                          <a:pt x="374000" y="51435"/>
                          <a:pt x="338789" y="75247"/>
                        </a:cubicBezTo>
                        <a:lnTo>
                          <a:pt x="286448" y="110490"/>
                        </a:lnTo>
                        <a:lnTo>
                          <a:pt x="233155" y="144780"/>
                        </a:lnTo>
                        <a:lnTo>
                          <a:pt x="179862" y="178117"/>
                        </a:lnTo>
                        <a:lnTo>
                          <a:pt x="125618" y="210502"/>
                        </a:lnTo>
                        <a:cubicBezTo>
                          <a:pt x="88504" y="231457"/>
                          <a:pt x="52341" y="251460"/>
                          <a:pt x="14275" y="270510"/>
                        </a:cubicBezTo>
                        <a:cubicBezTo>
                          <a:pt x="9517" y="273367"/>
                          <a:pt x="2855" y="270510"/>
                          <a:pt x="952" y="265747"/>
                        </a:cubicBezTo>
                        <a:cubicBezTo>
                          <a:pt x="-952" y="260985"/>
                          <a:pt x="0" y="255270"/>
                          <a:pt x="3807" y="25241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6" name="Google Shape;2206;p48"/>
                  <p:cNvSpPr/>
                  <p:nvPr/>
                </p:nvSpPr>
                <p:spPr>
                  <a:xfrm>
                    <a:off x="2300375" y="3756075"/>
                    <a:ext cx="156600" cy="1566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Albert Sans"/>
                      <a:ea typeface="Albert Sans"/>
                      <a:cs typeface="Albert Sans"/>
                      <a:sym typeface="Albert Sans"/>
                    </a:endParaRPr>
                  </a:p>
                </p:txBody>
              </p:sp>
            </p:grpSp>
          </p:grpSp>
        </p:grpSp>
      </p:grpSp>
      <p:grpSp>
        <p:nvGrpSpPr>
          <p:cNvPr id="2207" name="Google Shape;2207;p48"/>
          <p:cNvGrpSpPr/>
          <p:nvPr/>
        </p:nvGrpSpPr>
        <p:grpSpPr>
          <a:xfrm>
            <a:off x="4780433" y="2658413"/>
            <a:ext cx="1345329" cy="1430371"/>
            <a:chOff x="5824076" y="1889351"/>
            <a:chExt cx="1879213" cy="1998003"/>
          </a:xfrm>
        </p:grpSpPr>
        <p:sp>
          <p:nvSpPr>
            <p:cNvPr id="2208" name="Google Shape;2208;p48"/>
            <p:cNvSpPr/>
            <p:nvPr/>
          </p:nvSpPr>
          <p:spPr>
            <a:xfrm flipH="1">
              <a:off x="6137214" y="1889351"/>
              <a:ext cx="187960" cy="44984"/>
            </a:xfrm>
            <a:custGeom>
              <a:avLst/>
              <a:gdLst/>
              <a:ahLst/>
              <a:cxnLst/>
              <a:rect l="l" t="t" r="r" b="b"/>
              <a:pathLst>
                <a:path w="173235" h="41460" extrusionOk="0">
                  <a:moveTo>
                    <a:pt x="17" y="11970"/>
                  </a:moveTo>
                  <a:cubicBezTo>
                    <a:pt x="-934" y="22447"/>
                    <a:pt x="37132" y="34830"/>
                    <a:pt x="84715" y="39592"/>
                  </a:cubicBezTo>
                  <a:cubicBezTo>
                    <a:pt x="133249" y="44355"/>
                    <a:pt x="172267" y="39592"/>
                    <a:pt x="173218" y="30067"/>
                  </a:cubicBezTo>
                  <a:cubicBezTo>
                    <a:pt x="174170" y="19590"/>
                    <a:pt x="136104" y="7207"/>
                    <a:pt x="88521" y="2445"/>
                  </a:cubicBezTo>
                  <a:cubicBezTo>
                    <a:pt x="40939" y="-3270"/>
                    <a:pt x="1921" y="1492"/>
                    <a:pt x="17" y="1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flipH="1">
              <a:off x="7202132" y="1889803"/>
              <a:ext cx="187527" cy="44429"/>
            </a:xfrm>
            <a:custGeom>
              <a:avLst/>
              <a:gdLst/>
              <a:ahLst/>
              <a:cxnLst/>
              <a:rect l="l" t="t" r="r" b="b"/>
              <a:pathLst>
                <a:path w="173235" h="41043" extrusionOk="0">
                  <a:moveTo>
                    <a:pt x="173218" y="11552"/>
                  </a:moveTo>
                  <a:cubicBezTo>
                    <a:pt x="174170" y="22030"/>
                    <a:pt x="136104" y="34412"/>
                    <a:pt x="88521" y="39175"/>
                  </a:cubicBezTo>
                  <a:cubicBezTo>
                    <a:pt x="39987" y="43937"/>
                    <a:pt x="969" y="39175"/>
                    <a:pt x="17" y="29650"/>
                  </a:cubicBezTo>
                  <a:cubicBezTo>
                    <a:pt x="-934" y="19172"/>
                    <a:pt x="37132" y="6790"/>
                    <a:pt x="84715" y="2027"/>
                  </a:cubicBezTo>
                  <a:cubicBezTo>
                    <a:pt x="132297" y="-2735"/>
                    <a:pt x="172267" y="1075"/>
                    <a:pt x="173218" y="11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flipH="1">
              <a:off x="7217448" y="1893236"/>
              <a:ext cx="86259" cy="790499"/>
            </a:xfrm>
            <a:custGeom>
              <a:avLst/>
              <a:gdLst/>
              <a:ahLst/>
              <a:cxnLst/>
              <a:rect l="l" t="t" r="r" b="b"/>
              <a:pathLst>
                <a:path w="79685" h="730253" extrusionOk="0">
                  <a:moveTo>
                    <a:pt x="572" y="4550"/>
                  </a:moveTo>
                  <a:cubicBezTo>
                    <a:pt x="-2283" y="47412"/>
                    <a:pt x="6282" y="92180"/>
                    <a:pt x="10089" y="135042"/>
                  </a:cubicBezTo>
                  <a:cubicBezTo>
                    <a:pt x="17702" y="211242"/>
                    <a:pt x="25315" y="287442"/>
                    <a:pt x="32928" y="363642"/>
                  </a:cubicBezTo>
                  <a:cubicBezTo>
                    <a:pt x="45300" y="484610"/>
                    <a:pt x="54816" y="608435"/>
                    <a:pt x="75753" y="728450"/>
                  </a:cubicBezTo>
                  <a:cubicBezTo>
                    <a:pt x="75753" y="731307"/>
                    <a:pt x="80511" y="730355"/>
                    <a:pt x="79559" y="728450"/>
                  </a:cubicBezTo>
                  <a:cubicBezTo>
                    <a:pt x="72898" y="607482"/>
                    <a:pt x="59575" y="487467"/>
                    <a:pt x="47203" y="366500"/>
                  </a:cubicBezTo>
                  <a:cubicBezTo>
                    <a:pt x="39590" y="291252"/>
                    <a:pt x="32928" y="215052"/>
                    <a:pt x="25315" y="139805"/>
                  </a:cubicBezTo>
                  <a:cubicBezTo>
                    <a:pt x="20557" y="95990"/>
                    <a:pt x="20557" y="48365"/>
                    <a:pt x="10089" y="5502"/>
                  </a:cubicBezTo>
                  <a:cubicBezTo>
                    <a:pt x="10089" y="-1165"/>
                    <a:pt x="1524" y="-2118"/>
                    <a:pt x="572" y="4550"/>
                  </a:cubicBezTo>
                  <a:lnTo>
                    <a:pt x="572" y="45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flipH="1">
              <a:off x="6223680" y="1893236"/>
              <a:ext cx="86259" cy="790499"/>
            </a:xfrm>
            <a:custGeom>
              <a:avLst/>
              <a:gdLst/>
              <a:ahLst/>
              <a:cxnLst/>
              <a:rect l="l" t="t" r="r" b="b"/>
              <a:pathLst>
                <a:path w="79685" h="730253" extrusionOk="0">
                  <a:moveTo>
                    <a:pt x="79113" y="4550"/>
                  </a:moveTo>
                  <a:cubicBezTo>
                    <a:pt x="81968" y="47412"/>
                    <a:pt x="73403" y="92180"/>
                    <a:pt x="69597" y="135042"/>
                  </a:cubicBezTo>
                  <a:cubicBezTo>
                    <a:pt x="61983" y="211242"/>
                    <a:pt x="54370" y="287442"/>
                    <a:pt x="46757" y="363642"/>
                  </a:cubicBezTo>
                  <a:cubicBezTo>
                    <a:pt x="34385" y="484610"/>
                    <a:pt x="24869" y="608435"/>
                    <a:pt x="3933" y="728450"/>
                  </a:cubicBezTo>
                  <a:cubicBezTo>
                    <a:pt x="3933" y="731307"/>
                    <a:pt x="-826" y="730355"/>
                    <a:pt x="126" y="728450"/>
                  </a:cubicBezTo>
                  <a:cubicBezTo>
                    <a:pt x="6787" y="607482"/>
                    <a:pt x="20111" y="487467"/>
                    <a:pt x="32482" y="366500"/>
                  </a:cubicBezTo>
                  <a:cubicBezTo>
                    <a:pt x="40095" y="291252"/>
                    <a:pt x="46757" y="215052"/>
                    <a:pt x="54370" y="139805"/>
                  </a:cubicBezTo>
                  <a:cubicBezTo>
                    <a:pt x="59128" y="95990"/>
                    <a:pt x="59128" y="48365"/>
                    <a:pt x="69597" y="5502"/>
                  </a:cubicBezTo>
                  <a:cubicBezTo>
                    <a:pt x="69597" y="-1165"/>
                    <a:pt x="78161" y="-2118"/>
                    <a:pt x="79113" y="4550"/>
                  </a:cubicBezTo>
                  <a:lnTo>
                    <a:pt x="79113" y="45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12" name="Google Shape;2212;p48"/>
            <p:cNvGrpSpPr/>
            <p:nvPr/>
          </p:nvGrpSpPr>
          <p:grpSpPr>
            <a:xfrm flipH="1">
              <a:off x="6209834" y="3561142"/>
              <a:ext cx="1107013" cy="326213"/>
              <a:chOff x="3874693" y="3395662"/>
              <a:chExt cx="1021418" cy="300990"/>
            </a:xfrm>
          </p:grpSpPr>
          <p:sp>
            <p:nvSpPr>
              <p:cNvPr id="2213" name="Google Shape;2213;p48"/>
              <p:cNvSpPr/>
              <p:nvPr/>
            </p:nvSpPr>
            <p:spPr>
              <a:xfrm>
                <a:off x="3874693" y="3395662"/>
                <a:ext cx="153363" cy="300037"/>
              </a:xfrm>
              <a:custGeom>
                <a:avLst/>
                <a:gdLst/>
                <a:ahLst/>
                <a:cxnLst/>
                <a:rect l="l" t="t" r="r" b="b"/>
                <a:pathLst>
                  <a:path w="153363" h="300037" extrusionOk="0">
                    <a:moveTo>
                      <a:pt x="25842" y="297180"/>
                    </a:moveTo>
                    <a:cubicBezTo>
                      <a:pt x="18229" y="291465"/>
                      <a:pt x="13470" y="286703"/>
                      <a:pt x="11567" y="282893"/>
                    </a:cubicBezTo>
                    <a:cubicBezTo>
                      <a:pt x="8712" y="279082"/>
                      <a:pt x="9664" y="276225"/>
                      <a:pt x="8712" y="273368"/>
                    </a:cubicBezTo>
                    <a:cubicBezTo>
                      <a:pt x="7760" y="266700"/>
                      <a:pt x="6809" y="260985"/>
                      <a:pt x="5857" y="254318"/>
                    </a:cubicBezTo>
                    <a:cubicBezTo>
                      <a:pt x="3954" y="241935"/>
                      <a:pt x="2051" y="228600"/>
                      <a:pt x="1099" y="216218"/>
                    </a:cubicBezTo>
                    <a:cubicBezTo>
                      <a:pt x="-804" y="191453"/>
                      <a:pt x="147" y="166688"/>
                      <a:pt x="1099" y="142875"/>
                    </a:cubicBezTo>
                    <a:cubicBezTo>
                      <a:pt x="2051" y="119063"/>
                      <a:pt x="3954" y="94297"/>
                      <a:pt x="7760" y="70485"/>
                    </a:cubicBezTo>
                    <a:cubicBezTo>
                      <a:pt x="10615" y="46672"/>
                      <a:pt x="15374" y="22860"/>
                      <a:pt x="22035" y="0"/>
                    </a:cubicBezTo>
                    <a:cubicBezTo>
                      <a:pt x="65811" y="14288"/>
                      <a:pt x="109587" y="27622"/>
                      <a:pt x="153363" y="40958"/>
                    </a:cubicBezTo>
                    <a:cubicBezTo>
                      <a:pt x="149557" y="64770"/>
                      <a:pt x="142895" y="87630"/>
                      <a:pt x="136234" y="110490"/>
                    </a:cubicBezTo>
                    <a:cubicBezTo>
                      <a:pt x="129572" y="133350"/>
                      <a:pt x="121007" y="155257"/>
                      <a:pt x="113394" y="177165"/>
                    </a:cubicBezTo>
                    <a:cubicBezTo>
                      <a:pt x="104829" y="199072"/>
                      <a:pt x="96264" y="220980"/>
                      <a:pt x="85796" y="241935"/>
                    </a:cubicBezTo>
                    <a:cubicBezTo>
                      <a:pt x="80086" y="252413"/>
                      <a:pt x="75328" y="262890"/>
                      <a:pt x="68666" y="273368"/>
                    </a:cubicBezTo>
                    <a:cubicBezTo>
                      <a:pt x="65811" y="278130"/>
                      <a:pt x="62956" y="283845"/>
                      <a:pt x="59150" y="288607"/>
                    </a:cubicBezTo>
                    <a:cubicBezTo>
                      <a:pt x="57246" y="291465"/>
                      <a:pt x="57246" y="294322"/>
                      <a:pt x="53440" y="296228"/>
                    </a:cubicBezTo>
                    <a:cubicBezTo>
                      <a:pt x="50585" y="298132"/>
                      <a:pt x="44875" y="299085"/>
                      <a:pt x="36310" y="300038"/>
                    </a:cubicBezTo>
                    <a:cubicBezTo>
                      <a:pt x="32503" y="300038"/>
                      <a:pt x="29648" y="298132"/>
                      <a:pt x="25842" y="2971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4" name="Google Shape;2214;p48"/>
              <p:cNvSpPr/>
              <p:nvPr/>
            </p:nvSpPr>
            <p:spPr>
              <a:xfrm>
                <a:off x="4742748" y="3396615"/>
                <a:ext cx="153363" cy="300037"/>
              </a:xfrm>
              <a:custGeom>
                <a:avLst/>
                <a:gdLst/>
                <a:ahLst/>
                <a:cxnLst/>
                <a:rect l="l" t="t" r="r" b="b"/>
                <a:pathLst>
                  <a:path w="153363" h="300037" extrusionOk="0">
                    <a:moveTo>
                      <a:pt x="117053" y="300038"/>
                    </a:moveTo>
                    <a:cubicBezTo>
                      <a:pt x="108488" y="300038"/>
                      <a:pt x="102779" y="299085"/>
                      <a:pt x="99924" y="296228"/>
                    </a:cubicBezTo>
                    <a:cubicBezTo>
                      <a:pt x="96117" y="294322"/>
                      <a:pt x="96117" y="291465"/>
                      <a:pt x="94214" y="288607"/>
                    </a:cubicBezTo>
                    <a:cubicBezTo>
                      <a:pt x="91359" y="283845"/>
                      <a:pt x="88504" y="278130"/>
                      <a:pt x="84697" y="273367"/>
                    </a:cubicBezTo>
                    <a:cubicBezTo>
                      <a:pt x="78036" y="262890"/>
                      <a:pt x="72326" y="253365"/>
                      <a:pt x="67567" y="241935"/>
                    </a:cubicBezTo>
                    <a:cubicBezTo>
                      <a:pt x="57099" y="220980"/>
                      <a:pt x="48534" y="199072"/>
                      <a:pt x="39969" y="177165"/>
                    </a:cubicBezTo>
                    <a:cubicBezTo>
                      <a:pt x="31405" y="155257"/>
                      <a:pt x="23791" y="132397"/>
                      <a:pt x="17130" y="110490"/>
                    </a:cubicBezTo>
                    <a:cubicBezTo>
                      <a:pt x="10468" y="87630"/>
                      <a:pt x="3807" y="64770"/>
                      <a:pt x="0" y="40957"/>
                    </a:cubicBezTo>
                    <a:cubicBezTo>
                      <a:pt x="43776" y="27622"/>
                      <a:pt x="87552" y="13335"/>
                      <a:pt x="131328" y="0"/>
                    </a:cubicBezTo>
                    <a:cubicBezTo>
                      <a:pt x="137990" y="22860"/>
                      <a:pt x="141796" y="46672"/>
                      <a:pt x="145603" y="70485"/>
                    </a:cubicBezTo>
                    <a:cubicBezTo>
                      <a:pt x="148458" y="94297"/>
                      <a:pt x="151313" y="118110"/>
                      <a:pt x="152265" y="142875"/>
                    </a:cubicBezTo>
                    <a:cubicBezTo>
                      <a:pt x="153216" y="166688"/>
                      <a:pt x="154168" y="191453"/>
                      <a:pt x="152265" y="216217"/>
                    </a:cubicBezTo>
                    <a:cubicBezTo>
                      <a:pt x="151313" y="228600"/>
                      <a:pt x="150361" y="240982"/>
                      <a:pt x="147506" y="254317"/>
                    </a:cubicBezTo>
                    <a:cubicBezTo>
                      <a:pt x="146555" y="260985"/>
                      <a:pt x="145603" y="266700"/>
                      <a:pt x="144651" y="273367"/>
                    </a:cubicBezTo>
                    <a:cubicBezTo>
                      <a:pt x="143700" y="276225"/>
                      <a:pt x="144651" y="279082"/>
                      <a:pt x="141796" y="282892"/>
                    </a:cubicBezTo>
                    <a:cubicBezTo>
                      <a:pt x="139893" y="286703"/>
                      <a:pt x="135135" y="291465"/>
                      <a:pt x="127521" y="297180"/>
                    </a:cubicBezTo>
                    <a:cubicBezTo>
                      <a:pt x="123715" y="297180"/>
                      <a:pt x="119908" y="299085"/>
                      <a:pt x="117053" y="300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5" name="Google Shape;2215;p48"/>
            <p:cNvSpPr/>
            <p:nvPr/>
          </p:nvSpPr>
          <p:spPr>
            <a:xfrm flipH="1">
              <a:off x="5991939" y="2299757"/>
              <a:ext cx="1545327" cy="1474445"/>
            </a:xfrm>
            <a:custGeom>
              <a:avLst/>
              <a:gdLst/>
              <a:ahLst/>
              <a:cxnLst/>
              <a:rect l="l" t="t" r="r" b="b"/>
              <a:pathLst>
                <a:path w="1427554" h="1362074" extrusionOk="0">
                  <a:moveTo>
                    <a:pt x="713777" y="1362075"/>
                  </a:moveTo>
                  <a:cubicBezTo>
                    <a:pt x="526302" y="1362075"/>
                    <a:pt x="335971" y="1341120"/>
                    <a:pt x="145640" y="1303020"/>
                  </a:cubicBezTo>
                  <a:cubicBezTo>
                    <a:pt x="109477" y="1295400"/>
                    <a:pt x="59991" y="1248727"/>
                    <a:pt x="53330" y="1214438"/>
                  </a:cubicBezTo>
                  <a:cubicBezTo>
                    <a:pt x="-21851" y="859155"/>
                    <a:pt x="-17093" y="511492"/>
                    <a:pt x="64750" y="154305"/>
                  </a:cubicBezTo>
                  <a:cubicBezTo>
                    <a:pt x="72363" y="120967"/>
                    <a:pt x="121849" y="72390"/>
                    <a:pt x="158012" y="63817"/>
                  </a:cubicBezTo>
                  <a:cubicBezTo>
                    <a:pt x="343584" y="21907"/>
                    <a:pt x="530108" y="0"/>
                    <a:pt x="713777" y="0"/>
                  </a:cubicBezTo>
                  <a:cubicBezTo>
                    <a:pt x="897446" y="0"/>
                    <a:pt x="1083019" y="22860"/>
                    <a:pt x="1270494" y="63817"/>
                  </a:cubicBezTo>
                  <a:cubicBezTo>
                    <a:pt x="1305706" y="72390"/>
                    <a:pt x="1355192" y="120015"/>
                    <a:pt x="1362805" y="154305"/>
                  </a:cubicBezTo>
                  <a:cubicBezTo>
                    <a:pt x="1444647" y="510540"/>
                    <a:pt x="1449405" y="858202"/>
                    <a:pt x="1374225" y="1214438"/>
                  </a:cubicBezTo>
                  <a:cubicBezTo>
                    <a:pt x="1366611" y="1247775"/>
                    <a:pt x="1318077" y="1295400"/>
                    <a:pt x="1280963" y="1303020"/>
                  </a:cubicBezTo>
                  <a:cubicBezTo>
                    <a:pt x="1091584" y="1342073"/>
                    <a:pt x="901253" y="1362075"/>
                    <a:pt x="713777" y="13620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flipH="1">
              <a:off x="6105045" y="2407123"/>
              <a:ext cx="1319240" cy="1258995"/>
            </a:xfrm>
            <a:custGeom>
              <a:avLst/>
              <a:gdLst/>
              <a:ahLst/>
              <a:cxnLst/>
              <a:rect l="l" t="t" r="r" b="b"/>
              <a:pathLst>
                <a:path w="1218697" h="1163044" extrusionOk="0">
                  <a:moveTo>
                    <a:pt x="609536" y="1163002"/>
                  </a:moveTo>
                  <a:cubicBezTo>
                    <a:pt x="447755" y="1163002"/>
                    <a:pt x="283118" y="1147763"/>
                    <a:pt x="118483" y="1119188"/>
                  </a:cubicBezTo>
                  <a:cubicBezTo>
                    <a:pt x="87078" y="1113473"/>
                    <a:pt x="46157" y="1074420"/>
                    <a:pt x="40447" y="1043940"/>
                  </a:cubicBezTo>
                  <a:cubicBezTo>
                    <a:pt x="-16652" y="736283"/>
                    <a:pt x="-12846" y="432435"/>
                    <a:pt x="49012" y="123825"/>
                  </a:cubicBezTo>
                  <a:cubicBezTo>
                    <a:pt x="54722" y="94298"/>
                    <a:pt x="96594" y="54292"/>
                    <a:pt x="127999" y="47625"/>
                  </a:cubicBezTo>
                  <a:cubicBezTo>
                    <a:pt x="288828" y="16192"/>
                    <a:pt x="450610" y="0"/>
                    <a:pt x="609536" y="0"/>
                  </a:cubicBezTo>
                  <a:cubicBezTo>
                    <a:pt x="768462" y="0"/>
                    <a:pt x="930243" y="16192"/>
                    <a:pt x="1092024" y="47625"/>
                  </a:cubicBezTo>
                  <a:cubicBezTo>
                    <a:pt x="1122477" y="53340"/>
                    <a:pt x="1164350" y="94298"/>
                    <a:pt x="1170060" y="123825"/>
                  </a:cubicBezTo>
                  <a:cubicBezTo>
                    <a:pt x="1231917" y="431483"/>
                    <a:pt x="1234772" y="736283"/>
                    <a:pt x="1178624" y="1043940"/>
                  </a:cubicBezTo>
                  <a:cubicBezTo>
                    <a:pt x="1172914" y="1073468"/>
                    <a:pt x="1131993" y="1112520"/>
                    <a:pt x="1099637" y="1118235"/>
                  </a:cubicBezTo>
                  <a:cubicBezTo>
                    <a:pt x="936904" y="1148715"/>
                    <a:pt x="772268" y="1163955"/>
                    <a:pt x="609536" y="11630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flipH="1">
              <a:off x="7444077" y="2702083"/>
              <a:ext cx="80017" cy="841658"/>
            </a:xfrm>
            <a:custGeom>
              <a:avLst/>
              <a:gdLst/>
              <a:ahLst/>
              <a:cxnLst/>
              <a:rect l="l" t="t" r="r" b="b"/>
              <a:pathLst>
                <a:path w="73919" h="777513" extrusionOk="0">
                  <a:moveTo>
                    <a:pt x="72581" y="774656"/>
                  </a:moveTo>
                  <a:cubicBezTo>
                    <a:pt x="79243" y="712744"/>
                    <a:pt x="59258" y="644164"/>
                    <a:pt x="51645" y="581299"/>
                  </a:cubicBezTo>
                  <a:cubicBezTo>
                    <a:pt x="44031" y="517481"/>
                    <a:pt x="39273" y="452711"/>
                    <a:pt x="36418" y="388894"/>
                  </a:cubicBezTo>
                  <a:cubicBezTo>
                    <a:pt x="31660" y="262211"/>
                    <a:pt x="59258" y="126956"/>
                    <a:pt x="44983" y="3131"/>
                  </a:cubicBezTo>
                  <a:cubicBezTo>
                    <a:pt x="44031" y="-1631"/>
                    <a:pt x="36418" y="-679"/>
                    <a:pt x="34515" y="4084"/>
                  </a:cubicBezTo>
                  <a:cubicBezTo>
                    <a:pt x="-13068" y="130766"/>
                    <a:pt x="255" y="274594"/>
                    <a:pt x="6917" y="402229"/>
                  </a:cubicBezTo>
                  <a:cubicBezTo>
                    <a:pt x="9772" y="470809"/>
                    <a:pt x="16433" y="538436"/>
                    <a:pt x="25950" y="607016"/>
                  </a:cubicBezTo>
                  <a:cubicBezTo>
                    <a:pt x="33563" y="662261"/>
                    <a:pt x="36418" y="721316"/>
                    <a:pt x="64016" y="774656"/>
                  </a:cubicBezTo>
                  <a:cubicBezTo>
                    <a:pt x="65919" y="778466"/>
                    <a:pt x="72581" y="778466"/>
                    <a:pt x="72581" y="774656"/>
                  </a:cubicBezTo>
                  <a:lnTo>
                    <a:pt x="72581" y="7746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flipH="1">
              <a:off x="7438883" y="2588336"/>
              <a:ext cx="38938" cy="78462"/>
            </a:xfrm>
            <a:custGeom>
              <a:avLst/>
              <a:gdLst/>
              <a:ahLst/>
              <a:cxnLst/>
              <a:rect l="l" t="t" r="r" b="b"/>
              <a:pathLst>
                <a:path w="35970" h="72482" extrusionOk="0">
                  <a:moveTo>
                    <a:pt x="27032" y="63311"/>
                  </a:moveTo>
                  <a:cubicBezTo>
                    <a:pt x="30839" y="52833"/>
                    <a:pt x="33694" y="41403"/>
                    <a:pt x="35597" y="30926"/>
                  </a:cubicBezTo>
                  <a:cubicBezTo>
                    <a:pt x="36549" y="21401"/>
                    <a:pt x="35597" y="12828"/>
                    <a:pt x="33694" y="4256"/>
                  </a:cubicBezTo>
                  <a:cubicBezTo>
                    <a:pt x="32742" y="-507"/>
                    <a:pt x="26081" y="-1459"/>
                    <a:pt x="21322" y="2351"/>
                  </a:cubicBezTo>
                  <a:cubicBezTo>
                    <a:pt x="1338" y="21401"/>
                    <a:pt x="-4372" y="43308"/>
                    <a:pt x="3241" y="65216"/>
                  </a:cubicBezTo>
                  <a:cubicBezTo>
                    <a:pt x="6096" y="74741"/>
                    <a:pt x="23226" y="75693"/>
                    <a:pt x="27032" y="63311"/>
                  </a:cubicBezTo>
                  <a:cubicBezTo>
                    <a:pt x="27032" y="63311"/>
                    <a:pt x="27032" y="63311"/>
                    <a:pt x="27032" y="633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flipH="1">
              <a:off x="6050606" y="3012984"/>
              <a:ext cx="267480" cy="669300"/>
            </a:xfrm>
            <a:custGeom>
              <a:avLst/>
              <a:gdLst/>
              <a:ahLst/>
              <a:cxnLst/>
              <a:rect l="l" t="t" r="r" b="b"/>
              <a:pathLst>
                <a:path w="247095" h="618291" extrusionOk="0">
                  <a:moveTo>
                    <a:pt x="3836" y="614490"/>
                  </a:moveTo>
                  <a:cubicBezTo>
                    <a:pt x="48564" y="624015"/>
                    <a:pt x="121841" y="616395"/>
                    <a:pt x="164666" y="583057"/>
                  </a:cubicBezTo>
                  <a:cubicBezTo>
                    <a:pt x="198925" y="556387"/>
                    <a:pt x="204635" y="512572"/>
                    <a:pt x="212248" y="477330"/>
                  </a:cubicBezTo>
                  <a:cubicBezTo>
                    <a:pt x="229378" y="398272"/>
                    <a:pt x="239846" y="320167"/>
                    <a:pt x="243653" y="241110"/>
                  </a:cubicBezTo>
                  <a:cubicBezTo>
                    <a:pt x="247459" y="163005"/>
                    <a:pt x="254121" y="79185"/>
                    <a:pt x="224620" y="3937"/>
                  </a:cubicBezTo>
                  <a:cubicBezTo>
                    <a:pt x="222716" y="-825"/>
                    <a:pt x="214152" y="-1778"/>
                    <a:pt x="213200" y="3937"/>
                  </a:cubicBezTo>
                  <a:cubicBezTo>
                    <a:pt x="195118" y="103950"/>
                    <a:pt x="211297" y="210630"/>
                    <a:pt x="200828" y="311595"/>
                  </a:cubicBezTo>
                  <a:cubicBezTo>
                    <a:pt x="195118" y="367792"/>
                    <a:pt x="186554" y="423037"/>
                    <a:pt x="175134" y="479235"/>
                  </a:cubicBezTo>
                  <a:cubicBezTo>
                    <a:pt x="154198" y="578295"/>
                    <a:pt x="82824" y="573532"/>
                    <a:pt x="4788" y="603060"/>
                  </a:cubicBezTo>
                  <a:cubicBezTo>
                    <a:pt x="-922" y="605917"/>
                    <a:pt x="-1874" y="613537"/>
                    <a:pt x="3836" y="614490"/>
                  </a:cubicBezTo>
                  <a:lnTo>
                    <a:pt x="3836" y="6144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flipH="1">
              <a:off x="6059044" y="2902777"/>
              <a:ext cx="32091" cy="54622"/>
            </a:xfrm>
            <a:custGeom>
              <a:avLst/>
              <a:gdLst/>
              <a:ahLst/>
              <a:cxnLst/>
              <a:rect l="l" t="t" r="r" b="b"/>
              <a:pathLst>
                <a:path w="29645" h="50459" extrusionOk="0">
                  <a:moveTo>
                    <a:pt x="19033" y="49421"/>
                  </a:moveTo>
                  <a:cubicBezTo>
                    <a:pt x="26646" y="44658"/>
                    <a:pt x="30453" y="35133"/>
                    <a:pt x="29501" y="26561"/>
                  </a:cubicBezTo>
                  <a:cubicBezTo>
                    <a:pt x="29501" y="21798"/>
                    <a:pt x="27598" y="17988"/>
                    <a:pt x="24743" y="13226"/>
                  </a:cubicBezTo>
                  <a:cubicBezTo>
                    <a:pt x="22840" y="8463"/>
                    <a:pt x="19033" y="6558"/>
                    <a:pt x="16178" y="2748"/>
                  </a:cubicBezTo>
                  <a:cubicBezTo>
                    <a:pt x="13323" y="-1062"/>
                    <a:pt x="7613" y="-1062"/>
                    <a:pt x="5710" y="3701"/>
                  </a:cubicBezTo>
                  <a:cubicBezTo>
                    <a:pt x="4758" y="6558"/>
                    <a:pt x="2855" y="9416"/>
                    <a:pt x="1903" y="12273"/>
                  </a:cubicBezTo>
                  <a:cubicBezTo>
                    <a:pt x="952" y="16083"/>
                    <a:pt x="0" y="20846"/>
                    <a:pt x="0" y="25608"/>
                  </a:cubicBezTo>
                  <a:cubicBezTo>
                    <a:pt x="0" y="33228"/>
                    <a:pt x="2855" y="42753"/>
                    <a:pt x="9517" y="48468"/>
                  </a:cubicBezTo>
                  <a:cubicBezTo>
                    <a:pt x="12372" y="50373"/>
                    <a:pt x="16178" y="51326"/>
                    <a:pt x="19033" y="49421"/>
                  </a:cubicBezTo>
                  <a:lnTo>
                    <a:pt x="19033" y="494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flipH="1">
              <a:off x="6807046" y="1964409"/>
              <a:ext cx="896243" cy="400919"/>
            </a:xfrm>
            <a:custGeom>
              <a:avLst/>
              <a:gdLst/>
              <a:ahLst/>
              <a:cxnLst/>
              <a:rect l="l" t="t" r="r" b="b"/>
              <a:pathLst>
                <a:path w="827938" h="370364" extrusionOk="0">
                  <a:moveTo>
                    <a:pt x="307384" y="15082"/>
                  </a:moveTo>
                  <a:cubicBezTo>
                    <a:pt x="220784" y="39847"/>
                    <a:pt x="143700" y="96045"/>
                    <a:pt x="89455" y="169387"/>
                  </a:cubicBezTo>
                  <a:cubicBezTo>
                    <a:pt x="44728" y="228442"/>
                    <a:pt x="15226" y="297975"/>
                    <a:pt x="0" y="370365"/>
                  </a:cubicBezTo>
                  <a:cubicBezTo>
                    <a:pt x="276931" y="351315"/>
                    <a:pt x="553862" y="321787"/>
                    <a:pt x="827939" y="282735"/>
                  </a:cubicBezTo>
                  <a:cubicBezTo>
                    <a:pt x="795582" y="212250"/>
                    <a:pt x="748000" y="149385"/>
                    <a:pt x="688045" y="99855"/>
                  </a:cubicBezTo>
                  <a:cubicBezTo>
                    <a:pt x="582412" y="13177"/>
                    <a:pt x="436809" y="-23018"/>
                    <a:pt x="307384" y="150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flipH="1">
              <a:off x="6836899" y="2135611"/>
              <a:ext cx="848855" cy="169285"/>
            </a:xfrm>
            <a:custGeom>
              <a:avLst/>
              <a:gdLst/>
              <a:ahLst/>
              <a:cxnLst/>
              <a:rect l="l" t="t" r="r" b="b"/>
              <a:pathLst>
                <a:path w="784162" h="156383" extrusionOk="0">
                  <a:moveTo>
                    <a:pt x="784162" y="60960"/>
                  </a:moveTo>
                  <a:cubicBezTo>
                    <a:pt x="528168" y="126682"/>
                    <a:pt x="263608" y="159067"/>
                    <a:pt x="0" y="156210"/>
                  </a:cubicBezTo>
                  <a:lnTo>
                    <a:pt x="952" y="93345"/>
                  </a:lnTo>
                  <a:cubicBezTo>
                    <a:pt x="259801" y="96202"/>
                    <a:pt x="518651" y="64770"/>
                    <a:pt x="768936" y="0"/>
                  </a:cubicBezTo>
                  <a:lnTo>
                    <a:pt x="784162" y="609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flipH="1">
              <a:off x="6917918" y="2113618"/>
              <a:ext cx="717257" cy="96214"/>
            </a:xfrm>
            <a:custGeom>
              <a:avLst/>
              <a:gdLst/>
              <a:ahLst/>
              <a:cxnLst/>
              <a:rect l="l" t="t" r="r" b="b"/>
              <a:pathLst>
                <a:path w="662593" h="88881" extrusionOk="0">
                  <a:moveTo>
                    <a:pt x="3836" y="82252"/>
                  </a:moveTo>
                  <a:cubicBezTo>
                    <a:pt x="107566" y="98445"/>
                    <a:pt x="222717" y="81300"/>
                    <a:pt x="326447" y="69870"/>
                  </a:cubicBezTo>
                  <a:cubicBezTo>
                    <a:pt x="437790" y="57487"/>
                    <a:pt x="548182" y="39390"/>
                    <a:pt x="656670" y="15577"/>
                  </a:cubicBezTo>
                  <a:cubicBezTo>
                    <a:pt x="667139" y="13672"/>
                    <a:pt x="662380" y="-2520"/>
                    <a:pt x="652864" y="337"/>
                  </a:cubicBezTo>
                  <a:cubicBezTo>
                    <a:pt x="541520" y="24150"/>
                    <a:pt x="430177" y="43200"/>
                    <a:pt x="316930" y="57487"/>
                  </a:cubicBezTo>
                  <a:cubicBezTo>
                    <a:pt x="213200" y="69870"/>
                    <a:pt x="109470" y="81300"/>
                    <a:pt x="4788" y="72727"/>
                  </a:cubicBezTo>
                  <a:cubicBezTo>
                    <a:pt x="-922" y="71775"/>
                    <a:pt x="-1874" y="81300"/>
                    <a:pt x="3836" y="82252"/>
                  </a:cubicBezTo>
                  <a:lnTo>
                    <a:pt x="3836" y="8225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flipH="1">
              <a:off x="5824076" y="1964409"/>
              <a:ext cx="896243" cy="400919"/>
            </a:xfrm>
            <a:custGeom>
              <a:avLst/>
              <a:gdLst/>
              <a:ahLst/>
              <a:cxnLst/>
              <a:rect l="l" t="t" r="r" b="b"/>
              <a:pathLst>
                <a:path w="827938" h="370364" extrusionOk="0">
                  <a:moveTo>
                    <a:pt x="520555" y="15082"/>
                  </a:moveTo>
                  <a:cubicBezTo>
                    <a:pt x="607155" y="39847"/>
                    <a:pt x="684239" y="96045"/>
                    <a:pt x="738483" y="169387"/>
                  </a:cubicBezTo>
                  <a:cubicBezTo>
                    <a:pt x="783211" y="228442"/>
                    <a:pt x="812712" y="297975"/>
                    <a:pt x="827938" y="370365"/>
                  </a:cubicBezTo>
                  <a:cubicBezTo>
                    <a:pt x="551007" y="351315"/>
                    <a:pt x="274076" y="321787"/>
                    <a:pt x="0" y="282735"/>
                  </a:cubicBezTo>
                  <a:cubicBezTo>
                    <a:pt x="32356" y="212250"/>
                    <a:pt x="79939" y="149385"/>
                    <a:pt x="139893" y="99855"/>
                  </a:cubicBezTo>
                  <a:cubicBezTo>
                    <a:pt x="244575" y="13177"/>
                    <a:pt x="390178" y="-23018"/>
                    <a:pt x="520555" y="150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flipH="1">
              <a:off x="5841552" y="2135611"/>
              <a:ext cx="848855" cy="169285"/>
            </a:xfrm>
            <a:custGeom>
              <a:avLst/>
              <a:gdLst/>
              <a:ahLst/>
              <a:cxnLst/>
              <a:rect l="l" t="t" r="r" b="b"/>
              <a:pathLst>
                <a:path w="784162" h="156383" extrusionOk="0">
                  <a:moveTo>
                    <a:pt x="0" y="60960"/>
                  </a:moveTo>
                  <a:cubicBezTo>
                    <a:pt x="255995" y="126682"/>
                    <a:pt x="520554" y="159067"/>
                    <a:pt x="784162" y="156210"/>
                  </a:cubicBezTo>
                  <a:lnTo>
                    <a:pt x="783211" y="93345"/>
                  </a:lnTo>
                  <a:cubicBezTo>
                    <a:pt x="524361" y="96202"/>
                    <a:pt x="265511" y="64770"/>
                    <a:pt x="15226" y="0"/>
                  </a:cubicBezTo>
                  <a:lnTo>
                    <a:pt x="0" y="609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flipH="1">
              <a:off x="5879224" y="2116048"/>
              <a:ext cx="733471" cy="101087"/>
            </a:xfrm>
            <a:custGeom>
              <a:avLst/>
              <a:gdLst/>
              <a:ahLst/>
              <a:cxnLst/>
              <a:rect l="l" t="t" r="r" b="b"/>
              <a:pathLst>
                <a:path w="677571" h="93383" extrusionOk="0">
                  <a:moveTo>
                    <a:pt x="1660" y="6667"/>
                  </a:moveTo>
                  <a:cubicBezTo>
                    <a:pt x="95874" y="49530"/>
                    <a:pt x="213879" y="57150"/>
                    <a:pt x="315706" y="68580"/>
                  </a:cubicBezTo>
                  <a:cubicBezTo>
                    <a:pt x="433711" y="81915"/>
                    <a:pt x="551716" y="86677"/>
                    <a:pt x="669721" y="93345"/>
                  </a:cubicBezTo>
                  <a:cubicBezTo>
                    <a:pt x="680189" y="94298"/>
                    <a:pt x="680189" y="77152"/>
                    <a:pt x="669721" y="77152"/>
                  </a:cubicBezTo>
                  <a:cubicBezTo>
                    <a:pt x="557426" y="72390"/>
                    <a:pt x="445131" y="66675"/>
                    <a:pt x="333787" y="55245"/>
                  </a:cubicBezTo>
                  <a:cubicBezTo>
                    <a:pt x="273833" y="49530"/>
                    <a:pt x="214830" y="40958"/>
                    <a:pt x="155828" y="30480"/>
                  </a:cubicBezTo>
                  <a:cubicBezTo>
                    <a:pt x="105390" y="20955"/>
                    <a:pt x="54953" y="5715"/>
                    <a:pt x="3563" y="0"/>
                  </a:cubicBezTo>
                  <a:cubicBezTo>
                    <a:pt x="-243" y="0"/>
                    <a:pt x="-1195" y="4763"/>
                    <a:pt x="1660" y="6667"/>
                  </a:cubicBezTo>
                  <a:lnTo>
                    <a:pt x="1660" y="66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27" name="Google Shape;2227;p48"/>
            <p:cNvGrpSpPr/>
            <p:nvPr/>
          </p:nvGrpSpPr>
          <p:grpSpPr>
            <a:xfrm>
              <a:off x="6153059" y="2430096"/>
              <a:ext cx="1213212" cy="1214949"/>
              <a:chOff x="3690480" y="2910447"/>
              <a:chExt cx="1691123" cy="1693545"/>
            </a:xfrm>
          </p:grpSpPr>
          <p:sp>
            <p:nvSpPr>
              <p:cNvPr id="2228" name="Google Shape;2228;p48"/>
              <p:cNvSpPr/>
              <p:nvPr/>
            </p:nvSpPr>
            <p:spPr>
              <a:xfrm>
                <a:off x="3690480" y="2910447"/>
                <a:ext cx="1691123" cy="1693545"/>
              </a:xfrm>
              <a:custGeom>
                <a:avLst/>
                <a:gdLst/>
                <a:ahLst/>
                <a:cxnLst/>
                <a:rect l="l" t="t" r="r" b="b"/>
                <a:pathLst>
                  <a:path w="1691123" h="1693545" extrusionOk="0">
                    <a:moveTo>
                      <a:pt x="945952" y="1693545"/>
                    </a:moveTo>
                    <a:cubicBezTo>
                      <a:pt x="874578" y="1693545"/>
                      <a:pt x="793688" y="1684020"/>
                      <a:pt x="693764" y="1662113"/>
                    </a:cubicBezTo>
                    <a:cubicBezTo>
                      <a:pt x="594792" y="1641158"/>
                      <a:pt x="521515" y="1619250"/>
                      <a:pt x="457754" y="1589723"/>
                    </a:cubicBezTo>
                    <a:cubicBezTo>
                      <a:pt x="204614" y="1475423"/>
                      <a:pt x="20945" y="1203960"/>
                      <a:pt x="1912" y="913448"/>
                    </a:cubicBezTo>
                    <a:cubicBezTo>
                      <a:pt x="-18073" y="625793"/>
                      <a:pt x="119917" y="329565"/>
                      <a:pt x="354024" y="160020"/>
                    </a:cubicBezTo>
                    <a:cubicBezTo>
                      <a:pt x="495820" y="57150"/>
                      <a:pt x="674731" y="0"/>
                      <a:pt x="858400" y="0"/>
                    </a:cubicBezTo>
                    <a:cubicBezTo>
                      <a:pt x="964034" y="0"/>
                      <a:pt x="1066812" y="18098"/>
                      <a:pt x="1163881" y="55245"/>
                    </a:cubicBezTo>
                    <a:cubicBezTo>
                      <a:pt x="1257143" y="90488"/>
                      <a:pt x="1340888" y="140018"/>
                      <a:pt x="1413214" y="201930"/>
                    </a:cubicBezTo>
                    <a:cubicBezTo>
                      <a:pt x="1596883" y="360045"/>
                      <a:pt x="1702517" y="617220"/>
                      <a:pt x="1690145" y="875348"/>
                    </a:cubicBezTo>
                    <a:lnTo>
                      <a:pt x="1690145" y="875348"/>
                    </a:lnTo>
                    <a:cubicBezTo>
                      <a:pt x="1672064" y="1136333"/>
                      <a:pt x="1614013" y="1307783"/>
                      <a:pt x="1503621" y="1433513"/>
                    </a:cubicBezTo>
                    <a:cubicBezTo>
                      <a:pt x="1368486" y="1584960"/>
                      <a:pt x="1182914" y="1679258"/>
                      <a:pt x="993535" y="1691640"/>
                    </a:cubicBezTo>
                    <a:cubicBezTo>
                      <a:pt x="977357" y="1693545"/>
                      <a:pt x="962130" y="1693545"/>
                      <a:pt x="945952" y="16935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9" name="Google Shape;2229;p48"/>
              <p:cNvSpPr/>
              <p:nvPr/>
            </p:nvSpPr>
            <p:spPr>
              <a:xfrm>
                <a:off x="3779434" y="3007181"/>
                <a:ext cx="1513217" cy="1485450"/>
              </a:xfrm>
              <a:custGeom>
                <a:avLst/>
                <a:gdLst/>
                <a:ahLst/>
                <a:cxnLst/>
                <a:rect l="l" t="t" r="r" b="b"/>
                <a:pathLst>
                  <a:path w="1513217" h="1485450" extrusionOk="0">
                    <a:moveTo>
                      <a:pt x="1410" y="717654"/>
                    </a:moveTo>
                    <a:cubicBezTo>
                      <a:pt x="-52834" y="1710159"/>
                      <a:pt x="1475521" y="1753974"/>
                      <a:pt x="1512636" y="770041"/>
                    </a:cubicBezTo>
                    <a:cubicBezTo>
                      <a:pt x="1528814" y="346179"/>
                      <a:pt x="1205252" y="42331"/>
                      <a:pt x="808412" y="4231"/>
                    </a:cubicBezTo>
                    <a:cubicBezTo>
                      <a:pt x="345909" y="-40536"/>
                      <a:pt x="31863" y="274741"/>
                      <a:pt x="1410" y="721464"/>
                    </a:cubicBezTo>
                    <a:lnTo>
                      <a:pt x="1410" y="71765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30" name="Google Shape;2230;p48"/>
              <p:cNvGrpSpPr/>
              <p:nvPr/>
            </p:nvGrpSpPr>
            <p:grpSpPr>
              <a:xfrm>
                <a:off x="3916936" y="3139954"/>
                <a:ext cx="1238191" cy="1240245"/>
                <a:chOff x="3945274" y="3139954"/>
                <a:chExt cx="1238191" cy="1240245"/>
              </a:xfrm>
            </p:grpSpPr>
            <p:sp>
              <p:nvSpPr>
                <p:cNvPr id="2231" name="Google Shape;2231;p48"/>
                <p:cNvSpPr/>
                <p:nvPr/>
              </p:nvSpPr>
              <p:spPr>
                <a:xfrm>
                  <a:off x="4250219" y="4195320"/>
                  <a:ext cx="65979" cy="105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9" h="105006" extrusionOk="0">
                      <a:moveTo>
                        <a:pt x="49114" y="49"/>
                      </a:moveTo>
                      <a:cubicBezTo>
                        <a:pt x="22468" y="1954"/>
                        <a:pt x="-20356" y="100061"/>
                        <a:pt x="11048" y="104824"/>
                      </a:cubicBezTo>
                      <a:cubicBezTo>
                        <a:pt x="30081" y="107682"/>
                        <a:pt x="43404" y="76249"/>
                        <a:pt x="50066" y="63867"/>
                      </a:cubicBezTo>
                      <a:cubicBezTo>
                        <a:pt x="55776" y="52436"/>
                        <a:pt x="83374" y="-1856"/>
                        <a:pt x="49114" y="49"/>
                      </a:cubicBezTo>
                      <a:lnTo>
                        <a:pt x="49114" y="4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2" name="Google Shape;2232;p48"/>
                <p:cNvSpPr/>
                <p:nvPr/>
              </p:nvSpPr>
              <p:spPr>
                <a:xfrm>
                  <a:off x="4027518" y="4003509"/>
                  <a:ext cx="99697" cy="76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7" h="76246" extrusionOk="0">
                      <a:moveTo>
                        <a:pt x="90049" y="1360"/>
                      </a:moveTo>
                      <a:cubicBezTo>
                        <a:pt x="66258" y="-10070"/>
                        <a:pt x="-20342" y="53748"/>
                        <a:pt x="4401" y="72798"/>
                      </a:cubicBezTo>
                      <a:cubicBezTo>
                        <a:pt x="19627" y="84228"/>
                        <a:pt x="47225" y="64225"/>
                        <a:pt x="59597" y="56605"/>
                      </a:cubicBezTo>
                      <a:cubicBezTo>
                        <a:pt x="70065" y="49938"/>
                        <a:pt x="120502" y="15648"/>
                        <a:pt x="90049" y="1360"/>
                      </a:cubicBezTo>
                      <a:lnTo>
                        <a:pt x="90049" y="136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3" name="Google Shape;2233;p48"/>
                <p:cNvSpPr/>
                <p:nvPr/>
              </p:nvSpPr>
              <p:spPr>
                <a:xfrm>
                  <a:off x="3945274" y="3736517"/>
                  <a:ext cx="114091" cy="44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91" h="44551" extrusionOk="0">
                      <a:moveTo>
                        <a:pt x="110437" y="11178"/>
                      </a:moveTo>
                      <a:cubicBezTo>
                        <a:pt x="95210" y="-10730"/>
                        <a:pt x="-11375" y="1653"/>
                        <a:pt x="997" y="30228"/>
                      </a:cubicBezTo>
                      <a:cubicBezTo>
                        <a:pt x="8610" y="48325"/>
                        <a:pt x="41918" y="44515"/>
                        <a:pt x="56193" y="43563"/>
                      </a:cubicBezTo>
                      <a:cubicBezTo>
                        <a:pt x="68564" y="43563"/>
                        <a:pt x="129470" y="39753"/>
                        <a:pt x="110437" y="11178"/>
                      </a:cubicBezTo>
                      <a:lnTo>
                        <a:pt x="110437" y="1117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4" name="Google Shape;2234;p48"/>
                <p:cNvSpPr/>
                <p:nvPr/>
              </p:nvSpPr>
              <p:spPr>
                <a:xfrm>
                  <a:off x="4024122" y="3446124"/>
                  <a:ext cx="104973" cy="6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973" h="65618" extrusionOk="0">
                      <a:moveTo>
                        <a:pt x="104864" y="49158"/>
                      </a:moveTo>
                      <a:cubicBezTo>
                        <a:pt x="102961" y="22488"/>
                        <a:pt x="4941" y="-20375"/>
                        <a:pt x="182" y="11058"/>
                      </a:cubicBezTo>
                      <a:cubicBezTo>
                        <a:pt x="-2672" y="30108"/>
                        <a:pt x="28732" y="43443"/>
                        <a:pt x="41104" y="50110"/>
                      </a:cubicBezTo>
                      <a:cubicBezTo>
                        <a:pt x="53475" y="55825"/>
                        <a:pt x="107719" y="82496"/>
                        <a:pt x="104864" y="49158"/>
                      </a:cubicBezTo>
                      <a:lnTo>
                        <a:pt x="104864" y="4915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5" name="Google Shape;2235;p48"/>
                <p:cNvSpPr/>
                <p:nvPr/>
              </p:nvSpPr>
              <p:spPr>
                <a:xfrm>
                  <a:off x="4245450" y="3222272"/>
                  <a:ext cx="76178" cy="100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8" h="100173" extrusionOk="0">
                      <a:moveTo>
                        <a:pt x="74820" y="90130"/>
                      </a:moveTo>
                      <a:cubicBezTo>
                        <a:pt x="86240" y="66317"/>
                        <a:pt x="22479" y="-20360"/>
                        <a:pt x="3446" y="4405"/>
                      </a:cubicBezTo>
                      <a:cubicBezTo>
                        <a:pt x="-7974" y="19645"/>
                        <a:pt x="12011" y="47267"/>
                        <a:pt x="19624" y="59650"/>
                      </a:cubicBezTo>
                      <a:cubicBezTo>
                        <a:pt x="26286" y="70127"/>
                        <a:pt x="59593" y="121562"/>
                        <a:pt x="74820" y="90130"/>
                      </a:cubicBezTo>
                      <a:lnTo>
                        <a:pt x="74820" y="9013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6" name="Google Shape;2236;p48"/>
                <p:cNvSpPr/>
                <p:nvPr/>
              </p:nvSpPr>
              <p:spPr>
                <a:xfrm>
                  <a:off x="4542919" y="3139954"/>
                  <a:ext cx="44512" cy="114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2" h="114192" extrusionOk="0">
                      <a:moveTo>
                        <a:pt x="33345" y="110535"/>
                      </a:moveTo>
                      <a:cubicBezTo>
                        <a:pt x="55233" y="95295"/>
                        <a:pt x="42861" y="-11385"/>
                        <a:pt x="14312" y="998"/>
                      </a:cubicBezTo>
                      <a:cubicBezTo>
                        <a:pt x="-3770" y="8618"/>
                        <a:pt x="37" y="41955"/>
                        <a:pt x="988" y="56243"/>
                      </a:cubicBezTo>
                      <a:cubicBezTo>
                        <a:pt x="988" y="68625"/>
                        <a:pt x="4795" y="129585"/>
                        <a:pt x="33345" y="110535"/>
                      </a:cubicBezTo>
                      <a:lnTo>
                        <a:pt x="33345" y="11053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7" name="Google Shape;2237;p48"/>
                <p:cNvSpPr/>
                <p:nvPr/>
              </p:nvSpPr>
              <p:spPr>
                <a:xfrm>
                  <a:off x="4812538" y="3219827"/>
                  <a:ext cx="65979" cy="105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9" h="105006" extrusionOk="0">
                      <a:moveTo>
                        <a:pt x="16865" y="104958"/>
                      </a:moveTo>
                      <a:cubicBezTo>
                        <a:pt x="43512" y="103053"/>
                        <a:pt x="86336" y="4945"/>
                        <a:pt x="54931" y="183"/>
                      </a:cubicBezTo>
                      <a:cubicBezTo>
                        <a:pt x="35898" y="-2675"/>
                        <a:pt x="22575" y="28758"/>
                        <a:pt x="15914" y="41140"/>
                      </a:cubicBezTo>
                      <a:cubicBezTo>
                        <a:pt x="10204" y="52570"/>
                        <a:pt x="-17394" y="106863"/>
                        <a:pt x="16865" y="104958"/>
                      </a:cubicBezTo>
                      <a:lnTo>
                        <a:pt x="16865" y="10495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8" name="Google Shape;2238;p48"/>
                <p:cNvSpPr/>
                <p:nvPr/>
              </p:nvSpPr>
              <p:spPr>
                <a:xfrm>
                  <a:off x="5001135" y="3440398"/>
                  <a:ext cx="100084" cy="76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4" h="76246" extrusionOk="0">
                      <a:moveTo>
                        <a:pt x="10035" y="74887"/>
                      </a:moveTo>
                      <a:cubicBezTo>
                        <a:pt x="33827" y="86317"/>
                        <a:pt x="120427" y="22499"/>
                        <a:pt x="95684" y="3449"/>
                      </a:cubicBezTo>
                      <a:cubicBezTo>
                        <a:pt x="80458" y="-7981"/>
                        <a:pt x="52860" y="12022"/>
                        <a:pt x="40488" y="19642"/>
                      </a:cubicBezTo>
                      <a:cubicBezTo>
                        <a:pt x="30020" y="26309"/>
                        <a:pt x="-21369" y="60599"/>
                        <a:pt x="10035" y="74887"/>
                      </a:cubicBezTo>
                      <a:lnTo>
                        <a:pt x="10035" y="7488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9" name="Google Shape;2239;p48"/>
                <p:cNvSpPr/>
                <p:nvPr/>
              </p:nvSpPr>
              <p:spPr>
                <a:xfrm>
                  <a:off x="5069374" y="3739085"/>
                  <a:ext cx="114091" cy="44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91" h="44551" extrusionOk="0">
                      <a:moveTo>
                        <a:pt x="3654" y="33374"/>
                      </a:moveTo>
                      <a:cubicBezTo>
                        <a:pt x="18881" y="55282"/>
                        <a:pt x="125466" y="42899"/>
                        <a:pt x="113094" y="14324"/>
                      </a:cubicBezTo>
                      <a:cubicBezTo>
                        <a:pt x="105481" y="-3773"/>
                        <a:pt x="72173" y="37"/>
                        <a:pt x="57899" y="989"/>
                      </a:cubicBezTo>
                      <a:cubicBezTo>
                        <a:pt x="45527" y="989"/>
                        <a:pt x="-15379" y="4799"/>
                        <a:pt x="3654" y="33374"/>
                      </a:cubicBezTo>
                      <a:lnTo>
                        <a:pt x="3654" y="3337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0" name="Google Shape;2240;p48"/>
                <p:cNvSpPr/>
                <p:nvPr/>
              </p:nvSpPr>
              <p:spPr>
                <a:xfrm>
                  <a:off x="4998750" y="4007992"/>
                  <a:ext cx="104913" cy="66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913" h="66038" extrusionOk="0">
                      <a:moveTo>
                        <a:pt x="49" y="16880"/>
                      </a:moveTo>
                      <a:cubicBezTo>
                        <a:pt x="1952" y="43550"/>
                        <a:pt x="99972" y="86413"/>
                        <a:pt x="104731" y="54980"/>
                      </a:cubicBezTo>
                      <a:cubicBezTo>
                        <a:pt x="107586" y="35930"/>
                        <a:pt x="76181" y="22595"/>
                        <a:pt x="63810" y="15928"/>
                      </a:cubicBezTo>
                      <a:cubicBezTo>
                        <a:pt x="52390" y="10213"/>
                        <a:pt x="-1854" y="-17410"/>
                        <a:pt x="49" y="16880"/>
                      </a:cubicBezTo>
                      <a:lnTo>
                        <a:pt x="49" y="1688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1" name="Google Shape;2241;p48"/>
                <p:cNvSpPr/>
                <p:nvPr/>
              </p:nvSpPr>
              <p:spPr>
                <a:xfrm>
                  <a:off x="4807109" y="4197708"/>
                  <a:ext cx="76178" cy="100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8" h="100173" extrusionOk="0">
                      <a:moveTo>
                        <a:pt x="1359" y="10044"/>
                      </a:moveTo>
                      <a:cubicBezTo>
                        <a:pt x="-10061" y="33857"/>
                        <a:pt x="53700" y="120534"/>
                        <a:pt x="72733" y="95769"/>
                      </a:cubicBezTo>
                      <a:cubicBezTo>
                        <a:pt x="84153" y="80529"/>
                        <a:pt x="64168" y="52907"/>
                        <a:pt x="56555" y="40524"/>
                      </a:cubicBezTo>
                      <a:cubicBezTo>
                        <a:pt x="49893" y="30047"/>
                        <a:pt x="16585" y="-21388"/>
                        <a:pt x="1359" y="10044"/>
                      </a:cubicBezTo>
                      <a:lnTo>
                        <a:pt x="1359" y="1004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2" name="Google Shape;2242;p48"/>
                <p:cNvSpPr/>
                <p:nvPr/>
              </p:nvSpPr>
              <p:spPr>
                <a:xfrm>
                  <a:off x="4541305" y="4266007"/>
                  <a:ext cx="44512" cy="114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2" h="114192" extrusionOk="0">
                      <a:moveTo>
                        <a:pt x="11168" y="3658"/>
                      </a:moveTo>
                      <a:cubicBezTo>
                        <a:pt x="-10720" y="18898"/>
                        <a:pt x="1651" y="125577"/>
                        <a:pt x="30201" y="113195"/>
                      </a:cubicBezTo>
                      <a:cubicBezTo>
                        <a:pt x="48282" y="105575"/>
                        <a:pt x="44476" y="72237"/>
                        <a:pt x="43524" y="57950"/>
                      </a:cubicBezTo>
                      <a:cubicBezTo>
                        <a:pt x="42572" y="45568"/>
                        <a:pt x="39717" y="-15392"/>
                        <a:pt x="11168" y="3658"/>
                      </a:cubicBezTo>
                      <a:lnTo>
                        <a:pt x="11168" y="365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43" name="Google Shape;2243;p48"/>
              <p:cNvGrpSpPr/>
              <p:nvPr/>
            </p:nvGrpSpPr>
            <p:grpSpPr>
              <a:xfrm>
                <a:off x="4468650" y="3171293"/>
                <a:ext cx="591964" cy="758994"/>
                <a:chOff x="2300375" y="3153681"/>
                <a:chExt cx="591964" cy="758994"/>
              </a:xfrm>
            </p:grpSpPr>
            <p:sp>
              <p:nvSpPr>
                <p:cNvPr id="2244" name="Google Shape;2244;p48"/>
                <p:cNvSpPr/>
                <p:nvPr/>
              </p:nvSpPr>
              <p:spPr>
                <a:xfrm>
                  <a:off x="2325155" y="3509527"/>
                  <a:ext cx="567185" cy="286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185" h="286974" extrusionOk="0">
                      <a:moveTo>
                        <a:pt x="0" y="282892"/>
                      </a:moveTo>
                      <a:cubicBezTo>
                        <a:pt x="43776" y="281940"/>
                        <a:pt x="88504" y="283845"/>
                        <a:pt x="132280" y="284797"/>
                      </a:cubicBezTo>
                      <a:cubicBezTo>
                        <a:pt x="276931" y="288607"/>
                        <a:pt x="422534" y="287655"/>
                        <a:pt x="567185" y="280035"/>
                      </a:cubicBezTo>
                      <a:cubicBezTo>
                        <a:pt x="566234" y="192405"/>
                        <a:pt x="539587" y="83820"/>
                        <a:pt x="505328" y="0"/>
                      </a:cubicBezTo>
                      <a:cubicBezTo>
                        <a:pt x="335934" y="85725"/>
                        <a:pt x="168443" y="193357"/>
                        <a:pt x="0" y="2828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5" name="Google Shape;2245;p48"/>
                <p:cNvSpPr/>
                <p:nvPr/>
              </p:nvSpPr>
              <p:spPr>
                <a:xfrm>
                  <a:off x="2302055" y="3153681"/>
                  <a:ext cx="156577" cy="63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77" h="634598" extrusionOk="0">
                      <a:moveTo>
                        <a:pt x="30706" y="599729"/>
                      </a:moveTo>
                      <a:cubicBezTo>
                        <a:pt x="14528" y="550199"/>
                        <a:pt x="7866" y="500669"/>
                        <a:pt x="3108" y="451139"/>
                      </a:cubicBezTo>
                      <a:cubicBezTo>
                        <a:pt x="1205" y="426374"/>
                        <a:pt x="-698" y="401609"/>
                        <a:pt x="253" y="376844"/>
                      </a:cubicBezTo>
                      <a:cubicBezTo>
                        <a:pt x="253" y="352079"/>
                        <a:pt x="3108" y="327314"/>
                        <a:pt x="5011" y="302549"/>
                      </a:cubicBezTo>
                      <a:cubicBezTo>
                        <a:pt x="7866" y="277784"/>
                        <a:pt x="9770" y="253019"/>
                        <a:pt x="13576" y="228254"/>
                      </a:cubicBezTo>
                      <a:cubicBezTo>
                        <a:pt x="18335" y="203489"/>
                        <a:pt x="23093" y="178724"/>
                        <a:pt x="28803" y="153959"/>
                      </a:cubicBezTo>
                      <a:cubicBezTo>
                        <a:pt x="40223" y="104429"/>
                        <a:pt x="52594" y="54899"/>
                        <a:pt x="70676" y="5369"/>
                      </a:cubicBezTo>
                      <a:cubicBezTo>
                        <a:pt x="72579" y="1559"/>
                        <a:pt x="76385" y="-1299"/>
                        <a:pt x="81144" y="606"/>
                      </a:cubicBezTo>
                      <a:cubicBezTo>
                        <a:pt x="83047" y="1559"/>
                        <a:pt x="84950" y="3464"/>
                        <a:pt x="85902" y="5369"/>
                      </a:cubicBezTo>
                      <a:cubicBezTo>
                        <a:pt x="103983" y="54899"/>
                        <a:pt x="116355" y="104429"/>
                        <a:pt x="127775" y="153959"/>
                      </a:cubicBezTo>
                      <a:cubicBezTo>
                        <a:pt x="133485" y="178724"/>
                        <a:pt x="138243" y="203489"/>
                        <a:pt x="143001" y="228254"/>
                      </a:cubicBezTo>
                      <a:cubicBezTo>
                        <a:pt x="147759" y="253019"/>
                        <a:pt x="149663" y="277784"/>
                        <a:pt x="151566" y="302549"/>
                      </a:cubicBezTo>
                      <a:cubicBezTo>
                        <a:pt x="153469" y="327314"/>
                        <a:pt x="156324" y="352079"/>
                        <a:pt x="156324" y="376844"/>
                      </a:cubicBezTo>
                      <a:cubicBezTo>
                        <a:pt x="157276" y="401609"/>
                        <a:pt x="155373" y="426374"/>
                        <a:pt x="153469" y="451139"/>
                      </a:cubicBezTo>
                      <a:cubicBezTo>
                        <a:pt x="148711" y="500669"/>
                        <a:pt x="142050" y="550199"/>
                        <a:pt x="125871" y="599729"/>
                      </a:cubicBezTo>
                      <a:cubicBezTo>
                        <a:pt x="117306" y="626399"/>
                        <a:pt x="88757" y="640686"/>
                        <a:pt x="62111" y="632114"/>
                      </a:cubicBezTo>
                      <a:cubicBezTo>
                        <a:pt x="47836" y="627351"/>
                        <a:pt x="35464" y="614016"/>
                        <a:pt x="30706" y="59972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6" name="Google Shape;2246;p48"/>
                <p:cNvSpPr/>
                <p:nvPr/>
              </p:nvSpPr>
              <p:spPr>
                <a:xfrm>
                  <a:off x="2343460" y="3157145"/>
                  <a:ext cx="38066" cy="60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6" h="607695" extrusionOk="0">
                      <a:moveTo>
                        <a:pt x="7613" y="596265"/>
                      </a:moveTo>
                      <a:cubicBezTo>
                        <a:pt x="3807" y="546735"/>
                        <a:pt x="1903" y="497205"/>
                        <a:pt x="952" y="447675"/>
                      </a:cubicBezTo>
                      <a:lnTo>
                        <a:pt x="0" y="373380"/>
                      </a:lnTo>
                      <a:lnTo>
                        <a:pt x="952" y="299085"/>
                      </a:lnTo>
                      <a:lnTo>
                        <a:pt x="2855" y="224790"/>
                      </a:lnTo>
                      <a:lnTo>
                        <a:pt x="6662" y="150495"/>
                      </a:lnTo>
                      <a:cubicBezTo>
                        <a:pt x="9517" y="100965"/>
                        <a:pt x="12371" y="51435"/>
                        <a:pt x="17130" y="1905"/>
                      </a:cubicBezTo>
                      <a:cubicBezTo>
                        <a:pt x="17130" y="952"/>
                        <a:pt x="18081" y="0"/>
                        <a:pt x="19033" y="0"/>
                      </a:cubicBezTo>
                      <a:cubicBezTo>
                        <a:pt x="19985" y="0"/>
                        <a:pt x="20936" y="952"/>
                        <a:pt x="20936" y="1905"/>
                      </a:cubicBezTo>
                      <a:cubicBezTo>
                        <a:pt x="25695" y="51435"/>
                        <a:pt x="28550" y="100965"/>
                        <a:pt x="31404" y="150495"/>
                      </a:cubicBezTo>
                      <a:lnTo>
                        <a:pt x="35211" y="224790"/>
                      </a:lnTo>
                      <a:lnTo>
                        <a:pt x="37114" y="299085"/>
                      </a:lnTo>
                      <a:lnTo>
                        <a:pt x="38066" y="373380"/>
                      </a:lnTo>
                      <a:lnTo>
                        <a:pt x="37114" y="447675"/>
                      </a:lnTo>
                      <a:cubicBezTo>
                        <a:pt x="35211" y="497205"/>
                        <a:pt x="34259" y="546735"/>
                        <a:pt x="30453" y="596265"/>
                      </a:cubicBezTo>
                      <a:cubicBezTo>
                        <a:pt x="29501" y="602933"/>
                        <a:pt x="23791" y="607695"/>
                        <a:pt x="17130" y="607695"/>
                      </a:cubicBezTo>
                      <a:cubicBezTo>
                        <a:pt x="12371" y="606743"/>
                        <a:pt x="7613" y="601980"/>
                        <a:pt x="7613" y="5962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7" name="Google Shape;2247;p48"/>
                <p:cNvSpPr/>
                <p:nvPr/>
              </p:nvSpPr>
              <p:spPr>
                <a:xfrm>
                  <a:off x="2374648" y="3507480"/>
                  <a:ext cx="468199" cy="30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199" h="303387" extrusionOk="0">
                      <a:moveTo>
                        <a:pt x="10454" y="230690"/>
                      </a:moveTo>
                      <a:cubicBezTo>
                        <a:pt x="39955" y="197352"/>
                        <a:pt x="72311" y="170682"/>
                        <a:pt x="106571" y="145917"/>
                      </a:cubicBezTo>
                      <a:cubicBezTo>
                        <a:pt x="123701" y="133535"/>
                        <a:pt x="140830" y="122105"/>
                        <a:pt x="158912" y="111627"/>
                      </a:cubicBezTo>
                      <a:cubicBezTo>
                        <a:pt x="176993" y="101150"/>
                        <a:pt x="196026" y="91625"/>
                        <a:pt x="215059" y="82100"/>
                      </a:cubicBezTo>
                      <a:cubicBezTo>
                        <a:pt x="234092" y="73527"/>
                        <a:pt x="253125" y="64002"/>
                        <a:pt x="273110" y="56382"/>
                      </a:cubicBezTo>
                      <a:cubicBezTo>
                        <a:pt x="293095" y="48762"/>
                        <a:pt x="313080" y="42095"/>
                        <a:pt x="334016" y="34475"/>
                      </a:cubicBezTo>
                      <a:cubicBezTo>
                        <a:pt x="374937" y="21140"/>
                        <a:pt x="416810" y="8757"/>
                        <a:pt x="460586" y="185"/>
                      </a:cubicBezTo>
                      <a:cubicBezTo>
                        <a:pt x="464392" y="-768"/>
                        <a:pt x="468199" y="2090"/>
                        <a:pt x="468199" y="5900"/>
                      </a:cubicBezTo>
                      <a:cubicBezTo>
                        <a:pt x="468199" y="7805"/>
                        <a:pt x="468199" y="9710"/>
                        <a:pt x="467247" y="11615"/>
                      </a:cubicBezTo>
                      <a:cubicBezTo>
                        <a:pt x="438698" y="46857"/>
                        <a:pt x="408245" y="77337"/>
                        <a:pt x="377792" y="107817"/>
                      </a:cubicBezTo>
                      <a:cubicBezTo>
                        <a:pt x="362566" y="123057"/>
                        <a:pt x="346387" y="137345"/>
                        <a:pt x="330209" y="151632"/>
                      </a:cubicBezTo>
                      <a:cubicBezTo>
                        <a:pt x="314031" y="165920"/>
                        <a:pt x="296901" y="178302"/>
                        <a:pt x="279772" y="190685"/>
                      </a:cubicBezTo>
                      <a:cubicBezTo>
                        <a:pt x="262642" y="203067"/>
                        <a:pt x="245512" y="215450"/>
                        <a:pt x="227431" y="226880"/>
                      </a:cubicBezTo>
                      <a:cubicBezTo>
                        <a:pt x="209349" y="238310"/>
                        <a:pt x="191268" y="247835"/>
                        <a:pt x="172235" y="257360"/>
                      </a:cubicBezTo>
                      <a:cubicBezTo>
                        <a:pt x="134169" y="275457"/>
                        <a:pt x="95151" y="292602"/>
                        <a:pt x="52327" y="302127"/>
                      </a:cubicBezTo>
                      <a:cubicBezTo>
                        <a:pt x="29487" y="307842"/>
                        <a:pt x="6647" y="293555"/>
                        <a:pt x="937" y="270695"/>
                      </a:cubicBezTo>
                      <a:cubicBezTo>
                        <a:pt x="-1918" y="254502"/>
                        <a:pt x="1889" y="240215"/>
                        <a:pt x="10454" y="23069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8" name="Google Shape;2248;p48"/>
                <p:cNvSpPr/>
                <p:nvPr/>
              </p:nvSpPr>
              <p:spPr>
                <a:xfrm>
                  <a:off x="2361542" y="3517190"/>
                  <a:ext cx="443470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470" h="271650" extrusionOk="0">
                      <a:moveTo>
                        <a:pt x="3807" y="252413"/>
                      </a:moveTo>
                      <a:cubicBezTo>
                        <a:pt x="38066" y="227647"/>
                        <a:pt x="73277" y="204788"/>
                        <a:pt x="109440" y="181927"/>
                      </a:cubicBezTo>
                      <a:lnTo>
                        <a:pt x="162733" y="148590"/>
                      </a:lnTo>
                      <a:lnTo>
                        <a:pt x="216977" y="117157"/>
                      </a:lnTo>
                      <a:lnTo>
                        <a:pt x="272173" y="86677"/>
                      </a:lnTo>
                      <a:lnTo>
                        <a:pt x="328320" y="57150"/>
                      </a:lnTo>
                      <a:cubicBezTo>
                        <a:pt x="365435" y="38100"/>
                        <a:pt x="402549" y="18097"/>
                        <a:pt x="441567" y="0"/>
                      </a:cubicBezTo>
                      <a:cubicBezTo>
                        <a:pt x="442519" y="0"/>
                        <a:pt x="443471" y="0"/>
                        <a:pt x="443471" y="952"/>
                      </a:cubicBezTo>
                      <a:cubicBezTo>
                        <a:pt x="443471" y="1905"/>
                        <a:pt x="443471" y="2857"/>
                        <a:pt x="442519" y="2857"/>
                      </a:cubicBezTo>
                      <a:cubicBezTo>
                        <a:pt x="408259" y="27622"/>
                        <a:pt x="374000" y="51435"/>
                        <a:pt x="338789" y="75247"/>
                      </a:cubicBezTo>
                      <a:lnTo>
                        <a:pt x="286448" y="110490"/>
                      </a:lnTo>
                      <a:lnTo>
                        <a:pt x="233155" y="144780"/>
                      </a:lnTo>
                      <a:lnTo>
                        <a:pt x="179862" y="178117"/>
                      </a:lnTo>
                      <a:lnTo>
                        <a:pt x="125618" y="210502"/>
                      </a:lnTo>
                      <a:cubicBezTo>
                        <a:pt x="88504" y="231457"/>
                        <a:pt x="52341" y="251460"/>
                        <a:pt x="14275" y="270510"/>
                      </a:cubicBezTo>
                      <a:cubicBezTo>
                        <a:pt x="9517" y="273367"/>
                        <a:pt x="2855" y="270510"/>
                        <a:pt x="952" y="265747"/>
                      </a:cubicBezTo>
                      <a:cubicBezTo>
                        <a:pt x="-952" y="260985"/>
                        <a:pt x="0" y="255270"/>
                        <a:pt x="3807" y="25241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9" name="Google Shape;2249;p48"/>
                <p:cNvSpPr/>
                <p:nvPr/>
              </p:nvSpPr>
              <p:spPr>
                <a:xfrm>
                  <a:off x="2300375" y="3756075"/>
                  <a:ext cx="156600" cy="15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lbert Sans"/>
                    <a:ea typeface="Albert Sans"/>
                    <a:cs typeface="Albert Sans"/>
                    <a:sym typeface="Albert Sans"/>
                  </a:endParaRPr>
                </a:p>
              </p:txBody>
            </p:sp>
          </p:grpSp>
        </p:grpSp>
      </p:grpSp>
      <p:grpSp>
        <p:nvGrpSpPr>
          <p:cNvPr id="2250" name="Google Shape;2250;p48"/>
          <p:cNvGrpSpPr/>
          <p:nvPr/>
        </p:nvGrpSpPr>
        <p:grpSpPr>
          <a:xfrm>
            <a:off x="1517648" y="2578902"/>
            <a:ext cx="2024380" cy="2002508"/>
            <a:chOff x="873333" y="2098625"/>
            <a:chExt cx="2504491" cy="2477431"/>
          </a:xfrm>
        </p:grpSpPr>
        <p:grpSp>
          <p:nvGrpSpPr>
            <p:cNvPr id="2251" name="Google Shape;2251;p48"/>
            <p:cNvGrpSpPr/>
            <p:nvPr/>
          </p:nvGrpSpPr>
          <p:grpSpPr>
            <a:xfrm>
              <a:off x="1100939" y="3480245"/>
              <a:ext cx="788024" cy="486935"/>
              <a:chOff x="6523748" y="3366719"/>
              <a:chExt cx="869592" cy="537338"/>
            </a:xfrm>
          </p:grpSpPr>
          <p:sp>
            <p:nvSpPr>
              <p:cNvPr id="2252" name="Google Shape;2252;p48"/>
              <p:cNvSpPr/>
              <p:nvPr/>
            </p:nvSpPr>
            <p:spPr>
              <a:xfrm>
                <a:off x="6523748" y="3366719"/>
                <a:ext cx="869592" cy="537338"/>
              </a:xfrm>
              <a:custGeom>
                <a:avLst/>
                <a:gdLst/>
                <a:ahLst/>
                <a:cxnLst/>
                <a:rect l="l" t="t" r="r" b="b"/>
                <a:pathLst>
                  <a:path w="405404" h="250507" extrusionOk="0">
                    <a:moveTo>
                      <a:pt x="397791" y="218122"/>
                    </a:moveTo>
                    <a:cubicBezTo>
                      <a:pt x="395888" y="219075"/>
                      <a:pt x="394936" y="220028"/>
                      <a:pt x="393033" y="221932"/>
                    </a:cubicBezTo>
                    <a:cubicBezTo>
                      <a:pt x="391130" y="222885"/>
                      <a:pt x="390178" y="223838"/>
                      <a:pt x="388274" y="224790"/>
                    </a:cubicBezTo>
                    <a:cubicBezTo>
                      <a:pt x="386372" y="225743"/>
                      <a:pt x="385420" y="226695"/>
                      <a:pt x="383516" y="227647"/>
                    </a:cubicBezTo>
                    <a:lnTo>
                      <a:pt x="381613" y="228600"/>
                    </a:lnTo>
                    <a:lnTo>
                      <a:pt x="379710" y="229553"/>
                    </a:lnTo>
                    <a:cubicBezTo>
                      <a:pt x="377807" y="230505"/>
                      <a:pt x="376855" y="230505"/>
                      <a:pt x="375903" y="231457"/>
                    </a:cubicBezTo>
                    <a:cubicBezTo>
                      <a:pt x="374000" y="232410"/>
                      <a:pt x="373048" y="232410"/>
                      <a:pt x="372097" y="232410"/>
                    </a:cubicBezTo>
                    <a:cubicBezTo>
                      <a:pt x="369241" y="233363"/>
                      <a:pt x="366387" y="234315"/>
                      <a:pt x="363532" y="235268"/>
                    </a:cubicBezTo>
                    <a:cubicBezTo>
                      <a:pt x="352112" y="239078"/>
                      <a:pt x="341644" y="241935"/>
                      <a:pt x="330224" y="244793"/>
                    </a:cubicBezTo>
                    <a:cubicBezTo>
                      <a:pt x="319756" y="246697"/>
                      <a:pt x="309287" y="247650"/>
                      <a:pt x="298819" y="248603"/>
                    </a:cubicBezTo>
                    <a:cubicBezTo>
                      <a:pt x="288351" y="249555"/>
                      <a:pt x="277883" y="250507"/>
                      <a:pt x="267415" y="250507"/>
                    </a:cubicBezTo>
                    <a:cubicBezTo>
                      <a:pt x="256946" y="250507"/>
                      <a:pt x="246478" y="250507"/>
                      <a:pt x="236010" y="249555"/>
                    </a:cubicBezTo>
                    <a:cubicBezTo>
                      <a:pt x="225542" y="248603"/>
                      <a:pt x="215074" y="247650"/>
                      <a:pt x="205557" y="245745"/>
                    </a:cubicBezTo>
                    <a:cubicBezTo>
                      <a:pt x="195089" y="243840"/>
                      <a:pt x="185572" y="240982"/>
                      <a:pt x="176056" y="238125"/>
                    </a:cubicBezTo>
                    <a:cubicBezTo>
                      <a:pt x="166539" y="234315"/>
                      <a:pt x="157023" y="230505"/>
                      <a:pt x="147506" y="226695"/>
                    </a:cubicBezTo>
                    <a:cubicBezTo>
                      <a:pt x="137990" y="221932"/>
                      <a:pt x="128473" y="217170"/>
                      <a:pt x="119909" y="211455"/>
                    </a:cubicBezTo>
                    <a:cubicBezTo>
                      <a:pt x="111344" y="205740"/>
                      <a:pt x="101827" y="199072"/>
                      <a:pt x="93262" y="192405"/>
                    </a:cubicBezTo>
                    <a:cubicBezTo>
                      <a:pt x="84697" y="185738"/>
                      <a:pt x="77084" y="178118"/>
                      <a:pt x="69471" y="169545"/>
                    </a:cubicBezTo>
                    <a:cubicBezTo>
                      <a:pt x="61857" y="160972"/>
                      <a:pt x="55196" y="152400"/>
                      <a:pt x="48535" y="142875"/>
                    </a:cubicBezTo>
                    <a:cubicBezTo>
                      <a:pt x="41873" y="133350"/>
                      <a:pt x="36163" y="123825"/>
                      <a:pt x="30453" y="113347"/>
                    </a:cubicBezTo>
                    <a:cubicBezTo>
                      <a:pt x="24743" y="102870"/>
                      <a:pt x="19985" y="92393"/>
                      <a:pt x="15227" y="82868"/>
                    </a:cubicBezTo>
                    <a:cubicBezTo>
                      <a:pt x="10469" y="72390"/>
                      <a:pt x="7613" y="60960"/>
                      <a:pt x="4758" y="48578"/>
                    </a:cubicBezTo>
                    <a:cubicBezTo>
                      <a:pt x="3807" y="45720"/>
                      <a:pt x="3807" y="42863"/>
                      <a:pt x="2855" y="39053"/>
                    </a:cubicBezTo>
                    <a:cubicBezTo>
                      <a:pt x="2855" y="36195"/>
                      <a:pt x="1903" y="33338"/>
                      <a:pt x="952" y="30480"/>
                    </a:cubicBezTo>
                    <a:cubicBezTo>
                      <a:pt x="952" y="28575"/>
                      <a:pt x="0" y="27622"/>
                      <a:pt x="0" y="25718"/>
                    </a:cubicBezTo>
                    <a:cubicBezTo>
                      <a:pt x="0" y="23813"/>
                      <a:pt x="0" y="22860"/>
                      <a:pt x="0" y="20955"/>
                    </a:cubicBezTo>
                    <a:lnTo>
                      <a:pt x="0" y="18097"/>
                    </a:lnTo>
                    <a:lnTo>
                      <a:pt x="952" y="15240"/>
                    </a:lnTo>
                    <a:cubicBezTo>
                      <a:pt x="952" y="14288"/>
                      <a:pt x="1903" y="13335"/>
                      <a:pt x="1903" y="12382"/>
                    </a:cubicBezTo>
                    <a:lnTo>
                      <a:pt x="1903" y="10478"/>
                    </a:lnTo>
                    <a:lnTo>
                      <a:pt x="2855" y="8572"/>
                    </a:lnTo>
                    <a:lnTo>
                      <a:pt x="11420" y="953"/>
                    </a:lnTo>
                    <a:lnTo>
                      <a:pt x="13323" y="953"/>
                    </a:lnTo>
                    <a:lnTo>
                      <a:pt x="15227" y="953"/>
                    </a:lnTo>
                    <a:cubicBezTo>
                      <a:pt x="16178" y="953"/>
                      <a:pt x="17130" y="953"/>
                      <a:pt x="18082" y="0"/>
                    </a:cubicBezTo>
                    <a:lnTo>
                      <a:pt x="20936" y="0"/>
                    </a:lnTo>
                    <a:lnTo>
                      <a:pt x="23791" y="0"/>
                    </a:lnTo>
                    <a:cubicBezTo>
                      <a:pt x="25695" y="0"/>
                      <a:pt x="27598" y="0"/>
                      <a:pt x="28550" y="0"/>
                    </a:cubicBezTo>
                    <a:cubicBezTo>
                      <a:pt x="30453" y="0"/>
                      <a:pt x="31404" y="0"/>
                      <a:pt x="33308" y="953"/>
                    </a:cubicBezTo>
                    <a:cubicBezTo>
                      <a:pt x="36163" y="1905"/>
                      <a:pt x="39018" y="1905"/>
                      <a:pt x="41873" y="1905"/>
                    </a:cubicBezTo>
                    <a:cubicBezTo>
                      <a:pt x="44728" y="1905"/>
                      <a:pt x="47583" y="2857"/>
                      <a:pt x="50438" y="2857"/>
                    </a:cubicBezTo>
                    <a:cubicBezTo>
                      <a:pt x="61857" y="3810"/>
                      <a:pt x="72326" y="5715"/>
                      <a:pt x="80891" y="7620"/>
                    </a:cubicBezTo>
                    <a:cubicBezTo>
                      <a:pt x="90407" y="9525"/>
                      <a:pt x="99924" y="11430"/>
                      <a:pt x="109440" y="12382"/>
                    </a:cubicBezTo>
                    <a:cubicBezTo>
                      <a:pt x="118957" y="13335"/>
                      <a:pt x="127522" y="15240"/>
                      <a:pt x="137038" y="17145"/>
                    </a:cubicBezTo>
                    <a:cubicBezTo>
                      <a:pt x="146555" y="18097"/>
                      <a:pt x="155119" y="20003"/>
                      <a:pt x="162733" y="21907"/>
                    </a:cubicBezTo>
                    <a:cubicBezTo>
                      <a:pt x="171298" y="23813"/>
                      <a:pt x="179863" y="25718"/>
                      <a:pt x="187476" y="28575"/>
                    </a:cubicBezTo>
                    <a:cubicBezTo>
                      <a:pt x="196041" y="30480"/>
                      <a:pt x="203654" y="33338"/>
                      <a:pt x="211267" y="37147"/>
                    </a:cubicBezTo>
                    <a:cubicBezTo>
                      <a:pt x="218880" y="40005"/>
                      <a:pt x="226493" y="43815"/>
                      <a:pt x="234107" y="46672"/>
                    </a:cubicBezTo>
                    <a:cubicBezTo>
                      <a:pt x="241720" y="50482"/>
                      <a:pt x="249333" y="54293"/>
                      <a:pt x="256946" y="58103"/>
                    </a:cubicBezTo>
                    <a:cubicBezTo>
                      <a:pt x="264560" y="61913"/>
                      <a:pt x="272173" y="66675"/>
                      <a:pt x="278834" y="72390"/>
                    </a:cubicBezTo>
                    <a:cubicBezTo>
                      <a:pt x="286448" y="77153"/>
                      <a:pt x="293109" y="82868"/>
                      <a:pt x="300723" y="88582"/>
                    </a:cubicBezTo>
                    <a:cubicBezTo>
                      <a:pt x="308336" y="94297"/>
                      <a:pt x="314998" y="100965"/>
                      <a:pt x="322611" y="107632"/>
                    </a:cubicBezTo>
                    <a:cubicBezTo>
                      <a:pt x="330224" y="114300"/>
                      <a:pt x="336886" y="120968"/>
                      <a:pt x="344499" y="128588"/>
                    </a:cubicBezTo>
                    <a:cubicBezTo>
                      <a:pt x="352112" y="135255"/>
                      <a:pt x="358773" y="142875"/>
                      <a:pt x="366387" y="150495"/>
                    </a:cubicBezTo>
                    <a:cubicBezTo>
                      <a:pt x="373048" y="158115"/>
                      <a:pt x="380661" y="167640"/>
                      <a:pt x="387323" y="177165"/>
                    </a:cubicBezTo>
                    <a:cubicBezTo>
                      <a:pt x="389226" y="179070"/>
                      <a:pt x="391130" y="181928"/>
                      <a:pt x="392081" y="184785"/>
                    </a:cubicBezTo>
                    <a:cubicBezTo>
                      <a:pt x="393033" y="185738"/>
                      <a:pt x="393985" y="186690"/>
                      <a:pt x="394936" y="188595"/>
                    </a:cubicBezTo>
                    <a:cubicBezTo>
                      <a:pt x="395888" y="189547"/>
                      <a:pt x="396840" y="191453"/>
                      <a:pt x="397791" y="192405"/>
                    </a:cubicBezTo>
                    <a:lnTo>
                      <a:pt x="398743" y="194310"/>
                    </a:lnTo>
                    <a:lnTo>
                      <a:pt x="399694" y="196215"/>
                    </a:lnTo>
                    <a:cubicBezTo>
                      <a:pt x="400646" y="198120"/>
                      <a:pt x="400646" y="199072"/>
                      <a:pt x="401598" y="200978"/>
                    </a:cubicBezTo>
                    <a:cubicBezTo>
                      <a:pt x="402549" y="202882"/>
                      <a:pt x="402549" y="203835"/>
                      <a:pt x="403501" y="206693"/>
                    </a:cubicBezTo>
                    <a:cubicBezTo>
                      <a:pt x="404453" y="208597"/>
                      <a:pt x="404453" y="210503"/>
                      <a:pt x="405405" y="212407"/>
                    </a:cubicBezTo>
                    <a:lnTo>
                      <a:pt x="397791" y="2181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53" name="Google Shape;2253;p48"/>
              <p:cNvGrpSpPr/>
              <p:nvPr/>
            </p:nvGrpSpPr>
            <p:grpSpPr>
              <a:xfrm>
                <a:off x="6714603" y="3527791"/>
                <a:ext cx="661933" cy="299132"/>
                <a:chOff x="7525009" y="4232650"/>
                <a:chExt cx="308507" cy="139410"/>
              </a:xfrm>
            </p:grpSpPr>
            <p:sp>
              <p:nvSpPr>
                <p:cNvPr id="2254" name="Google Shape;2254;p48"/>
                <p:cNvSpPr/>
                <p:nvPr/>
              </p:nvSpPr>
              <p:spPr>
                <a:xfrm>
                  <a:off x="7525009" y="4232650"/>
                  <a:ext cx="308507" cy="139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07" h="139410" extrusionOk="0">
                      <a:moveTo>
                        <a:pt x="305854" y="137420"/>
                      </a:moveTo>
                      <a:cubicBezTo>
                        <a:pt x="280159" y="127895"/>
                        <a:pt x="253513" y="118370"/>
                        <a:pt x="227818" y="107892"/>
                      </a:cubicBezTo>
                      <a:cubicBezTo>
                        <a:pt x="202124" y="98367"/>
                        <a:pt x="175477" y="87890"/>
                        <a:pt x="149783" y="77412"/>
                      </a:cubicBezTo>
                      <a:cubicBezTo>
                        <a:pt x="124088" y="65982"/>
                        <a:pt x="99345" y="54552"/>
                        <a:pt x="74602" y="41217"/>
                      </a:cubicBezTo>
                      <a:cubicBezTo>
                        <a:pt x="49860" y="27882"/>
                        <a:pt x="26068" y="14547"/>
                        <a:pt x="2277" y="260"/>
                      </a:cubicBezTo>
                      <a:cubicBezTo>
                        <a:pt x="373" y="-693"/>
                        <a:pt x="-579" y="1212"/>
                        <a:pt x="373" y="2165"/>
                      </a:cubicBezTo>
                      <a:cubicBezTo>
                        <a:pt x="22261" y="19310"/>
                        <a:pt x="46053" y="34550"/>
                        <a:pt x="69844" y="47885"/>
                      </a:cubicBezTo>
                      <a:cubicBezTo>
                        <a:pt x="94587" y="61220"/>
                        <a:pt x="120282" y="72650"/>
                        <a:pt x="145976" y="84080"/>
                      </a:cubicBezTo>
                      <a:cubicBezTo>
                        <a:pt x="171671" y="94557"/>
                        <a:pt x="197366" y="105035"/>
                        <a:pt x="224012" y="114560"/>
                      </a:cubicBezTo>
                      <a:cubicBezTo>
                        <a:pt x="250658" y="124085"/>
                        <a:pt x="277304" y="131705"/>
                        <a:pt x="303951" y="138372"/>
                      </a:cubicBezTo>
                      <a:cubicBezTo>
                        <a:pt x="309661" y="140277"/>
                        <a:pt x="309661" y="139325"/>
                        <a:pt x="305854" y="1374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5" name="Google Shape;2255;p48"/>
                <p:cNvSpPr/>
                <p:nvPr/>
              </p:nvSpPr>
              <p:spPr>
                <a:xfrm>
                  <a:off x="7525009" y="4232650"/>
                  <a:ext cx="308507" cy="139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07" h="139410" extrusionOk="0">
                      <a:moveTo>
                        <a:pt x="305854" y="137420"/>
                      </a:moveTo>
                      <a:cubicBezTo>
                        <a:pt x="280159" y="127895"/>
                        <a:pt x="253513" y="118370"/>
                        <a:pt x="227818" y="107892"/>
                      </a:cubicBezTo>
                      <a:cubicBezTo>
                        <a:pt x="202124" y="98367"/>
                        <a:pt x="175477" y="87890"/>
                        <a:pt x="149783" y="77412"/>
                      </a:cubicBezTo>
                      <a:cubicBezTo>
                        <a:pt x="124088" y="65982"/>
                        <a:pt x="99345" y="54552"/>
                        <a:pt x="74602" y="41217"/>
                      </a:cubicBezTo>
                      <a:cubicBezTo>
                        <a:pt x="49860" y="27882"/>
                        <a:pt x="26068" y="14547"/>
                        <a:pt x="2277" y="260"/>
                      </a:cubicBezTo>
                      <a:cubicBezTo>
                        <a:pt x="373" y="-693"/>
                        <a:pt x="-579" y="1212"/>
                        <a:pt x="373" y="2165"/>
                      </a:cubicBezTo>
                      <a:cubicBezTo>
                        <a:pt x="22261" y="19310"/>
                        <a:pt x="46053" y="34550"/>
                        <a:pt x="69844" y="47885"/>
                      </a:cubicBezTo>
                      <a:cubicBezTo>
                        <a:pt x="94587" y="61220"/>
                        <a:pt x="120282" y="72650"/>
                        <a:pt x="145976" y="84080"/>
                      </a:cubicBezTo>
                      <a:cubicBezTo>
                        <a:pt x="171671" y="94557"/>
                        <a:pt x="197366" y="105035"/>
                        <a:pt x="224012" y="114560"/>
                      </a:cubicBezTo>
                      <a:cubicBezTo>
                        <a:pt x="250658" y="124085"/>
                        <a:pt x="277304" y="131705"/>
                        <a:pt x="303951" y="138372"/>
                      </a:cubicBezTo>
                      <a:cubicBezTo>
                        <a:pt x="309661" y="140277"/>
                        <a:pt x="309661" y="139325"/>
                        <a:pt x="305854" y="1374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56" name="Google Shape;2256;p48"/>
              <p:cNvGrpSpPr/>
              <p:nvPr/>
            </p:nvGrpSpPr>
            <p:grpSpPr>
              <a:xfrm>
                <a:off x="6859358" y="3787502"/>
                <a:ext cx="401309" cy="30467"/>
                <a:chOff x="7592475" y="4353688"/>
                <a:chExt cx="187038" cy="14199"/>
              </a:xfrm>
            </p:grpSpPr>
            <p:sp>
              <p:nvSpPr>
                <p:cNvPr id="2257" name="Google Shape;2257;p48"/>
                <p:cNvSpPr/>
                <p:nvPr/>
              </p:nvSpPr>
              <p:spPr>
                <a:xfrm>
                  <a:off x="7592475" y="4353688"/>
                  <a:ext cx="187038" cy="1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38" h="14199" extrusionOk="0">
                      <a:moveTo>
                        <a:pt x="184145" y="189"/>
                      </a:moveTo>
                      <a:cubicBezTo>
                        <a:pt x="155595" y="-763"/>
                        <a:pt x="126094" y="2094"/>
                        <a:pt x="95641" y="3999"/>
                      </a:cubicBezTo>
                      <a:cubicBezTo>
                        <a:pt x="65188" y="5904"/>
                        <a:pt x="33783" y="6857"/>
                        <a:pt x="1428" y="2094"/>
                      </a:cubicBezTo>
                      <a:cubicBezTo>
                        <a:pt x="-476" y="2094"/>
                        <a:pt x="-476" y="3999"/>
                        <a:pt x="1428" y="4952"/>
                      </a:cubicBezTo>
                      <a:cubicBezTo>
                        <a:pt x="31880" y="13524"/>
                        <a:pt x="64236" y="15429"/>
                        <a:pt x="96593" y="13524"/>
                      </a:cubicBezTo>
                      <a:cubicBezTo>
                        <a:pt x="128949" y="11619"/>
                        <a:pt x="159402" y="5904"/>
                        <a:pt x="186048" y="3047"/>
                      </a:cubicBezTo>
                      <a:cubicBezTo>
                        <a:pt x="187951" y="2094"/>
                        <a:pt x="187000" y="189"/>
                        <a:pt x="184145" y="18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8" name="Google Shape;2258;p48"/>
                <p:cNvSpPr/>
                <p:nvPr/>
              </p:nvSpPr>
              <p:spPr>
                <a:xfrm>
                  <a:off x="7592475" y="4353688"/>
                  <a:ext cx="187038" cy="1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38" h="14199" extrusionOk="0">
                      <a:moveTo>
                        <a:pt x="184145" y="189"/>
                      </a:moveTo>
                      <a:cubicBezTo>
                        <a:pt x="155595" y="-763"/>
                        <a:pt x="126094" y="2094"/>
                        <a:pt x="95641" y="3999"/>
                      </a:cubicBezTo>
                      <a:cubicBezTo>
                        <a:pt x="65188" y="5904"/>
                        <a:pt x="33783" y="6857"/>
                        <a:pt x="1428" y="2094"/>
                      </a:cubicBezTo>
                      <a:cubicBezTo>
                        <a:pt x="-476" y="2094"/>
                        <a:pt x="-476" y="3999"/>
                        <a:pt x="1428" y="4952"/>
                      </a:cubicBezTo>
                      <a:cubicBezTo>
                        <a:pt x="31880" y="13524"/>
                        <a:pt x="64236" y="15429"/>
                        <a:pt x="96593" y="13524"/>
                      </a:cubicBezTo>
                      <a:cubicBezTo>
                        <a:pt x="128949" y="11619"/>
                        <a:pt x="159402" y="5904"/>
                        <a:pt x="186048" y="3047"/>
                      </a:cubicBezTo>
                      <a:cubicBezTo>
                        <a:pt x="187951" y="2094"/>
                        <a:pt x="187000" y="189"/>
                        <a:pt x="184145" y="18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59" name="Google Shape;2259;p48"/>
              <p:cNvGrpSpPr/>
              <p:nvPr/>
            </p:nvGrpSpPr>
            <p:grpSpPr>
              <a:xfrm>
                <a:off x="6589319" y="3523414"/>
                <a:ext cx="252681" cy="92817"/>
                <a:chOff x="7466618" y="4230610"/>
                <a:chExt cx="117767" cy="43257"/>
              </a:xfrm>
            </p:grpSpPr>
            <p:sp>
              <p:nvSpPr>
                <p:cNvPr id="2260" name="Google Shape;2260;p48"/>
                <p:cNvSpPr/>
                <p:nvPr/>
              </p:nvSpPr>
              <p:spPr>
                <a:xfrm>
                  <a:off x="7466618" y="4230610"/>
                  <a:ext cx="117767" cy="4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7" h="43257" extrusionOk="0">
                      <a:moveTo>
                        <a:pt x="114912" y="36589"/>
                      </a:moveTo>
                      <a:cubicBezTo>
                        <a:pt x="104444" y="35637"/>
                        <a:pt x="94927" y="34684"/>
                        <a:pt x="84460" y="32780"/>
                      </a:cubicBezTo>
                      <a:cubicBezTo>
                        <a:pt x="73991" y="30874"/>
                        <a:pt x="64474" y="28970"/>
                        <a:pt x="54958" y="26112"/>
                      </a:cubicBezTo>
                      <a:cubicBezTo>
                        <a:pt x="45441" y="23255"/>
                        <a:pt x="35925" y="19445"/>
                        <a:pt x="26408" y="15634"/>
                      </a:cubicBezTo>
                      <a:cubicBezTo>
                        <a:pt x="16892" y="11824"/>
                        <a:pt x="8327" y="6109"/>
                        <a:pt x="714" y="395"/>
                      </a:cubicBezTo>
                      <a:cubicBezTo>
                        <a:pt x="-238" y="-558"/>
                        <a:pt x="-238" y="395"/>
                        <a:pt x="714" y="1347"/>
                      </a:cubicBezTo>
                      <a:cubicBezTo>
                        <a:pt x="8327" y="8967"/>
                        <a:pt x="15940" y="15634"/>
                        <a:pt x="25457" y="21349"/>
                      </a:cubicBezTo>
                      <a:cubicBezTo>
                        <a:pt x="30215" y="24207"/>
                        <a:pt x="34973" y="27064"/>
                        <a:pt x="39732" y="28970"/>
                      </a:cubicBezTo>
                      <a:cubicBezTo>
                        <a:pt x="44490" y="30874"/>
                        <a:pt x="49248" y="32780"/>
                        <a:pt x="54007" y="34684"/>
                      </a:cubicBezTo>
                      <a:cubicBezTo>
                        <a:pt x="58765" y="36589"/>
                        <a:pt x="64474" y="37542"/>
                        <a:pt x="69233" y="39447"/>
                      </a:cubicBezTo>
                      <a:cubicBezTo>
                        <a:pt x="73991" y="40399"/>
                        <a:pt x="79701" y="41352"/>
                        <a:pt x="84460" y="42305"/>
                      </a:cubicBezTo>
                      <a:cubicBezTo>
                        <a:pt x="89218" y="43257"/>
                        <a:pt x="94927" y="43257"/>
                        <a:pt x="99686" y="43257"/>
                      </a:cubicBezTo>
                      <a:cubicBezTo>
                        <a:pt x="104444" y="43257"/>
                        <a:pt x="110154" y="43257"/>
                        <a:pt x="114912" y="42305"/>
                      </a:cubicBezTo>
                      <a:cubicBezTo>
                        <a:pt x="118719" y="41352"/>
                        <a:pt x="118719" y="37542"/>
                        <a:pt x="114912" y="3658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1" name="Google Shape;2261;p48"/>
                <p:cNvSpPr/>
                <p:nvPr/>
              </p:nvSpPr>
              <p:spPr>
                <a:xfrm>
                  <a:off x="7466618" y="4230610"/>
                  <a:ext cx="117767" cy="4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7" h="43257" extrusionOk="0">
                      <a:moveTo>
                        <a:pt x="114912" y="36589"/>
                      </a:moveTo>
                      <a:cubicBezTo>
                        <a:pt x="104444" y="35637"/>
                        <a:pt x="94927" y="34684"/>
                        <a:pt x="84460" y="32780"/>
                      </a:cubicBezTo>
                      <a:cubicBezTo>
                        <a:pt x="73991" y="30874"/>
                        <a:pt x="64474" y="28970"/>
                        <a:pt x="54958" y="26112"/>
                      </a:cubicBezTo>
                      <a:cubicBezTo>
                        <a:pt x="45441" y="23255"/>
                        <a:pt x="35925" y="19445"/>
                        <a:pt x="26408" y="15634"/>
                      </a:cubicBezTo>
                      <a:cubicBezTo>
                        <a:pt x="16892" y="11824"/>
                        <a:pt x="8327" y="6109"/>
                        <a:pt x="714" y="395"/>
                      </a:cubicBezTo>
                      <a:cubicBezTo>
                        <a:pt x="-238" y="-558"/>
                        <a:pt x="-238" y="395"/>
                        <a:pt x="714" y="1347"/>
                      </a:cubicBezTo>
                      <a:cubicBezTo>
                        <a:pt x="8327" y="8967"/>
                        <a:pt x="15940" y="15634"/>
                        <a:pt x="25457" y="21349"/>
                      </a:cubicBezTo>
                      <a:cubicBezTo>
                        <a:pt x="30215" y="24207"/>
                        <a:pt x="34973" y="27064"/>
                        <a:pt x="39732" y="28970"/>
                      </a:cubicBezTo>
                      <a:cubicBezTo>
                        <a:pt x="44490" y="30874"/>
                        <a:pt x="49248" y="32780"/>
                        <a:pt x="54007" y="34684"/>
                      </a:cubicBezTo>
                      <a:cubicBezTo>
                        <a:pt x="58765" y="36589"/>
                        <a:pt x="64474" y="37542"/>
                        <a:pt x="69233" y="39447"/>
                      </a:cubicBezTo>
                      <a:cubicBezTo>
                        <a:pt x="73991" y="40399"/>
                        <a:pt x="79701" y="41352"/>
                        <a:pt x="84460" y="42305"/>
                      </a:cubicBezTo>
                      <a:cubicBezTo>
                        <a:pt x="89218" y="43257"/>
                        <a:pt x="94927" y="43257"/>
                        <a:pt x="99686" y="43257"/>
                      </a:cubicBezTo>
                      <a:cubicBezTo>
                        <a:pt x="104444" y="43257"/>
                        <a:pt x="110154" y="43257"/>
                        <a:pt x="114912" y="42305"/>
                      </a:cubicBezTo>
                      <a:cubicBezTo>
                        <a:pt x="118719" y="41352"/>
                        <a:pt x="118719" y="37542"/>
                        <a:pt x="114912" y="3658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62" name="Google Shape;2262;p48"/>
              <p:cNvGrpSpPr/>
              <p:nvPr/>
            </p:nvGrpSpPr>
            <p:grpSpPr>
              <a:xfrm>
                <a:off x="6837361" y="3474653"/>
                <a:ext cx="174115" cy="217512"/>
                <a:chOff x="7582223" y="4207885"/>
                <a:chExt cx="81150" cy="101371"/>
              </a:xfrm>
            </p:grpSpPr>
            <p:sp>
              <p:nvSpPr>
                <p:cNvPr id="2263" name="Google Shape;2263;p48"/>
                <p:cNvSpPr/>
                <p:nvPr/>
              </p:nvSpPr>
              <p:spPr>
                <a:xfrm>
                  <a:off x="7582223" y="4207885"/>
                  <a:ext cx="81150" cy="101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50" h="101371" extrusionOk="0">
                      <a:moveTo>
                        <a:pt x="81150" y="100272"/>
                      </a:moveTo>
                      <a:cubicBezTo>
                        <a:pt x="79247" y="89795"/>
                        <a:pt x="73537" y="79317"/>
                        <a:pt x="67827" y="69792"/>
                      </a:cubicBezTo>
                      <a:cubicBezTo>
                        <a:pt x="61165" y="60267"/>
                        <a:pt x="53552" y="51695"/>
                        <a:pt x="47842" y="43122"/>
                      </a:cubicBezTo>
                      <a:cubicBezTo>
                        <a:pt x="44035" y="39312"/>
                        <a:pt x="41180" y="34550"/>
                        <a:pt x="37374" y="30740"/>
                      </a:cubicBezTo>
                      <a:cubicBezTo>
                        <a:pt x="33567" y="26930"/>
                        <a:pt x="30713" y="22167"/>
                        <a:pt x="26906" y="19310"/>
                      </a:cubicBezTo>
                      <a:cubicBezTo>
                        <a:pt x="23099" y="15500"/>
                        <a:pt x="19293" y="12642"/>
                        <a:pt x="15486" y="8832"/>
                      </a:cubicBezTo>
                      <a:cubicBezTo>
                        <a:pt x="11679" y="5975"/>
                        <a:pt x="6921" y="3117"/>
                        <a:pt x="2163" y="260"/>
                      </a:cubicBezTo>
                      <a:cubicBezTo>
                        <a:pt x="1211" y="-693"/>
                        <a:pt x="-692" y="1212"/>
                        <a:pt x="260" y="2165"/>
                      </a:cubicBezTo>
                      <a:cubicBezTo>
                        <a:pt x="5969" y="9785"/>
                        <a:pt x="12631" y="17405"/>
                        <a:pt x="20244" y="25025"/>
                      </a:cubicBezTo>
                      <a:cubicBezTo>
                        <a:pt x="24051" y="28835"/>
                        <a:pt x="27857" y="32645"/>
                        <a:pt x="31664" y="36455"/>
                      </a:cubicBezTo>
                      <a:cubicBezTo>
                        <a:pt x="35471" y="40265"/>
                        <a:pt x="39277" y="44075"/>
                        <a:pt x="42132" y="47885"/>
                      </a:cubicBezTo>
                      <a:cubicBezTo>
                        <a:pt x="45939" y="51695"/>
                        <a:pt x="48794" y="56457"/>
                        <a:pt x="51648" y="61220"/>
                      </a:cubicBezTo>
                      <a:cubicBezTo>
                        <a:pt x="54504" y="65982"/>
                        <a:pt x="57359" y="70745"/>
                        <a:pt x="60214" y="74555"/>
                      </a:cubicBezTo>
                      <a:cubicBezTo>
                        <a:pt x="63068" y="79317"/>
                        <a:pt x="65923" y="84080"/>
                        <a:pt x="69730" y="87890"/>
                      </a:cubicBezTo>
                      <a:cubicBezTo>
                        <a:pt x="72585" y="92652"/>
                        <a:pt x="76392" y="96462"/>
                        <a:pt x="80198" y="100272"/>
                      </a:cubicBezTo>
                      <a:cubicBezTo>
                        <a:pt x="79247" y="102177"/>
                        <a:pt x="81150" y="101225"/>
                        <a:pt x="81150" y="10027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4" name="Google Shape;2264;p48"/>
                <p:cNvSpPr/>
                <p:nvPr/>
              </p:nvSpPr>
              <p:spPr>
                <a:xfrm>
                  <a:off x="7582223" y="4207885"/>
                  <a:ext cx="81150" cy="101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50" h="101371" extrusionOk="0">
                      <a:moveTo>
                        <a:pt x="81150" y="100272"/>
                      </a:moveTo>
                      <a:cubicBezTo>
                        <a:pt x="79247" y="89795"/>
                        <a:pt x="73537" y="79317"/>
                        <a:pt x="67827" y="69792"/>
                      </a:cubicBezTo>
                      <a:cubicBezTo>
                        <a:pt x="61165" y="60267"/>
                        <a:pt x="53552" y="51695"/>
                        <a:pt x="47842" y="43122"/>
                      </a:cubicBezTo>
                      <a:cubicBezTo>
                        <a:pt x="44035" y="39312"/>
                        <a:pt x="41180" y="34550"/>
                        <a:pt x="37374" y="30740"/>
                      </a:cubicBezTo>
                      <a:cubicBezTo>
                        <a:pt x="33567" y="26930"/>
                        <a:pt x="30713" y="22167"/>
                        <a:pt x="26906" y="19310"/>
                      </a:cubicBezTo>
                      <a:cubicBezTo>
                        <a:pt x="23099" y="15500"/>
                        <a:pt x="19293" y="12642"/>
                        <a:pt x="15486" y="8832"/>
                      </a:cubicBezTo>
                      <a:cubicBezTo>
                        <a:pt x="11679" y="5975"/>
                        <a:pt x="6921" y="3117"/>
                        <a:pt x="2163" y="260"/>
                      </a:cubicBezTo>
                      <a:cubicBezTo>
                        <a:pt x="1211" y="-693"/>
                        <a:pt x="-692" y="1212"/>
                        <a:pt x="260" y="2165"/>
                      </a:cubicBezTo>
                      <a:cubicBezTo>
                        <a:pt x="5969" y="9785"/>
                        <a:pt x="12631" y="17405"/>
                        <a:pt x="20244" y="25025"/>
                      </a:cubicBezTo>
                      <a:cubicBezTo>
                        <a:pt x="24051" y="28835"/>
                        <a:pt x="27857" y="32645"/>
                        <a:pt x="31664" y="36455"/>
                      </a:cubicBezTo>
                      <a:cubicBezTo>
                        <a:pt x="35471" y="40265"/>
                        <a:pt x="39277" y="44075"/>
                        <a:pt x="42132" y="47885"/>
                      </a:cubicBezTo>
                      <a:cubicBezTo>
                        <a:pt x="45939" y="51695"/>
                        <a:pt x="48794" y="56457"/>
                        <a:pt x="51648" y="61220"/>
                      </a:cubicBezTo>
                      <a:cubicBezTo>
                        <a:pt x="54504" y="65982"/>
                        <a:pt x="57359" y="70745"/>
                        <a:pt x="60214" y="74555"/>
                      </a:cubicBezTo>
                      <a:cubicBezTo>
                        <a:pt x="63068" y="79317"/>
                        <a:pt x="65923" y="84080"/>
                        <a:pt x="69730" y="87890"/>
                      </a:cubicBezTo>
                      <a:cubicBezTo>
                        <a:pt x="72585" y="92652"/>
                        <a:pt x="76392" y="96462"/>
                        <a:pt x="80198" y="100272"/>
                      </a:cubicBezTo>
                      <a:cubicBezTo>
                        <a:pt x="79247" y="102177"/>
                        <a:pt x="81150" y="101225"/>
                        <a:pt x="81150" y="10027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65" name="Google Shape;2265;p48"/>
            <p:cNvGrpSpPr/>
            <p:nvPr/>
          </p:nvGrpSpPr>
          <p:grpSpPr>
            <a:xfrm>
              <a:off x="1274251" y="2098625"/>
              <a:ext cx="752013" cy="1896398"/>
              <a:chOff x="6714999" y="1842089"/>
              <a:chExt cx="829854" cy="2092693"/>
            </a:xfrm>
          </p:grpSpPr>
          <p:grpSp>
            <p:nvGrpSpPr>
              <p:cNvPr id="2266" name="Google Shape;2266;p48"/>
              <p:cNvGrpSpPr/>
              <p:nvPr/>
            </p:nvGrpSpPr>
            <p:grpSpPr>
              <a:xfrm>
                <a:off x="6714999" y="1842089"/>
                <a:ext cx="829854" cy="2092693"/>
                <a:chOff x="6714999" y="1842089"/>
                <a:chExt cx="829854" cy="2092693"/>
              </a:xfrm>
            </p:grpSpPr>
            <p:sp>
              <p:nvSpPr>
                <p:cNvPr id="2267" name="Google Shape;2267;p48"/>
                <p:cNvSpPr/>
                <p:nvPr/>
              </p:nvSpPr>
              <p:spPr>
                <a:xfrm>
                  <a:off x="6950506" y="1842089"/>
                  <a:ext cx="108187" cy="510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7" h="238125" extrusionOk="0">
                      <a:moveTo>
                        <a:pt x="41872" y="0"/>
                      </a:moveTo>
                      <a:cubicBezTo>
                        <a:pt x="46631" y="20003"/>
                        <a:pt x="48534" y="40005"/>
                        <a:pt x="49486" y="59055"/>
                      </a:cubicBezTo>
                      <a:cubicBezTo>
                        <a:pt x="49486" y="68580"/>
                        <a:pt x="50438" y="79058"/>
                        <a:pt x="50438" y="88583"/>
                      </a:cubicBezTo>
                      <a:cubicBezTo>
                        <a:pt x="50438" y="98108"/>
                        <a:pt x="49486" y="108585"/>
                        <a:pt x="48534" y="118110"/>
                      </a:cubicBezTo>
                      <a:lnTo>
                        <a:pt x="47583" y="125730"/>
                      </a:lnTo>
                      <a:lnTo>
                        <a:pt x="46631" y="133350"/>
                      </a:lnTo>
                      <a:cubicBezTo>
                        <a:pt x="46631" y="138113"/>
                        <a:pt x="45679" y="142875"/>
                        <a:pt x="44728" y="148590"/>
                      </a:cubicBezTo>
                      <a:cubicBezTo>
                        <a:pt x="43776" y="158115"/>
                        <a:pt x="41872" y="168593"/>
                        <a:pt x="39970" y="178118"/>
                      </a:cubicBezTo>
                      <a:cubicBezTo>
                        <a:pt x="38066" y="187643"/>
                        <a:pt x="36163" y="198120"/>
                        <a:pt x="34259" y="207645"/>
                      </a:cubicBezTo>
                      <a:cubicBezTo>
                        <a:pt x="32356" y="217170"/>
                        <a:pt x="30453" y="227647"/>
                        <a:pt x="27598" y="238125"/>
                      </a:cubicBezTo>
                      <a:lnTo>
                        <a:pt x="22839" y="238125"/>
                      </a:lnTo>
                      <a:cubicBezTo>
                        <a:pt x="19984" y="228600"/>
                        <a:pt x="17130" y="218122"/>
                        <a:pt x="15226" y="208597"/>
                      </a:cubicBezTo>
                      <a:cubicBezTo>
                        <a:pt x="14275" y="203835"/>
                        <a:pt x="13323" y="199072"/>
                        <a:pt x="11420" y="193358"/>
                      </a:cubicBezTo>
                      <a:cubicBezTo>
                        <a:pt x="10468" y="188595"/>
                        <a:pt x="9517" y="183833"/>
                        <a:pt x="8565" y="178118"/>
                      </a:cubicBezTo>
                      <a:cubicBezTo>
                        <a:pt x="6662" y="168593"/>
                        <a:pt x="4758" y="158115"/>
                        <a:pt x="3806" y="148590"/>
                      </a:cubicBezTo>
                      <a:cubicBezTo>
                        <a:pt x="2855" y="139065"/>
                        <a:pt x="951" y="128588"/>
                        <a:pt x="951" y="119063"/>
                      </a:cubicBezTo>
                      <a:cubicBezTo>
                        <a:pt x="0" y="109538"/>
                        <a:pt x="0" y="99060"/>
                        <a:pt x="0" y="89535"/>
                      </a:cubicBezTo>
                      <a:cubicBezTo>
                        <a:pt x="0" y="80010"/>
                        <a:pt x="0" y="69533"/>
                        <a:pt x="951" y="60008"/>
                      </a:cubicBezTo>
                      <a:cubicBezTo>
                        <a:pt x="2855" y="40005"/>
                        <a:pt x="5710" y="20003"/>
                        <a:pt x="10468" y="0"/>
                      </a:cubicBezTo>
                      <a:lnTo>
                        <a:pt x="4187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8" name="Google Shape;2268;p48"/>
                <p:cNvSpPr/>
                <p:nvPr/>
              </p:nvSpPr>
              <p:spPr>
                <a:xfrm>
                  <a:off x="7036267" y="2099600"/>
                  <a:ext cx="182070" cy="498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1" h="232409" extrusionOk="0">
                      <a:moveTo>
                        <a:pt x="84697" y="4763"/>
                      </a:moveTo>
                      <a:cubicBezTo>
                        <a:pt x="85649" y="24765"/>
                        <a:pt x="82793" y="43815"/>
                        <a:pt x="78987" y="63818"/>
                      </a:cubicBezTo>
                      <a:cubicBezTo>
                        <a:pt x="77084" y="73343"/>
                        <a:pt x="75180" y="82868"/>
                        <a:pt x="72325" y="92393"/>
                      </a:cubicBezTo>
                      <a:cubicBezTo>
                        <a:pt x="69471" y="101918"/>
                        <a:pt x="65664" y="111443"/>
                        <a:pt x="62809" y="120968"/>
                      </a:cubicBezTo>
                      <a:cubicBezTo>
                        <a:pt x="60905" y="125730"/>
                        <a:pt x="59002" y="130493"/>
                        <a:pt x="57099" y="135255"/>
                      </a:cubicBezTo>
                      <a:cubicBezTo>
                        <a:pt x="55196" y="140018"/>
                        <a:pt x="53292" y="144780"/>
                        <a:pt x="51389" y="149543"/>
                      </a:cubicBezTo>
                      <a:cubicBezTo>
                        <a:pt x="49486" y="154305"/>
                        <a:pt x="46631" y="159068"/>
                        <a:pt x="44727" y="163830"/>
                      </a:cubicBezTo>
                      <a:lnTo>
                        <a:pt x="37114" y="178118"/>
                      </a:lnTo>
                      <a:cubicBezTo>
                        <a:pt x="26646" y="196215"/>
                        <a:pt x="17130" y="215265"/>
                        <a:pt x="4758" y="232410"/>
                      </a:cubicBezTo>
                      <a:lnTo>
                        <a:pt x="0" y="231457"/>
                      </a:lnTo>
                      <a:cubicBezTo>
                        <a:pt x="951" y="220980"/>
                        <a:pt x="1903" y="210503"/>
                        <a:pt x="2855" y="200025"/>
                      </a:cubicBezTo>
                      <a:cubicBezTo>
                        <a:pt x="3806" y="189547"/>
                        <a:pt x="5710" y="180022"/>
                        <a:pt x="6661" y="169545"/>
                      </a:cubicBezTo>
                      <a:cubicBezTo>
                        <a:pt x="8565" y="160020"/>
                        <a:pt x="9517" y="149543"/>
                        <a:pt x="10468" y="140018"/>
                      </a:cubicBezTo>
                      <a:cubicBezTo>
                        <a:pt x="11419" y="135255"/>
                        <a:pt x="12371" y="130493"/>
                        <a:pt x="13323" y="125730"/>
                      </a:cubicBezTo>
                      <a:cubicBezTo>
                        <a:pt x="14275" y="120968"/>
                        <a:pt x="15226" y="116205"/>
                        <a:pt x="16178" y="111443"/>
                      </a:cubicBezTo>
                      <a:cubicBezTo>
                        <a:pt x="18081" y="101918"/>
                        <a:pt x="19984" y="92393"/>
                        <a:pt x="22839" y="82868"/>
                      </a:cubicBezTo>
                      <a:cubicBezTo>
                        <a:pt x="23791" y="78105"/>
                        <a:pt x="25694" y="73343"/>
                        <a:pt x="26646" y="68580"/>
                      </a:cubicBezTo>
                      <a:cubicBezTo>
                        <a:pt x="28550" y="63818"/>
                        <a:pt x="29501" y="59055"/>
                        <a:pt x="31404" y="54293"/>
                      </a:cubicBezTo>
                      <a:cubicBezTo>
                        <a:pt x="38066" y="36195"/>
                        <a:pt x="44727" y="17145"/>
                        <a:pt x="54244" y="0"/>
                      </a:cubicBezTo>
                      <a:lnTo>
                        <a:pt x="84697" y="476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9" name="Google Shape;2269;p48"/>
                <p:cNvSpPr/>
                <p:nvPr/>
              </p:nvSpPr>
              <p:spPr>
                <a:xfrm>
                  <a:off x="6786738" y="2058725"/>
                  <a:ext cx="251495" cy="592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47" h="276225" extrusionOk="0">
                      <a:moveTo>
                        <a:pt x="43970" y="9525"/>
                      </a:moveTo>
                      <a:cubicBezTo>
                        <a:pt x="43970" y="15240"/>
                        <a:pt x="43018" y="20955"/>
                        <a:pt x="43018" y="25718"/>
                      </a:cubicBezTo>
                      <a:cubicBezTo>
                        <a:pt x="43018" y="31432"/>
                        <a:pt x="43970" y="36195"/>
                        <a:pt x="43970" y="41910"/>
                      </a:cubicBezTo>
                      <a:cubicBezTo>
                        <a:pt x="44922" y="52388"/>
                        <a:pt x="46825" y="62865"/>
                        <a:pt x="49680" y="73343"/>
                      </a:cubicBezTo>
                      <a:cubicBezTo>
                        <a:pt x="50631" y="79057"/>
                        <a:pt x="52535" y="83820"/>
                        <a:pt x="53486" y="89535"/>
                      </a:cubicBezTo>
                      <a:cubicBezTo>
                        <a:pt x="55390" y="95250"/>
                        <a:pt x="57293" y="100013"/>
                        <a:pt x="58244" y="105728"/>
                      </a:cubicBezTo>
                      <a:cubicBezTo>
                        <a:pt x="62051" y="116205"/>
                        <a:pt x="65858" y="126682"/>
                        <a:pt x="69664" y="138113"/>
                      </a:cubicBezTo>
                      <a:cubicBezTo>
                        <a:pt x="71568" y="143828"/>
                        <a:pt x="74423" y="148590"/>
                        <a:pt x="76326" y="154305"/>
                      </a:cubicBezTo>
                      <a:cubicBezTo>
                        <a:pt x="78230" y="160020"/>
                        <a:pt x="81084" y="164782"/>
                        <a:pt x="83939" y="170497"/>
                      </a:cubicBezTo>
                      <a:cubicBezTo>
                        <a:pt x="88698" y="181928"/>
                        <a:pt x="93456" y="192405"/>
                        <a:pt x="97263" y="203835"/>
                      </a:cubicBezTo>
                      <a:cubicBezTo>
                        <a:pt x="99165" y="209550"/>
                        <a:pt x="101069" y="215265"/>
                        <a:pt x="103924" y="220980"/>
                      </a:cubicBezTo>
                      <a:cubicBezTo>
                        <a:pt x="105827" y="226695"/>
                        <a:pt x="107731" y="232410"/>
                        <a:pt x="109634" y="238125"/>
                      </a:cubicBezTo>
                      <a:cubicBezTo>
                        <a:pt x="113440" y="249555"/>
                        <a:pt x="116296" y="261938"/>
                        <a:pt x="117247" y="274320"/>
                      </a:cubicBezTo>
                      <a:lnTo>
                        <a:pt x="112489" y="276225"/>
                      </a:lnTo>
                      <a:cubicBezTo>
                        <a:pt x="99165" y="256222"/>
                        <a:pt x="83939" y="238125"/>
                        <a:pt x="68713" y="219075"/>
                      </a:cubicBezTo>
                      <a:cubicBezTo>
                        <a:pt x="61099" y="209550"/>
                        <a:pt x="53486" y="200025"/>
                        <a:pt x="46825" y="189547"/>
                      </a:cubicBezTo>
                      <a:cubicBezTo>
                        <a:pt x="40163" y="179070"/>
                        <a:pt x="32550" y="168593"/>
                        <a:pt x="26840" y="157163"/>
                      </a:cubicBezTo>
                      <a:cubicBezTo>
                        <a:pt x="21130" y="145732"/>
                        <a:pt x="15420" y="134303"/>
                        <a:pt x="10662" y="120968"/>
                      </a:cubicBezTo>
                      <a:cubicBezTo>
                        <a:pt x="5904" y="108585"/>
                        <a:pt x="2097" y="95250"/>
                        <a:pt x="1145" y="81915"/>
                      </a:cubicBezTo>
                      <a:cubicBezTo>
                        <a:pt x="-1710" y="55245"/>
                        <a:pt x="194" y="24765"/>
                        <a:pt x="13517" y="0"/>
                      </a:cubicBezTo>
                      <a:lnTo>
                        <a:pt x="43970" y="952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0" name="Google Shape;2270;p48"/>
                <p:cNvSpPr/>
                <p:nvPr/>
              </p:nvSpPr>
              <p:spPr>
                <a:xfrm>
                  <a:off x="7060768" y="2355069"/>
                  <a:ext cx="267409" cy="45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66" h="210502" extrusionOk="0">
                      <a:moveTo>
                        <a:pt x="124667" y="8572"/>
                      </a:moveTo>
                      <a:cubicBezTo>
                        <a:pt x="122764" y="27622"/>
                        <a:pt x="116102" y="45720"/>
                        <a:pt x="109440" y="62865"/>
                      </a:cubicBezTo>
                      <a:cubicBezTo>
                        <a:pt x="107537" y="67628"/>
                        <a:pt x="105634" y="71438"/>
                        <a:pt x="103730" y="76200"/>
                      </a:cubicBezTo>
                      <a:cubicBezTo>
                        <a:pt x="101827" y="80963"/>
                        <a:pt x="99924" y="84772"/>
                        <a:pt x="97069" y="89535"/>
                      </a:cubicBezTo>
                      <a:cubicBezTo>
                        <a:pt x="95165" y="94297"/>
                        <a:pt x="92310" y="98107"/>
                        <a:pt x="90407" y="102870"/>
                      </a:cubicBezTo>
                      <a:lnTo>
                        <a:pt x="82794" y="115253"/>
                      </a:lnTo>
                      <a:cubicBezTo>
                        <a:pt x="79939" y="119063"/>
                        <a:pt x="77084" y="123825"/>
                        <a:pt x="74229" y="127635"/>
                      </a:cubicBezTo>
                      <a:cubicBezTo>
                        <a:pt x="71374" y="131445"/>
                        <a:pt x="68519" y="136207"/>
                        <a:pt x="65664" y="140018"/>
                      </a:cubicBezTo>
                      <a:cubicBezTo>
                        <a:pt x="62809" y="143828"/>
                        <a:pt x="59955" y="148590"/>
                        <a:pt x="56148" y="152400"/>
                      </a:cubicBezTo>
                      <a:lnTo>
                        <a:pt x="46631" y="164782"/>
                      </a:lnTo>
                      <a:cubicBezTo>
                        <a:pt x="33308" y="180975"/>
                        <a:pt x="19033" y="196215"/>
                        <a:pt x="3807" y="210503"/>
                      </a:cubicBezTo>
                      <a:lnTo>
                        <a:pt x="0" y="208597"/>
                      </a:lnTo>
                      <a:cubicBezTo>
                        <a:pt x="5710" y="188595"/>
                        <a:pt x="12372" y="170497"/>
                        <a:pt x="19033" y="151447"/>
                      </a:cubicBezTo>
                      <a:cubicBezTo>
                        <a:pt x="20936" y="146685"/>
                        <a:pt x="21888" y="141922"/>
                        <a:pt x="23791" y="138113"/>
                      </a:cubicBezTo>
                      <a:cubicBezTo>
                        <a:pt x="25695" y="133350"/>
                        <a:pt x="27598" y="128588"/>
                        <a:pt x="28550" y="124778"/>
                      </a:cubicBezTo>
                      <a:cubicBezTo>
                        <a:pt x="32356" y="116205"/>
                        <a:pt x="36163" y="106680"/>
                        <a:pt x="39970" y="98107"/>
                      </a:cubicBezTo>
                      <a:lnTo>
                        <a:pt x="45680" y="84772"/>
                      </a:lnTo>
                      <a:cubicBezTo>
                        <a:pt x="47583" y="80010"/>
                        <a:pt x="49486" y="76200"/>
                        <a:pt x="51390" y="72390"/>
                      </a:cubicBezTo>
                      <a:cubicBezTo>
                        <a:pt x="55196" y="63818"/>
                        <a:pt x="59955" y="56197"/>
                        <a:pt x="64713" y="47625"/>
                      </a:cubicBezTo>
                      <a:cubicBezTo>
                        <a:pt x="74229" y="31432"/>
                        <a:pt x="83746" y="15240"/>
                        <a:pt x="95165" y="0"/>
                      </a:cubicBezTo>
                      <a:cubicBezTo>
                        <a:pt x="104682" y="2857"/>
                        <a:pt x="115150" y="5715"/>
                        <a:pt x="124667" y="85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1" name="Google Shape;2271;p48"/>
                <p:cNvSpPr/>
                <p:nvPr/>
              </p:nvSpPr>
              <p:spPr>
                <a:xfrm>
                  <a:off x="6714999" y="2449081"/>
                  <a:ext cx="376287" cy="46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25" h="216217" extrusionOk="0">
                      <a:moveTo>
                        <a:pt x="30774" y="0"/>
                      </a:moveTo>
                      <a:cubicBezTo>
                        <a:pt x="34581" y="9525"/>
                        <a:pt x="38387" y="19050"/>
                        <a:pt x="43146" y="28575"/>
                      </a:cubicBezTo>
                      <a:cubicBezTo>
                        <a:pt x="45049" y="33338"/>
                        <a:pt x="47904" y="37147"/>
                        <a:pt x="50759" y="41910"/>
                      </a:cubicBezTo>
                      <a:cubicBezTo>
                        <a:pt x="53614" y="46672"/>
                        <a:pt x="55517" y="50482"/>
                        <a:pt x="59324" y="55245"/>
                      </a:cubicBezTo>
                      <a:cubicBezTo>
                        <a:pt x="65034" y="63817"/>
                        <a:pt x="71695" y="72390"/>
                        <a:pt x="77405" y="80010"/>
                      </a:cubicBezTo>
                      <a:cubicBezTo>
                        <a:pt x="84067" y="88582"/>
                        <a:pt x="89776" y="97155"/>
                        <a:pt x="96438" y="104775"/>
                      </a:cubicBezTo>
                      <a:cubicBezTo>
                        <a:pt x="103100" y="113347"/>
                        <a:pt x="110713" y="120967"/>
                        <a:pt x="117375" y="129540"/>
                      </a:cubicBezTo>
                      <a:cubicBezTo>
                        <a:pt x="124988" y="138113"/>
                        <a:pt x="131649" y="146685"/>
                        <a:pt x="138311" y="156210"/>
                      </a:cubicBezTo>
                      <a:cubicBezTo>
                        <a:pt x="144973" y="164782"/>
                        <a:pt x="152586" y="174307"/>
                        <a:pt x="158296" y="183832"/>
                      </a:cubicBezTo>
                      <a:cubicBezTo>
                        <a:pt x="164957" y="193357"/>
                        <a:pt x="170667" y="202882"/>
                        <a:pt x="175425" y="213360"/>
                      </a:cubicBezTo>
                      <a:lnTo>
                        <a:pt x="171619" y="216217"/>
                      </a:lnTo>
                      <a:cubicBezTo>
                        <a:pt x="153537" y="202882"/>
                        <a:pt x="134504" y="191453"/>
                        <a:pt x="116423" y="179070"/>
                      </a:cubicBezTo>
                      <a:cubicBezTo>
                        <a:pt x="106907" y="172403"/>
                        <a:pt x="98341" y="166688"/>
                        <a:pt x="88825" y="160020"/>
                      </a:cubicBezTo>
                      <a:cubicBezTo>
                        <a:pt x="79308" y="153353"/>
                        <a:pt x="70743" y="145732"/>
                        <a:pt x="62179" y="138113"/>
                      </a:cubicBezTo>
                      <a:cubicBezTo>
                        <a:pt x="53614" y="130492"/>
                        <a:pt x="45049" y="121920"/>
                        <a:pt x="37435" y="111442"/>
                      </a:cubicBezTo>
                      <a:cubicBezTo>
                        <a:pt x="29822" y="101917"/>
                        <a:pt x="23161" y="91440"/>
                        <a:pt x="17451" y="80010"/>
                      </a:cubicBezTo>
                      <a:cubicBezTo>
                        <a:pt x="5080" y="57150"/>
                        <a:pt x="-1582" y="31432"/>
                        <a:pt x="321" y="4763"/>
                      </a:cubicBezTo>
                      <a:lnTo>
                        <a:pt x="3077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2" name="Google Shape;2272;p48"/>
                <p:cNvSpPr/>
                <p:nvPr/>
              </p:nvSpPr>
              <p:spPr>
                <a:xfrm>
                  <a:off x="7122026" y="2645280"/>
                  <a:ext cx="214335" cy="39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23" h="183832" extrusionOk="0">
                      <a:moveTo>
                        <a:pt x="99924" y="8572"/>
                      </a:moveTo>
                      <a:cubicBezTo>
                        <a:pt x="98972" y="16192"/>
                        <a:pt x="97069" y="24765"/>
                        <a:pt x="94214" y="32385"/>
                      </a:cubicBezTo>
                      <a:cubicBezTo>
                        <a:pt x="92310" y="40005"/>
                        <a:pt x="89456" y="47625"/>
                        <a:pt x="86601" y="55245"/>
                      </a:cubicBezTo>
                      <a:cubicBezTo>
                        <a:pt x="83746" y="62865"/>
                        <a:pt x="80891" y="70485"/>
                        <a:pt x="77084" y="78105"/>
                      </a:cubicBezTo>
                      <a:cubicBezTo>
                        <a:pt x="73277" y="85725"/>
                        <a:pt x="69471" y="92392"/>
                        <a:pt x="65664" y="100013"/>
                      </a:cubicBezTo>
                      <a:cubicBezTo>
                        <a:pt x="61857" y="107632"/>
                        <a:pt x="57099" y="114300"/>
                        <a:pt x="52341" y="121920"/>
                      </a:cubicBezTo>
                      <a:cubicBezTo>
                        <a:pt x="47583" y="128588"/>
                        <a:pt x="42824" y="136207"/>
                        <a:pt x="38066" y="142875"/>
                      </a:cubicBezTo>
                      <a:cubicBezTo>
                        <a:pt x="27598" y="157163"/>
                        <a:pt x="17130" y="170497"/>
                        <a:pt x="4758" y="183832"/>
                      </a:cubicBezTo>
                      <a:lnTo>
                        <a:pt x="0" y="181927"/>
                      </a:lnTo>
                      <a:cubicBezTo>
                        <a:pt x="1903" y="164782"/>
                        <a:pt x="4758" y="147638"/>
                        <a:pt x="8565" y="131445"/>
                      </a:cubicBezTo>
                      <a:cubicBezTo>
                        <a:pt x="10469" y="122872"/>
                        <a:pt x="12372" y="115252"/>
                        <a:pt x="15227" y="107632"/>
                      </a:cubicBezTo>
                      <a:cubicBezTo>
                        <a:pt x="17130" y="100013"/>
                        <a:pt x="19985" y="92392"/>
                        <a:pt x="22840" y="84772"/>
                      </a:cubicBezTo>
                      <a:cubicBezTo>
                        <a:pt x="25695" y="77152"/>
                        <a:pt x="28550" y="69532"/>
                        <a:pt x="31405" y="61913"/>
                      </a:cubicBezTo>
                      <a:cubicBezTo>
                        <a:pt x="34260" y="54292"/>
                        <a:pt x="39018" y="47625"/>
                        <a:pt x="42824" y="40005"/>
                      </a:cubicBezTo>
                      <a:cubicBezTo>
                        <a:pt x="51390" y="25717"/>
                        <a:pt x="59955" y="12382"/>
                        <a:pt x="71374" y="0"/>
                      </a:cubicBezTo>
                      <a:lnTo>
                        <a:pt x="99924" y="85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3" name="Google Shape;2273;p48"/>
                <p:cNvSpPr/>
                <p:nvPr/>
              </p:nvSpPr>
              <p:spPr>
                <a:xfrm>
                  <a:off x="6807573" y="2874176"/>
                  <a:ext cx="361308" cy="271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42" h="126682" extrusionOk="0">
                      <a:moveTo>
                        <a:pt x="23791" y="0"/>
                      </a:moveTo>
                      <a:cubicBezTo>
                        <a:pt x="38066" y="8572"/>
                        <a:pt x="50438" y="19050"/>
                        <a:pt x="62809" y="28575"/>
                      </a:cubicBezTo>
                      <a:cubicBezTo>
                        <a:pt x="68519" y="33338"/>
                        <a:pt x="75180" y="38100"/>
                        <a:pt x="80891" y="43815"/>
                      </a:cubicBezTo>
                      <a:cubicBezTo>
                        <a:pt x="86600" y="48578"/>
                        <a:pt x="92310" y="54293"/>
                        <a:pt x="98020" y="59055"/>
                      </a:cubicBezTo>
                      <a:cubicBezTo>
                        <a:pt x="103730" y="63818"/>
                        <a:pt x="109440" y="69533"/>
                        <a:pt x="115150" y="74295"/>
                      </a:cubicBezTo>
                      <a:cubicBezTo>
                        <a:pt x="120860" y="80010"/>
                        <a:pt x="126570" y="84772"/>
                        <a:pt x="132279" y="90488"/>
                      </a:cubicBezTo>
                      <a:cubicBezTo>
                        <a:pt x="143699" y="100965"/>
                        <a:pt x="156071" y="111443"/>
                        <a:pt x="168443" y="122872"/>
                      </a:cubicBezTo>
                      <a:lnTo>
                        <a:pt x="166539" y="126683"/>
                      </a:lnTo>
                      <a:cubicBezTo>
                        <a:pt x="149410" y="125730"/>
                        <a:pt x="132279" y="121920"/>
                        <a:pt x="116102" y="116205"/>
                      </a:cubicBezTo>
                      <a:lnTo>
                        <a:pt x="103730" y="112395"/>
                      </a:lnTo>
                      <a:cubicBezTo>
                        <a:pt x="99924" y="110490"/>
                        <a:pt x="96117" y="109538"/>
                        <a:pt x="91358" y="107633"/>
                      </a:cubicBezTo>
                      <a:cubicBezTo>
                        <a:pt x="83745" y="103822"/>
                        <a:pt x="76132" y="100013"/>
                        <a:pt x="69471" y="95250"/>
                      </a:cubicBezTo>
                      <a:cubicBezTo>
                        <a:pt x="61857" y="90488"/>
                        <a:pt x="55196" y="85725"/>
                        <a:pt x="48534" y="80963"/>
                      </a:cubicBezTo>
                      <a:cubicBezTo>
                        <a:pt x="41872" y="75247"/>
                        <a:pt x="35211" y="69533"/>
                        <a:pt x="29501" y="62865"/>
                      </a:cubicBezTo>
                      <a:cubicBezTo>
                        <a:pt x="23791" y="56197"/>
                        <a:pt x="18081" y="49530"/>
                        <a:pt x="13323" y="42863"/>
                      </a:cubicBezTo>
                      <a:cubicBezTo>
                        <a:pt x="8565" y="35243"/>
                        <a:pt x="3806" y="27622"/>
                        <a:pt x="0" y="20003"/>
                      </a:cubicBezTo>
                      <a:lnTo>
                        <a:pt x="2379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4" name="Google Shape;2274;p48"/>
                <p:cNvSpPr/>
                <p:nvPr/>
              </p:nvSpPr>
              <p:spPr>
                <a:xfrm>
                  <a:off x="7201660" y="2780164"/>
                  <a:ext cx="249882" cy="471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95" h="220027" extrusionOk="0">
                      <a:moveTo>
                        <a:pt x="116102" y="4763"/>
                      </a:moveTo>
                      <a:cubicBezTo>
                        <a:pt x="117053" y="14288"/>
                        <a:pt x="116102" y="24765"/>
                        <a:pt x="115150" y="34290"/>
                      </a:cubicBezTo>
                      <a:cubicBezTo>
                        <a:pt x="114198" y="43815"/>
                        <a:pt x="112295" y="54293"/>
                        <a:pt x="109440" y="63818"/>
                      </a:cubicBezTo>
                      <a:cubicBezTo>
                        <a:pt x="108489" y="68580"/>
                        <a:pt x="106585" y="73343"/>
                        <a:pt x="105633" y="78105"/>
                      </a:cubicBezTo>
                      <a:cubicBezTo>
                        <a:pt x="103730" y="82868"/>
                        <a:pt x="101827" y="87630"/>
                        <a:pt x="99924" y="92393"/>
                      </a:cubicBezTo>
                      <a:cubicBezTo>
                        <a:pt x="98020" y="97155"/>
                        <a:pt x="96117" y="101918"/>
                        <a:pt x="93262" y="106680"/>
                      </a:cubicBezTo>
                      <a:lnTo>
                        <a:pt x="86600" y="120968"/>
                      </a:lnTo>
                      <a:cubicBezTo>
                        <a:pt x="83745" y="125730"/>
                        <a:pt x="81842" y="130493"/>
                        <a:pt x="78987" y="135255"/>
                      </a:cubicBezTo>
                      <a:cubicBezTo>
                        <a:pt x="76132" y="140018"/>
                        <a:pt x="73277" y="144780"/>
                        <a:pt x="70423" y="148590"/>
                      </a:cubicBezTo>
                      <a:cubicBezTo>
                        <a:pt x="67567" y="153353"/>
                        <a:pt x="63761" y="157163"/>
                        <a:pt x="60906" y="161925"/>
                      </a:cubicBezTo>
                      <a:cubicBezTo>
                        <a:pt x="57099" y="165735"/>
                        <a:pt x="54244" y="170498"/>
                        <a:pt x="50438" y="174308"/>
                      </a:cubicBezTo>
                      <a:cubicBezTo>
                        <a:pt x="36163" y="191453"/>
                        <a:pt x="20936" y="206693"/>
                        <a:pt x="3807" y="220028"/>
                      </a:cubicBezTo>
                      <a:lnTo>
                        <a:pt x="0" y="217170"/>
                      </a:lnTo>
                      <a:cubicBezTo>
                        <a:pt x="3807" y="207645"/>
                        <a:pt x="7613" y="198120"/>
                        <a:pt x="11420" y="188595"/>
                      </a:cubicBezTo>
                      <a:cubicBezTo>
                        <a:pt x="15226" y="179070"/>
                        <a:pt x="19033" y="169545"/>
                        <a:pt x="22840" y="160020"/>
                      </a:cubicBezTo>
                      <a:lnTo>
                        <a:pt x="28550" y="145733"/>
                      </a:lnTo>
                      <a:cubicBezTo>
                        <a:pt x="30453" y="140970"/>
                        <a:pt x="31404" y="136208"/>
                        <a:pt x="33308" y="132398"/>
                      </a:cubicBezTo>
                      <a:cubicBezTo>
                        <a:pt x="37115" y="123825"/>
                        <a:pt x="39970" y="114300"/>
                        <a:pt x="43776" y="105728"/>
                      </a:cubicBezTo>
                      <a:lnTo>
                        <a:pt x="48534" y="92393"/>
                      </a:lnTo>
                      <a:cubicBezTo>
                        <a:pt x="50438" y="87630"/>
                        <a:pt x="51390" y="83820"/>
                        <a:pt x="53292" y="79058"/>
                      </a:cubicBezTo>
                      <a:cubicBezTo>
                        <a:pt x="55196" y="74295"/>
                        <a:pt x="56148" y="70485"/>
                        <a:pt x="58051" y="65723"/>
                      </a:cubicBezTo>
                      <a:cubicBezTo>
                        <a:pt x="59954" y="60960"/>
                        <a:pt x="61857" y="57150"/>
                        <a:pt x="62809" y="52388"/>
                      </a:cubicBezTo>
                      <a:cubicBezTo>
                        <a:pt x="64712" y="47625"/>
                        <a:pt x="66616" y="43815"/>
                        <a:pt x="67567" y="39053"/>
                      </a:cubicBezTo>
                      <a:cubicBezTo>
                        <a:pt x="69471" y="34290"/>
                        <a:pt x="71374" y="30480"/>
                        <a:pt x="73277" y="25718"/>
                      </a:cubicBezTo>
                      <a:cubicBezTo>
                        <a:pt x="77084" y="17145"/>
                        <a:pt x="80891" y="8573"/>
                        <a:pt x="84697" y="0"/>
                      </a:cubicBezTo>
                      <a:lnTo>
                        <a:pt x="116102" y="476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5" name="Google Shape;2275;p48"/>
                <p:cNvSpPr/>
                <p:nvPr/>
              </p:nvSpPr>
              <p:spPr>
                <a:xfrm>
                  <a:off x="6795321" y="3078550"/>
                  <a:ext cx="491951" cy="396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48" h="184784" extrusionOk="0">
                      <a:moveTo>
                        <a:pt x="24743" y="0"/>
                      </a:moveTo>
                      <a:cubicBezTo>
                        <a:pt x="33308" y="8572"/>
                        <a:pt x="41873" y="16193"/>
                        <a:pt x="49486" y="24765"/>
                      </a:cubicBezTo>
                      <a:cubicBezTo>
                        <a:pt x="58051" y="32385"/>
                        <a:pt x="65664" y="40958"/>
                        <a:pt x="74229" y="48578"/>
                      </a:cubicBezTo>
                      <a:cubicBezTo>
                        <a:pt x="78036" y="52388"/>
                        <a:pt x="82794" y="56197"/>
                        <a:pt x="86601" y="60008"/>
                      </a:cubicBezTo>
                      <a:cubicBezTo>
                        <a:pt x="90407" y="63818"/>
                        <a:pt x="95165" y="67628"/>
                        <a:pt x="98972" y="71438"/>
                      </a:cubicBezTo>
                      <a:cubicBezTo>
                        <a:pt x="102779" y="75247"/>
                        <a:pt x="106585" y="79058"/>
                        <a:pt x="111344" y="82868"/>
                      </a:cubicBezTo>
                      <a:lnTo>
                        <a:pt x="123715" y="94297"/>
                      </a:lnTo>
                      <a:lnTo>
                        <a:pt x="149410" y="117158"/>
                      </a:lnTo>
                      <a:lnTo>
                        <a:pt x="161781" y="128588"/>
                      </a:lnTo>
                      <a:cubicBezTo>
                        <a:pt x="165588" y="132397"/>
                        <a:pt x="170346" y="136208"/>
                        <a:pt x="175104" y="139065"/>
                      </a:cubicBezTo>
                      <a:cubicBezTo>
                        <a:pt x="183670" y="145733"/>
                        <a:pt x="193186" y="153353"/>
                        <a:pt x="201751" y="160020"/>
                      </a:cubicBezTo>
                      <a:cubicBezTo>
                        <a:pt x="206509" y="163830"/>
                        <a:pt x="211267" y="166688"/>
                        <a:pt x="215074" y="170497"/>
                      </a:cubicBezTo>
                      <a:cubicBezTo>
                        <a:pt x="219832" y="174308"/>
                        <a:pt x="224591" y="177165"/>
                        <a:pt x="229349" y="180975"/>
                      </a:cubicBezTo>
                      <a:lnTo>
                        <a:pt x="227445" y="184785"/>
                      </a:lnTo>
                      <a:cubicBezTo>
                        <a:pt x="221736" y="183833"/>
                        <a:pt x="216025" y="182880"/>
                        <a:pt x="209364" y="181928"/>
                      </a:cubicBezTo>
                      <a:cubicBezTo>
                        <a:pt x="203654" y="180975"/>
                        <a:pt x="197944" y="179070"/>
                        <a:pt x="192234" y="178118"/>
                      </a:cubicBezTo>
                      <a:cubicBezTo>
                        <a:pt x="180814" y="175260"/>
                        <a:pt x="169395" y="171450"/>
                        <a:pt x="157975" y="166688"/>
                      </a:cubicBezTo>
                      <a:lnTo>
                        <a:pt x="140845" y="160020"/>
                      </a:lnTo>
                      <a:cubicBezTo>
                        <a:pt x="135135" y="157163"/>
                        <a:pt x="129425" y="155258"/>
                        <a:pt x="124667" y="152400"/>
                      </a:cubicBezTo>
                      <a:cubicBezTo>
                        <a:pt x="118957" y="149543"/>
                        <a:pt x="114198" y="146685"/>
                        <a:pt x="108489" y="142875"/>
                      </a:cubicBezTo>
                      <a:cubicBezTo>
                        <a:pt x="103730" y="140018"/>
                        <a:pt x="98021" y="136208"/>
                        <a:pt x="93262" y="132397"/>
                      </a:cubicBezTo>
                      <a:lnTo>
                        <a:pt x="78988" y="120968"/>
                      </a:lnTo>
                      <a:cubicBezTo>
                        <a:pt x="74229" y="117158"/>
                        <a:pt x="69471" y="113347"/>
                        <a:pt x="64713" y="109538"/>
                      </a:cubicBezTo>
                      <a:cubicBezTo>
                        <a:pt x="59955" y="105728"/>
                        <a:pt x="55196" y="100965"/>
                        <a:pt x="51390" y="96203"/>
                      </a:cubicBezTo>
                      <a:cubicBezTo>
                        <a:pt x="47583" y="91440"/>
                        <a:pt x="42824" y="86678"/>
                        <a:pt x="39018" y="81915"/>
                      </a:cubicBezTo>
                      <a:cubicBezTo>
                        <a:pt x="31405" y="72390"/>
                        <a:pt x="23791" y="61913"/>
                        <a:pt x="17130" y="51435"/>
                      </a:cubicBezTo>
                      <a:cubicBezTo>
                        <a:pt x="13323" y="45720"/>
                        <a:pt x="10469" y="40958"/>
                        <a:pt x="7614" y="35243"/>
                      </a:cubicBezTo>
                      <a:cubicBezTo>
                        <a:pt x="4758" y="29528"/>
                        <a:pt x="1903" y="23813"/>
                        <a:pt x="0" y="18097"/>
                      </a:cubicBezTo>
                      <a:lnTo>
                        <a:pt x="247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6" name="Google Shape;2276;p48"/>
                <p:cNvSpPr/>
                <p:nvPr/>
              </p:nvSpPr>
              <p:spPr>
                <a:xfrm>
                  <a:off x="7275169" y="3139863"/>
                  <a:ext cx="204129" cy="30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65" h="141922" extrusionOk="0">
                      <a:moveTo>
                        <a:pt x="95165" y="8572"/>
                      </a:moveTo>
                      <a:cubicBezTo>
                        <a:pt x="94214" y="21908"/>
                        <a:pt x="91359" y="34290"/>
                        <a:pt x="86601" y="46672"/>
                      </a:cubicBezTo>
                      <a:cubicBezTo>
                        <a:pt x="84697" y="53340"/>
                        <a:pt x="81843" y="59055"/>
                        <a:pt x="78988" y="64770"/>
                      </a:cubicBezTo>
                      <a:cubicBezTo>
                        <a:pt x="76132" y="70485"/>
                        <a:pt x="72326" y="77153"/>
                        <a:pt x="68519" y="82868"/>
                      </a:cubicBezTo>
                      <a:cubicBezTo>
                        <a:pt x="64713" y="88583"/>
                        <a:pt x="60906" y="94297"/>
                        <a:pt x="56148" y="100013"/>
                      </a:cubicBezTo>
                      <a:cubicBezTo>
                        <a:pt x="51390" y="105728"/>
                        <a:pt x="46631" y="111443"/>
                        <a:pt x="40922" y="116205"/>
                      </a:cubicBezTo>
                      <a:cubicBezTo>
                        <a:pt x="38066" y="119063"/>
                        <a:pt x="35211" y="120968"/>
                        <a:pt x="32356" y="123825"/>
                      </a:cubicBezTo>
                      <a:cubicBezTo>
                        <a:pt x="29502" y="126683"/>
                        <a:pt x="26647" y="128588"/>
                        <a:pt x="23791" y="130493"/>
                      </a:cubicBezTo>
                      <a:cubicBezTo>
                        <a:pt x="20936" y="132397"/>
                        <a:pt x="18082" y="135255"/>
                        <a:pt x="14275" y="137160"/>
                      </a:cubicBezTo>
                      <a:cubicBezTo>
                        <a:pt x="12372" y="138113"/>
                        <a:pt x="10469" y="140018"/>
                        <a:pt x="7614" y="140970"/>
                      </a:cubicBezTo>
                      <a:cubicBezTo>
                        <a:pt x="6662" y="140970"/>
                        <a:pt x="4758" y="141922"/>
                        <a:pt x="3807" y="141922"/>
                      </a:cubicBezTo>
                      <a:cubicBezTo>
                        <a:pt x="1903" y="141922"/>
                        <a:pt x="952" y="140970"/>
                        <a:pt x="0" y="140018"/>
                      </a:cubicBezTo>
                      <a:lnTo>
                        <a:pt x="2855" y="136208"/>
                      </a:lnTo>
                      <a:cubicBezTo>
                        <a:pt x="3807" y="136208"/>
                        <a:pt x="3807" y="135255"/>
                        <a:pt x="3807" y="135255"/>
                      </a:cubicBezTo>
                      <a:lnTo>
                        <a:pt x="4758" y="134303"/>
                      </a:lnTo>
                      <a:cubicBezTo>
                        <a:pt x="4758" y="133350"/>
                        <a:pt x="5710" y="132397"/>
                        <a:pt x="5710" y="130493"/>
                      </a:cubicBezTo>
                      <a:cubicBezTo>
                        <a:pt x="6662" y="127635"/>
                        <a:pt x="7614" y="123825"/>
                        <a:pt x="8565" y="120968"/>
                      </a:cubicBezTo>
                      <a:cubicBezTo>
                        <a:pt x="10469" y="114300"/>
                        <a:pt x="12372" y="108585"/>
                        <a:pt x="14275" y="101918"/>
                      </a:cubicBezTo>
                      <a:cubicBezTo>
                        <a:pt x="16178" y="96203"/>
                        <a:pt x="18082" y="89535"/>
                        <a:pt x="19985" y="83820"/>
                      </a:cubicBezTo>
                      <a:cubicBezTo>
                        <a:pt x="21888" y="78105"/>
                        <a:pt x="23791" y="72390"/>
                        <a:pt x="26647" y="66675"/>
                      </a:cubicBezTo>
                      <a:cubicBezTo>
                        <a:pt x="29502" y="60960"/>
                        <a:pt x="31405" y="55245"/>
                        <a:pt x="34260" y="49530"/>
                      </a:cubicBezTo>
                      <a:cubicBezTo>
                        <a:pt x="37115" y="43815"/>
                        <a:pt x="39970" y="38100"/>
                        <a:pt x="42824" y="32385"/>
                      </a:cubicBezTo>
                      <a:cubicBezTo>
                        <a:pt x="49486" y="20955"/>
                        <a:pt x="57099" y="10478"/>
                        <a:pt x="66616" y="0"/>
                      </a:cubicBezTo>
                      <a:lnTo>
                        <a:pt x="95165" y="85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7" name="Google Shape;2277;p48"/>
                <p:cNvSpPr/>
                <p:nvPr/>
              </p:nvSpPr>
              <p:spPr>
                <a:xfrm>
                  <a:off x="6983686" y="2006099"/>
                  <a:ext cx="561166" cy="1928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616" h="899153" extrusionOk="0">
                      <a:moveTo>
                        <a:pt x="7375" y="714"/>
                      </a:moveTo>
                      <a:cubicBezTo>
                        <a:pt x="5472" y="10239"/>
                        <a:pt x="4520" y="19764"/>
                        <a:pt x="3569" y="29289"/>
                      </a:cubicBezTo>
                      <a:cubicBezTo>
                        <a:pt x="2617" y="34052"/>
                        <a:pt x="2617" y="38814"/>
                        <a:pt x="1665" y="43577"/>
                      </a:cubicBezTo>
                      <a:lnTo>
                        <a:pt x="714" y="51197"/>
                      </a:lnTo>
                      <a:lnTo>
                        <a:pt x="714" y="58817"/>
                      </a:lnTo>
                      <a:cubicBezTo>
                        <a:pt x="-238" y="77867"/>
                        <a:pt x="-238" y="97870"/>
                        <a:pt x="714" y="116920"/>
                      </a:cubicBezTo>
                      <a:cubicBezTo>
                        <a:pt x="1665" y="136922"/>
                        <a:pt x="3569" y="155972"/>
                        <a:pt x="5472" y="175022"/>
                      </a:cubicBezTo>
                      <a:cubicBezTo>
                        <a:pt x="7375" y="194072"/>
                        <a:pt x="10231" y="214074"/>
                        <a:pt x="12133" y="232172"/>
                      </a:cubicBezTo>
                      <a:cubicBezTo>
                        <a:pt x="21650" y="310277"/>
                        <a:pt x="36877" y="388382"/>
                        <a:pt x="57813" y="464582"/>
                      </a:cubicBezTo>
                      <a:cubicBezTo>
                        <a:pt x="78749" y="541734"/>
                        <a:pt x="105396" y="616982"/>
                        <a:pt x="138704" y="690324"/>
                      </a:cubicBezTo>
                      <a:cubicBezTo>
                        <a:pt x="172012" y="762714"/>
                        <a:pt x="211029" y="833199"/>
                        <a:pt x="256708" y="897970"/>
                      </a:cubicBezTo>
                      <a:cubicBezTo>
                        <a:pt x="258612" y="900827"/>
                        <a:pt x="262419" y="897970"/>
                        <a:pt x="261467" y="895112"/>
                      </a:cubicBezTo>
                      <a:cubicBezTo>
                        <a:pt x="220546" y="828437"/>
                        <a:pt x="183431" y="758905"/>
                        <a:pt x="151075" y="687467"/>
                      </a:cubicBezTo>
                      <a:cubicBezTo>
                        <a:pt x="118719" y="616030"/>
                        <a:pt x="91121" y="542687"/>
                        <a:pt x="69233" y="466487"/>
                      </a:cubicBezTo>
                      <a:cubicBezTo>
                        <a:pt x="48297" y="392192"/>
                        <a:pt x="33070" y="316945"/>
                        <a:pt x="22602" y="239792"/>
                      </a:cubicBezTo>
                      <a:lnTo>
                        <a:pt x="16892" y="182642"/>
                      </a:lnTo>
                      <a:cubicBezTo>
                        <a:pt x="14989" y="163592"/>
                        <a:pt x="14037" y="144542"/>
                        <a:pt x="13085" y="125492"/>
                      </a:cubicBezTo>
                      <a:cubicBezTo>
                        <a:pt x="12133" y="115014"/>
                        <a:pt x="12133" y="104537"/>
                        <a:pt x="12133" y="94059"/>
                      </a:cubicBezTo>
                      <a:cubicBezTo>
                        <a:pt x="12133" y="83582"/>
                        <a:pt x="11182" y="73104"/>
                        <a:pt x="11182" y="62627"/>
                      </a:cubicBezTo>
                      <a:cubicBezTo>
                        <a:pt x="10231" y="52149"/>
                        <a:pt x="10231" y="41672"/>
                        <a:pt x="10231" y="31195"/>
                      </a:cubicBezTo>
                      <a:cubicBezTo>
                        <a:pt x="10231" y="20717"/>
                        <a:pt x="9279" y="11192"/>
                        <a:pt x="7375" y="714"/>
                      </a:cubicBezTo>
                      <a:cubicBezTo>
                        <a:pt x="8327" y="-238"/>
                        <a:pt x="7375" y="-238"/>
                        <a:pt x="7375" y="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78" name="Google Shape;2278;p48"/>
              <p:cNvGrpSpPr/>
              <p:nvPr/>
            </p:nvGrpSpPr>
            <p:grpSpPr>
              <a:xfrm>
                <a:off x="6766735" y="1884824"/>
                <a:ext cx="663569" cy="1588063"/>
                <a:chOff x="6766735" y="1884824"/>
                <a:chExt cx="663569" cy="1588063"/>
              </a:xfrm>
            </p:grpSpPr>
            <p:sp>
              <p:nvSpPr>
                <p:cNvPr id="2279" name="Google Shape;2279;p48"/>
                <p:cNvSpPr/>
                <p:nvPr/>
              </p:nvSpPr>
              <p:spPr>
                <a:xfrm>
                  <a:off x="6841875" y="3126800"/>
                  <a:ext cx="438234" cy="346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305" h="161346" extrusionOk="0">
                      <a:moveTo>
                        <a:pt x="202894" y="155631"/>
                      </a:moveTo>
                      <a:cubicBezTo>
                        <a:pt x="182909" y="148011"/>
                        <a:pt x="163876" y="138486"/>
                        <a:pt x="144843" y="127056"/>
                      </a:cubicBezTo>
                      <a:cubicBezTo>
                        <a:pt x="135326" y="121341"/>
                        <a:pt x="125809" y="115626"/>
                        <a:pt x="117245" y="109911"/>
                      </a:cubicBezTo>
                      <a:cubicBezTo>
                        <a:pt x="108680" y="104196"/>
                        <a:pt x="99163" y="97529"/>
                        <a:pt x="90599" y="90861"/>
                      </a:cubicBezTo>
                      <a:cubicBezTo>
                        <a:pt x="82034" y="84194"/>
                        <a:pt x="74421" y="77526"/>
                        <a:pt x="66807" y="69906"/>
                      </a:cubicBezTo>
                      <a:cubicBezTo>
                        <a:pt x="59194" y="62286"/>
                        <a:pt x="52533" y="54666"/>
                        <a:pt x="45871" y="47046"/>
                      </a:cubicBezTo>
                      <a:cubicBezTo>
                        <a:pt x="39209" y="39426"/>
                        <a:pt x="32548" y="30854"/>
                        <a:pt x="24934" y="23234"/>
                      </a:cubicBezTo>
                      <a:cubicBezTo>
                        <a:pt x="17321" y="15614"/>
                        <a:pt x="10660" y="7994"/>
                        <a:pt x="3047" y="374"/>
                      </a:cubicBezTo>
                      <a:cubicBezTo>
                        <a:pt x="2095" y="-579"/>
                        <a:pt x="-760" y="374"/>
                        <a:pt x="192" y="2279"/>
                      </a:cubicBezTo>
                      <a:cubicBezTo>
                        <a:pt x="3998" y="11804"/>
                        <a:pt x="9708" y="21329"/>
                        <a:pt x="16369" y="29901"/>
                      </a:cubicBezTo>
                      <a:cubicBezTo>
                        <a:pt x="23031" y="38474"/>
                        <a:pt x="29693" y="47046"/>
                        <a:pt x="37306" y="54666"/>
                      </a:cubicBezTo>
                      <a:cubicBezTo>
                        <a:pt x="52533" y="70859"/>
                        <a:pt x="69662" y="84194"/>
                        <a:pt x="85840" y="97529"/>
                      </a:cubicBezTo>
                      <a:cubicBezTo>
                        <a:pt x="94405" y="104196"/>
                        <a:pt x="103922" y="110864"/>
                        <a:pt x="112487" y="117531"/>
                      </a:cubicBezTo>
                      <a:cubicBezTo>
                        <a:pt x="122003" y="123246"/>
                        <a:pt x="131520" y="128961"/>
                        <a:pt x="141036" y="134676"/>
                      </a:cubicBezTo>
                      <a:cubicBezTo>
                        <a:pt x="160069" y="145154"/>
                        <a:pt x="180054" y="153726"/>
                        <a:pt x="200990" y="161346"/>
                      </a:cubicBezTo>
                      <a:cubicBezTo>
                        <a:pt x="203845" y="160394"/>
                        <a:pt x="205749" y="156584"/>
                        <a:pt x="202894" y="1556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0" name="Google Shape;2280;p48"/>
                <p:cNvSpPr/>
                <p:nvPr/>
              </p:nvSpPr>
              <p:spPr>
                <a:xfrm>
                  <a:off x="6851938" y="2916538"/>
                  <a:ext cx="304414" cy="220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18" h="102805" extrusionOk="0">
                      <a:moveTo>
                        <a:pt x="141104" y="99320"/>
                      </a:moveTo>
                      <a:cubicBezTo>
                        <a:pt x="129684" y="91700"/>
                        <a:pt x="117313" y="84080"/>
                        <a:pt x="104941" y="77412"/>
                      </a:cubicBezTo>
                      <a:cubicBezTo>
                        <a:pt x="92569" y="69792"/>
                        <a:pt x="81150" y="62172"/>
                        <a:pt x="69730" y="53600"/>
                      </a:cubicBezTo>
                      <a:cubicBezTo>
                        <a:pt x="58310" y="45027"/>
                        <a:pt x="46890" y="35502"/>
                        <a:pt x="36422" y="26929"/>
                      </a:cubicBezTo>
                      <a:cubicBezTo>
                        <a:pt x="25954" y="17404"/>
                        <a:pt x="14534" y="7879"/>
                        <a:pt x="2162" y="260"/>
                      </a:cubicBezTo>
                      <a:cubicBezTo>
                        <a:pt x="1211" y="-693"/>
                        <a:pt x="-692" y="1212"/>
                        <a:pt x="260" y="2165"/>
                      </a:cubicBezTo>
                      <a:cubicBezTo>
                        <a:pt x="7873" y="12642"/>
                        <a:pt x="17389" y="22167"/>
                        <a:pt x="27857" y="30740"/>
                      </a:cubicBezTo>
                      <a:cubicBezTo>
                        <a:pt x="38326" y="39312"/>
                        <a:pt x="48794" y="46932"/>
                        <a:pt x="59262" y="54552"/>
                      </a:cubicBezTo>
                      <a:cubicBezTo>
                        <a:pt x="71634" y="64077"/>
                        <a:pt x="84956" y="72650"/>
                        <a:pt x="98280" y="81222"/>
                      </a:cubicBezTo>
                      <a:cubicBezTo>
                        <a:pt x="111602" y="89795"/>
                        <a:pt x="125877" y="96462"/>
                        <a:pt x="140152" y="102177"/>
                      </a:cubicBezTo>
                      <a:cubicBezTo>
                        <a:pt x="141104" y="104082"/>
                        <a:pt x="143008" y="101225"/>
                        <a:pt x="141104" y="993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1" name="Google Shape;2281;p48"/>
                <p:cNvSpPr/>
                <p:nvPr/>
              </p:nvSpPr>
              <p:spPr>
                <a:xfrm>
                  <a:off x="7266445" y="3216679"/>
                  <a:ext cx="163859" cy="234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91" h="109353" extrusionOk="0">
                      <a:moveTo>
                        <a:pt x="2163" y="108980"/>
                      </a:moveTo>
                      <a:cubicBezTo>
                        <a:pt x="21196" y="94692"/>
                        <a:pt x="32615" y="76595"/>
                        <a:pt x="44987" y="57545"/>
                      </a:cubicBezTo>
                      <a:cubicBezTo>
                        <a:pt x="50697" y="48020"/>
                        <a:pt x="56407" y="39447"/>
                        <a:pt x="62117" y="29922"/>
                      </a:cubicBezTo>
                      <a:cubicBezTo>
                        <a:pt x="64972" y="25159"/>
                        <a:pt x="66875" y="20397"/>
                        <a:pt x="69730" y="15634"/>
                      </a:cubicBezTo>
                      <a:cubicBezTo>
                        <a:pt x="72585" y="10872"/>
                        <a:pt x="74488" y="6109"/>
                        <a:pt x="76392" y="1347"/>
                      </a:cubicBezTo>
                      <a:cubicBezTo>
                        <a:pt x="76392" y="395"/>
                        <a:pt x="75440" y="-558"/>
                        <a:pt x="74488" y="395"/>
                      </a:cubicBezTo>
                      <a:cubicBezTo>
                        <a:pt x="66875" y="8014"/>
                        <a:pt x="61165" y="17539"/>
                        <a:pt x="54504" y="26112"/>
                      </a:cubicBezTo>
                      <a:cubicBezTo>
                        <a:pt x="48794" y="34684"/>
                        <a:pt x="43084" y="44209"/>
                        <a:pt x="37374" y="53734"/>
                      </a:cubicBezTo>
                      <a:cubicBezTo>
                        <a:pt x="25954" y="72784"/>
                        <a:pt x="15486" y="90882"/>
                        <a:pt x="260" y="107074"/>
                      </a:cubicBezTo>
                      <a:cubicBezTo>
                        <a:pt x="-692" y="108980"/>
                        <a:pt x="1211" y="109932"/>
                        <a:pt x="2163" y="10898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2" name="Google Shape;2282;p48"/>
                <p:cNvSpPr/>
                <p:nvPr/>
              </p:nvSpPr>
              <p:spPr>
                <a:xfrm>
                  <a:off x="7194407" y="2834499"/>
                  <a:ext cx="229751" cy="412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10" h="192475" extrusionOk="0">
                      <a:moveTo>
                        <a:pt x="3380" y="191847"/>
                      </a:moveTo>
                      <a:cubicBezTo>
                        <a:pt x="9090" y="185180"/>
                        <a:pt x="13848" y="177560"/>
                        <a:pt x="19559" y="169939"/>
                      </a:cubicBezTo>
                      <a:cubicBezTo>
                        <a:pt x="25268" y="162320"/>
                        <a:pt x="30027" y="154700"/>
                        <a:pt x="35737" y="147080"/>
                      </a:cubicBezTo>
                      <a:cubicBezTo>
                        <a:pt x="46205" y="131839"/>
                        <a:pt x="56673" y="115647"/>
                        <a:pt x="66189" y="99455"/>
                      </a:cubicBezTo>
                      <a:cubicBezTo>
                        <a:pt x="70948" y="90882"/>
                        <a:pt x="74754" y="83262"/>
                        <a:pt x="79513" y="74689"/>
                      </a:cubicBezTo>
                      <a:cubicBezTo>
                        <a:pt x="83320" y="66117"/>
                        <a:pt x="88078" y="58497"/>
                        <a:pt x="90933" y="49925"/>
                      </a:cubicBezTo>
                      <a:cubicBezTo>
                        <a:pt x="98546" y="33732"/>
                        <a:pt x="103304" y="17539"/>
                        <a:pt x="107111" y="1347"/>
                      </a:cubicBezTo>
                      <a:cubicBezTo>
                        <a:pt x="107111" y="395"/>
                        <a:pt x="105207" y="-558"/>
                        <a:pt x="105207" y="395"/>
                      </a:cubicBezTo>
                      <a:cubicBezTo>
                        <a:pt x="101401" y="8014"/>
                        <a:pt x="97594" y="15635"/>
                        <a:pt x="93788" y="23255"/>
                      </a:cubicBezTo>
                      <a:lnTo>
                        <a:pt x="83320" y="46114"/>
                      </a:lnTo>
                      <a:cubicBezTo>
                        <a:pt x="76658" y="61355"/>
                        <a:pt x="69045" y="77547"/>
                        <a:pt x="61431" y="92787"/>
                      </a:cubicBezTo>
                      <a:cubicBezTo>
                        <a:pt x="44301" y="125172"/>
                        <a:pt x="22414" y="157557"/>
                        <a:pt x="526" y="188989"/>
                      </a:cubicBezTo>
                      <a:cubicBezTo>
                        <a:pt x="-1378" y="190895"/>
                        <a:pt x="2429" y="193752"/>
                        <a:pt x="3380" y="19184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3" name="Google Shape;2283;p48"/>
                <p:cNvSpPr/>
                <p:nvPr/>
              </p:nvSpPr>
              <p:spPr>
                <a:xfrm>
                  <a:off x="7130862" y="2754618"/>
                  <a:ext cx="134056" cy="273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97" h="127532" extrusionOk="0">
                      <a:moveTo>
                        <a:pt x="2543" y="127159"/>
                      </a:moveTo>
                      <a:cubicBezTo>
                        <a:pt x="14915" y="107156"/>
                        <a:pt x="28238" y="87154"/>
                        <a:pt x="38706" y="66199"/>
                      </a:cubicBezTo>
                      <a:cubicBezTo>
                        <a:pt x="50126" y="45244"/>
                        <a:pt x="58691" y="24289"/>
                        <a:pt x="62497" y="1429"/>
                      </a:cubicBezTo>
                      <a:cubicBezTo>
                        <a:pt x="62497" y="-476"/>
                        <a:pt x="60595" y="-476"/>
                        <a:pt x="59643" y="1429"/>
                      </a:cubicBezTo>
                      <a:cubicBezTo>
                        <a:pt x="49175" y="21431"/>
                        <a:pt x="39658" y="41434"/>
                        <a:pt x="29190" y="62389"/>
                      </a:cubicBezTo>
                      <a:cubicBezTo>
                        <a:pt x="24431" y="72866"/>
                        <a:pt x="19673" y="83344"/>
                        <a:pt x="14915" y="93821"/>
                      </a:cubicBezTo>
                      <a:lnTo>
                        <a:pt x="640" y="125254"/>
                      </a:lnTo>
                      <a:cubicBezTo>
                        <a:pt x="-1263" y="127159"/>
                        <a:pt x="1592" y="128111"/>
                        <a:pt x="2543" y="12715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4" name="Google Shape;2284;p48"/>
                <p:cNvSpPr/>
                <p:nvPr/>
              </p:nvSpPr>
              <p:spPr>
                <a:xfrm>
                  <a:off x="6766735" y="2487003"/>
                  <a:ext cx="329970" cy="419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32" h="195685" extrusionOk="0">
                      <a:moveTo>
                        <a:pt x="153216" y="190923"/>
                      </a:moveTo>
                      <a:cubicBezTo>
                        <a:pt x="140845" y="175683"/>
                        <a:pt x="126570" y="162348"/>
                        <a:pt x="112295" y="149013"/>
                      </a:cubicBezTo>
                      <a:cubicBezTo>
                        <a:pt x="98020" y="135678"/>
                        <a:pt x="83745" y="122343"/>
                        <a:pt x="69471" y="108056"/>
                      </a:cubicBezTo>
                      <a:cubicBezTo>
                        <a:pt x="65664" y="104246"/>
                        <a:pt x="61857" y="100436"/>
                        <a:pt x="58051" y="95673"/>
                      </a:cubicBezTo>
                      <a:cubicBezTo>
                        <a:pt x="54244" y="91863"/>
                        <a:pt x="51389" y="87101"/>
                        <a:pt x="48534" y="83291"/>
                      </a:cubicBezTo>
                      <a:cubicBezTo>
                        <a:pt x="41872" y="74718"/>
                        <a:pt x="36163" y="66146"/>
                        <a:pt x="30453" y="57573"/>
                      </a:cubicBezTo>
                      <a:cubicBezTo>
                        <a:pt x="24743" y="49001"/>
                        <a:pt x="19033" y="39476"/>
                        <a:pt x="14275" y="29951"/>
                      </a:cubicBezTo>
                      <a:cubicBezTo>
                        <a:pt x="9517" y="20426"/>
                        <a:pt x="5710" y="9948"/>
                        <a:pt x="951" y="423"/>
                      </a:cubicBezTo>
                      <a:cubicBezTo>
                        <a:pt x="951" y="-529"/>
                        <a:pt x="0" y="423"/>
                        <a:pt x="0" y="423"/>
                      </a:cubicBezTo>
                      <a:cubicBezTo>
                        <a:pt x="1903" y="9948"/>
                        <a:pt x="4758" y="19473"/>
                        <a:pt x="7613" y="28998"/>
                      </a:cubicBezTo>
                      <a:cubicBezTo>
                        <a:pt x="11420" y="38523"/>
                        <a:pt x="16178" y="47096"/>
                        <a:pt x="20936" y="55668"/>
                      </a:cubicBezTo>
                      <a:cubicBezTo>
                        <a:pt x="25695" y="64241"/>
                        <a:pt x="31404" y="71861"/>
                        <a:pt x="37114" y="80433"/>
                      </a:cubicBezTo>
                      <a:cubicBezTo>
                        <a:pt x="42824" y="88053"/>
                        <a:pt x="49486" y="95673"/>
                        <a:pt x="56147" y="103293"/>
                      </a:cubicBezTo>
                      <a:cubicBezTo>
                        <a:pt x="71374" y="119486"/>
                        <a:pt x="86600" y="135678"/>
                        <a:pt x="101827" y="150918"/>
                      </a:cubicBezTo>
                      <a:cubicBezTo>
                        <a:pt x="118005" y="166158"/>
                        <a:pt x="134183" y="180446"/>
                        <a:pt x="149410" y="195686"/>
                      </a:cubicBezTo>
                      <a:cubicBezTo>
                        <a:pt x="152265" y="195686"/>
                        <a:pt x="155119" y="192828"/>
                        <a:pt x="153216" y="19092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5" name="Google Shape;2285;p48"/>
                <p:cNvSpPr/>
                <p:nvPr/>
              </p:nvSpPr>
              <p:spPr>
                <a:xfrm>
                  <a:off x="6810892" y="2093285"/>
                  <a:ext cx="213966" cy="52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1" h="246254" extrusionOk="0">
                      <a:moveTo>
                        <a:pt x="99329" y="245831"/>
                      </a:moveTo>
                      <a:cubicBezTo>
                        <a:pt x="78392" y="208683"/>
                        <a:pt x="56504" y="170583"/>
                        <a:pt x="36520" y="131531"/>
                      </a:cubicBezTo>
                      <a:cubicBezTo>
                        <a:pt x="30809" y="121053"/>
                        <a:pt x="26051" y="110576"/>
                        <a:pt x="22245" y="100098"/>
                      </a:cubicBezTo>
                      <a:cubicBezTo>
                        <a:pt x="18438" y="89621"/>
                        <a:pt x="14632" y="79143"/>
                        <a:pt x="11776" y="68666"/>
                      </a:cubicBezTo>
                      <a:cubicBezTo>
                        <a:pt x="9874" y="58188"/>
                        <a:pt x="7970" y="47711"/>
                        <a:pt x="7970" y="36281"/>
                      </a:cubicBezTo>
                      <a:cubicBezTo>
                        <a:pt x="7970" y="24851"/>
                        <a:pt x="7970" y="13421"/>
                        <a:pt x="10825" y="1991"/>
                      </a:cubicBezTo>
                      <a:cubicBezTo>
                        <a:pt x="10825" y="86"/>
                        <a:pt x="8922" y="-867"/>
                        <a:pt x="7970" y="1038"/>
                      </a:cubicBezTo>
                      <a:cubicBezTo>
                        <a:pt x="3212" y="10563"/>
                        <a:pt x="1308" y="20088"/>
                        <a:pt x="357" y="30566"/>
                      </a:cubicBezTo>
                      <a:cubicBezTo>
                        <a:pt x="-595" y="41043"/>
                        <a:pt x="357" y="50568"/>
                        <a:pt x="3212" y="61046"/>
                      </a:cubicBezTo>
                      <a:cubicBezTo>
                        <a:pt x="7018" y="81048"/>
                        <a:pt x="16535" y="101051"/>
                        <a:pt x="25100" y="118196"/>
                      </a:cubicBezTo>
                      <a:lnTo>
                        <a:pt x="33665" y="134388"/>
                      </a:lnTo>
                      <a:cubicBezTo>
                        <a:pt x="36520" y="140103"/>
                        <a:pt x="39375" y="145818"/>
                        <a:pt x="42229" y="150581"/>
                      </a:cubicBezTo>
                      <a:lnTo>
                        <a:pt x="60311" y="182966"/>
                      </a:lnTo>
                      <a:cubicBezTo>
                        <a:pt x="71731" y="204873"/>
                        <a:pt x="85054" y="225828"/>
                        <a:pt x="99329" y="245831"/>
                      </a:cubicBezTo>
                      <a:cubicBezTo>
                        <a:pt x="99329" y="246783"/>
                        <a:pt x="100281" y="245831"/>
                        <a:pt x="99329" y="2458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6" name="Google Shape;2286;p48"/>
                <p:cNvSpPr/>
                <p:nvPr/>
              </p:nvSpPr>
              <p:spPr>
                <a:xfrm>
                  <a:off x="6975009" y="1884824"/>
                  <a:ext cx="28576" cy="45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2" h="212493" extrusionOk="0">
                      <a:moveTo>
                        <a:pt x="13323" y="211541"/>
                      </a:moveTo>
                      <a:cubicBezTo>
                        <a:pt x="13323" y="202968"/>
                        <a:pt x="13323" y="194396"/>
                        <a:pt x="13323" y="185823"/>
                      </a:cubicBezTo>
                      <a:cubicBezTo>
                        <a:pt x="13323" y="181061"/>
                        <a:pt x="12371" y="177251"/>
                        <a:pt x="12371" y="172488"/>
                      </a:cubicBezTo>
                      <a:cubicBezTo>
                        <a:pt x="12371" y="167726"/>
                        <a:pt x="11419" y="163916"/>
                        <a:pt x="11419" y="159154"/>
                      </a:cubicBezTo>
                      <a:cubicBezTo>
                        <a:pt x="10468" y="142008"/>
                        <a:pt x="8565" y="123911"/>
                        <a:pt x="7613" y="106766"/>
                      </a:cubicBezTo>
                      <a:cubicBezTo>
                        <a:pt x="7613" y="89621"/>
                        <a:pt x="8565" y="72476"/>
                        <a:pt x="9517" y="54379"/>
                      </a:cubicBezTo>
                      <a:cubicBezTo>
                        <a:pt x="9517" y="49616"/>
                        <a:pt x="9517" y="45806"/>
                        <a:pt x="9517" y="41043"/>
                      </a:cubicBezTo>
                      <a:cubicBezTo>
                        <a:pt x="9517" y="36281"/>
                        <a:pt x="9517" y="32471"/>
                        <a:pt x="9517" y="27708"/>
                      </a:cubicBezTo>
                      <a:cubicBezTo>
                        <a:pt x="9517" y="19136"/>
                        <a:pt x="9517" y="10563"/>
                        <a:pt x="8565" y="1991"/>
                      </a:cubicBezTo>
                      <a:cubicBezTo>
                        <a:pt x="8565" y="86"/>
                        <a:pt x="4758" y="-867"/>
                        <a:pt x="4758" y="1038"/>
                      </a:cubicBezTo>
                      <a:cubicBezTo>
                        <a:pt x="2855" y="9611"/>
                        <a:pt x="951" y="18183"/>
                        <a:pt x="951" y="26756"/>
                      </a:cubicBezTo>
                      <a:cubicBezTo>
                        <a:pt x="951" y="31518"/>
                        <a:pt x="0" y="35329"/>
                        <a:pt x="0" y="40091"/>
                      </a:cubicBezTo>
                      <a:cubicBezTo>
                        <a:pt x="0" y="44854"/>
                        <a:pt x="0" y="48663"/>
                        <a:pt x="0" y="53426"/>
                      </a:cubicBezTo>
                      <a:cubicBezTo>
                        <a:pt x="0" y="71523"/>
                        <a:pt x="1903" y="88668"/>
                        <a:pt x="1903" y="105813"/>
                      </a:cubicBezTo>
                      <a:cubicBezTo>
                        <a:pt x="2855" y="122958"/>
                        <a:pt x="2855" y="141056"/>
                        <a:pt x="3806" y="158201"/>
                      </a:cubicBezTo>
                      <a:cubicBezTo>
                        <a:pt x="3806" y="162963"/>
                        <a:pt x="3806" y="166773"/>
                        <a:pt x="4758" y="171536"/>
                      </a:cubicBezTo>
                      <a:cubicBezTo>
                        <a:pt x="5710" y="176298"/>
                        <a:pt x="5710" y="180108"/>
                        <a:pt x="6661" y="184871"/>
                      </a:cubicBezTo>
                      <a:cubicBezTo>
                        <a:pt x="7613" y="193443"/>
                        <a:pt x="9517" y="202016"/>
                        <a:pt x="12371" y="210588"/>
                      </a:cubicBezTo>
                      <a:cubicBezTo>
                        <a:pt x="11419" y="213446"/>
                        <a:pt x="13323" y="212493"/>
                        <a:pt x="13323" y="21154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7" name="Google Shape;2287;p48"/>
                <p:cNvSpPr/>
                <p:nvPr/>
              </p:nvSpPr>
              <p:spPr>
                <a:xfrm>
                  <a:off x="7031360" y="2133321"/>
                  <a:ext cx="155959" cy="440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08" h="205157" extrusionOk="0">
                      <a:moveTo>
                        <a:pt x="6093" y="203359"/>
                      </a:moveTo>
                      <a:cubicBezTo>
                        <a:pt x="9900" y="195739"/>
                        <a:pt x="13706" y="187166"/>
                        <a:pt x="17513" y="178594"/>
                      </a:cubicBezTo>
                      <a:cubicBezTo>
                        <a:pt x="21320" y="170021"/>
                        <a:pt x="25126" y="161449"/>
                        <a:pt x="27981" y="152876"/>
                      </a:cubicBezTo>
                      <a:cubicBezTo>
                        <a:pt x="30836" y="144304"/>
                        <a:pt x="34642" y="135731"/>
                        <a:pt x="37497" y="127159"/>
                      </a:cubicBezTo>
                      <a:cubicBezTo>
                        <a:pt x="40353" y="118586"/>
                        <a:pt x="43208" y="110014"/>
                        <a:pt x="46062" y="102394"/>
                      </a:cubicBezTo>
                      <a:cubicBezTo>
                        <a:pt x="50821" y="86201"/>
                        <a:pt x="57482" y="69056"/>
                        <a:pt x="62241" y="51911"/>
                      </a:cubicBezTo>
                      <a:cubicBezTo>
                        <a:pt x="66999" y="34766"/>
                        <a:pt x="71757" y="17621"/>
                        <a:pt x="72709" y="1429"/>
                      </a:cubicBezTo>
                      <a:cubicBezTo>
                        <a:pt x="72709" y="-476"/>
                        <a:pt x="70805" y="-476"/>
                        <a:pt x="69854" y="1429"/>
                      </a:cubicBezTo>
                      <a:cubicBezTo>
                        <a:pt x="63192" y="17621"/>
                        <a:pt x="58434" y="34766"/>
                        <a:pt x="53675" y="51911"/>
                      </a:cubicBezTo>
                      <a:cubicBezTo>
                        <a:pt x="48917" y="69056"/>
                        <a:pt x="45111" y="86201"/>
                        <a:pt x="38449" y="103346"/>
                      </a:cubicBezTo>
                      <a:cubicBezTo>
                        <a:pt x="36546" y="107156"/>
                        <a:pt x="35594" y="110966"/>
                        <a:pt x="33691" y="115729"/>
                      </a:cubicBezTo>
                      <a:cubicBezTo>
                        <a:pt x="31788" y="119539"/>
                        <a:pt x="30836" y="123349"/>
                        <a:pt x="28933" y="128111"/>
                      </a:cubicBezTo>
                      <a:cubicBezTo>
                        <a:pt x="26078" y="135731"/>
                        <a:pt x="23222" y="144304"/>
                        <a:pt x="19416" y="151924"/>
                      </a:cubicBezTo>
                      <a:cubicBezTo>
                        <a:pt x="16561" y="159544"/>
                        <a:pt x="12755" y="168116"/>
                        <a:pt x="9900" y="175736"/>
                      </a:cubicBezTo>
                      <a:cubicBezTo>
                        <a:pt x="6093" y="184309"/>
                        <a:pt x="4189" y="191929"/>
                        <a:pt x="383" y="200501"/>
                      </a:cubicBezTo>
                      <a:cubicBezTo>
                        <a:pt x="-1520" y="204311"/>
                        <a:pt x="4189" y="207169"/>
                        <a:pt x="6093" y="20335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8" name="Google Shape;2288;p48"/>
                <p:cNvSpPr/>
                <p:nvPr/>
              </p:nvSpPr>
              <p:spPr>
                <a:xfrm>
                  <a:off x="7068622" y="2381452"/>
                  <a:ext cx="216692" cy="40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22" h="189104" extrusionOk="0">
                      <a:moveTo>
                        <a:pt x="1099" y="188681"/>
                      </a:moveTo>
                      <a:cubicBezTo>
                        <a:pt x="12519" y="176298"/>
                        <a:pt x="22035" y="161059"/>
                        <a:pt x="29648" y="144866"/>
                      </a:cubicBezTo>
                      <a:cubicBezTo>
                        <a:pt x="33455" y="137246"/>
                        <a:pt x="37262" y="128673"/>
                        <a:pt x="41068" y="121053"/>
                      </a:cubicBezTo>
                      <a:cubicBezTo>
                        <a:pt x="44875" y="113434"/>
                        <a:pt x="48681" y="105813"/>
                        <a:pt x="52488" y="98193"/>
                      </a:cubicBezTo>
                      <a:cubicBezTo>
                        <a:pt x="57246" y="89621"/>
                        <a:pt x="61053" y="81048"/>
                        <a:pt x="65812" y="72476"/>
                      </a:cubicBezTo>
                      <a:cubicBezTo>
                        <a:pt x="70570" y="63903"/>
                        <a:pt x="74376" y="55331"/>
                        <a:pt x="79134" y="46758"/>
                      </a:cubicBezTo>
                      <a:cubicBezTo>
                        <a:pt x="86747" y="31518"/>
                        <a:pt x="97216" y="18183"/>
                        <a:pt x="101022" y="1991"/>
                      </a:cubicBezTo>
                      <a:cubicBezTo>
                        <a:pt x="101022" y="86"/>
                        <a:pt x="99119" y="-867"/>
                        <a:pt x="98167" y="1038"/>
                      </a:cubicBezTo>
                      <a:cubicBezTo>
                        <a:pt x="88651" y="12468"/>
                        <a:pt x="82941" y="26756"/>
                        <a:pt x="75328" y="41043"/>
                      </a:cubicBezTo>
                      <a:cubicBezTo>
                        <a:pt x="66763" y="57236"/>
                        <a:pt x="58198" y="72476"/>
                        <a:pt x="49633" y="88668"/>
                      </a:cubicBezTo>
                      <a:cubicBezTo>
                        <a:pt x="45826" y="96288"/>
                        <a:pt x="41068" y="103909"/>
                        <a:pt x="36310" y="112481"/>
                      </a:cubicBezTo>
                      <a:cubicBezTo>
                        <a:pt x="33455" y="116291"/>
                        <a:pt x="31552" y="121053"/>
                        <a:pt x="28697" y="124863"/>
                      </a:cubicBezTo>
                      <a:cubicBezTo>
                        <a:pt x="26793" y="128673"/>
                        <a:pt x="23939" y="133436"/>
                        <a:pt x="22035" y="137246"/>
                      </a:cubicBezTo>
                      <a:cubicBezTo>
                        <a:pt x="13471" y="154391"/>
                        <a:pt x="4905" y="171536"/>
                        <a:pt x="1099" y="188681"/>
                      </a:cubicBezTo>
                      <a:cubicBezTo>
                        <a:pt x="-804" y="188681"/>
                        <a:pt x="147" y="189634"/>
                        <a:pt x="1099" y="18868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289" name="Google Shape;2289;p48"/>
            <p:cNvSpPr/>
            <p:nvPr/>
          </p:nvSpPr>
          <p:spPr>
            <a:xfrm>
              <a:off x="873333" y="2524132"/>
              <a:ext cx="352409" cy="371738"/>
            </a:xfrm>
            <a:custGeom>
              <a:avLst/>
              <a:gdLst/>
              <a:ahLst/>
              <a:cxnLst/>
              <a:rect l="l" t="t" r="r" b="b"/>
              <a:pathLst>
                <a:path w="181187" h="191125" extrusionOk="0">
                  <a:moveTo>
                    <a:pt x="178911" y="123498"/>
                  </a:moveTo>
                  <a:cubicBezTo>
                    <a:pt x="177007" y="120641"/>
                    <a:pt x="175104" y="117783"/>
                    <a:pt x="173201" y="115878"/>
                  </a:cubicBezTo>
                  <a:cubicBezTo>
                    <a:pt x="168443" y="111116"/>
                    <a:pt x="161781" y="104448"/>
                    <a:pt x="154168" y="100638"/>
                  </a:cubicBezTo>
                  <a:cubicBezTo>
                    <a:pt x="147506" y="96828"/>
                    <a:pt x="139893" y="94923"/>
                    <a:pt x="131328" y="93971"/>
                  </a:cubicBezTo>
                  <a:cubicBezTo>
                    <a:pt x="138941" y="90161"/>
                    <a:pt x="145603" y="83493"/>
                    <a:pt x="151313" y="76826"/>
                  </a:cubicBezTo>
                  <a:cubicBezTo>
                    <a:pt x="157974" y="68253"/>
                    <a:pt x="161781" y="58728"/>
                    <a:pt x="164636" y="49203"/>
                  </a:cubicBezTo>
                  <a:cubicBezTo>
                    <a:pt x="166539" y="43488"/>
                    <a:pt x="167491" y="38726"/>
                    <a:pt x="167491" y="35868"/>
                  </a:cubicBezTo>
                  <a:cubicBezTo>
                    <a:pt x="167491" y="33011"/>
                    <a:pt x="167491" y="31106"/>
                    <a:pt x="165588" y="30153"/>
                  </a:cubicBezTo>
                  <a:cubicBezTo>
                    <a:pt x="163684" y="29201"/>
                    <a:pt x="161781" y="28248"/>
                    <a:pt x="157974" y="28248"/>
                  </a:cubicBezTo>
                  <a:cubicBezTo>
                    <a:pt x="155119" y="28248"/>
                    <a:pt x="150361" y="28248"/>
                    <a:pt x="146555" y="29201"/>
                  </a:cubicBezTo>
                  <a:cubicBezTo>
                    <a:pt x="138941" y="31106"/>
                    <a:pt x="128473" y="35868"/>
                    <a:pt x="118957" y="42536"/>
                  </a:cubicBezTo>
                  <a:cubicBezTo>
                    <a:pt x="112295" y="48251"/>
                    <a:pt x="106585" y="54918"/>
                    <a:pt x="102778" y="61586"/>
                  </a:cubicBezTo>
                  <a:cubicBezTo>
                    <a:pt x="101827" y="53966"/>
                    <a:pt x="99924" y="45393"/>
                    <a:pt x="96117" y="37773"/>
                  </a:cubicBezTo>
                  <a:cubicBezTo>
                    <a:pt x="91358" y="27296"/>
                    <a:pt x="83745" y="17771"/>
                    <a:pt x="76132" y="11103"/>
                  </a:cubicBezTo>
                  <a:cubicBezTo>
                    <a:pt x="71374" y="6341"/>
                    <a:pt x="67567" y="3483"/>
                    <a:pt x="64712" y="1578"/>
                  </a:cubicBezTo>
                  <a:cubicBezTo>
                    <a:pt x="61857" y="-327"/>
                    <a:pt x="59954" y="-327"/>
                    <a:pt x="58051" y="626"/>
                  </a:cubicBezTo>
                  <a:cubicBezTo>
                    <a:pt x="56147" y="1578"/>
                    <a:pt x="55196" y="3483"/>
                    <a:pt x="54244" y="7293"/>
                  </a:cubicBezTo>
                  <a:cubicBezTo>
                    <a:pt x="53293" y="10151"/>
                    <a:pt x="51389" y="13961"/>
                    <a:pt x="51389" y="18723"/>
                  </a:cubicBezTo>
                  <a:cubicBezTo>
                    <a:pt x="50438" y="27296"/>
                    <a:pt x="50438" y="38726"/>
                    <a:pt x="53293" y="50156"/>
                  </a:cubicBezTo>
                  <a:cubicBezTo>
                    <a:pt x="55196" y="57776"/>
                    <a:pt x="58051" y="66348"/>
                    <a:pt x="62809" y="73016"/>
                  </a:cubicBezTo>
                  <a:cubicBezTo>
                    <a:pt x="58051" y="72063"/>
                    <a:pt x="53293" y="70158"/>
                    <a:pt x="48534" y="70158"/>
                  </a:cubicBezTo>
                  <a:cubicBezTo>
                    <a:pt x="38066" y="69206"/>
                    <a:pt x="27598" y="70158"/>
                    <a:pt x="17130" y="72063"/>
                  </a:cubicBezTo>
                  <a:cubicBezTo>
                    <a:pt x="10468" y="73016"/>
                    <a:pt x="6662" y="74921"/>
                    <a:pt x="3807" y="75873"/>
                  </a:cubicBezTo>
                  <a:cubicBezTo>
                    <a:pt x="952" y="77778"/>
                    <a:pt x="0" y="78731"/>
                    <a:pt x="0" y="80636"/>
                  </a:cubicBezTo>
                  <a:cubicBezTo>
                    <a:pt x="0" y="82541"/>
                    <a:pt x="952" y="84446"/>
                    <a:pt x="2855" y="87303"/>
                  </a:cubicBezTo>
                  <a:cubicBezTo>
                    <a:pt x="4758" y="90161"/>
                    <a:pt x="6662" y="93018"/>
                    <a:pt x="9517" y="95876"/>
                  </a:cubicBezTo>
                  <a:cubicBezTo>
                    <a:pt x="15227" y="101591"/>
                    <a:pt x="24743" y="109211"/>
                    <a:pt x="36163" y="113021"/>
                  </a:cubicBezTo>
                  <a:cubicBezTo>
                    <a:pt x="41873" y="114926"/>
                    <a:pt x="47583" y="116831"/>
                    <a:pt x="54244" y="116831"/>
                  </a:cubicBezTo>
                  <a:cubicBezTo>
                    <a:pt x="60906" y="117783"/>
                    <a:pt x="66616" y="116831"/>
                    <a:pt x="72326" y="115878"/>
                  </a:cubicBezTo>
                  <a:cubicBezTo>
                    <a:pt x="73277" y="115878"/>
                    <a:pt x="74229" y="115878"/>
                    <a:pt x="74229" y="114926"/>
                  </a:cubicBezTo>
                  <a:cubicBezTo>
                    <a:pt x="73277" y="115878"/>
                    <a:pt x="72326" y="116831"/>
                    <a:pt x="71374" y="117783"/>
                  </a:cubicBezTo>
                  <a:cubicBezTo>
                    <a:pt x="65664" y="125403"/>
                    <a:pt x="61857" y="133976"/>
                    <a:pt x="59954" y="144453"/>
                  </a:cubicBezTo>
                  <a:cubicBezTo>
                    <a:pt x="58051" y="153978"/>
                    <a:pt x="59954" y="164456"/>
                    <a:pt x="61857" y="173981"/>
                  </a:cubicBezTo>
                  <a:cubicBezTo>
                    <a:pt x="62809" y="179696"/>
                    <a:pt x="64712" y="184458"/>
                    <a:pt x="66616" y="187316"/>
                  </a:cubicBezTo>
                  <a:cubicBezTo>
                    <a:pt x="68519" y="190173"/>
                    <a:pt x="69471" y="191126"/>
                    <a:pt x="71374" y="191126"/>
                  </a:cubicBezTo>
                  <a:cubicBezTo>
                    <a:pt x="73277" y="191126"/>
                    <a:pt x="75181" y="190173"/>
                    <a:pt x="78036" y="189221"/>
                  </a:cubicBezTo>
                  <a:cubicBezTo>
                    <a:pt x="80891" y="187316"/>
                    <a:pt x="83745" y="185411"/>
                    <a:pt x="86600" y="183506"/>
                  </a:cubicBezTo>
                  <a:cubicBezTo>
                    <a:pt x="92310" y="177791"/>
                    <a:pt x="98972" y="170171"/>
                    <a:pt x="102778" y="160646"/>
                  </a:cubicBezTo>
                  <a:cubicBezTo>
                    <a:pt x="106585" y="151121"/>
                    <a:pt x="108489" y="139691"/>
                    <a:pt x="107537" y="129213"/>
                  </a:cubicBezTo>
                  <a:cubicBezTo>
                    <a:pt x="107537" y="126356"/>
                    <a:pt x="106585" y="123498"/>
                    <a:pt x="105633" y="121593"/>
                  </a:cubicBezTo>
                  <a:cubicBezTo>
                    <a:pt x="106585" y="123498"/>
                    <a:pt x="108489" y="125403"/>
                    <a:pt x="110392" y="127308"/>
                  </a:cubicBezTo>
                  <a:cubicBezTo>
                    <a:pt x="116102" y="133976"/>
                    <a:pt x="124666" y="139691"/>
                    <a:pt x="135135" y="142548"/>
                  </a:cubicBezTo>
                  <a:cubicBezTo>
                    <a:pt x="145603" y="145406"/>
                    <a:pt x="156071" y="144453"/>
                    <a:pt x="165588" y="141596"/>
                  </a:cubicBezTo>
                  <a:cubicBezTo>
                    <a:pt x="171298" y="139691"/>
                    <a:pt x="175104" y="137786"/>
                    <a:pt x="177959" y="135881"/>
                  </a:cubicBezTo>
                  <a:cubicBezTo>
                    <a:pt x="179863" y="133976"/>
                    <a:pt x="180814" y="132071"/>
                    <a:pt x="180814" y="131118"/>
                  </a:cubicBezTo>
                  <a:cubicBezTo>
                    <a:pt x="181766" y="128261"/>
                    <a:pt x="180814" y="125403"/>
                    <a:pt x="178911" y="123498"/>
                  </a:cubicBezTo>
                  <a:close/>
                  <a:moveTo>
                    <a:pt x="100875" y="107306"/>
                  </a:moveTo>
                  <a:cubicBezTo>
                    <a:pt x="100875" y="107306"/>
                    <a:pt x="100875" y="107306"/>
                    <a:pt x="100875" y="107306"/>
                  </a:cubicBezTo>
                  <a:cubicBezTo>
                    <a:pt x="100875" y="106353"/>
                    <a:pt x="100875" y="106353"/>
                    <a:pt x="100875" y="107306"/>
                  </a:cubicBezTo>
                  <a:cubicBezTo>
                    <a:pt x="101827" y="107306"/>
                    <a:pt x="101827" y="107306"/>
                    <a:pt x="100875" y="107306"/>
                  </a:cubicBezTo>
                  <a:cubicBezTo>
                    <a:pt x="101827" y="107306"/>
                    <a:pt x="101827" y="108258"/>
                    <a:pt x="101827" y="108258"/>
                  </a:cubicBezTo>
                  <a:cubicBezTo>
                    <a:pt x="101827" y="108258"/>
                    <a:pt x="101827" y="107306"/>
                    <a:pt x="100875" y="1073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90" name="Google Shape;2290;p48"/>
            <p:cNvGrpSpPr/>
            <p:nvPr/>
          </p:nvGrpSpPr>
          <p:grpSpPr>
            <a:xfrm>
              <a:off x="1537506" y="3506165"/>
              <a:ext cx="851304" cy="605416"/>
              <a:chOff x="-1332204" y="920502"/>
              <a:chExt cx="2045421" cy="1454277"/>
            </a:xfrm>
          </p:grpSpPr>
          <p:grpSp>
            <p:nvGrpSpPr>
              <p:cNvPr id="2291" name="Google Shape;2291;p48"/>
              <p:cNvGrpSpPr/>
              <p:nvPr/>
            </p:nvGrpSpPr>
            <p:grpSpPr>
              <a:xfrm>
                <a:off x="-942837" y="920502"/>
                <a:ext cx="735386" cy="1335167"/>
                <a:chOff x="8135019" y="4307205"/>
                <a:chExt cx="157396" cy="285750"/>
              </a:xfrm>
            </p:grpSpPr>
            <p:sp>
              <p:nvSpPr>
                <p:cNvPr id="2292" name="Google Shape;2292;p48"/>
                <p:cNvSpPr/>
                <p:nvPr/>
              </p:nvSpPr>
              <p:spPr>
                <a:xfrm>
                  <a:off x="8135019" y="4307205"/>
                  <a:ext cx="157396" cy="2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396" h="285750" extrusionOk="0">
                      <a:moveTo>
                        <a:pt x="68892" y="285750"/>
                      </a:moveTo>
                      <a:cubicBezTo>
                        <a:pt x="66989" y="285750"/>
                        <a:pt x="65086" y="284797"/>
                        <a:pt x="63183" y="283845"/>
                      </a:cubicBezTo>
                      <a:cubicBezTo>
                        <a:pt x="61279" y="282892"/>
                        <a:pt x="60327" y="282892"/>
                        <a:pt x="58424" y="281940"/>
                      </a:cubicBezTo>
                      <a:cubicBezTo>
                        <a:pt x="57472" y="280988"/>
                        <a:pt x="55569" y="280988"/>
                        <a:pt x="54618" y="280035"/>
                      </a:cubicBezTo>
                      <a:lnTo>
                        <a:pt x="52714" y="279082"/>
                      </a:lnTo>
                      <a:lnTo>
                        <a:pt x="51763" y="278130"/>
                      </a:lnTo>
                      <a:cubicBezTo>
                        <a:pt x="50811" y="277177"/>
                        <a:pt x="49859" y="277177"/>
                        <a:pt x="49859" y="276225"/>
                      </a:cubicBezTo>
                      <a:cubicBezTo>
                        <a:pt x="48908" y="275272"/>
                        <a:pt x="48908" y="275272"/>
                        <a:pt x="47956" y="274320"/>
                      </a:cubicBezTo>
                      <a:cubicBezTo>
                        <a:pt x="47004" y="272415"/>
                        <a:pt x="46052" y="271463"/>
                        <a:pt x="45101" y="270510"/>
                      </a:cubicBezTo>
                      <a:cubicBezTo>
                        <a:pt x="41294" y="264795"/>
                        <a:pt x="37488" y="259080"/>
                        <a:pt x="35585" y="253365"/>
                      </a:cubicBezTo>
                      <a:cubicBezTo>
                        <a:pt x="32730" y="247650"/>
                        <a:pt x="31778" y="241935"/>
                        <a:pt x="28923" y="236220"/>
                      </a:cubicBezTo>
                      <a:cubicBezTo>
                        <a:pt x="27019" y="230505"/>
                        <a:pt x="25117" y="224790"/>
                        <a:pt x="23213" y="218122"/>
                      </a:cubicBezTo>
                      <a:cubicBezTo>
                        <a:pt x="19406" y="206692"/>
                        <a:pt x="15600" y="194310"/>
                        <a:pt x="11793" y="181927"/>
                      </a:cubicBezTo>
                      <a:cubicBezTo>
                        <a:pt x="8938" y="169545"/>
                        <a:pt x="6084" y="158115"/>
                        <a:pt x="4180" y="145732"/>
                      </a:cubicBezTo>
                      <a:cubicBezTo>
                        <a:pt x="2277" y="133350"/>
                        <a:pt x="373" y="120967"/>
                        <a:pt x="373" y="108585"/>
                      </a:cubicBezTo>
                      <a:cubicBezTo>
                        <a:pt x="-578" y="96202"/>
                        <a:pt x="373" y="83820"/>
                        <a:pt x="2277" y="71438"/>
                      </a:cubicBezTo>
                      <a:cubicBezTo>
                        <a:pt x="4180" y="59055"/>
                        <a:pt x="7035" y="46672"/>
                        <a:pt x="10842" y="34290"/>
                      </a:cubicBezTo>
                      <a:cubicBezTo>
                        <a:pt x="12745" y="28575"/>
                        <a:pt x="16551" y="21907"/>
                        <a:pt x="22261" y="16192"/>
                      </a:cubicBezTo>
                      <a:cubicBezTo>
                        <a:pt x="24165" y="14288"/>
                        <a:pt x="25117" y="13335"/>
                        <a:pt x="27019" y="11430"/>
                      </a:cubicBezTo>
                      <a:lnTo>
                        <a:pt x="32730" y="6667"/>
                      </a:lnTo>
                      <a:cubicBezTo>
                        <a:pt x="33681" y="5715"/>
                        <a:pt x="34633" y="4763"/>
                        <a:pt x="36536" y="4763"/>
                      </a:cubicBezTo>
                      <a:cubicBezTo>
                        <a:pt x="38439" y="3810"/>
                        <a:pt x="40343" y="3810"/>
                        <a:pt x="43198" y="2857"/>
                      </a:cubicBezTo>
                      <a:lnTo>
                        <a:pt x="47956" y="1905"/>
                      </a:lnTo>
                      <a:lnTo>
                        <a:pt x="53666" y="952"/>
                      </a:lnTo>
                      <a:cubicBezTo>
                        <a:pt x="55569" y="952"/>
                        <a:pt x="58424" y="0"/>
                        <a:pt x="60327" y="0"/>
                      </a:cubicBezTo>
                      <a:lnTo>
                        <a:pt x="64134" y="0"/>
                      </a:lnTo>
                      <a:lnTo>
                        <a:pt x="68892" y="0"/>
                      </a:lnTo>
                      <a:lnTo>
                        <a:pt x="106959" y="1905"/>
                      </a:lnTo>
                      <a:lnTo>
                        <a:pt x="111717" y="2857"/>
                      </a:lnTo>
                      <a:lnTo>
                        <a:pt x="115524" y="3810"/>
                      </a:lnTo>
                      <a:cubicBezTo>
                        <a:pt x="117426" y="4763"/>
                        <a:pt x="120282" y="4763"/>
                        <a:pt x="122185" y="5715"/>
                      </a:cubicBezTo>
                      <a:lnTo>
                        <a:pt x="126943" y="6667"/>
                      </a:lnTo>
                      <a:lnTo>
                        <a:pt x="130750" y="7620"/>
                      </a:lnTo>
                      <a:cubicBezTo>
                        <a:pt x="133605" y="8572"/>
                        <a:pt x="135508" y="9525"/>
                        <a:pt x="136460" y="10477"/>
                      </a:cubicBezTo>
                      <a:cubicBezTo>
                        <a:pt x="138363" y="11430"/>
                        <a:pt x="139315" y="12382"/>
                        <a:pt x="139315" y="12382"/>
                      </a:cubicBezTo>
                      <a:lnTo>
                        <a:pt x="144073" y="17145"/>
                      </a:lnTo>
                      <a:cubicBezTo>
                        <a:pt x="145025" y="19050"/>
                        <a:pt x="146928" y="20002"/>
                        <a:pt x="147880" y="21907"/>
                      </a:cubicBezTo>
                      <a:cubicBezTo>
                        <a:pt x="152638" y="27622"/>
                        <a:pt x="154541" y="33338"/>
                        <a:pt x="155493" y="39052"/>
                      </a:cubicBezTo>
                      <a:cubicBezTo>
                        <a:pt x="156445" y="50482"/>
                        <a:pt x="157396" y="61913"/>
                        <a:pt x="157396" y="73342"/>
                      </a:cubicBezTo>
                      <a:cubicBezTo>
                        <a:pt x="157396" y="84772"/>
                        <a:pt x="156445" y="96202"/>
                        <a:pt x="153590" y="107632"/>
                      </a:cubicBezTo>
                      <a:cubicBezTo>
                        <a:pt x="151686" y="119063"/>
                        <a:pt x="148832" y="130492"/>
                        <a:pt x="145025" y="141922"/>
                      </a:cubicBezTo>
                      <a:cubicBezTo>
                        <a:pt x="142170" y="153352"/>
                        <a:pt x="138363" y="164782"/>
                        <a:pt x="134557" y="176213"/>
                      </a:cubicBezTo>
                      <a:cubicBezTo>
                        <a:pt x="130750" y="187642"/>
                        <a:pt x="125992" y="199072"/>
                        <a:pt x="122185" y="211455"/>
                      </a:cubicBezTo>
                      <a:cubicBezTo>
                        <a:pt x="120282" y="217170"/>
                        <a:pt x="118378" y="222885"/>
                        <a:pt x="115524" y="229552"/>
                      </a:cubicBezTo>
                      <a:cubicBezTo>
                        <a:pt x="113620" y="235267"/>
                        <a:pt x="111717" y="240982"/>
                        <a:pt x="109813" y="247650"/>
                      </a:cubicBezTo>
                      <a:cubicBezTo>
                        <a:pt x="107910" y="253365"/>
                        <a:pt x="104104" y="260032"/>
                        <a:pt x="100297" y="265747"/>
                      </a:cubicBezTo>
                      <a:cubicBezTo>
                        <a:pt x="99345" y="267652"/>
                        <a:pt x="98393" y="268605"/>
                        <a:pt x="97442" y="270510"/>
                      </a:cubicBezTo>
                      <a:cubicBezTo>
                        <a:pt x="96491" y="271463"/>
                        <a:pt x="96491" y="272415"/>
                        <a:pt x="95539" y="272415"/>
                      </a:cubicBezTo>
                      <a:cubicBezTo>
                        <a:pt x="94587" y="273367"/>
                        <a:pt x="94587" y="274320"/>
                        <a:pt x="93635" y="274320"/>
                      </a:cubicBezTo>
                      <a:lnTo>
                        <a:pt x="92684" y="275272"/>
                      </a:lnTo>
                      <a:lnTo>
                        <a:pt x="91732" y="276225"/>
                      </a:lnTo>
                      <a:cubicBezTo>
                        <a:pt x="90780" y="277177"/>
                        <a:pt x="89829" y="278130"/>
                        <a:pt x="87925" y="279082"/>
                      </a:cubicBezTo>
                      <a:cubicBezTo>
                        <a:pt x="86974" y="280035"/>
                        <a:pt x="85071" y="280988"/>
                        <a:pt x="83167" y="281940"/>
                      </a:cubicBezTo>
                      <a:cubicBezTo>
                        <a:pt x="81264" y="282892"/>
                        <a:pt x="80312" y="283845"/>
                        <a:pt x="77458" y="284797"/>
                      </a:cubicBezTo>
                      <a:lnTo>
                        <a:pt x="68892" y="28575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3" name="Google Shape;2293;p48"/>
                <p:cNvSpPr/>
                <p:nvPr/>
              </p:nvSpPr>
              <p:spPr>
                <a:xfrm>
                  <a:off x="8135019" y="4307205"/>
                  <a:ext cx="157396" cy="2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396" h="285750" extrusionOk="0">
                      <a:moveTo>
                        <a:pt x="68892" y="285750"/>
                      </a:moveTo>
                      <a:cubicBezTo>
                        <a:pt x="66989" y="285750"/>
                        <a:pt x="65086" y="284797"/>
                        <a:pt x="63183" y="283845"/>
                      </a:cubicBezTo>
                      <a:cubicBezTo>
                        <a:pt x="61279" y="282892"/>
                        <a:pt x="60327" y="282892"/>
                        <a:pt x="58424" y="281940"/>
                      </a:cubicBezTo>
                      <a:cubicBezTo>
                        <a:pt x="57472" y="280988"/>
                        <a:pt x="55569" y="280988"/>
                        <a:pt x="54618" y="280035"/>
                      </a:cubicBezTo>
                      <a:lnTo>
                        <a:pt x="52714" y="279082"/>
                      </a:lnTo>
                      <a:lnTo>
                        <a:pt x="51763" y="278130"/>
                      </a:lnTo>
                      <a:cubicBezTo>
                        <a:pt x="50811" y="277177"/>
                        <a:pt x="49859" y="277177"/>
                        <a:pt x="49859" y="276225"/>
                      </a:cubicBezTo>
                      <a:cubicBezTo>
                        <a:pt x="48908" y="275272"/>
                        <a:pt x="48908" y="275272"/>
                        <a:pt x="47956" y="274320"/>
                      </a:cubicBezTo>
                      <a:cubicBezTo>
                        <a:pt x="47004" y="272415"/>
                        <a:pt x="46052" y="271463"/>
                        <a:pt x="45101" y="270510"/>
                      </a:cubicBezTo>
                      <a:cubicBezTo>
                        <a:pt x="41294" y="264795"/>
                        <a:pt x="37488" y="259080"/>
                        <a:pt x="35585" y="253365"/>
                      </a:cubicBezTo>
                      <a:cubicBezTo>
                        <a:pt x="32730" y="247650"/>
                        <a:pt x="31778" y="241935"/>
                        <a:pt x="28923" y="236220"/>
                      </a:cubicBezTo>
                      <a:cubicBezTo>
                        <a:pt x="27019" y="230505"/>
                        <a:pt x="25117" y="224790"/>
                        <a:pt x="23213" y="218122"/>
                      </a:cubicBezTo>
                      <a:cubicBezTo>
                        <a:pt x="19406" y="206692"/>
                        <a:pt x="15600" y="194310"/>
                        <a:pt x="11793" y="181927"/>
                      </a:cubicBezTo>
                      <a:cubicBezTo>
                        <a:pt x="8938" y="169545"/>
                        <a:pt x="6084" y="158115"/>
                        <a:pt x="4180" y="145732"/>
                      </a:cubicBezTo>
                      <a:cubicBezTo>
                        <a:pt x="2277" y="133350"/>
                        <a:pt x="373" y="120967"/>
                        <a:pt x="373" y="108585"/>
                      </a:cubicBezTo>
                      <a:cubicBezTo>
                        <a:pt x="-578" y="96202"/>
                        <a:pt x="373" y="83820"/>
                        <a:pt x="2277" y="71438"/>
                      </a:cubicBezTo>
                      <a:cubicBezTo>
                        <a:pt x="4180" y="59055"/>
                        <a:pt x="7035" y="46672"/>
                        <a:pt x="10842" y="34290"/>
                      </a:cubicBezTo>
                      <a:cubicBezTo>
                        <a:pt x="12745" y="28575"/>
                        <a:pt x="16551" y="21907"/>
                        <a:pt x="22261" y="16192"/>
                      </a:cubicBezTo>
                      <a:cubicBezTo>
                        <a:pt x="24165" y="14288"/>
                        <a:pt x="25117" y="13335"/>
                        <a:pt x="27019" y="11430"/>
                      </a:cubicBezTo>
                      <a:lnTo>
                        <a:pt x="32730" y="6667"/>
                      </a:lnTo>
                      <a:cubicBezTo>
                        <a:pt x="33681" y="5715"/>
                        <a:pt x="34633" y="4763"/>
                        <a:pt x="36536" y="4763"/>
                      </a:cubicBezTo>
                      <a:cubicBezTo>
                        <a:pt x="38439" y="3810"/>
                        <a:pt x="40343" y="3810"/>
                        <a:pt x="43198" y="2857"/>
                      </a:cubicBezTo>
                      <a:lnTo>
                        <a:pt x="47956" y="1905"/>
                      </a:lnTo>
                      <a:lnTo>
                        <a:pt x="53666" y="952"/>
                      </a:lnTo>
                      <a:cubicBezTo>
                        <a:pt x="55569" y="952"/>
                        <a:pt x="58424" y="0"/>
                        <a:pt x="60327" y="0"/>
                      </a:cubicBezTo>
                      <a:lnTo>
                        <a:pt x="64134" y="0"/>
                      </a:lnTo>
                      <a:lnTo>
                        <a:pt x="68892" y="0"/>
                      </a:lnTo>
                      <a:lnTo>
                        <a:pt x="106959" y="1905"/>
                      </a:lnTo>
                      <a:lnTo>
                        <a:pt x="111717" y="2857"/>
                      </a:lnTo>
                      <a:lnTo>
                        <a:pt x="115524" y="3810"/>
                      </a:lnTo>
                      <a:cubicBezTo>
                        <a:pt x="117426" y="4763"/>
                        <a:pt x="120282" y="4763"/>
                        <a:pt x="122185" y="5715"/>
                      </a:cubicBezTo>
                      <a:lnTo>
                        <a:pt x="126943" y="6667"/>
                      </a:lnTo>
                      <a:lnTo>
                        <a:pt x="130750" y="7620"/>
                      </a:lnTo>
                      <a:cubicBezTo>
                        <a:pt x="133605" y="8572"/>
                        <a:pt x="135508" y="9525"/>
                        <a:pt x="136460" y="10477"/>
                      </a:cubicBezTo>
                      <a:cubicBezTo>
                        <a:pt x="138363" y="11430"/>
                        <a:pt x="139315" y="12382"/>
                        <a:pt x="139315" y="12382"/>
                      </a:cubicBezTo>
                      <a:lnTo>
                        <a:pt x="144073" y="17145"/>
                      </a:lnTo>
                      <a:cubicBezTo>
                        <a:pt x="145025" y="19050"/>
                        <a:pt x="146928" y="20002"/>
                        <a:pt x="147880" y="21907"/>
                      </a:cubicBezTo>
                      <a:cubicBezTo>
                        <a:pt x="152638" y="27622"/>
                        <a:pt x="154541" y="33338"/>
                        <a:pt x="155493" y="39052"/>
                      </a:cubicBezTo>
                      <a:cubicBezTo>
                        <a:pt x="156445" y="50482"/>
                        <a:pt x="157396" y="61913"/>
                        <a:pt x="157396" y="73342"/>
                      </a:cubicBezTo>
                      <a:cubicBezTo>
                        <a:pt x="157396" y="84772"/>
                        <a:pt x="156445" y="96202"/>
                        <a:pt x="153590" y="107632"/>
                      </a:cubicBezTo>
                      <a:cubicBezTo>
                        <a:pt x="151686" y="119063"/>
                        <a:pt x="148832" y="130492"/>
                        <a:pt x="145025" y="141922"/>
                      </a:cubicBezTo>
                      <a:cubicBezTo>
                        <a:pt x="142170" y="153352"/>
                        <a:pt x="138363" y="164782"/>
                        <a:pt x="134557" y="176213"/>
                      </a:cubicBezTo>
                      <a:cubicBezTo>
                        <a:pt x="130750" y="187642"/>
                        <a:pt x="125992" y="199072"/>
                        <a:pt x="122185" y="211455"/>
                      </a:cubicBezTo>
                      <a:cubicBezTo>
                        <a:pt x="120282" y="217170"/>
                        <a:pt x="118378" y="222885"/>
                        <a:pt x="115524" y="229552"/>
                      </a:cubicBezTo>
                      <a:cubicBezTo>
                        <a:pt x="113620" y="235267"/>
                        <a:pt x="111717" y="240982"/>
                        <a:pt x="109813" y="247650"/>
                      </a:cubicBezTo>
                      <a:cubicBezTo>
                        <a:pt x="107910" y="253365"/>
                        <a:pt x="104104" y="260032"/>
                        <a:pt x="100297" y="265747"/>
                      </a:cubicBezTo>
                      <a:cubicBezTo>
                        <a:pt x="99345" y="267652"/>
                        <a:pt x="98393" y="268605"/>
                        <a:pt x="97442" y="270510"/>
                      </a:cubicBezTo>
                      <a:cubicBezTo>
                        <a:pt x="96491" y="271463"/>
                        <a:pt x="96491" y="272415"/>
                        <a:pt x="95539" y="272415"/>
                      </a:cubicBezTo>
                      <a:cubicBezTo>
                        <a:pt x="94587" y="273367"/>
                        <a:pt x="94587" y="274320"/>
                        <a:pt x="93635" y="274320"/>
                      </a:cubicBezTo>
                      <a:lnTo>
                        <a:pt x="92684" y="275272"/>
                      </a:lnTo>
                      <a:lnTo>
                        <a:pt x="91732" y="276225"/>
                      </a:lnTo>
                      <a:cubicBezTo>
                        <a:pt x="90780" y="277177"/>
                        <a:pt x="89829" y="278130"/>
                        <a:pt x="87925" y="279082"/>
                      </a:cubicBezTo>
                      <a:cubicBezTo>
                        <a:pt x="86974" y="280035"/>
                        <a:pt x="85071" y="280988"/>
                        <a:pt x="83167" y="281940"/>
                      </a:cubicBezTo>
                      <a:cubicBezTo>
                        <a:pt x="81264" y="282892"/>
                        <a:pt x="80312" y="283845"/>
                        <a:pt x="77458" y="284797"/>
                      </a:cubicBezTo>
                      <a:lnTo>
                        <a:pt x="68892" y="28575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94" name="Google Shape;2294;p48"/>
              <p:cNvSpPr/>
              <p:nvPr/>
            </p:nvSpPr>
            <p:spPr>
              <a:xfrm>
                <a:off x="-894657" y="1004463"/>
                <a:ext cx="363312" cy="876288"/>
              </a:xfrm>
              <a:custGeom>
                <a:avLst/>
                <a:gdLst/>
                <a:ahLst/>
                <a:cxnLst/>
                <a:rect l="l" t="t" r="r" b="b"/>
                <a:pathLst>
                  <a:path w="77797" h="187642" extrusionOk="0">
                    <a:moveTo>
                      <a:pt x="44490" y="187642"/>
                    </a:moveTo>
                    <a:cubicBezTo>
                      <a:pt x="43538" y="187642"/>
                      <a:pt x="42586" y="186690"/>
                      <a:pt x="41635" y="186690"/>
                    </a:cubicBezTo>
                    <a:cubicBezTo>
                      <a:pt x="40683" y="186690"/>
                      <a:pt x="39732" y="185738"/>
                      <a:pt x="38780" y="185738"/>
                    </a:cubicBezTo>
                    <a:cubicBezTo>
                      <a:pt x="37828" y="185738"/>
                      <a:pt x="37828" y="184785"/>
                      <a:pt x="36877" y="184785"/>
                    </a:cubicBezTo>
                    <a:lnTo>
                      <a:pt x="35925" y="183832"/>
                    </a:lnTo>
                    <a:lnTo>
                      <a:pt x="34973" y="182880"/>
                    </a:lnTo>
                    <a:cubicBezTo>
                      <a:pt x="34973" y="182880"/>
                      <a:pt x="34022" y="181928"/>
                      <a:pt x="34022" y="181928"/>
                    </a:cubicBezTo>
                    <a:cubicBezTo>
                      <a:pt x="34022" y="181928"/>
                      <a:pt x="33070" y="180975"/>
                      <a:pt x="33070" y="180975"/>
                    </a:cubicBezTo>
                    <a:cubicBezTo>
                      <a:pt x="32118" y="180022"/>
                      <a:pt x="32118" y="179070"/>
                      <a:pt x="31166" y="178117"/>
                    </a:cubicBezTo>
                    <a:cubicBezTo>
                      <a:pt x="29264" y="174307"/>
                      <a:pt x="26408" y="171450"/>
                      <a:pt x="25457" y="167640"/>
                    </a:cubicBezTo>
                    <a:cubicBezTo>
                      <a:pt x="23553" y="163830"/>
                      <a:pt x="22602" y="160020"/>
                      <a:pt x="20698" y="156210"/>
                    </a:cubicBezTo>
                    <a:cubicBezTo>
                      <a:pt x="19747" y="152400"/>
                      <a:pt x="17844" y="148590"/>
                      <a:pt x="16892" y="144780"/>
                    </a:cubicBezTo>
                    <a:cubicBezTo>
                      <a:pt x="14037" y="137160"/>
                      <a:pt x="11182" y="129540"/>
                      <a:pt x="9279" y="121920"/>
                    </a:cubicBezTo>
                    <a:cubicBezTo>
                      <a:pt x="7375" y="114300"/>
                      <a:pt x="5472" y="106680"/>
                      <a:pt x="3569" y="98107"/>
                    </a:cubicBezTo>
                    <a:cubicBezTo>
                      <a:pt x="2617" y="90488"/>
                      <a:pt x="714" y="81915"/>
                      <a:pt x="714" y="74295"/>
                    </a:cubicBezTo>
                    <a:cubicBezTo>
                      <a:pt x="-238" y="66675"/>
                      <a:pt x="-238" y="58103"/>
                      <a:pt x="714" y="49530"/>
                    </a:cubicBezTo>
                    <a:cubicBezTo>
                      <a:pt x="1665" y="40957"/>
                      <a:pt x="2617" y="33338"/>
                      <a:pt x="4520" y="24765"/>
                    </a:cubicBezTo>
                    <a:cubicBezTo>
                      <a:pt x="5472" y="20955"/>
                      <a:pt x="7375" y="16192"/>
                      <a:pt x="10231" y="12382"/>
                    </a:cubicBezTo>
                    <a:cubicBezTo>
                      <a:pt x="11182" y="11430"/>
                      <a:pt x="12133" y="10478"/>
                      <a:pt x="13085" y="9525"/>
                    </a:cubicBezTo>
                    <a:lnTo>
                      <a:pt x="15940" y="6667"/>
                    </a:lnTo>
                    <a:cubicBezTo>
                      <a:pt x="15940" y="5715"/>
                      <a:pt x="16892" y="5715"/>
                      <a:pt x="17844" y="4763"/>
                    </a:cubicBezTo>
                    <a:cubicBezTo>
                      <a:pt x="18795" y="3810"/>
                      <a:pt x="19747" y="3810"/>
                      <a:pt x="20698" y="2857"/>
                    </a:cubicBezTo>
                    <a:lnTo>
                      <a:pt x="22602" y="1905"/>
                    </a:lnTo>
                    <a:lnTo>
                      <a:pt x="25457" y="953"/>
                    </a:lnTo>
                    <a:cubicBezTo>
                      <a:pt x="26408" y="953"/>
                      <a:pt x="27360" y="953"/>
                      <a:pt x="29264" y="0"/>
                    </a:cubicBezTo>
                    <a:lnTo>
                      <a:pt x="31166" y="0"/>
                    </a:lnTo>
                    <a:lnTo>
                      <a:pt x="33070" y="0"/>
                    </a:lnTo>
                    <a:lnTo>
                      <a:pt x="52103" y="0"/>
                    </a:lnTo>
                    <a:lnTo>
                      <a:pt x="54006" y="0"/>
                    </a:lnTo>
                    <a:lnTo>
                      <a:pt x="55910" y="0"/>
                    </a:lnTo>
                    <a:cubicBezTo>
                      <a:pt x="56861" y="0"/>
                      <a:pt x="58765" y="953"/>
                      <a:pt x="59716" y="953"/>
                    </a:cubicBezTo>
                    <a:lnTo>
                      <a:pt x="62571" y="1905"/>
                    </a:lnTo>
                    <a:lnTo>
                      <a:pt x="64474" y="2857"/>
                    </a:lnTo>
                    <a:cubicBezTo>
                      <a:pt x="65426" y="3810"/>
                      <a:pt x="66378" y="3810"/>
                      <a:pt x="67330" y="4763"/>
                    </a:cubicBezTo>
                    <a:cubicBezTo>
                      <a:pt x="68281" y="5715"/>
                      <a:pt x="68281" y="5715"/>
                      <a:pt x="69233" y="5715"/>
                    </a:cubicBezTo>
                    <a:lnTo>
                      <a:pt x="71136" y="8572"/>
                    </a:lnTo>
                    <a:cubicBezTo>
                      <a:pt x="72088" y="9525"/>
                      <a:pt x="72088" y="10478"/>
                      <a:pt x="73039" y="11430"/>
                    </a:cubicBezTo>
                    <a:cubicBezTo>
                      <a:pt x="75894" y="15240"/>
                      <a:pt x="76846" y="19050"/>
                      <a:pt x="76846" y="22860"/>
                    </a:cubicBezTo>
                    <a:cubicBezTo>
                      <a:pt x="77798" y="30480"/>
                      <a:pt x="77798" y="37147"/>
                      <a:pt x="77798" y="44767"/>
                    </a:cubicBezTo>
                    <a:cubicBezTo>
                      <a:pt x="77798" y="52388"/>
                      <a:pt x="77798" y="59055"/>
                      <a:pt x="76846" y="66675"/>
                    </a:cubicBezTo>
                    <a:cubicBezTo>
                      <a:pt x="75894" y="74295"/>
                      <a:pt x="74943" y="80963"/>
                      <a:pt x="73991" y="88582"/>
                    </a:cubicBezTo>
                    <a:cubicBezTo>
                      <a:pt x="73039" y="96203"/>
                      <a:pt x="72088" y="103822"/>
                      <a:pt x="70185" y="111442"/>
                    </a:cubicBezTo>
                    <a:cubicBezTo>
                      <a:pt x="69233" y="119063"/>
                      <a:pt x="67330" y="126682"/>
                      <a:pt x="65426" y="134303"/>
                    </a:cubicBezTo>
                    <a:cubicBezTo>
                      <a:pt x="64474" y="138113"/>
                      <a:pt x="64474" y="141922"/>
                      <a:pt x="63523" y="145732"/>
                    </a:cubicBezTo>
                    <a:cubicBezTo>
                      <a:pt x="62571" y="149542"/>
                      <a:pt x="62571" y="153353"/>
                      <a:pt x="61619" y="157163"/>
                    </a:cubicBezTo>
                    <a:cubicBezTo>
                      <a:pt x="60668" y="160972"/>
                      <a:pt x="59716" y="164782"/>
                      <a:pt x="57813" y="169545"/>
                    </a:cubicBezTo>
                    <a:cubicBezTo>
                      <a:pt x="57813" y="170497"/>
                      <a:pt x="56861" y="171450"/>
                      <a:pt x="56861" y="172403"/>
                    </a:cubicBezTo>
                    <a:cubicBezTo>
                      <a:pt x="56861" y="173355"/>
                      <a:pt x="56861" y="173355"/>
                      <a:pt x="55910" y="174307"/>
                    </a:cubicBezTo>
                    <a:cubicBezTo>
                      <a:pt x="55910" y="175260"/>
                      <a:pt x="54958" y="175260"/>
                      <a:pt x="54958" y="176213"/>
                    </a:cubicBezTo>
                    <a:lnTo>
                      <a:pt x="54006" y="177165"/>
                    </a:lnTo>
                    <a:lnTo>
                      <a:pt x="53055" y="178117"/>
                    </a:lnTo>
                    <a:cubicBezTo>
                      <a:pt x="52103" y="179070"/>
                      <a:pt x="52103" y="179070"/>
                      <a:pt x="51152" y="180022"/>
                    </a:cubicBezTo>
                    <a:cubicBezTo>
                      <a:pt x="50200" y="180975"/>
                      <a:pt x="50200" y="180975"/>
                      <a:pt x="49248" y="181928"/>
                    </a:cubicBezTo>
                    <a:cubicBezTo>
                      <a:pt x="48297" y="182880"/>
                      <a:pt x="47345" y="182880"/>
                      <a:pt x="46393" y="183832"/>
                    </a:cubicBezTo>
                    <a:lnTo>
                      <a:pt x="44490" y="187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95" name="Google Shape;2295;p48"/>
              <p:cNvGrpSpPr/>
              <p:nvPr/>
            </p:nvGrpSpPr>
            <p:grpSpPr>
              <a:xfrm>
                <a:off x="-585386" y="1214234"/>
                <a:ext cx="853690" cy="1094837"/>
                <a:chOff x="8211525" y="4370069"/>
                <a:chExt cx="182717" cy="234315"/>
              </a:xfrm>
            </p:grpSpPr>
            <p:sp>
              <p:nvSpPr>
                <p:cNvPr id="2296" name="Google Shape;2296;p48"/>
                <p:cNvSpPr/>
                <p:nvPr/>
              </p:nvSpPr>
              <p:spPr>
                <a:xfrm>
                  <a:off x="8211525" y="4370069"/>
                  <a:ext cx="182717" cy="23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17" h="234315" extrusionOk="0">
                      <a:moveTo>
                        <a:pt x="0" y="229553"/>
                      </a:moveTo>
                      <a:cubicBezTo>
                        <a:pt x="0" y="228600"/>
                        <a:pt x="952" y="227648"/>
                        <a:pt x="952" y="225743"/>
                      </a:cubicBezTo>
                      <a:cubicBezTo>
                        <a:pt x="952" y="224790"/>
                        <a:pt x="952" y="223838"/>
                        <a:pt x="952" y="222885"/>
                      </a:cubicBezTo>
                      <a:cubicBezTo>
                        <a:pt x="952" y="221933"/>
                        <a:pt x="952" y="220980"/>
                        <a:pt x="952" y="220980"/>
                      </a:cubicBezTo>
                      <a:lnTo>
                        <a:pt x="952" y="220028"/>
                      </a:lnTo>
                      <a:lnTo>
                        <a:pt x="952" y="219075"/>
                      </a:lnTo>
                      <a:cubicBezTo>
                        <a:pt x="952" y="218123"/>
                        <a:pt x="952" y="218123"/>
                        <a:pt x="1903" y="217170"/>
                      </a:cubicBezTo>
                      <a:cubicBezTo>
                        <a:pt x="1903" y="216218"/>
                        <a:pt x="1903" y="216218"/>
                        <a:pt x="2855" y="215265"/>
                      </a:cubicBezTo>
                      <a:cubicBezTo>
                        <a:pt x="3807" y="214313"/>
                        <a:pt x="3807" y="213360"/>
                        <a:pt x="3807" y="211455"/>
                      </a:cubicBezTo>
                      <a:cubicBezTo>
                        <a:pt x="5710" y="206693"/>
                        <a:pt x="8565" y="200978"/>
                        <a:pt x="11420" y="195263"/>
                      </a:cubicBezTo>
                      <a:cubicBezTo>
                        <a:pt x="14275" y="189548"/>
                        <a:pt x="17130" y="184785"/>
                        <a:pt x="19985" y="180023"/>
                      </a:cubicBezTo>
                      <a:cubicBezTo>
                        <a:pt x="22840" y="175260"/>
                        <a:pt x="25695" y="169545"/>
                        <a:pt x="28550" y="164783"/>
                      </a:cubicBezTo>
                      <a:cubicBezTo>
                        <a:pt x="34260" y="154305"/>
                        <a:pt x="39970" y="143828"/>
                        <a:pt x="44728" y="134303"/>
                      </a:cubicBezTo>
                      <a:cubicBezTo>
                        <a:pt x="50438" y="123825"/>
                        <a:pt x="56148" y="114300"/>
                        <a:pt x="61857" y="103823"/>
                      </a:cubicBezTo>
                      <a:cubicBezTo>
                        <a:pt x="67568" y="94298"/>
                        <a:pt x="73277" y="83820"/>
                        <a:pt x="78987" y="74295"/>
                      </a:cubicBezTo>
                      <a:cubicBezTo>
                        <a:pt x="84697" y="64770"/>
                        <a:pt x="91359" y="55245"/>
                        <a:pt x="97069" y="45720"/>
                      </a:cubicBezTo>
                      <a:cubicBezTo>
                        <a:pt x="103730" y="36195"/>
                        <a:pt x="110392" y="27623"/>
                        <a:pt x="117053" y="18098"/>
                      </a:cubicBezTo>
                      <a:cubicBezTo>
                        <a:pt x="120860" y="13335"/>
                        <a:pt x="124667" y="9525"/>
                        <a:pt x="129425" y="5715"/>
                      </a:cubicBezTo>
                      <a:cubicBezTo>
                        <a:pt x="130377" y="4763"/>
                        <a:pt x="132280" y="3810"/>
                        <a:pt x="133231" y="2858"/>
                      </a:cubicBezTo>
                      <a:lnTo>
                        <a:pt x="137990" y="953"/>
                      </a:lnTo>
                      <a:cubicBezTo>
                        <a:pt x="138942" y="953"/>
                        <a:pt x="139893" y="0"/>
                        <a:pt x="140845" y="0"/>
                      </a:cubicBezTo>
                      <a:cubicBezTo>
                        <a:pt x="141797" y="0"/>
                        <a:pt x="142748" y="0"/>
                        <a:pt x="144651" y="0"/>
                      </a:cubicBezTo>
                      <a:lnTo>
                        <a:pt x="146555" y="0"/>
                      </a:lnTo>
                      <a:lnTo>
                        <a:pt x="149410" y="0"/>
                      </a:lnTo>
                      <a:cubicBezTo>
                        <a:pt x="150361" y="0"/>
                        <a:pt x="151313" y="953"/>
                        <a:pt x="153217" y="953"/>
                      </a:cubicBezTo>
                      <a:lnTo>
                        <a:pt x="155119" y="953"/>
                      </a:lnTo>
                      <a:lnTo>
                        <a:pt x="157023" y="1905"/>
                      </a:lnTo>
                      <a:lnTo>
                        <a:pt x="173201" y="11430"/>
                      </a:lnTo>
                      <a:lnTo>
                        <a:pt x="175104" y="13335"/>
                      </a:lnTo>
                      <a:lnTo>
                        <a:pt x="176056" y="14288"/>
                      </a:lnTo>
                      <a:cubicBezTo>
                        <a:pt x="177008" y="15240"/>
                        <a:pt x="177959" y="16193"/>
                        <a:pt x="177959" y="17145"/>
                      </a:cubicBezTo>
                      <a:lnTo>
                        <a:pt x="179863" y="19050"/>
                      </a:lnTo>
                      <a:lnTo>
                        <a:pt x="180814" y="20955"/>
                      </a:lnTo>
                      <a:cubicBezTo>
                        <a:pt x="181766" y="21908"/>
                        <a:pt x="181766" y="23813"/>
                        <a:pt x="182718" y="24765"/>
                      </a:cubicBezTo>
                      <a:cubicBezTo>
                        <a:pt x="182718" y="25718"/>
                        <a:pt x="182718" y="26670"/>
                        <a:pt x="182718" y="27623"/>
                      </a:cubicBezTo>
                      <a:lnTo>
                        <a:pt x="182718" y="32385"/>
                      </a:lnTo>
                      <a:cubicBezTo>
                        <a:pt x="182718" y="34290"/>
                        <a:pt x="182718" y="36195"/>
                        <a:pt x="182718" y="37148"/>
                      </a:cubicBezTo>
                      <a:cubicBezTo>
                        <a:pt x="181766" y="43815"/>
                        <a:pt x="179863" y="49530"/>
                        <a:pt x="177008" y="55245"/>
                      </a:cubicBezTo>
                      <a:cubicBezTo>
                        <a:pt x="171298" y="65723"/>
                        <a:pt x="165588" y="77153"/>
                        <a:pt x="159878" y="87630"/>
                      </a:cubicBezTo>
                      <a:cubicBezTo>
                        <a:pt x="154168" y="98108"/>
                        <a:pt x="146555" y="107633"/>
                        <a:pt x="139893" y="117158"/>
                      </a:cubicBezTo>
                      <a:cubicBezTo>
                        <a:pt x="132280" y="126683"/>
                        <a:pt x="124667" y="136208"/>
                        <a:pt x="117053" y="144780"/>
                      </a:cubicBezTo>
                      <a:cubicBezTo>
                        <a:pt x="109440" y="153353"/>
                        <a:pt x="100876" y="162878"/>
                        <a:pt x="92310" y="171450"/>
                      </a:cubicBezTo>
                      <a:cubicBezTo>
                        <a:pt x="83745" y="180023"/>
                        <a:pt x="75181" y="187643"/>
                        <a:pt x="65664" y="196215"/>
                      </a:cubicBezTo>
                      <a:cubicBezTo>
                        <a:pt x="60906" y="200025"/>
                        <a:pt x="57099" y="203835"/>
                        <a:pt x="52341" y="207645"/>
                      </a:cubicBezTo>
                      <a:cubicBezTo>
                        <a:pt x="47583" y="211455"/>
                        <a:pt x="43776" y="215265"/>
                        <a:pt x="39018" y="219075"/>
                      </a:cubicBezTo>
                      <a:cubicBezTo>
                        <a:pt x="34260" y="222885"/>
                        <a:pt x="29502" y="225743"/>
                        <a:pt x="23791" y="229553"/>
                      </a:cubicBezTo>
                      <a:cubicBezTo>
                        <a:pt x="21888" y="230505"/>
                        <a:pt x="20936" y="231458"/>
                        <a:pt x="19033" y="232410"/>
                      </a:cubicBezTo>
                      <a:cubicBezTo>
                        <a:pt x="18082" y="232410"/>
                        <a:pt x="17130" y="233363"/>
                        <a:pt x="16178" y="233363"/>
                      </a:cubicBezTo>
                      <a:cubicBezTo>
                        <a:pt x="15227" y="233363"/>
                        <a:pt x="14275" y="234315"/>
                        <a:pt x="13323" y="234315"/>
                      </a:cubicBezTo>
                      <a:lnTo>
                        <a:pt x="11420" y="234315"/>
                      </a:lnTo>
                      <a:lnTo>
                        <a:pt x="9517" y="234315"/>
                      </a:lnTo>
                      <a:cubicBezTo>
                        <a:pt x="8565" y="234315"/>
                        <a:pt x="7613" y="234315"/>
                        <a:pt x="6662" y="234315"/>
                      </a:cubicBezTo>
                      <a:cubicBezTo>
                        <a:pt x="5710" y="234315"/>
                        <a:pt x="4758" y="234315"/>
                        <a:pt x="3807" y="233363"/>
                      </a:cubicBezTo>
                      <a:cubicBezTo>
                        <a:pt x="2855" y="232410"/>
                        <a:pt x="1903" y="232410"/>
                        <a:pt x="952" y="231458"/>
                      </a:cubicBezTo>
                      <a:lnTo>
                        <a:pt x="0" y="229553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7" name="Google Shape;2297;p48"/>
                <p:cNvSpPr/>
                <p:nvPr/>
              </p:nvSpPr>
              <p:spPr>
                <a:xfrm>
                  <a:off x="8211525" y="4370069"/>
                  <a:ext cx="182717" cy="23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17" h="234315" extrusionOk="0">
                      <a:moveTo>
                        <a:pt x="0" y="229553"/>
                      </a:moveTo>
                      <a:cubicBezTo>
                        <a:pt x="0" y="228600"/>
                        <a:pt x="952" y="227648"/>
                        <a:pt x="952" y="225743"/>
                      </a:cubicBezTo>
                      <a:cubicBezTo>
                        <a:pt x="952" y="224790"/>
                        <a:pt x="952" y="223838"/>
                        <a:pt x="952" y="222885"/>
                      </a:cubicBezTo>
                      <a:cubicBezTo>
                        <a:pt x="952" y="221933"/>
                        <a:pt x="952" y="220980"/>
                        <a:pt x="952" y="220980"/>
                      </a:cubicBezTo>
                      <a:lnTo>
                        <a:pt x="952" y="220028"/>
                      </a:lnTo>
                      <a:lnTo>
                        <a:pt x="952" y="219075"/>
                      </a:lnTo>
                      <a:cubicBezTo>
                        <a:pt x="952" y="218123"/>
                        <a:pt x="952" y="218123"/>
                        <a:pt x="1903" y="217170"/>
                      </a:cubicBezTo>
                      <a:cubicBezTo>
                        <a:pt x="1903" y="216218"/>
                        <a:pt x="1903" y="216218"/>
                        <a:pt x="2855" y="215265"/>
                      </a:cubicBezTo>
                      <a:cubicBezTo>
                        <a:pt x="3807" y="214313"/>
                        <a:pt x="3807" y="213360"/>
                        <a:pt x="3807" y="211455"/>
                      </a:cubicBezTo>
                      <a:cubicBezTo>
                        <a:pt x="5710" y="206693"/>
                        <a:pt x="8565" y="200978"/>
                        <a:pt x="11420" y="195263"/>
                      </a:cubicBezTo>
                      <a:cubicBezTo>
                        <a:pt x="14275" y="189548"/>
                        <a:pt x="17130" y="184785"/>
                        <a:pt x="19985" y="180023"/>
                      </a:cubicBezTo>
                      <a:cubicBezTo>
                        <a:pt x="22840" y="175260"/>
                        <a:pt x="25695" y="169545"/>
                        <a:pt x="28550" y="164783"/>
                      </a:cubicBezTo>
                      <a:cubicBezTo>
                        <a:pt x="34260" y="154305"/>
                        <a:pt x="39970" y="143828"/>
                        <a:pt x="44728" y="134303"/>
                      </a:cubicBezTo>
                      <a:cubicBezTo>
                        <a:pt x="50438" y="123825"/>
                        <a:pt x="56148" y="114300"/>
                        <a:pt x="61857" y="103823"/>
                      </a:cubicBezTo>
                      <a:cubicBezTo>
                        <a:pt x="67568" y="94298"/>
                        <a:pt x="73277" y="83820"/>
                        <a:pt x="78987" y="74295"/>
                      </a:cubicBezTo>
                      <a:cubicBezTo>
                        <a:pt x="84697" y="64770"/>
                        <a:pt x="91359" y="55245"/>
                        <a:pt x="97069" y="45720"/>
                      </a:cubicBezTo>
                      <a:cubicBezTo>
                        <a:pt x="103730" y="36195"/>
                        <a:pt x="110392" y="27623"/>
                        <a:pt x="117053" y="18098"/>
                      </a:cubicBezTo>
                      <a:cubicBezTo>
                        <a:pt x="120860" y="13335"/>
                        <a:pt x="124667" y="9525"/>
                        <a:pt x="129425" y="5715"/>
                      </a:cubicBezTo>
                      <a:cubicBezTo>
                        <a:pt x="130377" y="4763"/>
                        <a:pt x="132280" y="3810"/>
                        <a:pt x="133231" y="2858"/>
                      </a:cubicBezTo>
                      <a:lnTo>
                        <a:pt x="137990" y="953"/>
                      </a:lnTo>
                      <a:cubicBezTo>
                        <a:pt x="138942" y="953"/>
                        <a:pt x="139893" y="0"/>
                        <a:pt x="140845" y="0"/>
                      </a:cubicBezTo>
                      <a:cubicBezTo>
                        <a:pt x="141797" y="0"/>
                        <a:pt x="142748" y="0"/>
                        <a:pt x="144651" y="0"/>
                      </a:cubicBezTo>
                      <a:lnTo>
                        <a:pt x="146555" y="0"/>
                      </a:lnTo>
                      <a:lnTo>
                        <a:pt x="149410" y="0"/>
                      </a:lnTo>
                      <a:cubicBezTo>
                        <a:pt x="150361" y="0"/>
                        <a:pt x="151313" y="953"/>
                        <a:pt x="153217" y="953"/>
                      </a:cubicBezTo>
                      <a:lnTo>
                        <a:pt x="155119" y="953"/>
                      </a:lnTo>
                      <a:lnTo>
                        <a:pt x="157023" y="1905"/>
                      </a:lnTo>
                      <a:lnTo>
                        <a:pt x="173201" y="11430"/>
                      </a:lnTo>
                      <a:lnTo>
                        <a:pt x="175104" y="13335"/>
                      </a:lnTo>
                      <a:lnTo>
                        <a:pt x="176056" y="14288"/>
                      </a:lnTo>
                      <a:cubicBezTo>
                        <a:pt x="177008" y="15240"/>
                        <a:pt x="177959" y="16193"/>
                        <a:pt x="177959" y="17145"/>
                      </a:cubicBezTo>
                      <a:lnTo>
                        <a:pt x="179863" y="19050"/>
                      </a:lnTo>
                      <a:lnTo>
                        <a:pt x="180814" y="20955"/>
                      </a:lnTo>
                      <a:cubicBezTo>
                        <a:pt x="181766" y="21908"/>
                        <a:pt x="181766" y="23813"/>
                        <a:pt x="182718" y="24765"/>
                      </a:cubicBezTo>
                      <a:cubicBezTo>
                        <a:pt x="182718" y="25718"/>
                        <a:pt x="182718" y="26670"/>
                        <a:pt x="182718" y="27623"/>
                      </a:cubicBezTo>
                      <a:lnTo>
                        <a:pt x="182718" y="32385"/>
                      </a:lnTo>
                      <a:cubicBezTo>
                        <a:pt x="182718" y="34290"/>
                        <a:pt x="182718" y="36195"/>
                        <a:pt x="182718" y="37148"/>
                      </a:cubicBezTo>
                      <a:cubicBezTo>
                        <a:pt x="181766" y="43815"/>
                        <a:pt x="179863" y="49530"/>
                        <a:pt x="177008" y="55245"/>
                      </a:cubicBezTo>
                      <a:cubicBezTo>
                        <a:pt x="171298" y="65723"/>
                        <a:pt x="165588" y="77153"/>
                        <a:pt x="159878" y="87630"/>
                      </a:cubicBezTo>
                      <a:cubicBezTo>
                        <a:pt x="154168" y="98108"/>
                        <a:pt x="146555" y="107633"/>
                        <a:pt x="139893" y="117158"/>
                      </a:cubicBezTo>
                      <a:cubicBezTo>
                        <a:pt x="132280" y="126683"/>
                        <a:pt x="124667" y="136208"/>
                        <a:pt x="117053" y="144780"/>
                      </a:cubicBezTo>
                      <a:cubicBezTo>
                        <a:pt x="109440" y="153353"/>
                        <a:pt x="100876" y="162878"/>
                        <a:pt x="92310" y="171450"/>
                      </a:cubicBezTo>
                      <a:cubicBezTo>
                        <a:pt x="83745" y="180023"/>
                        <a:pt x="75181" y="187643"/>
                        <a:pt x="65664" y="196215"/>
                      </a:cubicBezTo>
                      <a:cubicBezTo>
                        <a:pt x="60906" y="200025"/>
                        <a:pt x="57099" y="203835"/>
                        <a:pt x="52341" y="207645"/>
                      </a:cubicBezTo>
                      <a:cubicBezTo>
                        <a:pt x="47583" y="211455"/>
                        <a:pt x="43776" y="215265"/>
                        <a:pt x="39018" y="219075"/>
                      </a:cubicBezTo>
                      <a:cubicBezTo>
                        <a:pt x="34260" y="222885"/>
                        <a:pt x="29502" y="225743"/>
                        <a:pt x="23791" y="229553"/>
                      </a:cubicBezTo>
                      <a:cubicBezTo>
                        <a:pt x="21888" y="230505"/>
                        <a:pt x="20936" y="231458"/>
                        <a:pt x="19033" y="232410"/>
                      </a:cubicBezTo>
                      <a:cubicBezTo>
                        <a:pt x="18082" y="232410"/>
                        <a:pt x="17130" y="233363"/>
                        <a:pt x="16178" y="233363"/>
                      </a:cubicBezTo>
                      <a:cubicBezTo>
                        <a:pt x="15227" y="233363"/>
                        <a:pt x="14275" y="234315"/>
                        <a:pt x="13323" y="234315"/>
                      </a:cubicBezTo>
                      <a:lnTo>
                        <a:pt x="11420" y="234315"/>
                      </a:lnTo>
                      <a:lnTo>
                        <a:pt x="9517" y="234315"/>
                      </a:lnTo>
                      <a:cubicBezTo>
                        <a:pt x="8565" y="234315"/>
                        <a:pt x="7613" y="234315"/>
                        <a:pt x="6662" y="234315"/>
                      </a:cubicBezTo>
                      <a:cubicBezTo>
                        <a:pt x="5710" y="234315"/>
                        <a:pt x="4758" y="234315"/>
                        <a:pt x="3807" y="233363"/>
                      </a:cubicBezTo>
                      <a:cubicBezTo>
                        <a:pt x="2855" y="232410"/>
                        <a:pt x="1903" y="232410"/>
                        <a:pt x="952" y="231458"/>
                      </a:cubicBezTo>
                      <a:lnTo>
                        <a:pt x="0" y="229553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98" name="Google Shape;2298;p48"/>
              <p:cNvSpPr/>
              <p:nvPr/>
            </p:nvSpPr>
            <p:spPr>
              <a:xfrm>
                <a:off x="-531161" y="1554648"/>
                <a:ext cx="1244378" cy="820131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175617" extrusionOk="0">
                    <a:moveTo>
                      <a:pt x="0" y="139422"/>
                    </a:moveTo>
                    <a:cubicBezTo>
                      <a:pt x="0" y="136565"/>
                      <a:pt x="951" y="134660"/>
                      <a:pt x="951" y="132755"/>
                    </a:cubicBezTo>
                    <a:cubicBezTo>
                      <a:pt x="951" y="130850"/>
                      <a:pt x="1903" y="128945"/>
                      <a:pt x="1903" y="127992"/>
                    </a:cubicBezTo>
                    <a:cubicBezTo>
                      <a:pt x="1903" y="126087"/>
                      <a:pt x="2855" y="125135"/>
                      <a:pt x="2855" y="124182"/>
                    </a:cubicBezTo>
                    <a:lnTo>
                      <a:pt x="3807" y="122277"/>
                    </a:lnTo>
                    <a:lnTo>
                      <a:pt x="4758" y="120372"/>
                    </a:lnTo>
                    <a:cubicBezTo>
                      <a:pt x="5710" y="119420"/>
                      <a:pt x="5710" y="118467"/>
                      <a:pt x="6662" y="117515"/>
                    </a:cubicBezTo>
                    <a:cubicBezTo>
                      <a:pt x="7613" y="116562"/>
                      <a:pt x="7613" y="116562"/>
                      <a:pt x="8565" y="115610"/>
                    </a:cubicBezTo>
                    <a:cubicBezTo>
                      <a:pt x="9517" y="113705"/>
                      <a:pt x="10468" y="112752"/>
                      <a:pt x="11420" y="111800"/>
                    </a:cubicBezTo>
                    <a:cubicBezTo>
                      <a:pt x="16178" y="106085"/>
                      <a:pt x="19984" y="101322"/>
                      <a:pt x="24743" y="97512"/>
                    </a:cubicBezTo>
                    <a:cubicBezTo>
                      <a:pt x="29501" y="93702"/>
                      <a:pt x="34259" y="89892"/>
                      <a:pt x="38066" y="87035"/>
                    </a:cubicBezTo>
                    <a:cubicBezTo>
                      <a:pt x="42824" y="83225"/>
                      <a:pt x="47583" y="79415"/>
                      <a:pt x="51390" y="76557"/>
                    </a:cubicBezTo>
                    <a:cubicBezTo>
                      <a:pt x="59954" y="68937"/>
                      <a:pt x="69471" y="62270"/>
                      <a:pt x="78036" y="54650"/>
                    </a:cubicBezTo>
                    <a:cubicBezTo>
                      <a:pt x="86600" y="47982"/>
                      <a:pt x="96117" y="41315"/>
                      <a:pt x="104682" y="35600"/>
                    </a:cubicBezTo>
                    <a:cubicBezTo>
                      <a:pt x="113247" y="29885"/>
                      <a:pt x="122764" y="23217"/>
                      <a:pt x="131328" y="18455"/>
                    </a:cubicBezTo>
                    <a:cubicBezTo>
                      <a:pt x="139893" y="13692"/>
                      <a:pt x="149410" y="8930"/>
                      <a:pt x="157974" y="6072"/>
                    </a:cubicBezTo>
                    <a:cubicBezTo>
                      <a:pt x="166539" y="3215"/>
                      <a:pt x="174152" y="1310"/>
                      <a:pt x="180814" y="357"/>
                    </a:cubicBezTo>
                    <a:cubicBezTo>
                      <a:pt x="184621" y="-595"/>
                      <a:pt x="188427" y="357"/>
                      <a:pt x="193186" y="3215"/>
                    </a:cubicBezTo>
                    <a:cubicBezTo>
                      <a:pt x="194138" y="4167"/>
                      <a:pt x="196040" y="5120"/>
                      <a:pt x="197944" y="5120"/>
                    </a:cubicBezTo>
                    <a:lnTo>
                      <a:pt x="202702" y="7977"/>
                    </a:lnTo>
                    <a:cubicBezTo>
                      <a:pt x="203654" y="7977"/>
                      <a:pt x="204605" y="8930"/>
                      <a:pt x="205557" y="9882"/>
                    </a:cubicBezTo>
                    <a:cubicBezTo>
                      <a:pt x="206509" y="10835"/>
                      <a:pt x="208412" y="11787"/>
                      <a:pt x="210315" y="13692"/>
                    </a:cubicBezTo>
                    <a:lnTo>
                      <a:pt x="213171" y="16550"/>
                    </a:lnTo>
                    <a:lnTo>
                      <a:pt x="216977" y="20360"/>
                    </a:lnTo>
                    <a:cubicBezTo>
                      <a:pt x="218880" y="21312"/>
                      <a:pt x="219832" y="23217"/>
                      <a:pt x="221735" y="25122"/>
                    </a:cubicBezTo>
                    <a:lnTo>
                      <a:pt x="224590" y="27980"/>
                    </a:lnTo>
                    <a:lnTo>
                      <a:pt x="227445" y="30837"/>
                    </a:lnTo>
                    <a:lnTo>
                      <a:pt x="252188" y="60365"/>
                    </a:lnTo>
                    <a:lnTo>
                      <a:pt x="255043" y="64175"/>
                    </a:lnTo>
                    <a:lnTo>
                      <a:pt x="256946" y="67032"/>
                    </a:lnTo>
                    <a:cubicBezTo>
                      <a:pt x="257898" y="68937"/>
                      <a:pt x="259801" y="71795"/>
                      <a:pt x="260753" y="72747"/>
                    </a:cubicBezTo>
                    <a:lnTo>
                      <a:pt x="262656" y="77510"/>
                    </a:lnTo>
                    <a:lnTo>
                      <a:pt x="264560" y="81320"/>
                    </a:lnTo>
                    <a:cubicBezTo>
                      <a:pt x="265512" y="84177"/>
                      <a:pt x="266463" y="86082"/>
                      <a:pt x="266463" y="87987"/>
                    </a:cubicBezTo>
                    <a:cubicBezTo>
                      <a:pt x="266463" y="89892"/>
                      <a:pt x="266463" y="90845"/>
                      <a:pt x="266463" y="92750"/>
                    </a:cubicBezTo>
                    <a:cubicBezTo>
                      <a:pt x="266463" y="95607"/>
                      <a:pt x="265512" y="98465"/>
                      <a:pt x="264560" y="100370"/>
                    </a:cubicBezTo>
                    <a:cubicBezTo>
                      <a:pt x="263608" y="103227"/>
                      <a:pt x="263608" y="105132"/>
                      <a:pt x="262656" y="107990"/>
                    </a:cubicBezTo>
                    <a:cubicBezTo>
                      <a:pt x="258850" y="117515"/>
                      <a:pt x="254092" y="124182"/>
                      <a:pt x="248381" y="128945"/>
                    </a:cubicBezTo>
                    <a:cubicBezTo>
                      <a:pt x="236962" y="139422"/>
                      <a:pt x="224590" y="147042"/>
                      <a:pt x="213171" y="152757"/>
                    </a:cubicBezTo>
                    <a:cubicBezTo>
                      <a:pt x="201751" y="159425"/>
                      <a:pt x="191282" y="163235"/>
                      <a:pt x="179863" y="166092"/>
                    </a:cubicBezTo>
                    <a:cubicBezTo>
                      <a:pt x="168443" y="168950"/>
                      <a:pt x="157023" y="170855"/>
                      <a:pt x="145603" y="172760"/>
                    </a:cubicBezTo>
                    <a:cubicBezTo>
                      <a:pt x="134183" y="174665"/>
                      <a:pt x="122764" y="175617"/>
                      <a:pt x="110392" y="175617"/>
                    </a:cubicBezTo>
                    <a:cubicBezTo>
                      <a:pt x="98972" y="175617"/>
                      <a:pt x="86600" y="175617"/>
                      <a:pt x="75181" y="174665"/>
                    </a:cubicBezTo>
                    <a:cubicBezTo>
                      <a:pt x="69471" y="174665"/>
                      <a:pt x="63761" y="173712"/>
                      <a:pt x="58051" y="173712"/>
                    </a:cubicBezTo>
                    <a:cubicBezTo>
                      <a:pt x="52341" y="173712"/>
                      <a:pt x="46631" y="172760"/>
                      <a:pt x="40921" y="171807"/>
                    </a:cubicBezTo>
                    <a:cubicBezTo>
                      <a:pt x="35211" y="170855"/>
                      <a:pt x="29501" y="168950"/>
                      <a:pt x="22840" y="167045"/>
                    </a:cubicBezTo>
                    <a:cubicBezTo>
                      <a:pt x="20936" y="166092"/>
                      <a:pt x="19984" y="166092"/>
                      <a:pt x="18082" y="165140"/>
                    </a:cubicBezTo>
                    <a:cubicBezTo>
                      <a:pt x="17130" y="165140"/>
                      <a:pt x="16178" y="164187"/>
                      <a:pt x="16178" y="164187"/>
                    </a:cubicBezTo>
                    <a:cubicBezTo>
                      <a:pt x="15226" y="164187"/>
                      <a:pt x="14275" y="163235"/>
                      <a:pt x="14275" y="162282"/>
                    </a:cubicBezTo>
                    <a:lnTo>
                      <a:pt x="13323" y="161330"/>
                    </a:lnTo>
                    <a:lnTo>
                      <a:pt x="12371" y="160377"/>
                    </a:lnTo>
                    <a:cubicBezTo>
                      <a:pt x="11420" y="159425"/>
                      <a:pt x="10468" y="158472"/>
                      <a:pt x="9517" y="157520"/>
                    </a:cubicBezTo>
                    <a:cubicBezTo>
                      <a:pt x="8565" y="156567"/>
                      <a:pt x="7613" y="155615"/>
                      <a:pt x="6662" y="153710"/>
                    </a:cubicBezTo>
                    <a:cubicBezTo>
                      <a:pt x="5710" y="151805"/>
                      <a:pt x="4758" y="150852"/>
                      <a:pt x="3807" y="148947"/>
                    </a:cubicBezTo>
                    <a:lnTo>
                      <a:pt x="0" y="13942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>
                <a:off x="-692570" y="1076957"/>
                <a:ext cx="180505" cy="939258"/>
              </a:xfrm>
              <a:custGeom>
                <a:avLst/>
                <a:gdLst/>
                <a:ahLst/>
                <a:cxnLst/>
                <a:rect l="l" t="t" r="r" b="b"/>
                <a:pathLst>
                  <a:path w="38652" h="201126" extrusionOk="0">
                    <a:moveTo>
                      <a:pt x="38386" y="199549"/>
                    </a:moveTo>
                    <a:cubicBezTo>
                      <a:pt x="29821" y="166211"/>
                      <a:pt x="20304" y="133826"/>
                      <a:pt x="15546" y="98584"/>
                    </a:cubicBezTo>
                    <a:cubicBezTo>
                      <a:pt x="10788" y="66199"/>
                      <a:pt x="9836" y="33814"/>
                      <a:pt x="5078" y="1429"/>
                    </a:cubicBezTo>
                    <a:cubicBezTo>
                      <a:pt x="5078" y="-476"/>
                      <a:pt x="2223" y="-476"/>
                      <a:pt x="2223" y="1429"/>
                    </a:cubicBezTo>
                    <a:cubicBezTo>
                      <a:pt x="-6342" y="67151"/>
                      <a:pt x="10788" y="144304"/>
                      <a:pt x="37434" y="200501"/>
                    </a:cubicBezTo>
                    <a:cubicBezTo>
                      <a:pt x="37434" y="201454"/>
                      <a:pt x="39337" y="201454"/>
                      <a:pt x="38386" y="1995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p48"/>
              <p:cNvSpPr/>
              <p:nvPr/>
            </p:nvSpPr>
            <p:spPr>
              <a:xfrm>
                <a:off x="-555405" y="1035789"/>
                <a:ext cx="55494" cy="824022"/>
              </a:xfrm>
              <a:custGeom>
                <a:avLst/>
                <a:gdLst/>
                <a:ahLst/>
                <a:cxnLst/>
                <a:rect l="l" t="t" r="r" b="b"/>
                <a:pathLst>
                  <a:path w="11883" h="176450" extrusionOk="0">
                    <a:moveTo>
                      <a:pt x="7126" y="175022"/>
                    </a:moveTo>
                    <a:cubicBezTo>
                      <a:pt x="7126" y="116919"/>
                      <a:pt x="9029" y="59769"/>
                      <a:pt x="11884" y="714"/>
                    </a:cubicBezTo>
                    <a:cubicBezTo>
                      <a:pt x="11884" y="-238"/>
                      <a:pt x="9981" y="-238"/>
                      <a:pt x="9981" y="714"/>
                    </a:cubicBezTo>
                    <a:cubicBezTo>
                      <a:pt x="-2391" y="57864"/>
                      <a:pt x="-2391" y="119777"/>
                      <a:pt x="5222" y="175022"/>
                    </a:cubicBezTo>
                    <a:cubicBezTo>
                      <a:pt x="6174" y="176927"/>
                      <a:pt x="7126" y="176927"/>
                      <a:pt x="7126" y="1750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1" name="Google Shape;2301;p48"/>
              <p:cNvSpPr/>
              <p:nvPr/>
            </p:nvSpPr>
            <p:spPr>
              <a:xfrm>
                <a:off x="-536347" y="1161896"/>
                <a:ext cx="151994" cy="693532"/>
              </a:xfrm>
              <a:custGeom>
                <a:avLst/>
                <a:gdLst/>
                <a:ahLst/>
                <a:cxnLst/>
                <a:rect l="l" t="t" r="r" b="b"/>
                <a:pathLst>
                  <a:path w="32547" h="148508" extrusionOk="0">
                    <a:moveTo>
                      <a:pt x="3047" y="147080"/>
                    </a:moveTo>
                    <a:cubicBezTo>
                      <a:pt x="10660" y="98502"/>
                      <a:pt x="22080" y="49925"/>
                      <a:pt x="32548" y="1347"/>
                    </a:cubicBezTo>
                    <a:cubicBezTo>
                      <a:pt x="32548" y="395"/>
                      <a:pt x="31596" y="-558"/>
                      <a:pt x="30644" y="395"/>
                    </a:cubicBezTo>
                    <a:cubicBezTo>
                      <a:pt x="13514" y="48020"/>
                      <a:pt x="5901" y="96597"/>
                      <a:pt x="192" y="147080"/>
                    </a:cubicBezTo>
                    <a:cubicBezTo>
                      <a:pt x="-760" y="148985"/>
                      <a:pt x="2095" y="148985"/>
                      <a:pt x="3047" y="1470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p48"/>
              <p:cNvSpPr/>
              <p:nvPr/>
            </p:nvSpPr>
            <p:spPr>
              <a:xfrm>
                <a:off x="-354361" y="1429552"/>
                <a:ext cx="429066" cy="473902"/>
              </a:xfrm>
              <a:custGeom>
                <a:avLst/>
                <a:gdLst/>
                <a:ahLst/>
                <a:cxnLst/>
                <a:rect l="l" t="t" r="r" b="b"/>
                <a:pathLst>
                  <a:path w="91877" h="101478" extrusionOk="0">
                    <a:moveTo>
                      <a:pt x="2163" y="101225"/>
                    </a:moveTo>
                    <a:cubicBezTo>
                      <a:pt x="37374" y="73602"/>
                      <a:pt x="65924" y="39312"/>
                      <a:pt x="91618" y="2165"/>
                    </a:cubicBezTo>
                    <a:cubicBezTo>
                      <a:pt x="92570" y="1212"/>
                      <a:pt x="90666" y="-693"/>
                      <a:pt x="89715" y="260"/>
                    </a:cubicBezTo>
                    <a:cubicBezTo>
                      <a:pt x="59262" y="31692"/>
                      <a:pt x="27857" y="63125"/>
                      <a:pt x="259" y="98367"/>
                    </a:cubicBezTo>
                    <a:cubicBezTo>
                      <a:pt x="-692" y="100272"/>
                      <a:pt x="1211" y="102177"/>
                      <a:pt x="2163" y="1012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03" name="Google Shape;2303;p48"/>
              <p:cNvGrpSpPr/>
              <p:nvPr/>
            </p:nvGrpSpPr>
            <p:grpSpPr>
              <a:xfrm>
                <a:off x="-860224" y="1338540"/>
                <a:ext cx="978186" cy="547416"/>
                <a:chOff x="8148716" y="4407217"/>
                <a:chExt cx="209363" cy="117157"/>
              </a:xfrm>
            </p:grpSpPr>
            <p:grpSp>
              <p:nvGrpSpPr>
                <p:cNvPr id="2304" name="Google Shape;2304;p48"/>
                <p:cNvGrpSpPr/>
                <p:nvPr/>
              </p:nvGrpSpPr>
              <p:grpSpPr>
                <a:xfrm>
                  <a:off x="8270527" y="4456747"/>
                  <a:ext cx="24742" cy="63818"/>
                  <a:chOff x="8270527" y="4456747"/>
                  <a:chExt cx="24742" cy="63818"/>
                </a:xfrm>
              </p:grpSpPr>
              <p:sp>
                <p:nvSpPr>
                  <p:cNvPr id="2305" name="Google Shape;2305;p48"/>
                  <p:cNvSpPr/>
                  <p:nvPr/>
                </p:nvSpPr>
                <p:spPr>
                  <a:xfrm>
                    <a:off x="8270527" y="4457700"/>
                    <a:ext cx="24742" cy="62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42" h="62865" extrusionOk="0">
                        <a:moveTo>
                          <a:pt x="0" y="61913"/>
                        </a:moveTo>
                        <a:lnTo>
                          <a:pt x="17130" y="62865"/>
                        </a:lnTo>
                        <a:lnTo>
                          <a:pt x="24743" y="953"/>
                        </a:lnTo>
                        <a:lnTo>
                          <a:pt x="6662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6" name="Google Shape;2306;p48"/>
                  <p:cNvSpPr/>
                  <p:nvPr/>
                </p:nvSpPr>
                <p:spPr>
                  <a:xfrm>
                    <a:off x="8274912" y="4456747"/>
                    <a:ext cx="19407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07" h="62150" extrusionOk="0">
                        <a:moveTo>
                          <a:pt x="10842" y="953"/>
                        </a:moveTo>
                        <a:lnTo>
                          <a:pt x="9891" y="953"/>
                        </a:lnTo>
                        <a:cubicBezTo>
                          <a:pt x="6084" y="1905"/>
                          <a:pt x="3229" y="5715"/>
                          <a:pt x="2277" y="9525"/>
                        </a:cubicBezTo>
                        <a:cubicBezTo>
                          <a:pt x="-1529" y="26670"/>
                          <a:pt x="374" y="42863"/>
                          <a:pt x="1325" y="60008"/>
                        </a:cubicBezTo>
                        <a:cubicBezTo>
                          <a:pt x="1325" y="62865"/>
                          <a:pt x="5132" y="62865"/>
                          <a:pt x="6084" y="60008"/>
                        </a:cubicBezTo>
                        <a:cubicBezTo>
                          <a:pt x="11794" y="42863"/>
                          <a:pt x="17504" y="27622"/>
                          <a:pt x="19407" y="9525"/>
                        </a:cubicBezTo>
                        <a:cubicBezTo>
                          <a:pt x="19407" y="5715"/>
                          <a:pt x="17504" y="953"/>
                          <a:pt x="13697" y="0"/>
                        </a:cubicBezTo>
                        <a:cubicBezTo>
                          <a:pt x="12745" y="953"/>
                          <a:pt x="11794" y="953"/>
                          <a:pt x="10842" y="95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07" name="Google Shape;2307;p48"/>
                <p:cNvGrpSpPr/>
                <p:nvPr/>
              </p:nvGrpSpPr>
              <p:grpSpPr>
                <a:xfrm>
                  <a:off x="8293367" y="4457700"/>
                  <a:ext cx="25694" cy="62865"/>
                  <a:chOff x="8293367" y="4457700"/>
                  <a:chExt cx="25694" cy="62865"/>
                </a:xfrm>
              </p:grpSpPr>
              <p:sp>
                <p:nvSpPr>
                  <p:cNvPr id="2308" name="Google Shape;2308;p48"/>
                  <p:cNvSpPr/>
                  <p:nvPr/>
                </p:nvSpPr>
                <p:spPr>
                  <a:xfrm>
                    <a:off x="8293367" y="4457700"/>
                    <a:ext cx="25694" cy="62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94" h="62865" extrusionOk="0">
                        <a:moveTo>
                          <a:pt x="0" y="61913"/>
                        </a:moveTo>
                        <a:lnTo>
                          <a:pt x="18081" y="62865"/>
                        </a:lnTo>
                        <a:cubicBezTo>
                          <a:pt x="19984" y="41910"/>
                          <a:pt x="22839" y="21907"/>
                          <a:pt x="25694" y="953"/>
                        </a:cubicBezTo>
                        <a:lnTo>
                          <a:pt x="7613" y="0"/>
                        </a:ln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9" name="Google Shape;2309;p48"/>
                  <p:cNvSpPr/>
                  <p:nvPr/>
                </p:nvSpPr>
                <p:spPr>
                  <a:xfrm>
                    <a:off x="8297751" y="4458652"/>
                    <a:ext cx="19407" cy="61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07" h="61198" extrusionOk="0">
                        <a:moveTo>
                          <a:pt x="10842" y="0"/>
                        </a:moveTo>
                        <a:lnTo>
                          <a:pt x="9891" y="0"/>
                        </a:lnTo>
                        <a:cubicBezTo>
                          <a:pt x="6084" y="953"/>
                          <a:pt x="3229" y="4763"/>
                          <a:pt x="2277" y="8572"/>
                        </a:cubicBezTo>
                        <a:cubicBezTo>
                          <a:pt x="-1529" y="25717"/>
                          <a:pt x="374" y="41910"/>
                          <a:pt x="1326" y="59055"/>
                        </a:cubicBezTo>
                        <a:cubicBezTo>
                          <a:pt x="1326" y="61913"/>
                          <a:pt x="5132" y="61913"/>
                          <a:pt x="6084" y="59055"/>
                        </a:cubicBezTo>
                        <a:cubicBezTo>
                          <a:pt x="11793" y="42863"/>
                          <a:pt x="17504" y="26670"/>
                          <a:pt x="19407" y="9525"/>
                        </a:cubicBezTo>
                        <a:cubicBezTo>
                          <a:pt x="19407" y="5715"/>
                          <a:pt x="17504" y="953"/>
                          <a:pt x="13697" y="0"/>
                        </a:cubicBezTo>
                        <a:cubicBezTo>
                          <a:pt x="13697" y="0"/>
                          <a:pt x="12745" y="0"/>
                          <a:pt x="1084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0" name="Google Shape;2310;p48"/>
                <p:cNvGrpSpPr/>
                <p:nvPr/>
              </p:nvGrpSpPr>
              <p:grpSpPr>
                <a:xfrm>
                  <a:off x="8312400" y="4458652"/>
                  <a:ext cx="33307" cy="64769"/>
                  <a:chOff x="8312400" y="4458652"/>
                  <a:chExt cx="33307" cy="64769"/>
                </a:xfrm>
              </p:grpSpPr>
              <p:sp>
                <p:nvSpPr>
                  <p:cNvPr id="2311" name="Google Shape;2311;p48"/>
                  <p:cNvSpPr/>
                  <p:nvPr/>
                </p:nvSpPr>
                <p:spPr>
                  <a:xfrm>
                    <a:off x="8312400" y="4458652"/>
                    <a:ext cx="33307" cy="6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7" h="64769" extrusionOk="0">
                        <a:moveTo>
                          <a:pt x="16178" y="64770"/>
                        </a:moveTo>
                        <a:lnTo>
                          <a:pt x="33308" y="58103"/>
                        </a:lnTo>
                        <a:lnTo>
                          <a:pt x="17130" y="0"/>
                        </a:lnTo>
                        <a:lnTo>
                          <a:pt x="0" y="666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2" name="Google Shape;2312;p48"/>
                  <p:cNvSpPr/>
                  <p:nvPr/>
                </p:nvSpPr>
                <p:spPr>
                  <a:xfrm>
                    <a:off x="8314912" y="4461748"/>
                    <a:ext cx="23182" cy="58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2" h="58855" extrusionOk="0">
                        <a:moveTo>
                          <a:pt x="5102" y="714"/>
                        </a:moveTo>
                        <a:lnTo>
                          <a:pt x="4150" y="1667"/>
                        </a:lnTo>
                        <a:cubicBezTo>
                          <a:pt x="343" y="3572"/>
                          <a:pt x="-609" y="8334"/>
                          <a:pt x="343" y="12145"/>
                        </a:cubicBezTo>
                        <a:cubicBezTo>
                          <a:pt x="3198" y="29289"/>
                          <a:pt x="10811" y="42624"/>
                          <a:pt x="18424" y="57864"/>
                        </a:cubicBezTo>
                        <a:cubicBezTo>
                          <a:pt x="19376" y="59770"/>
                          <a:pt x="23183" y="58817"/>
                          <a:pt x="23183" y="55959"/>
                        </a:cubicBezTo>
                        <a:cubicBezTo>
                          <a:pt x="22231" y="38814"/>
                          <a:pt x="22231" y="22622"/>
                          <a:pt x="17473" y="6429"/>
                        </a:cubicBezTo>
                        <a:cubicBezTo>
                          <a:pt x="16522" y="2620"/>
                          <a:pt x="12715" y="-238"/>
                          <a:pt x="8908" y="714"/>
                        </a:cubicBezTo>
                        <a:cubicBezTo>
                          <a:pt x="7957" y="-238"/>
                          <a:pt x="7005" y="-238"/>
                          <a:pt x="5102" y="7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3" name="Google Shape;2313;p48"/>
                <p:cNvGrpSpPr/>
                <p:nvPr/>
              </p:nvGrpSpPr>
              <p:grpSpPr>
                <a:xfrm>
                  <a:off x="8309545" y="4447222"/>
                  <a:ext cx="48534" cy="62865"/>
                  <a:chOff x="8309545" y="4447222"/>
                  <a:chExt cx="48534" cy="62865"/>
                </a:xfrm>
              </p:grpSpPr>
              <p:sp>
                <p:nvSpPr>
                  <p:cNvPr id="2314" name="Google Shape;2314;p48"/>
                  <p:cNvSpPr/>
                  <p:nvPr/>
                </p:nvSpPr>
                <p:spPr>
                  <a:xfrm>
                    <a:off x="8309545" y="4447222"/>
                    <a:ext cx="48534" cy="62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4" h="62865" extrusionOk="0">
                        <a:moveTo>
                          <a:pt x="48535" y="10478"/>
                        </a:moveTo>
                        <a:lnTo>
                          <a:pt x="34260" y="0"/>
                        </a:lnTo>
                        <a:cubicBezTo>
                          <a:pt x="22840" y="17145"/>
                          <a:pt x="11420" y="34290"/>
                          <a:pt x="0" y="52388"/>
                        </a:cubicBezTo>
                        <a:lnTo>
                          <a:pt x="14275" y="62865"/>
                        </a:lnTo>
                        <a:lnTo>
                          <a:pt x="48535" y="1047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5" name="Google Shape;2315;p48"/>
                  <p:cNvSpPr/>
                  <p:nvPr/>
                </p:nvSpPr>
                <p:spPr>
                  <a:xfrm>
                    <a:off x="8312876" y="4452170"/>
                    <a:ext cx="39682" cy="53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82" h="53771" extrusionOk="0">
                        <a:moveTo>
                          <a:pt x="4283" y="53154"/>
                        </a:moveTo>
                        <a:lnTo>
                          <a:pt x="5234" y="53154"/>
                        </a:lnTo>
                        <a:cubicBezTo>
                          <a:pt x="9041" y="55059"/>
                          <a:pt x="12847" y="52202"/>
                          <a:pt x="15702" y="49344"/>
                        </a:cubicBezTo>
                        <a:cubicBezTo>
                          <a:pt x="26170" y="35057"/>
                          <a:pt x="32832" y="19817"/>
                          <a:pt x="39493" y="3624"/>
                        </a:cubicBezTo>
                        <a:cubicBezTo>
                          <a:pt x="40445" y="767"/>
                          <a:pt x="37590" y="-1138"/>
                          <a:pt x="35687" y="767"/>
                        </a:cubicBezTo>
                        <a:cubicBezTo>
                          <a:pt x="23316" y="13149"/>
                          <a:pt x="10944" y="23627"/>
                          <a:pt x="1427" y="38867"/>
                        </a:cubicBezTo>
                        <a:cubicBezTo>
                          <a:pt x="-476" y="42677"/>
                          <a:pt x="-476" y="47439"/>
                          <a:pt x="1427" y="50297"/>
                        </a:cubicBezTo>
                        <a:cubicBezTo>
                          <a:pt x="2379" y="52202"/>
                          <a:pt x="3331" y="52202"/>
                          <a:pt x="4283" y="5315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6" name="Google Shape;2316;p48"/>
                <p:cNvGrpSpPr/>
                <p:nvPr/>
              </p:nvGrpSpPr>
              <p:grpSpPr>
                <a:xfrm>
                  <a:off x="8295270" y="4432934"/>
                  <a:ext cx="38066" cy="64770"/>
                  <a:chOff x="8295270" y="4432934"/>
                  <a:chExt cx="38066" cy="64770"/>
                </a:xfrm>
              </p:grpSpPr>
              <p:sp>
                <p:nvSpPr>
                  <p:cNvPr id="2317" name="Google Shape;2317;p48"/>
                  <p:cNvSpPr/>
                  <p:nvPr/>
                </p:nvSpPr>
                <p:spPr>
                  <a:xfrm>
                    <a:off x="8295270" y="4432934"/>
                    <a:ext cx="38066" cy="64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66" h="64770" extrusionOk="0">
                        <a:moveTo>
                          <a:pt x="38066" y="5715"/>
                        </a:moveTo>
                        <a:lnTo>
                          <a:pt x="21888" y="0"/>
                        </a:lnTo>
                        <a:lnTo>
                          <a:pt x="0" y="59055"/>
                        </a:lnTo>
                        <a:lnTo>
                          <a:pt x="17130" y="647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8" name="Google Shape;2318;p48"/>
                  <p:cNvSpPr/>
                  <p:nvPr/>
                </p:nvSpPr>
                <p:spPr>
                  <a:xfrm>
                    <a:off x="8297769" y="4435753"/>
                    <a:ext cx="28906" cy="59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06" h="59093" extrusionOk="0">
                        <a:moveTo>
                          <a:pt x="7018" y="59094"/>
                        </a:moveTo>
                        <a:lnTo>
                          <a:pt x="7970" y="59094"/>
                        </a:lnTo>
                        <a:cubicBezTo>
                          <a:pt x="11776" y="59094"/>
                          <a:pt x="15583" y="56236"/>
                          <a:pt x="16535" y="52426"/>
                        </a:cubicBezTo>
                        <a:cubicBezTo>
                          <a:pt x="24148" y="36234"/>
                          <a:pt x="26051" y="20041"/>
                          <a:pt x="28907" y="2896"/>
                        </a:cubicBezTo>
                        <a:cubicBezTo>
                          <a:pt x="28907" y="39"/>
                          <a:pt x="26051" y="-914"/>
                          <a:pt x="24148" y="991"/>
                        </a:cubicBezTo>
                        <a:cubicBezTo>
                          <a:pt x="14632" y="16231"/>
                          <a:pt x="6067" y="29566"/>
                          <a:pt x="357" y="46711"/>
                        </a:cubicBezTo>
                        <a:cubicBezTo>
                          <a:pt x="-595" y="50521"/>
                          <a:pt x="357" y="55284"/>
                          <a:pt x="3212" y="57189"/>
                        </a:cubicBezTo>
                        <a:cubicBezTo>
                          <a:pt x="5115" y="58141"/>
                          <a:pt x="6067" y="59094"/>
                          <a:pt x="7018" y="5909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9" name="Google Shape;2319;p48"/>
                <p:cNvGrpSpPr/>
                <p:nvPr/>
              </p:nvGrpSpPr>
              <p:grpSpPr>
                <a:xfrm>
                  <a:off x="8272431" y="4426267"/>
                  <a:ext cx="38066" cy="65722"/>
                  <a:chOff x="8272431" y="4426267"/>
                  <a:chExt cx="38066" cy="65722"/>
                </a:xfrm>
              </p:grpSpPr>
              <p:sp>
                <p:nvSpPr>
                  <p:cNvPr id="2320" name="Google Shape;2320;p48"/>
                  <p:cNvSpPr/>
                  <p:nvPr/>
                </p:nvSpPr>
                <p:spPr>
                  <a:xfrm>
                    <a:off x="8272431" y="4426267"/>
                    <a:ext cx="38066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66" h="65722" extrusionOk="0">
                        <a:moveTo>
                          <a:pt x="38066" y="6667"/>
                        </a:moveTo>
                        <a:lnTo>
                          <a:pt x="21888" y="0"/>
                        </a:lnTo>
                        <a:lnTo>
                          <a:pt x="0" y="60007"/>
                        </a:lnTo>
                        <a:lnTo>
                          <a:pt x="17130" y="6572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1" name="Google Shape;2321;p48"/>
                  <p:cNvSpPr/>
                  <p:nvPr/>
                </p:nvSpPr>
                <p:spPr>
                  <a:xfrm>
                    <a:off x="8275880" y="4430038"/>
                    <a:ext cx="28906" cy="59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06" h="59093" extrusionOk="0">
                        <a:moveTo>
                          <a:pt x="6067" y="59093"/>
                        </a:moveTo>
                        <a:lnTo>
                          <a:pt x="7018" y="59093"/>
                        </a:lnTo>
                        <a:cubicBezTo>
                          <a:pt x="10825" y="59093"/>
                          <a:pt x="14632" y="56236"/>
                          <a:pt x="16535" y="52426"/>
                        </a:cubicBezTo>
                        <a:cubicBezTo>
                          <a:pt x="24148" y="36233"/>
                          <a:pt x="26052" y="20041"/>
                          <a:pt x="28906" y="2896"/>
                        </a:cubicBezTo>
                        <a:cubicBezTo>
                          <a:pt x="28906" y="39"/>
                          <a:pt x="26052" y="-914"/>
                          <a:pt x="24148" y="991"/>
                        </a:cubicBezTo>
                        <a:cubicBezTo>
                          <a:pt x="14632" y="16231"/>
                          <a:pt x="6067" y="29566"/>
                          <a:pt x="357" y="46711"/>
                        </a:cubicBezTo>
                        <a:cubicBezTo>
                          <a:pt x="-595" y="50521"/>
                          <a:pt x="357" y="55283"/>
                          <a:pt x="3212" y="57189"/>
                        </a:cubicBezTo>
                        <a:cubicBezTo>
                          <a:pt x="4164" y="58141"/>
                          <a:pt x="5115" y="59093"/>
                          <a:pt x="6067" y="590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22" name="Google Shape;2322;p48"/>
                <p:cNvGrpSpPr/>
                <p:nvPr/>
              </p:nvGrpSpPr>
              <p:grpSpPr>
                <a:xfrm>
                  <a:off x="8253398" y="4418647"/>
                  <a:ext cx="33307" cy="64770"/>
                  <a:chOff x="8253398" y="4418647"/>
                  <a:chExt cx="33307" cy="64770"/>
                </a:xfrm>
              </p:grpSpPr>
              <p:sp>
                <p:nvSpPr>
                  <p:cNvPr id="2323" name="Google Shape;2323;p48"/>
                  <p:cNvSpPr/>
                  <p:nvPr/>
                </p:nvSpPr>
                <p:spPr>
                  <a:xfrm>
                    <a:off x="8253398" y="4418647"/>
                    <a:ext cx="33307" cy="64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7" h="64770" extrusionOk="0">
                        <a:moveTo>
                          <a:pt x="33308" y="3810"/>
                        </a:moveTo>
                        <a:lnTo>
                          <a:pt x="16178" y="0"/>
                        </a:lnTo>
                        <a:lnTo>
                          <a:pt x="0" y="60960"/>
                        </a:lnTo>
                        <a:lnTo>
                          <a:pt x="17130" y="647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4" name="Google Shape;2324;p48"/>
                  <p:cNvSpPr/>
                  <p:nvPr/>
                </p:nvSpPr>
                <p:spPr>
                  <a:xfrm>
                    <a:off x="8255909" y="4420732"/>
                    <a:ext cx="25085" cy="6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85" h="60780" extrusionOk="0">
                        <a:moveTo>
                          <a:pt x="7005" y="60780"/>
                        </a:moveTo>
                        <a:lnTo>
                          <a:pt x="7956" y="60780"/>
                        </a:lnTo>
                        <a:cubicBezTo>
                          <a:pt x="11763" y="60780"/>
                          <a:pt x="15569" y="56970"/>
                          <a:pt x="16521" y="53160"/>
                        </a:cubicBezTo>
                        <a:cubicBezTo>
                          <a:pt x="22231" y="36015"/>
                          <a:pt x="24134" y="19823"/>
                          <a:pt x="25086" y="2678"/>
                        </a:cubicBezTo>
                        <a:cubicBezTo>
                          <a:pt x="25086" y="-180"/>
                          <a:pt x="21280" y="-1132"/>
                          <a:pt x="20328" y="1725"/>
                        </a:cubicBezTo>
                        <a:cubicBezTo>
                          <a:pt x="11763" y="17918"/>
                          <a:pt x="4150" y="32205"/>
                          <a:pt x="343" y="49350"/>
                        </a:cubicBezTo>
                        <a:cubicBezTo>
                          <a:pt x="-608" y="53160"/>
                          <a:pt x="343" y="57923"/>
                          <a:pt x="4150" y="59828"/>
                        </a:cubicBezTo>
                        <a:cubicBezTo>
                          <a:pt x="5101" y="59828"/>
                          <a:pt x="5101" y="60780"/>
                          <a:pt x="7005" y="6078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25" name="Google Shape;2325;p48"/>
                <p:cNvGrpSpPr/>
                <p:nvPr/>
              </p:nvGrpSpPr>
              <p:grpSpPr>
                <a:xfrm>
                  <a:off x="8230558" y="4411980"/>
                  <a:ext cx="33307" cy="65722"/>
                  <a:chOff x="8230558" y="4411980"/>
                  <a:chExt cx="33307" cy="65722"/>
                </a:xfrm>
              </p:grpSpPr>
              <p:sp>
                <p:nvSpPr>
                  <p:cNvPr id="2326" name="Google Shape;2326;p48"/>
                  <p:cNvSpPr/>
                  <p:nvPr/>
                </p:nvSpPr>
                <p:spPr>
                  <a:xfrm>
                    <a:off x="8230558" y="4411980"/>
                    <a:ext cx="33307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7" h="65722" extrusionOk="0">
                        <a:moveTo>
                          <a:pt x="33308" y="4763"/>
                        </a:moveTo>
                        <a:lnTo>
                          <a:pt x="16178" y="0"/>
                        </a:lnTo>
                        <a:lnTo>
                          <a:pt x="0" y="61913"/>
                        </a:lnTo>
                        <a:lnTo>
                          <a:pt x="17130" y="6572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7" name="Google Shape;2327;p48"/>
                  <p:cNvSpPr/>
                  <p:nvPr/>
                </p:nvSpPr>
                <p:spPr>
                  <a:xfrm>
                    <a:off x="8232118" y="4415017"/>
                    <a:ext cx="26037" cy="6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37" h="60780" extrusionOk="0">
                        <a:moveTo>
                          <a:pt x="7956" y="60780"/>
                        </a:moveTo>
                        <a:lnTo>
                          <a:pt x="8908" y="60780"/>
                        </a:lnTo>
                        <a:cubicBezTo>
                          <a:pt x="12715" y="60780"/>
                          <a:pt x="16521" y="56970"/>
                          <a:pt x="17473" y="53160"/>
                        </a:cubicBezTo>
                        <a:cubicBezTo>
                          <a:pt x="23183" y="36015"/>
                          <a:pt x="25086" y="19823"/>
                          <a:pt x="26038" y="2678"/>
                        </a:cubicBezTo>
                        <a:cubicBezTo>
                          <a:pt x="26038" y="-180"/>
                          <a:pt x="22231" y="-1132"/>
                          <a:pt x="21280" y="1725"/>
                        </a:cubicBezTo>
                        <a:cubicBezTo>
                          <a:pt x="12715" y="17918"/>
                          <a:pt x="5101" y="32205"/>
                          <a:pt x="343" y="50303"/>
                        </a:cubicBezTo>
                        <a:cubicBezTo>
                          <a:pt x="-608" y="54113"/>
                          <a:pt x="343" y="58875"/>
                          <a:pt x="4150" y="60780"/>
                        </a:cubicBezTo>
                        <a:cubicBezTo>
                          <a:pt x="6053" y="59828"/>
                          <a:pt x="7005" y="60780"/>
                          <a:pt x="7956" y="6078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28" name="Google Shape;2328;p48"/>
                <p:cNvGrpSpPr/>
                <p:nvPr/>
              </p:nvGrpSpPr>
              <p:grpSpPr>
                <a:xfrm>
                  <a:off x="8210573" y="4412932"/>
                  <a:ext cx="24742" cy="62865"/>
                  <a:chOff x="8210573" y="4412932"/>
                  <a:chExt cx="24742" cy="62865"/>
                </a:xfrm>
              </p:grpSpPr>
              <p:sp>
                <p:nvSpPr>
                  <p:cNvPr id="2329" name="Google Shape;2329;p48"/>
                  <p:cNvSpPr/>
                  <p:nvPr/>
                </p:nvSpPr>
                <p:spPr>
                  <a:xfrm>
                    <a:off x="8210573" y="4412932"/>
                    <a:ext cx="24742" cy="62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42" h="62865" extrusionOk="0">
                        <a:moveTo>
                          <a:pt x="24743" y="953"/>
                        </a:moveTo>
                        <a:lnTo>
                          <a:pt x="6662" y="0"/>
                        </a:lnTo>
                        <a:cubicBezTo>
                          <a:pt x="4758" y="20955"/>
                          <a:pt x="2855" y="41910"/>
                          <a:pt x="0" y="62865"/>
                        </a:cubicBezTo>
                        <a:lnTo>
                          <a:pt x="18081" y="62865"/>
                        </a:lnTo>
                        <a:lnTo>
                          <a:pt x="24743" y="95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0" name="Google Shape;2330;p48"/>
                  <p:cNvSpPr/>
                  <p:nvPr/>
                </p:nvSpPr>
                <p:spPr>
                  <a:xfrm>
                    <a:off x="8213428" y="4413646"/>
                    <a:ext cx="18931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1" h="62150" extrusionOk="0">
                        <a:moveTo>
                          <a:pt x="8565" y="62151"/>
                        </a:moveTo>
                        <a:lnTo>
                          <a:pt x="9517" y="62151"/>
                        </a:lnTo>
                        <a:cubicBezTo>
                          <a:pt x="13323" y="61198"/>
                          <a:pt x="16178" y="57388"/>
                          <a:pt x="17130" y="53578"/>
                        </a:cubicBezTo>
                        <a:cubicBezTo>
                          <a:pt x="19984" y="35481"/>
                          <a:pt x="19033" y="19288"/>
                          <a:pt x="17130" y="2143"/>
                        </a:cubicBezTo>
                        <a:cubicBezTo>
                          <a:pt x="17130" y="-714"/>
                          <a:pt x="13323" y="-714"/>
                          <a:pt x="12371" y="2143"/>
                        </a:cubicBezTo>
                        <a:cubicBezTo>
                          <a:pt x="6662" y="19288"/>
                          <a:pt x="1903" y="35481"/>
                          <a:pt x="0" y="52626"/>
                        </a:cubicBezTo>
                        <a:cubicBezTo>
                          <a:pt x="0" y="56436"/>
                          <a:pt x="1903" y="61198"/>
                          <a:pt x="5710" y="62151"/>
                        </a:cubicBezTo>
                        <a:cubicBezTo>
                          <a:pt x="5710" y="62151"/>
                          <a:pt x="6662" y="62151"/>
                          <a:pt x="8565" y="6215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31" name="Google Shape;2331;p48"/>
                <p:cNvGrpSpPr/>
                <p:nvPr/>
              </p:nvGrpSpPr>
              <p:grpSpPr>
                <a:xfrm>
                  <a:off x="8188685" y="4407217"/>
                  <a:ext cx="23791" cy="63816"/>
                  <a:chOff x="8188685" y="4407217"/>
                  <a:chExt cx="23791" cy="63816"/>
                </a:xfrm>
              </p:grpSpPr>
              <p:sp>
                <p:nvSpPr>
                  <p:cNvPr id="2332" name="Google Shape;2332;p48"/>
                  <p:cNvSpPr/>
                  <p:nvPr/>
                </p:nvSpPr>
                <p:spPr>
                  <a:xfrm>
                    <a:off x="8188685" y="4407217"/>
                    <a:ext cx="23791" cy="62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91" h="62864" extrusionOk="0">
                        <a:moveTo>
                          <a:pt x="23791" y="952"/>
                        </a:moveTo>
                        <a:lnTo>
                          <a:pt x="5710" y="0"/>
                        </a:lnTo>
                        <a:lnTo>
                          <a:pt x="0" y="62865"/>
                        </a:lnTo>
                        <a:lnTo>
                          <a:pt x="17130" y="6286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3" name="Google Shape;2333;p48"/>
                  <p:cNvSpPr/>
                  <p:nvPr/>
                </p:nvSpPr>
                <p:spPr>
                  <a:xfrm>
                    <a:off x="8189637" y="4407931"/>
                    <a:ext cx="18931" cy="63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1" h="63102" extrusionOk="0">
                        <a:moveTo>
                          <a:pt x="8565" y="62150"/>
                        </a:moveTo>
                        <a:lnTo>
                          <a:pt x="9517" y="62150"/>
                        </a:lnTo>
                        <a:cubicBezTo>
                          <a:pt x="13323" y="61198"/>
                          <a:pt x="16178" y="57388"/>
                          <a:pt x="17130" y="53578"/>
                        </a:cubicBezTo>
                        <a:cubicBezTo>
                          <a:pt x="19984" y="35481"/>
                          <a:pt x="19033" y="19288"/>
                          <a:pt x="17130" y="2143"/>
                        </a:cubicBezTo>
                        <a:cubicBezTo>
                          <a:pt x="17130" y="-714"/>
                          <a:pt x="13323" y="-714"/>
                          <a:pt x="12371" y="2143"/>
                        </a:cubicBezTo>
                        <a:cubicBezTo>
                          <a:pt x="6662" y="19288"/>
                          <a:pt x="951" y="35481"/>
                          <a:pt x="0" y="53578"/>
                        </a:cubicBezTo>
                        <a:cubicBezTo>
                          <a:pt x="0" y="57388"/>
                          <a:pt x="1903" y="62150"/>
                          <a:pt x="5710" y="63103"/>
                        </a:cubicBezTo>
                        <a:cubicBezTo>
                          <a:pt x="6662" y="62150"/>
                          <a:pt x="7613" y="62150"/>
                          <a:pt x="8565" y="6215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34" name="Google Shape;2334;p48"/>
                <p:cNvGrpSpPr/>
                <p:nvPr/>
              </p:nvGrpSpPr>
              <p:grpSpPr>
                <a:xfrm>
                  <a:off x="8148716" y="4419600"/>
                  <a:ext cx="57099" cy="51434"/>
                  <a:chOff x="8148716" y="4419600"/>
                  <a:chExt cx="57099" cy="51434"/>
                </a:xfrm>
              </p:grpSpPr>
              <p:sp>
                <p:nvSpPr>
                  <p:cNvPr id="2335" name="Google Shape;2335;p48"/>
                  <p:cNvSpPr/>
                  <p:nvPr/>
                </p:nvSpPr>
                <p:spPr>
                  <a:xfrm>
                    <a:off x="8148716" y="4419600"/>
                    <a:ext cx="57099" cy="51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99" h="51434" extrusionOk="0">
                        <a:moveTo>
                          <a:pt x="11420" y="0"/>
                        </a:moveTo>
                        <a:lnTo>
                          <a:pt x="0" y="16193"/>
                        </a:lnTo>
                        <a:lnTo>
                          <a:pt x="45679" y="51435"/>
                        </a:lnTo>
                        <a:lnTo>
                          <a:pt x="57099" y="3524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6" name="Google Shape;2336;p48"/>
                  <p:cNvSpPr/>
                  <p:nvPr/>
                </p:nvSpPr>
                <p:spPr>
                  <a:xfrm>
                    <a:off x="8154750" y="4426117"/>
                    <a:ext cx="47073" cy="41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73" h="41482" extrusionOk="0">
                        <a:moveTo>
                          <a:pt x="45355" y="35393"/>
                        </a:moveTo>
                        <a:lnTo>
                          <a:pt x="46307" y="34440"/>
                        </a:lnTo>
                        <a:cubicBezTo>
                          <a:pt x="48210" y="30630"/>
                          <a:pt x="46307" y="25868"/>
                          <a:pt x="43452" y="23963"/>
                        </a:cubicBezTo>
                        <a:cubicBezTo>
                          <a:pt x="31080" y="12533"/>
                          <a:pt x="17757" y="5865"/>
                          <a:pt x="3483" y="150"/>
                        </a:cubicBezTo>
                        <a:cubicBezTo>
                          <a:pt x="1579" y="-802"/>
                          <a:pt x="-1276" y="3008"/>
                          <a:pt x="628" y="4913"/>
                        </a:cubicBezTo>
                        <a:cubicBezTo>
                          <a:pt x="10144" y="18248"/>
                          <a:pt x="19661" y="30630"/>
                          <a:pt x="32984" y="40155"/>
                        </a:cubicBezTo>
                        <a:cubicBezTo>
                          <a:pt x="35838" y="42060"/>
                          <a:pt x="40597" y="42060"/>
                          <a:pt x="43452" y="39203"/>
                        </a:cubicBezTo>
                        <a:cubicBezTo>
                          <a:pt x="44404" y="38250"/>
                          <a:pt x="45355" y="37298"/>
                          <a:pt x="45355" y="353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37" name="Google Shape;2337;p48"/>
                <p:cNvGrpSpPr/>
                <p:nvPr/>
              </p:nvGrpSpPr>
              <p:grpSpPr>
                <a:xfrm>
                  <a:off x="8164894" y="4428172"/>
                  <a:ext cx="46630" cy="63817"/>
                  <a:chOff x="8164894" y="4428172"/>
                  <a:chExt cx="46630" cy="63817"/>
                </a:xfrm>
              </p:grpSpPr>
              <p:sp>
                <p:nvSpPr>
                  <p:cNvPr id="2338" name="Google Shape;2338;p48"/>
                  <p:cNvSpPr/>
                  <p:nvPr/>
                </p:nvSpPr>
                <p:spPr>
                  <a:xfrm>
                    <a:off x="8164894" y="4428172"/>
                    <a:ext cx="46630" cy="63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30" h="63817" extrusionOk="0">
                        <a:moveTo>
                          <a:pt x="0" y="55245"/>
                        </a:moveTo>
                        <a:lnTo>
                          <a:pt x="15226" y="63818"/>
                        </a:lnTo>
                        <a:lnTo>
                          <a:pt x="46631" y="8572"/>
                        </a:lnTo>
                        <a:lnTo>
                          <a:pt x="31404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9" name="Google Shape;2339;p48"/>
                  <p:cNvSpPr/>
                  <p:nvPr/>
                </p:nvSpPr>
                <p:spPr>
                  <a:xfrm>
                    <a:off x="8170452" y="4431795"/>
                    <a:ext cx="36689" cy="56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9" h="56198" extrusionOk="0">
                        <a:moveTo>
                          <a:pt x="32508" y="187"/>
                        </a:moveTo>
                        <a:lnTo>
                          <a:pt x="31556" y="187"/>
                        </a:lnTo>
                        <a:cubicBezTo>
                          <a:pt x="27750" y="-766"/>
                          <a:pt x="23943" y="2092"/>
                          <a:pt x="21088" y="4949"/>
                        </a:cubicBezTo>
                        <a:cubicBezTo>
                          <a:pt x="10619" y="20189"/>
                          <a:pt x="5861" y="36382"/>
                          <a:pt x="151" y="52574"/>
                        </a:cubicBezTo>
                        <a:cubicBezTo>
                          <a:pt x="-800" y="55432"/>
                          <a:pt x="3006" y="57337"/>
                          <a:pt x="3958" y="55432"/>
                        </a:cubicBezTo>
                        <a:cubicBezTo>
                          <a:pt x="15378" y="42097"/>
                          <a:pt x="26798" y="29714"/>
                          <a:pt x="35363" y="13522"/>
                        </a:cubicBezTo>
                        <a:cubicBezTo>
                          <a:pt x="37266" y="9712"/>
                          <a:pt x="37266" y="4949"/>
                          <a:pt x="34411" y="2092"/>
                        </a:cubicBezTo>
                        <a:cubicBezTo>
                          <a:pt x="34411" y="1139"/>
                          <a:pt x="33459" y="187"/>
                          <a:pt x="32508" y="18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0" name="Google Shape;2340;p48"/>
                <p:cNvGrpSpPr/>
                <p:nvPr/>
              </p:nvGrpSpPr>
              <p:grpSpPr>
                <a:xfrm>
                  <a:off x="8190588" y="4438650"/>
                  <a:ext cx="37114" cy="65722"/>
                  <a:chOff x="8190588" y="4438650"/>
                  <a:chExt cx="37114" cy="65722"/>
                </a:xfrm>
              </p:grpSpPr>
              <p:sp>
                <p:nvSpPr>
                  <p:cNvPr id="2341" name="Google Shape;2341;p48"/>
                  <p:cNvSpPr/>
                  <p:nvPr/>
                </p:nvSpPr>
                <p:spPr>
                  <a:xfrm>
                    <a:off x="8190588" y="4438650"/>
                    <a:ext cx="37114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4" h="65722" extrusionOk="0">
                        <a:moveTo>
                          <a:pt x="0" y="60007"/>
                        </a:moveTo>
                        <a:lnTo>
                          <a:pt x="17130" y="65722"/>
                        </a:lnTo>
                        <a:lnTo>
                          <a:pt x="37115" y="4763"/>
                        </a:lnTo>
                        <a:lnTo>
                          <a:pt x="1998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2" name="Google Shape;2342;p48"/>
                  <p:cNvSpPr/>
                  <p:nvPr/>
                </p:nvSpPr>
                <p:spPr>
                  <a:xfrm>
                    <a:off x="8197250" y="4441507"/>
                    <a:ext cx="27954" cy="600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54" h="60046" extrusionOk="0">
                        <a:moveTo>
                          <a:pt x="20936" y="0"/>
                        </a:moveTo>
                        <a:lnTo>
                          <a:pt x="19985" y="0"/>
                        </a:lnTo>
                        <a:cubicBezTo>
                          <a:pt x="16178" y="0"/>
                          <a:pt x="12371" y="2858"/>
                          <a:pt x="11420" y="6668"/>
                        </a:cubicBezTo>
                        <a:cubicBezTo>
                          <a:pt x="4758" y="23813"/>
                          <a:pt x="1903" y="40005"/>
                          <a:pt x="0" y="57150"/>
                        </a:cubicBezTo>
                        <a:cubicBezTo>
                          <a:pt x="0" y="60008"/>
                          <a:pt x="3807" y="60960"/>
                          <a:pt x="4758" y="59055"/>
                        </a:cubicBezTo>
                        <a:cubicBezTo>
                          <a:pt x="14275" y="43815"/>
                          <a:pt x="22840" y="29528"/>
                          <a:pt x="27598" y="12383"/>
                        </a:cubicBezTo>
                        <a:cubicBezTo>
                          <a:pt x="28550" y="8573"/>
                          <a:pt x="27598" y="3810"/>
                          <a:pt x="24743" y="1905"/>
                        </a:cubicBezTo>
                        <a:cubicBezTo>
                          <a:pt x="22840" y="0"/>
                          <a:pt x="21888" y="0"/>
                          <a:pt x="209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3" name="Google Shape;2343;p48"/>
                <p:cNvGrpSpPr/>
                <p:nvPr/>
              </p:nvGrpSpPr>
              <p:grpSpPr>
                <a:xfrm>
                  <a:off x="8213428" y="4445317"/>
                  <a:ext cx="36162" cy="65722"/>
                  <a:chOff x="8213428" y="4445317"/>
                  <a:chExt cx="36162" cy="65722"/>
                </a:xfrm>
              </p:grpSpPr>
              <p:sp>
                <p:nvSpPr>
                  <p:cNvPr id="2344" name="Google Shape;2344;p48"/>
                  <p:cNvSpPr/>
                  <p:nvPr/>
                </p:nvSpPr>
                <p:spPr>
                  <a:xfrm>
                    <a:off x="8213428" y="4445317"/>
                    <a:ext cx="36162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62" h="65722" extrusionOk="0">
                        <a:moveTo>
                          <a:pt x="0" y="60007"/>
                        </a:moveTo>
                        <a:lnTo>
                          <a:pt x="16178" y="65722"/>
                        </a:lnTo>
                        <a:lnTo>
                          <a:pt x="36163" y="5715"/>
                        </a:lnTo>
                        <a:lnTo>
                          <a:pt x="19984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5" name="Google Shape;2345;p48"/>
                  <p:cNvSpPr/>
                  <p:nvPr/>
                </p:nvSpPr>
                <p:spPr>
                  <a:xfrm>
                    <a:off x="8219138" y="4448175"/>
                    <a:ext cx="27954" cy="600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54" h="60046" extrusionOk="0">
                        <a:moveTo>
                          <a:pt x="20936" y="0"/>
                        </a:moveTo>
                        <a:lnTo>
                          <a:pt x="19985" y="0"/>
                        </a:lnTo>
                        <a:cubicBezTo>
                          <a:pt x="16178" y="0"/>
                          <a:pt x="12372" y="2857"/>
                          <a:pt x="11420" y="6668"/>
                        </a:cubicBezTo>
                        <a:cubicBezTo>
                          <a:pt x="4758" y="22860"/>
                          <a:pt x="1903" y="40005"/>
                          <a:pt x="0" y="57150"/>
                        </a:cubicBezTo>
                        <a:cubicBezTo>
                          <a:pt x="0" y="60007"/>
                          <a:pt x="3807" y="60960"/>
                          <a:pt x="4758" y="59055"/>
                        </a:cubicBezTo>
                        <a:cubicBezTo>
                          <a:pt x="14275" y="43815"/>
                          <a:pt x="22840" y="29528"/>
                          <a:pt x="27598" y="12382"/>
                        </a:cubicBezTo>
                        <a:cubicBezTo>
                          <a:pt x="28550" y="8572"/>
                          <a:pt x="27598" y="3810"/>
                          <a:pt x="24743" y="1905"/>
                        </a:cubicBezTo>
                        <a:cubicBezTo>
                          <a:pt x="23791" y="0"/>
                          <a:pt x="22840" y="0"/>
                          <a:pt x="209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6" name="Google Shape;2346;p48"/>
                <p:cNvGrpSpPr/>
                <p:nvPr/>
              </p:nvGrpSpPr>
              <p:grpSpPr>
                <a:xfrm>
                  <a:off x="8237220" y="4448175"/>
                  <a:ext cx="36162" cy="65722"/>
                  <a:chOff x="8237220" y="4448175"/>
                  <a:chExt cx="36162" cy="65722"/>
                </a:xfrm>
              </p:grpSpPr>
              <p:sp>
                <p:nvSpPr>
                  <p:cNvPr id="2347" name="Google Shape;2347;p48"/>
                  <p:cNvSpPr/>
                  <p:nvPr/>
                </p:nvSpPr>
                <p:spPr>
                  <a:xfrm>
                    <a:off x="8237220" y="4448175"/>
                    <a:ext cx="36162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62" h="65722" extrusionOk="0">
                        <a:moveTo>
                          <a:pt x="0" y="60007"/>
                        </a:moveTo>
                        <a:lnTo>
                          <a:pt x="16178" y="65722"/>
                        </a:lnTo>
                        <a:lnTo>
                          <a:pt x="36163" y="5715"/>
                        </a:lnTo>
                        <a:lnTo>
                          <a:pt x="19984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8" name="Google Shape;2348;p48"/>
                  <p:cNvSpPr/>
                  <p:nvPr/>
                </p:nvSpPr>
                <p:spPr>
                  <a:xfrm>
                    <a:off x="8242929" y="4451032"/>
                    <a:ext cx="27954" cy="600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54" h="60046" extrusionOk="0">
                        <a:moveTo>
                          <a:pt x="20936" y="0"/>
                        </a:moveTo>
                        <a:lnTo>
                          <a:pt x="19985" y="0"/>
                        </a:lnTo>
                        <a:cubicBezTo>
                          <a:pt x="16178" y="0"/>
                          <a:pt x="12372" y="2858"/>
                          <a:pt x="11420" y="6668"/>
                        </a:cubicBezTo>
                        <a:cubicBezTo>
                          <a:pt x="4758" y="22860"/>
                          <a:pt x="1903" y="40005"/>
                          <a:pt x="0" y="57150"/>
                        </a:cubicBezTo>
                        <a:cubicBezTo>
                          <a:pt x="0" y="60008"/>
                          <a:pt x="3807" y="60960"/>
                          <a:pt x="4758" y="59055"/>
                        </a:cubicBezTo>
                        <a:cubicBezTo>
                          <a:pt x="14275" y="43815"/>
                          <a:pt x="22840" y="29528"/>
                          <a:pt x="27598" y="12383"/>
                        </a:cubicBezTo>
                        <a:cubicBezTo>
                          <a:pt x="28550" y="8573"/>
                          <a:pt x="27598" y="3810"/>
                          <a:pt x="24743" y="1905"/>
                        </a:cubicBezTo>
                        <a:cubicBezTo>
                          <a:pt x="23791" y="953"/>
                          <a:pt x="22840" y="0"/>
                          <a:pt x="209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9" name="Google Shape;2349;p48"/>
                <p:cNvGrpSpPr/>
                <p:nvPr/>
              </p:nvGrpSpPr>
              <p:grpSpPr>
                <a:xfrm>
                  <a:off x="8258156" y="4459605"/>
                  <a:ext cx="36162" cy="64769"/>
                  <a:chOff x="8258156" y="4459605"/>
                  <a:chExt cx="36162" cy="64769"/>
                </a:xfrm>
              </p:grpSpPr>
              <p:sp>
                <p:nvSpPr>
                  <p:cNvPr id="2350" name="Google Shape;2350;p48"/>
                  <p:cNvSpPr/>
                  <p:nvPr/>
                </p:nvSpPr>
                <p:spPr>
                  <a:xfrm>
                    <a:off x="8258156" y="4459605"/>
                    <a:ext cx="36162" cy="6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62" h="64769" extrusionOk="0">
                        <a:moveTo>
                          <a:pt x="0" y="59055"/>
                        </a:moveTo>
                        <a:lnTo>
                          <a:pt x="17130" y="64770"/>
                        </a:lnTo>
                        <a:lnTo>
                          <a:pt x="36163" y="4763"/>
                        </a:lnTo>
                        <a:lnTo>
                          <a:pt x="19984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1" name="Google Shape;2351;p48"/>
                  <p:cNvSpPr/>
                  <p:nvPr/>
                </p:nvSpPr>
                <p:spPr>
                  <a:xfrm>
                    <a:off x="8264818" y="4461509"/>
                    <a:ext cx="27954" cy="600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54" h="60046" extrusionOk="0">
                        <a:moveTo>
                          <a:pt x="20936" y="0"/>
                        </a:moveTo>
                        <a:lnTo>
                          <a:pt x="19984" y="0"/>
                        </a:lnTo>
                        <a:cubicBezTo>
                          <a:pt x="16178" y="0"/>
                          <a:pt x="12371" y="2858"/>
                          <a:pt x="11419" y="6668"/>
                        </a:cubicBezTo>
                        <a:cubicBezTo>
                          <a:pt x="4758" y="22860"/>
                          <a:pt x="1903" y="40005"/>
                          <a:pt x="0" y="57150"/>
                        </a:cubicBezTo>
                        <a:cubicBezTo>
                          <a:pt x="0" y="60008"/>
                          <a:pt x="3806" y="60960"/>
                          <a:pt x="4758" y="59055"/>
                        </a:cubicBezTo>
                        <a:cubicBezTo>
                          <a:pt x="14275" y="43815"/>
                          <a:pt x="22839" y="29528"/>
                          <a:pt x="27598" y="12383"/>
                        </a:cubicBezTo>
                        <a:cubicBezTo>
                          <a:pt x="28550" y="8572"/>
                          <a:pt x="27598" y="3810"/>
                          <a:pt x="24743" y="1905"/>
                        </a:cubicBezTo>
                        <a:cubicBezTo>
                          <a:pt x="22839" y="953"/>
                          <a:pt x="21888" y="0"/>
                          <a:pt x="209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352" name="Google Shape;2352;p48"/>
              <p:cNvSpPr/>
              <p:nvPr/>
            </p:nvSpPr>
            <p:spPr>
              <a:xfrm>
                <a:off x="-627961" y="1233341"/>
                <a:ext cx="60481" cy="61032"/>
              </a:xfrm>
              <a:custGeom>
                <a:avLst/>
                <a:gdLst/>
                <a:ahLst/>
                <a:cxnLst/>
                <a:rect l="l" t="t" r="r" b="b"/>
                <a:pathLst>
                  <a:path w="12951" h="13069" extrusionOk="0">
                    <a:moveTo>
                      <a:pt x="12186" y="8916"/>
                    </a:moveTo>
                    <a:cubicBezTo>
                      <a:pt x="14089" y="5106"/>
                      <a:pt x="12186" y="1296"/>
                      <a:pt x="9331" y="344"/>
                    </a:cubicBezTo>
                    <a:cubicBezTo>
                      <a:pt x="6476" y="-609"/>
                      <a:pt x="2669" y="344"/>
                      <a:pt x="766" y="4154"/>
                    </a:cubicBezTo>
                    <a:cubicBezTo>
                      <a:pt x="-1137" y="7963"/>
                      <a:pt x="766" y="11773"/>
                      <a:pt x="3621" y="12726"/>
                    </a:cubicBezTo>
                    <a:cubicBezTo>
                      <a:pt x="6476" y="13679"/>
                      <a:pt x="10283" y="12726"/>
                      <a:pt x="12186" y="89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-711825" y="1261595"/>
                <a:ext cx="35646" cy="38168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8173" extrusionOk="0">
                    <a:moveTo>
                      <a:pt x="7295" y="5726"/>
                    </a:moveTo>
                    <a:cubicBezTo>
                      <a:pt x="9198" y="964"/>
                      <a:pt x="2537" y="-2846"/>
                      <a:pt x="633" y="2869"/>
                    </a:cubicBezTo>
                    <a:cubicBezTo>
                      <a:pt x="-2222" y="7632"/>
                      <a:pt x="5392" y="10489"/>
                      <a:pt x="7295" y="57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4" name="Google Shape;2354;p48"/>
              <p:cNvSpPr/>
              <p:nvPr/>
            </p:nvSpPr>
            <p:spPr>
              <a:xfrm>
                <a:off x="-450970" y="1078046"/>
                <a:ext cx="46107" cy="54508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11672" extrusionOk="0">
                    <a:moveTo>
                      <a:pt x="0" y="5005"/>
                    </a:moveTo>
                    <a:cubicBezTo>
                      <a:pt x="0" y="5958"/>
                      <a:pt x="0" y="7863"/>
                      <a:pt x="0" y="8815"/>
                    </a:cubicBezTo>
                    <a:cubicBezTo>
                      <a:pt x="0" y="10720"/>
                      <a:pt x="2855" y="11673"/>
                      <a:pt x="3807" y="11673"/>
                    </a:cubicBezTo>
                    <a:cubicBezTo>
                      <a:pt x="5710" y="11673"/>
                      <a:pt x="7613" y="10720"/>
                      <a:pt x="8565" y="8815"/>
                    </a:cubicBezTo>
                    <a:cubicBezTo>
                      <a:pt x="8565" y="8815"/>
                      <a:pt x="8565" y="7863"/>
                      <a:pt x="9517" y="7863"/>
                    </a:cubicBezTo>
                    <a:cubicBezTo>
                      <a:pt x="10469" y="5005"/>
                      <a:pt x="9517" y="1195"/>
                      <a:pt x="6662" y="243"/>
                    </a:cubicBezTo>
                    <a:cubicBezTo>
                      <a:pt x="3807" y="-710"/>
                      <a:pt x="952" y="1195"/>
                      <a:pt x="0" y="5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5" name="Google Shape;2355;p48"/>
              <p:cNvSpPr/>
              <p:nvPr/>
            </p:nvSpPr>
            <p:spPr>
              <a:xfrm>
                <a:off x="-280440" y="1317145"/>
                <a:ext cx="35651" cy="38635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8273" extrusionOk="0">
                    <a:moveTo>
                      <a:pt x="616" y="2410"/>
                    </a:moveTo>
                    <a:lnTo>
                      <a:pt x="616" y="2410"/>
                    </a:lnTo>
                    <a:cubicBezTo>
                      <a:pt x="-1287" y="5267"/>
                      <a:pt x="1568" y="9077"/>
                      <a:pt x="4423" y="8125"/>
                    </a:cubicBezTo>
                    <a:cubicBezTo>
                      <a:pt x="7278" y="8125"/>
                      <a:pt x="8229" y="4315"/>
                      <a:pt x="7278" y="1457"/>
                    </a:cubicBezTo>
                    <a:lnTo>
                      <a:pt x="7278" y="1457"/>
                    </a:lnTo>
                    <a:cubicBezTo>
                      <a:pt x="5375" y="-1400"/>
                      <a:pt x="1568" y="505"/>
                      <a:pt x="616" y="2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p48"/>
              <p:cNvSpPr/>
              <p:nvPr/>
            </p:nvSpPr>
            <p:spPr>
              <a:xfrm>
                <a:off x="-115512" y="1211040"/>
                <a:ext cx="49371" cy="55260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11833" extrusionOk="0">
                    <a:moveTo>
                      <a:pt x="10045" y="7974"/>
                    </a:moveTo>
                    <a:cubicBezTo>
                      <a:pt x="12900" y="1306"/>
                      <a:pt x="3383" y="-3456"/>
                      <a:pt x="528" y="3211"/>
                    </a:cubicBezTo>
                    <a:cubicBezTo>
                      <a:pt x="-2327" y="10831"/>
                      <a:pt x="7189" y="15594"/>
                      <a:pt x="10045" y="79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7" name="Google Shape;2357;p48"/>
              <p:cNvSpPr/>
              <p:nvPr/>
            </p:nvSpPr>
            <p:spPr>
              <a:xfrm>
                <a:off x="-271091" y="1228342"/>
                <a:ext cx="20903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4732" extrusionOk="0">
                    <a:moveTo>
                      <a:pt x="4325" y="3318"/>
                    </a:moveTo>
                    <a:cubicBezTo>
                      <a:pt x="5277" y="461"/>
                      <a:pt x="1470" y="-1444"/>
                      <a:pt x="519" y="1414"/>
                    </a:cubicBezTo>
                    <a:cubicBezTo>
                      <a:pt x="-1385" y="4271"/>
                      <a:pt x="2422" y="6176"/>
                      <a:pt x="4325" y="33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8" name="Google Shape;2358;p48"/>
              <p:cNvSpPr/>
              <p:nvPr/>
            </p:nvSpPr>
            <p:spPr>
              <a:xfrm>
                <a:off x="4552" y="1378124"/>
                <a:ext cx="16681" cy="1720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685" extrusionOk="0">
                    <a:moveTo>
                      <a:pt x="3381" y="2694"/>
                    </a:moveTo>
                    <a:cubicBezTo>
                      <a:pt x="4332" y="789"/>
                      <a:pt x="1477" y="-1116"/>
                      <a:pt x="525" y="789"/>
                    </a:cubicBezTo>
                    <a:cubicBezTo>
                      <a:pt x="-1377" y="3647"/>
                      <a:pt x="2429" y="4599"/>
                      <a:pt x="3381" y="269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9" name="Google Shape;2359;p48"/>
              <p:cNvSpPr/>
              <p:nvPr/>
            </p:nvSpPr>
            <p:spPr>
              <a:xfrm>
                <a:off x="163499" y="1583039"/>
                <a:ext cx="64927" cy="73702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5782" extrusionOk="0">
                    <a:moveTo>
                      <a:pt x="13138" y="11225"/>
                    </a:moveTo>
                    <a:cubicBezTo>
                      <a:pt x="15041" y="7415"/>
                      <a:pt x="13138" y="2653"/>
                      <a:pt x="10283" y="747"/>
                    </a:cubicBezTo>
                    <a:cubicBezTo>
                      <a:pt x="6476" y="-1158"/>
                      <a:pt x="2670" y="747"/>
                      <a:pt x="766" y="4557"/>
                    </a:cubicBezTo>
                    <a:cubicBezTo>
                      <a:pt x="-1137" y="8367"/>
                      <a:pt x="766" y="13130"/>
                      <a:pt x="3621" y="15035"/>
                    </a:cubicBezTo>
                    <a:cubicBezTo>
                      <a:pt x="7428" y="16940"/>
                      <a:pt x="11234" y="15035"/>
                      <a:pt x="13138" y="112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0" name="Google Shape;2360;p48"/>
              <p:cNvSpPr/>
              <p:nvPr/>
            </p:nvSpPr>
            <p:spPr>
              <a:xfrm>
                <a:off x="322703" y="1605943"/>
                <a:ext cx="39994" cy="37584"/>
              </a:xfrm>
              <a:custGeom>
                <a:avLst/>
                <a:gdLst/>
                <a:ahLst/>
                <a:cxnLst/>
                <a:rect l="l" t="t" r="r" b="b"/>
                <a:pathLst>
                  <a:path w="8564" h="8048" extrusionOk="0">
                    <a:moveTo>
                      <a:pt x="8565" y="5370"/>
                    </a:moveTo>
                    <a:cubicBezTo>
                      <a:pt x="5710" y="-345"/>
                      <a:pt x="2855" y="-1297"/>
                      <a:pt x="951" y="1560"/>
                    </a:cubicBezTo>
                    <a:cubicBezTo>
                      <a:pt x="951" y="2513"/>
                      <a:pt x="0" y="3465"/>
                      <a:pt x="0" y="3465"/>
                    </a:cubicBezTo>
                    <a:cubicBezTo>
                      <a:pt x="0" y="4418"/>
                      <a:pt x="951" y="5370"/>
                      <a:pt x="951" y="6323"/>
                    </a:cubicBezTo>
                    <a:cubicBezTo>
                      <a:pt x="3806" y="9180"/>
                      <a:pt x="7613" y="8228"/>
                      <a:pt x="8565" y="5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1" name="Google Shape;2361;p48"/>
              <p:cNvSpPr/>
              <p:nvPr/>
            </p:nvSpPr>
            <p:spPr>
              <a:xfrm>
                <a:off x="105595" y="1359158"/>
                <a:ext cx="21454" cy="19376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4149" extrusionOk="0">
                    <a:moveTo>
                      <a:pt x="2691" y="3896"/>
                    </a:moveTo>
                    <a:lnTo>
                      <a:pt x="2691" y="3896"/>
                    </a:lnTo>
                    <a:cubicBezTo>
                      <a:pt x="3643" y="3896"/>
                      <a:pt x="4595" y="2944"/>
                      <a:pt x="4595" y="1991"/>
                    </a:cubicBezTo>
                    <a:lnTo>
                      <a:pt x="4595" y="1991"/>
                    </a:lnTo>
                    <a:cubicBezTo>
                      <a:pt x="4595" y="86"/>
                      <a:pt x="1740" y="-867"/>
                      <a:pt x="788" y="1038"/>
                    </a:cubicBezTo>
                    <a:cubicBezTo>
                      <a:pt x="-1115" y="2944"/>
                      <a:pt x="788" y="4848"/>
                      <a:pt x="2691" y="38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62" name="Google Shape;2362;p48"/>
              <p:cNvGrpSpPr/>
              <p:nvPr/>
            </p:nvGrpSpPr>
            <p:grpSpPr>
              <a:xfrm>
                <a:off x="-963325" y="1534679"/>
                <a:ext cx="1056693" cy="805548"/>
                <a:chOff x="8130634" y="4438650"/>
                <a:chExt cx="226166" cy="172402"/>
              </a:xfrm>
            </p:grpSpPr>
            <p:sp>
              <p:nvSpPr>
                <p:cNvPr id="2363" name="Google Shape;2363;p48"/>
                <p:cNvSpPr/>
                <p:nvPr/>
              </p:nvSpPr>
              <p:spPr>
                <a:xfrm>
                  <a:off x="8130634" y="4438650"/>
                  <a:ext cx="226166" cy="172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6" h="172402" extrusionOk="0">
                      <a:moveTo>
                        <a:pt x="70423" y="153353"/>
                      </a:moveTo>
                      <a:cubicBezTo>
                        <a:pt x="67568" y="150495"/>
                        <a:pt x="65664" y="149543"/>
                        <a:pt x="63761" y="147638"/>
                      </a:cubicBezTo>
                      <a:cubicBezTo>
                        <a:pt x="61857" y="145732"/>
                        <a:pt x="59954" y="144780"/>
                        <a:pt x="58051" y="142875"/>
                      </a:cubicBezTo>
                      <a:cubicBezTo>
                        <a:pt x="56148" y="141922"/>
                        <a:pt x="55196" y="140970"/>
                        <a:pt x="54244" y="139065"/>
                      </a:cubicBezTo>
                      <a:lnTo>
                        <a:pt x="52341" y="138113"/>
                      </a:lnTo>
                      <a:lnTo>
                        <a:pt x="51390" y="137160"/>
                      </a:lnTo>
                      <a:cubicBezTo>
                        <a:pt x="50438" y="136207"/>
                        <a:pt x="49486" y="136207"/>
                        <a:pt x="49486" y="135255"/>
                      </a:cubicBezTo>
                      <a:cubicBezTo>
                        <a:pt x="48535" y="134303"/>
                        <a:pt x="48535" y="134303"/>
                        <a:pt x="47583" y="134303"/>
                      </a:cubicBezTo>
                      <a:cubicBezTo>
                        <a:pt x="46631" y="133350"/>
                        <a:pt x="45679" y="132397"/>
                        <a:pt x="44728" y="131445"/>
                      </a:cubicBezTo>
                      <a:cubicBezTo>
                        <a:pt x="43776" y="130493"/>
                        <a:pt x="42824" y="130493"/>
                        <a:pt x="41873" y="129540"/>
                      </a:cubicBezTo>
                      <a:cubicBezTo>
                        <a:pt x="41873" y="129540"/>
                        <a:pt x="40921" y="128588"/>
                        <a:pt x="40921" y="128588"/>
                      </a:cubicBezTo>
                      <a:lnTo>
                        <a:pt x="39970" y="128588"/>
                      </a:lnTo>
                      <a:lnTo>
                        <a:pt x="39018" y="128588"/>
                      </a:lnTo>
                      <a:cubicBezTo>
                        <a:pt x="37115" y="127635"/>
                        <a:pt x="35211" y="126682"/>
                        <a:pt x="33308" y="125730"/>
                      </a:cubicBezTo>
                      <a:cubicBezTo>
                        <a:pt x="30453" y="123825"/>
                        <a:pt x="28550" y="120015"/>
                        <a:pt x="26646" y="116205"/>
                      </a:cubicBezTo>
                      <a:cubicBezTo>
                        <a:pt x="24743" y="112395"/>
                        <a:pt x="22840" y="108585"/>
                        <a:pt x="20936" y="104775"/>
                      </a:cubicBezTo>
                      <a:cubicBezTo>
                        <a:pt x="17130" y="97155"/>
                        <a:pt x="12371" y="89535"/>
                        <a:pt x="9517" y="81915"/>
                      </a:cubicBezTo>
                      <a:cubicBezTo>
                        <a:pt x="6662" y="74295"/>
                        <a:pt x="3807" y="67628"/>
                        <a:pt x="2855" y="60960"/>
                      </a:cubicBezTo>
                      <a:cubicBezTo>
                        <a:pt x="952" y="54293"/>
                        <a:pt x="0" y="47625"/>
                        <a:pt x="0" y="40957"/>
                      </a:cubicBezTo>
                      <a:cubicBezTo>
                        <a:pt x="0" y="34290"/>
                        <a:pt x="952" y="28575"/>
                        <a:pt x="4758" y="22860"/>
                      </a:cubicBezTo>
                      <a:cubicBezTo>
                        <a:pt x="7613" y="17145"/>
                        <a:pt x="12371" y="12382"/>
                        <a:pt x="17130" y="6668"/>
                      </a:cubicBezTo>
                      <a:cubicBezTo>
                        <a:pt x="19985" y="3810"/>
                        <a:pt x="24743" y="1905"/>
                        <a:pt x="33308" y="953"/>
                      </a:cubicBezTo>
                      <a:cubicBezTo>
                        <a:pt x="35211" y="953"/>
                        <a:pt x="38066" y="953"/>
                        <a:pt x="39970" y="0"/>
                      </a:cubicBezTo>
                      <a:lnTo>
                        <a:pt x="48535" y="0"/>
                      </a:lnTo>
                      <a:cubicBezTo>
                        <a:pt x="49486" y="0"/>
                        <a:pt x="51390" y="0"/>
                        <a:pt x="54244" y="0"/>
                      </a:cubicBezTo>
                      <a:cubicBezTo>
                        <a:pt x="56148" y="0"/>
                        <a:pt x="59954" y="953"/>
                        <a:pt x="63761" y="953"/>
                      </a:cubicBezTo>
                      <a:lnTo>
                        <a:pt x="70423" y="1905"/>
                      </a:lnTo>
                      <a:lnTo>
                        <a:pt x="78036" y="3810"/>
                      </a:lnTo>
                      <a:cubicBezTo>
                        <a:pt x="80891" y="4763"/>
                        <a:pt x="84697" y="4763"/>
                        <a:pt x="87552" y="5715"/>
                      </a:cubicBezTo>
                      <a:lnTo>
                        <a:pt x="92310" y="6668"/>
                      </a:lnTo>
                      <a:lnTo>
                        <a:pt x="98972" y="8572"/>
                      </a:lnTo>
                      <a:lnTo>
                        <a:pt x="154168" y="23813"/>
                      </a:lnTo>
                      <a:lnTo>
                        <a:pt x="160830" y="25718"/>
                      </a:lnTo>
                      <a:lnTo>
                        <a:pt x="165588" y="27622"/>
                      </a:lnTo>
                      <a:cubicBezTo>
                        <a:pt x="168443" y="28575"/>
                        <a:pt x="172250" y="29528"/>
                        <a:pt x="175104" y="30480"/>
                      </a:cubicBezTo>
                      <a:lnTo>
                        <a:pt x="182718" y="33338"/>
                      </a:lnTo>
                      <a:lnTo>
                        <a:pt x="188427" y="35243"/>
                      </a:lnTo>
                      <a:cubicBezTo>
                        <a:pt x="192234" y="37147"/>
                        <a:pt x="195089" y="38100"/>
                        <a:pt x="196992" y="39053"/>
                      </a:cubicBezTo>
                      <a:cubicBezTo>
                        <a:pt x="198896" y="40005"/>
                        <a:pt x="200799" y="40957"/>
                        <a:pt x="201751" y="41910"/>
                      </a:cubicBezTo>
                      <a:lnTo>
                        <a:pt x="208412" y="46672"/>
                      </a:lnTo>
                      <a:cubicBezTo>
                        <a:pt x="210316" y="47625"/>
                        <a:pt x="212219" y="49530"/>
                        <a:pt x="214122" y="50482"/>
                      </a:cubicBezTo>
                      <a:cubicBezTo>
                        <a:pt x="220784" y="55245"/>
                        <a:pt x="223639" y="60007"/>
                        <a:pt x="224591" y="62865"/>
                      </a:cubicBezTo>
                      <a:cubicBezTo>
                        <a:pt x="226493" y="69532"/>
                        <a:pt x="226493" y="76200"/>
                        <a:pt x="225542" y="82868"/>
                      </a:cubicBezTo>
                      <a:cubicBezTo>
                        <a:pt x="224591" y="89535"/>
                        <a:pt x="222687" y="95250"/>
                        <a:pt x="218880" y="100965"/>
                      </a:cubicBezTo>
                      <a:cubicBezTo>
                        <a:pt x="215074" y="106680"/>
                        <a:pt x="210316" y="111443"/>
                        <a:pt x="204605" y="117157"/>
                      </a:cubicBezTo>
                      <a:cubicBezTo>
                        <a:pt x="198896" y="121920"/>
                        <a:pt x="193186" y="127635"/>
                        <a:pt x="186524" y="131445"/>
                      </a:cubicBezTo>
                      <a:cubicBezTo>
                        <a:pt x="179863" y="136207"/>
                        <a:pt x="172250" y="140970"/>
                        <a:pt x="164636" y="144780"/>
                      </a:cubicBezTo>
                      <a:cubicBezTo>
                        <a:pt x="160830" y="146685"/>
                        <a:pt x="157023" y="149543"/>
                        <a:pt x="153217" y="151447"/>
                      </a:cubicBezTo>
                      <a:cubicBezTo>
                        <a:pt x="149410" y="153353"/>
                        <a:pt x="145603" y="155257"/>
                        <a:pt x="140845" y="159068"/>
                      </a:cubicBezTo>
                      <a:cubicBezTo>
                        <a:pt x="139893" y="160020"/>
                        <a:pt x="137990" y="160972"/>
                        <a:pt x="137038" y="161925"/>
                      </a:cubicBezTo>
                      <a:cubicBezTo>
                        <a:pt x="135135" y="162878"/>
                        <a:pt x="134183" y="163830"/>
                        <a:pt x="132280" y="164782"/>
                      </a:cubicBezTo>
                      <a:lnTo>
                        <a:pt x="131328" y="165735"/>
                      </a:lnTo>
                      <a:lnTo>
                        <a:pt x="130377" y="166688"/>
                      </a:lnTo>
                      <a:cubicBezTo>
                        <a:pt x="129425" y="166688"/>
                        <a:pt x="128473" y="167640"/>
                        <a:pt x="127522" y="167640"/>
                      </a:cubicBezTo>
                      <a:cubicBezTo>
                        <a:pt x="125618" y="168593"/>
                        <a:pt x="123715" y="168593"/>
                        <a:pt x="121812" y="169545"/>
                      </a:cubicBezTo>
                      <a:cubicBezTo>
                        <a:pt x="120860" y="169545"/>
                        <a:pt x="119909" y="169545"/>
                        <a:pt x="118957" y="170497"/>
                      </a:cubicBezTo>
                      <a:cubicBezTo>
                        <a:pt x="118005" y="170497"/>
                        <a:pt x="117053" y="170497"/>
                        <a:pt x="116102" y="171450"/>
                      </a:cubicBezTo>
                      <a:cubicBezTo>
                        <a:pt x="115150" y="171450"/>
                        <a:pt x="115150" y="172403"/>
                        <a:pt x="113247" y="172403"/>
                      </a:cubicBezTo>
                      <a:cubicBezTo>
                        <a:pt x="112295" y="172403"/>
                        <a:pt x="110392" y="172403"/>
                        <a:pt x="109440" y="172403"/>
                      </a:cubicBezTo>
                      <a:cubicBezTo>
                        <a:pt x="108489" y="172403"/>
                        <a:pt x="108489" y="172403"/>
                        <a:pt x="107537" y="172403"/>
                      </a:cubicBezTo>
                      <a:lnTo>
                        <a:pt x="105634" y="172403"/>
                      </a:lnTo>
                      <a:cubicBezTo>
                        <a:pt x="103730" y="172403"/>
                        <a:pt x="101827" y="171450"/>
                        <a:pt x="99924" y="171450"/>
                      </a:cubicBezTo>
                      <a:cubicBezTo>
                        <a:pt x="98020" y="170497"/>
                        <a:pt x="96117" y="170497"/>
                        <a:pt x="93262" y="168593"/>
                      </a:cubicBezTo>
                      <a:cubicBezTo>
                        <a:pt x="90407" y="167640"/>
                        <a:pt x="88504" y="166688"/>
                        <a:pt x="84697" y="164782"/>
                      </a:cubicBezTo>
                      <a:lnTo>
                        <a:pt x="70423" y="15335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4" name="Google Shape;2364;p48"/>
                <p:cNvSpPr/>
                <p:nvPr/>
              </p:nvSpPr>
              <p:spPr>
                <a:xfrm>
                  <a:off x="8130634" y="4438650"/>
                  <a:ext cx="226166" cy="172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6" h="172402" extrusionOk="0">
                      <a:moveTo>
                        <a:pt x="70423" y="153353"/>
                      </a:moveTo>
                      <a:cubicBezTo>
                        <a:pt x="67568" y="150495"/>
                        <a:pt x="65664" y="149543"/>
                        <a:pt x="63761" y="147638"/>
                      </a:cubicBezTo>
                      <a:cubicBezTo>
                        <a:pt x="61857" y="145732"/>
                        <a:pt x="59954" y="144780"/>
                        <a:pt x="58051" y="142875"/>
                      </a:cubicBezTo>
                      <a:cubicBezTo>
                        <a:pt x="56148" y="141922"/>
                        <a:pt x="55196" y="140970"/>
                        <a:pt x="54244" y="139065"/>
                      </a:cubicBezTo>
                      <a:lnTo>
                        <a:pt x="52341" y="138113"/>
                      </a:lnTo>
                      <a:lnTo>
                        <a:pt x="51390" y="137160"/>
                      </a:lnTo>
                      <a:cubicBezTo>
                        <a:pt x="50438" y="136207"/>
                        <a:pt x="49486" y="136207"/>
                        <a:pt x="49486" y="135255"/>
                      </a:cubicBezTo>
                      <a:cubicBezTo>
                        <a:pt x="48535" y="134303"/>
                        <a:pt x="48535" y="134303"/>
                        <a:pt x="47583" y="134303"/>
                      </a:cubicBezTo>
                      <a:cubicBezTo>
                        <a:pt x="46631" y="133350"/>
                        <a:pt x="45679" y="132397"/>
                        <a:pt x="44728" y="131445"/>
                      </a:cubicBezTo>
                      <a:cubicBezTo>
                        <a:pt x="43776" y="130493"/>
                        <a:pt x="42824" y="130493"/>
                        <a:pt x="41873" y="129540"/>
                      </a:cubicBezTo>
                      <a:cubicBezTo>
                        <a:pt x="41873" y="129540"/>
                        <a:pt x="40921" y="128588"/>
                        <a:pt x="40921" y="128588"/>
                      </a:cubicBezTo>
                      <a:lnTo>
                        <a:pt x="39970" y="128588"/>
                      </a:lnTo>
                      <a:lnTo>
                        <a:pt x="39018" y="128588"/>
                      </a:lnTo>
                      <a:cubicBezTo>
                        <a:pt x="37115" y="127635"/>
                        <a:pt x="35211" y="126682"/>
                        <a:pt x="33308" y="125730"/>
                      </a:cubicBezTo>
                      <a:cubicBezTo>
                        <a:pt x="30453" y="123825"/>
                        <a:pt x="28550" y="120015"/>
                        <a:pt x="26646" y="116205"/>
                      </a:cubicBezTo>
                      <a:cubicBezTo>
                        <a:pt x="24743" y="112395"/>
                        <a:pt x="22840" y="108585"/>
                        <a:pt x="20936" y="104775"/>
                      </a:cubicBezTo>
                      <a:cubicBezTo>
                        <a:pt x="17130" y="97155"/>
                        <a:pt x="12371" y="89535"/>
                        <a:pt x="9517" y="81915"/>
                      </a:cubicBezTo>
                      <a:cubicBezTo>
                        <a:pt x="6662" y="74295"/>
                        <a:pt x="3807" y="67628"/>
                        <a:pt x="2855" y="60960"/>
                      </a:cubicBezTo>
                      <a:cubicBezTo>
                        <a:pt x="952" y="54293"/>
                        <a:pt x="0" y="47625"/>
                        <a:pt x="0" y="40957"/>
                      </a:cubicBezTo>
                      <a:cubicBezTo>
                        <a:pt x="0" y="34290"/>
                        <a:pt x="952" y="28575"/>
                        <a:pt x="4758" y="22860"/>
                      </a:cubicBezTo>
                      <a:cubicBezTo>
                        <a:pt x="7613" y="17145"/>
                        <a:pt x="12371" y="12382"/>
                        <a:pt x="17130" y="6668"/>
                      </a:cubicBezTo>
                      <a:cubicBezTo>
                        <a:pt x="19985" y="3810"/>
                        <a:pt x="24743" y="1905"/>
                        <a:pt x="33308" y="953"/>
                      </a:cubicBezTo>
                      <a:cubicBezTo>
                        <a:pt x="35211" y="953"/>
                        <a:pt x="38066" y="953"/>
                        <a:pt x="39970" y="0"/>
                      </a:cubicBezTo>
                      <a:lnTo>
                        <a:pt x="48535" y="0"/>
                      </a:lnTo>
                      <a:cubicBezTo>
                        <a:pt x="49486" y="0"/>
                        <a:pt x="51390" y="0"/>
                        <a:pt x="54244" y="0"/>
                      </a:cubicBezTo>
                      <a:cubicBezTo>
                        <a:pt x="56148" y="0"/>
                        <a:pt x="59954" y="953"/>
                        <a:pt x="63761" y="953"/>
                      </a:cubicBezTo>
                      <a:lnTo>
                        <a:pt x="70423" y="1905"/>
                      </a:lnTo>
                      <a:lnTo>
                        <a:pt x="78036" y="3810"/>
                      </a:lnTo>
                      <a:cubicBezTo>
                        <a:pt x="80891" y="4763"/>
                        <a:pt x="84697" y="4763"/>
                        <a:pt x="87552" y="5715"/>
                      </a:cubicBezTo>
                      <a:lnTo>
                        <a:pt x="92310" y="6668"/>
                      </a:lnTo>
                      <a:lnTo>
                        <a:pt x="98972" y="8572"/>
                      </a:lnTo>
                      <a:lnTo>
                        <a:pt x="154168" y="23813"/>
                      </a:lnTo>
                      <a:lnTo>
                        <a:pt x="160830" y="25718"/>
                      </a:lnTo>
                      <a:lnTo>
                        <a:pt x="165588" y="27622"/>
                      </a:lnTo>
                      <a:cubicBezTo>
                        <a:pt x="168443" y="28575"/>
                        <a:pt x="172250" y="29528"/>
                        <a:pt x="175104" y="30480"/>
                      </a:cubicBezTo>
                      <a:lnTo>
                        <a:pt x="182718" y="33338"/>
                      </a:lnTo>
                      <a:lnTo>
                        <a:pt x="188427" y="35243"/>
                      </a:lnTo>
                      <a:cubicBezTo>
                        <a:pt x="192234" y="37147"/>
                        <a:pt x="195089" y="38100"/>
                        <a:pt x="196992" y="39053"/>
                      </a:cubicBezTo>
                      <a:cubicBezTo>
                        <a:pt x="198896" y="40005"/>
                        <a:pt x="200799" y="40957"/>
                        <a:pt x="201751" y="41910"/>
                      </a:cubicBezTo>
                      <a:lnTo>
                        <a:pt x="208412" y="46672"/>
                      </a:lnTo>
                      <a:cubicBezTo>
                        <a:pt x="210316" y="47625"/>
                        <a:pt x="212219" y="49530"/>
                        <a:pt x="214122" y="50482"/>
                      </a:cubicBezTo>
                      <a:cubicBezTo>
                        <a:pt x="220784" y="55245"/>
                        <a:pt x="223639" y="60007"/>
                        <a:pt x="224591" y="62865"/>
                      </a:cubicBezTo>
                      <a:cubicBezTo>
                        <a:pt x="226493" y="69532"/>
                        <a:pt x="226493" y="76200"/>
                        <a:pt x="225542" y="82868"/>
                      </a:cubicBezTo>
                      <a:cubicBezTo>
                        <a:pt x="224591" y="89535"/>
                        <a:pt x="222687" y="95250"/>
                        <a:pt x="218880" y="100965"/>
                      </a:cubicBezTo>
                      <a:cubicBezTo>
                        <a:pt x="215074" y="106680"/>
                        <a:pt x="210316" y="111443"/>
                        <a:pt x="204605" y="117157"/>
                      </a:cubicBezTo>
                      <a:cubicBezTo>
                        <a:pt x="198896" y="121920"/>
                        <a:pt x="193186" y="127635"/>
                        <a:pt x="186524" y="131445"/>
                      </a:cubicBezTo>
                      <a:cubicBezTo>
                        <a:pt x="179863" y="136207"/>
                        <a:pt x="172250" y="140970"/>
                        <a:pt x="164636" y="144780"/>
                      </a:cubicBezTo>
                      <a:cubicBezTo>
                        <a:pt x="160830" y="146685"/>
                        <a:pt x="157023" y="149543"/>
                        <a:pt x="153217" y="151447"/>
                      </a:cubicBezTo>
                      <a:cubicBezTo>
                        <a:pt x="149410" y="153353"/>
                        <a:pt x="145603" y="155257"/>
                        <a:pt x="140845" y="159068"/>
                      </a:cubicBezTo>
                      <a:cubicBezTo>
                        <a:pt x="139893" y="160020"/>
                        <a:pt x="137990" y="160972"/>
                        <a:pt x="137038" y="161925"/>
                      </a:cubicBezTo>
                      <a:cubicBezTo>
                        <a:pt x="135135" y="162878"/>
                        <a:pt x="134183" y="163830"/>
                        <a:pt x="132280" y="164782"/>
                      </a:cubicBezTo>
                      <a:lnTo>
                        <a:pt x="131328" y="165735"/>
                      </a:lnTo>
                      <a:lnTo>
                        <a:pt x="130377" y="166688"/>
                      </a:lnTo>
                      <a:cubicBezTo>
                        <a:pt x="129425" y="166688"/>
                        <a:pt x="128473" y="167640"/>
                        <a:pt x="127522" y="167640"/>
                      </a:cubicBezTo>
                      <a:cubicBezTo>
                        <a:pt x="125618" y="168593"/>
                        <a:pt x="123715" y="168593"/>
                        <a:pt x="121812" y="169545"/>
                      </a:cubicBezTo>
                      <a:cubicBezTo>
                        <a:pt x="120860" y="169545"/>
                        <a:pt x="119909" y="169545"/>
                        <a:pt x="118957" y="170497"/>
                      </a:cubicBezTo>
                      <a:cubicBezTo>
                        <a:pt x="118005" y="170497"/>
                        <a:pt x="117053" y="170497"/>
                        <a:pt x="116102" y="171450"/>
                      </a:cubicBezTo>
                      <a:cubicBezTo>
                        <a:pt x="115150" y="171450"/>
                        <a:pt x="115150" y="172403"/>
                        <a:pt x="113247" y="172403"/>
                      </a:cubicBezTo>
                      <a:cubicBezTo>
                        <a:pt x="112295" y="172403"/>
                        <a:pt x="110392" y="172403"/>
                        <a:pt x="109440" y="172403"/>
                      </a:cubicBezTo>
                      <a:cubicBezTo>
                        <a:pt x="108489" y="172403"/>
                        <a:pt x="108489" y="172403"/>
                        <a:pt x="107537" y="172403"/>
                      </a:cubicBezTo>
                      <a:lnTo>
                        <a:pt x="105634" y="172403"/>
                      </a:lnTo>
                      <a:cubicBezTo>
                        <a:pt x="103730" y="172403"/>
                        <a:pt x="101827" y="171450"/>
                        <a:pt x="99924" y="171450"/>
                      </a:cubicBezTo>
                      <a:cubicBezTo>
                        <a:pt x="98020" y="170497"/>
                        <a:pt x="96117" y="170497"/>
                        <a:pt x="93262" y="168593"/>
                      </a:cubicBezTo>
                      <a:cubicBezTo>
                        <a:pt x="90407" y="167640"/>
                        <a:pt x="88504" y="166688"/>
                        <a:pt x="84697" y="164782"/>
                      </a:cubicBezTo>
                      <a:lnTo>
                        <a:pt x="70423" y="15335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65" name="Google Shape;2365;p48"/>
              <p:cNvSpPr/>
              <p:nvPr/>
            </p:nvSpPr>
            <p:spPr>
              <a:xfrm>
                <a:off x="-860044" y="1731550"/>
                <a:ext cx="392934" cy="446657"/>
              </a:xfrm>
              <a:custGeom>
                <a:avLst/>
                <a:gdLst/>
                <a:ahLst/>
                <a:cxnLst/>
                <a:rect l="l" t="t" r="r" b="b"/>
                <a:pathLst>
                  <a:path w="84140" h="95644" extrusionOk="0">
                    <a:moveTo>
                      <a:pt x="83746" y="92787"/>
                    </a:moveTo>
                    <a:cubicBezTo>
                      <a:pt x="46631" y="71832"/>
                      <a:pt x="19033" y="42305"/>
                      <a:pt x="1903" y="394"/>
                    </a:cubicBezTo>
                    <a:cubicBezTo>
                      <a:pt x="1903" y="-558"/>
                      <a:pt x="0" y="394"/>
                      <a:pt x="0" y="1347"/>
                    </a:cubicBezTo>
                    <a:cubicBezTo>
                      <a:pt x="11420" y="46115"/>
                      <a:pt x="41873" y="81357"/>
                      <a:pt x="82794" y="95644"/>
                    </a:cubicBezTo>
                    <a:cubicBezTo>
                      <a:pt x="83746" y="95644"/>
                      <a:pt x="84697" y="93740"/>
                      <a:pt x="83746" y="927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6" name="Google Shape;2366;p48"/>
              <p:cNvSpPr/>
              <p:nvPr/>
            </p:nvSpPr>
            <p:spPr>
              <a:xfrm>
                <a:off x="-585327" y="1722266"/>
                <a:ext cx="90738" cy="416302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89144" extrusionOk="0">
                    <a:moveTo>
                      <a:pt x="19239" y="87154"/>
                    </a:moveTo>
                    <a:cubicBezTo>
                      <a:pt x="9722" y="61436"/>
                      <a:pt x="4964" y="30004"/>
                      <a:pt x="4013" y="1429"/>
                    </a:cubicBezTo>
                    <a:cubicBezTo>
                      <a:pt x="4013" y="-476"/>
                      <a:pt x="2109" y="-476"/>
                      <a:pt x="1158" y="1429"/>
                    </a:cubicBezTo>
                    <a:cubicBezTo>
                      <a:pt x="-2649" y="33814"/>
                      <a:pt x="3061" y="60484"/>
                      <a:pt x="16384" y="88106"/>
                    </a:cubicBezTo>
                    <a:cubicBezTo>
                      <a:pt x="17335" y="90011"/>
                      <a:pt x="20191" y="89059"/>
                      <a:pt x="19239" y="871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7" name="Google Shape;2367;p48"/>
              <p:cNvSpPr/>
              <p:nvPr/>
            </p:nvSpPr>
            <p:spPr>
              <a:xfrm>
                <a:off x="-513219" y="1740068"/>
                <a:ext cx="137770" cy="408849"/>
              </a:xfrm>
              <a:custGeom>
                <a:avLst/>
                <a:gdLst/>
                <a:ahLst/>
                <a:cxnLst/>
                <a:rect l="l" t="t" r="r" b="b"/>
                <a:pathLst>
                  <a:path w="29501" h="87548" extrusionOk="0">
                    <a:moveTo>
                      <a:pt x="1903" y="87154"/>
                    </a:moveTo>
                    <a:cubicBezTo>
                      <a:pt x="19984" y="63341"/>
                      <a:pt x="26646" y="30004"/>
                      <a:pt x="29501" y="1429"/>
                    </a:cubicBezTo>
                    <a:cubicBezTo>
                      <a:pt x="29501" y="-476"/>
                      <a:pt x="27598" y="-476"/>
                      <a:pt x="26646" y="1429"/>
                    </a:cubicBezTo>
                    <a:cubicBezTo>
                      <a:pt x="19033" y="30004"/>
                      <a:pt x="6661" y="57626"/>
                      <a:pt x="0" y="86201"/>
                    </a:cubicBezTo>
                    <a:cubicBezTo>
                      <a:pt x="0" y="87154"/>
                      <a:pt x="951" y="88106"/>
                      <a:pt x="1903" y="871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8" name="Google Shape;2368;p48"/>
              <p:cNvSpPr/>
              <p:nvPr/>
            </p:nvSpPr>
            <p:spPr>
              <a:xfrm>
                <a:off x="-516555" y="2003655"/>
                <a:ext cx="297862" cy="145909"/>
              </a:xfrm>
              <a:custGeom>
                <a:avLst/>
                <a:gdLst/>
                <a:ahLst/>
                <a:cxnLst/>
                <a:rect l="l" t="t" r="r" b="b"/>
                <a:pathLst>
                  <a:path w="63782" h="31244" extrusionOk="0">
                    <a:moveTo>
                      <a:pt x="714" y="27882"/>
                    </a:moveTo>
                    <a:cubicBezTo>
                      <a:pt x="22602" y="39312"/>
                      <a:pt x="49248" y="19310"/>
                      <a:pt x="63523" y="2165"/>
                    </a:cubicBezTo>
                    <a:cubicBezTo>
                      <a:pt x="64474" y="1212"/>
                      <a:pt x="62571" y="-693"/>
                      <a:pt x="61619" y="260"/>
                    </a:cubicBezTo>
                    <a:cubicBezTo>
                      <a:pt x="52103" y="7880"/>
                      <a:pt x="41635" y="12642"/>
                      <a:pt x="31166" y="16452"/>
                    </a:cubicBezTo>
                    <a:cubicBezTo>
                      <a:pt x="21650" y="20262"/>
                      <a:pt x="11182" y="21215"/>
                      <a:pt x="714" y="25025"/>
                    </a:cubicBezTo>
                    <a:cubicBezTo>
                      <a:pt x="-238" y="25977"/>
                      <a:pt x="-238" y="27882"/>
                      <a:pt x="714" y="278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9" name="Google Shape;2369;p48"/>
              <p:cNvSpPr/>
              <p:nvPr/>
            </p:nvSpPr>
            <p:spPr>
              <a:xfrm>
                <a:off x="-513219" y="1955912"/>
                <a:ext cx="655136" cy="232272"/>
              </a:xfrm>
              <a:custGeom>
                <a:avLst/>
                <a:gdLst/>
                <a:ahLst/>
                <a:cxnLst/>
                <a:rect l="l" t="t" r="r" b="b"/>
                <a:pathLst>
                  <a:path w="140286" h="49737" extrusionOk="0">
                    <a:moveTo>
                      <a:pt x="0" y="44768"/>
                    </a:moveTo>
                    <a:cubicBezTo>
                      <a:pt x="46631" y="62865"/>
                      <a:pt x="98972" y="27623"/>
                      <a:pt x="139893" y="1905"/>
                    </a:cubicBezTo>
                    <a:cubicBezTo>
                      <a:pt x="140845" y="953"/>
                      <a:pt x="139893" y="0"/>
                      <a:pt x="138941" y="0"/>
                    </a:cubicBezTo>
                    <a:cubicBezTo>
                      <a:pt x="117053" y="11430"/>
                      <a:pt x="94213" y="21908"/>
                      <a:pt x="70422" y="30480"/>
                    </a:cubicBezTo>
                    <a:cubicBezTo>
                      <a:pt x="46631" y="39053"/>
                      <a:pt x="23791" y="40958"/>
                      <a:pt x="0" y="42863"/>
                    </a:cubicBezTo>
                    <a:cubicBezTo>
                      <a:pt x="0" y="42863"/>
                      <a:pt x="0" y="43815"/>
                      <a:pt x="0" y="4476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0" name="Google Shape;2370;p48"/>
              <p:cNvSpPr/>
              <p:nvPr/>
            </p:nvSpPr>
            <p:spPr>
              <a:xfrm>
                <a:off x="-1332204" y="1213631"/>
                <a:ext cx="765091" cy="1058666"/>
              </a:xfrm>
              <a:custGeom>
                <a:avLst/>
                <a:gdLst/>
                <a:ahLst/>
                <a:cxnLst/>
                <a:rect l="l" t="t" r="r" b="b"/>
                <a:pathLst>
                  <a:path w="163831" h="226695" extrusionOk="0">
                    <a:moveTo>
                      <a:pt x="160025" y="224790"/>
                    </a:moveTo>
                    <a:cubicBezTo>
                      <a:pt x="159073" y="225743"/>
                      <a:pt x="158121" y="225743"/>
                      <a:pt x="157170" y="225743"/>
                    </a:cubicBezTo>
                    <a:cubicBezTo>
                      <a:pt x="156219" y="225743"/>
                      <a:pt x="155267" y="226695"/>
                      <a:pt x="154315" y="226695"/>
                    </a:cubicBezTo>
                    <a:cubicBezTo>
                      <a:pt x="153363" y="226695"/>
                      <a:pt x="152412" y="226695"/>
                      <a:pt x="151460" y="226695"/>
                    </a:cubicBezTo>
                    <a:lnTo>
                      <a:pt x="150508" y="226695"/>
                    </a:lnTo>
                    <a:lnTo>
                      <a:pt x="149557" y="226695"/>
                    </a:lnTo>
                    <a:cubicBezTo>
                      <a:pt x="148605" y="226695"/>
                      <a:pt x="147653" y="226695"/>
                      <a:pt x="147653" y="226695"/>
                    </a:cubicBezTo>
                    <a:cubicBezTo>
                      <a:pt x="146702" y="226695"/>
                      <a:pt x="146702" y="226695"/>
                      <a:pt x="145750" y="225743"/>
                    </a:cubicBezTo>
                    <a:cubicBezTo>
                      <a:pt x="143847" y="225743"/>
                      <a:pt x="142895" y="224790"/>
                      <a:pt x="141944" y="224790"/>
                    </a:cubicBezTo>
                    <a:cubicBezTo>
                      <a:pt x="136234" y="222885"/>
                      <a:pt x="131475" y="220980"/>
                      <a:pt x="125766" y="218123"/>
                    </a:cubicBezTo>
                    <a:cubicBezTo>
                      <a:pt x="121007" y="215265"/>
                      <a:pt x="116249" y="212408"/>
                      <a:pt x="111491" y="208598"/>
                    </a:cubicBezTo>
                    <a:cubicBezTo>
                      <a:pt x="106732" y="205740"/>
                      <a:pt x="101974" y="201930"/>
                      <a:pt x="97216" y="199073"/>
                    </a:cubicBezTo>
                    <a:cubicBezTo>
                      <a:pt x="92458" y="195263"/>
                      <a:pt x="87699" y="191453"/>
                      <a:pt x="82941" y="188595"/>
                    </a:cubicBezTo>
                    <a:cubicBezTo>
                      <a:pt x="78183" y="184785"/>
                      <a:pt x="74376" y="180975"/>
                      <a:pt x="69618" y="177165"/>
                    </a:cubicBezTo>
                    <a:cubicBezTo>
                      <a:pt x="65812" y="173355"/>
                      <a:pt x="61053" y="168593"/>
                      <a:pt x="57246" y="164783"/>
                    </a:cubicBezTo>
                    <a:cubicBezTo>
                      <a:pt x="53440" y="160020"/>
                      <a:pt x="49633" y="156210"/>
                      <a:pt x="45826" y="151448"/>
                    </a:cubicBezTo>
                    <a:cubicBezTo>
                      <a:pt x="42020" y="146685"/>
                      <a:pt x="38213" y="141923"/>
                      <a:pt x="35358" y="137160"/>
                    </a:cubicBezTo>
                    <a:cubicBezTo>
                      <a:pt x="31552" y="132398"/>
                      <a:pt x="28697" y="126683"/>
                      <a:pt x="25842" y="121920"/>
                    </a:cubicBezTo>
                    <a:cubicBezTo>
                      <a:pt x="22987" y="116205"/>
                      <a:pt x="20132" y="111443"/>
                      <a:pt x="17277" y="105728"/>
                    </a:cubicBezTo>
                    <a:cubicBezTo>
                      <a:pt x="14422" y="100013"/>
                      <a:pt x="12519" y="94298"/>
                      <a:pt x="10615" y="88583"/>
                    </a:cubicBezTo>
                    <a:cubicBezTo>
                      <a:pt x="8712" y="82868"/>
                      <a:pt x="6809" y="76200"/>
                      <a:pt x="4905" y="70485"/>
                    </a:cubicBezTo>
                    <a:cubicBezTo>
                      <a:pt x="3002" y="64770"/>
                      <a:pt x="2051" y="58103"/>
                      <a:pt x="1099" y="51435"/>
                    </a:cubicBezTo>
                    <a:cubicBezTo>
                      <a:pt x="147" y="44768"/>
                      <a:pt x="-804" y="38100"/>
                      <a:pt x="1099" y="31433"/>
                    </a:cubicBezTo>
                    <a:cubicBezTo>
                      <a:pt x="1099" y="29528"/>
                      <a:pt x="2051" y="27623"/>
                      <a:pt x="2051" y="25718"/>
                    </a:cubicBezTo>
                    <a:lnTo>
                      <a:pt x="3954" y="20003"/>
                    </a:lnTo>
                    <a:cubicBezTo>
                      <a:pt x="3954" y="19050"/>
                      <a:pt x="4905" y="18098"/>
                      <a:pt x="4905" y="17145"/>
                    </a:cubicBezTo>
                    <a:cubicBezTo>
                      <a:pt x="5857" y="16193"/>
                      <a:pt x="5857" y="15240"/>
                      <a:pt x="7760" y="14288"/>
                    </a:cubicBezTo>
                    <a:lnTo>
                      <a:pt x="9664" y="12383"/>
                    </a:lnTo>
                    <a:lnTo>
                      <a:pt x="12519" y="10478"/>
                    </a:lnTo>
                    <a:cubicBezTo>
                      <a:pt x="13471" y="9525"/>
                      <a:pt x="14422" y="8573"/>
                      <a:pt x="15373" y="8573"/>
                    </a:cubicBezTo>
                    <a:lnTo>
                      <a:pt x="17277" y="7620"/>
                    </a:lnTo>
                    <a:lnTo>
                      <a:pt x="19180" y="6668"/>
                    </a:lnTo>
                    <a:lnTo>
                      <a:pt x="38213" y="0"/>
                    </a:lnTo>
                    <a:lnTo>
                      <a:pt x="40117" y="0"/>
                    </a:lnTo>
                    <a:lnTo>
                      <a:pt x="42020" y="0"/>
                    </a:lnTo>
                    <a:cubicBezTo>
                      <a:pt x="42972" y="0"/>
                      <a:pt x="44875" y="0"/>
                      <a:pt x="45826" y="0"/>
                    </a:cubicBezTo>
                    <a:lnTo>
                      <a:pt x="48681" y="0"/>
                    </a:lnTo>
                    <a:lnTo>
                      <a:pt x="50585" y="0"/>
                    </a:lnTo>
                    <a:cubicBezTo>
                      <a:pt x="52488" y="0"/>
                      <a:pt x="53440" y="953"/>
                      <a:pt x="54392" y="953"/>
                    </a:cubicBezTo>
                    <a:cubicBezTo>
                      <a:pt x="55343" y="953"/>
                      <a:pt x="56295" y="1905"/>
                      <a:pt x="56295" y="1905"/>
                    </a:cubicBezTo>
                    <a:lnTo>
                      <a:pt x="60101" y="4763"/>
                    </a:lnTo>
                    <a:cubicBezTo>
                      <a:pt x="61053" y="5715"/>
                      <a:pt x="62005" y="6668"/>
                      <a:pt x="62956" y="7620"/>
                    </a:cubicBezTo>
                    <a:cubicBezTo>
                      <a:pt x="66763" y="11430"/>
                      <a:pt x="69618" y="16193"/>
                      <a:pt x="71521" y="20955"/>
                    </a:cubicBezTo>
                    <a:cubicBezTo>
                      <a:pt x="73425" y="25718"/>
                      <a:pt x="75328" y="30480"/>
                      <a:pt x="77231" y="35243"/>
                    </a:cubicBezTo>
                    <a:cubicBezTo>
                      <a:pt x="79134" y="40005"/>
                      <a:pt x="81038" y="44768"/>
                      <a:pt x="82941" y="49530"/>
                    </a:cubicBezTo>
                    <a:cubicBezTo>
                      <a:pt x="84845" y="54293"/>
                      <a:pt x="86747" y="59055"/>
                      <a:pt x="88651" y="63818"/>
                    </a:cubicBezTo>
                    <a:cubicBezTo>
                      <a:pt x="90554" y="68580"/>
                      <a:pt x="92458" y="73343"/>
                      <a:pt x="94361" y="78105"/>
                    </a:cubicBezTo>
                    <a:cubicBezTo>
                      <a:pt x="96264" y="82868"/>
                      <a:pt x="98167" y="87630"/>
                      <a:pt x="100071" y="92393"/>
                    </a:cubicBezTo>
                    <a:cubicBezTo>
                      <a:pt x="101974" y="97155"/>
                      <a:pt x="103878" y="101918"/>
                      <a:pt x="105780" y="106680"/>
                    </a:cubicBezTo>
                    <a:cubicBezTo>
                      <a:pt x="107684" y="111443"/>
                      <a:pt x="110539" y="116205"/>
                      <a:pt x="112442" y="120968"/>
                    </a:cubicBezTo>
                    <a:cubicBezTo>
                      <a:pt x="114346" y="125730"/>
                      <a:pt x="117200" y="130493"/>
                      <a:pt x="119104" y="135255"/>
                    </a:cubicBezTo>
                    <a:cubicBezTo>
                      <a:pt x="121959" y="140018"/>
                      <a:pt x="123862" y="144780"/>
                      <a:pt x="126717" y="149543"/>
                    </a:cubicBezTo>
                    <a:cubicBezTo>
                      <a:pt x="129572" y="154305"/>
                      <a:pt x="131475" y="159068"/>
                      <a:pt x="134330" y="163830"/>
                    </a:cubicBezTo>
                    <a:cubicBezTo>
                      <a:pt x="137186" y="168593"/>
                      <a:pt x="140040" y="172403"/>
                      <a:pt x="142895" y="177165"/>
                    </a:cubicBezTo>
                    <a:cubicBezTo>
                      <a:pt x="145750" y="181928"/>
                      <a:pt x="148605" y="185738"/>
                      <a:pt x="151460" y="190500"/>
                    </a:cubicBezTo>
                    <a:cubicBezTo>
                      <a:pt x="154315" y="195263"/>
                      <a:pt x="157170" y="200025"/>
                      <a:pt x="160025" y="204788"/>
                    </a:cubicBezTo>
                    <a:cubicBezTo>
                      <a:pt x="160977" y="205740"/>
                      <a:pt x="160977" y="207645"/>
                      <a:pt x="161928" y="208598"/>
                    </a:cubicBezTo>
                    <a:cubicBezTo>
                      <a:pt x="161928" y="209550"/>
                      <a:pt x="162880" y="209550"/>
                      <a:pt x="162880" y="210503"/>
                    </a:cubicBezTo>
                    <a:cubicBezTo>
                      <a:pt x="162880" y="211455"/>
                      <a:pt x="163832" y="211455"/>
                      <a:pt x="163832" y="212408"/>
                    </a:cubicBezTo>
                    <a:lnTo>
                      <a:pt x="163832" y="213360"/>
                    </a:lnTo>
                    <a:lnTo>
                      <a:pt x="163832" y="214313"/>
                    </a:lnTo>
                    <a:cubicBezTo>
                      <a:pt x="163832" y="215265"/>
                      <a:pt x="163832" y="216218"/>
                      <a:pt x="163832" y="217170"/>
                    </a:cubicBezTo>
                    <a:cubicBezTo>
                      <a:pt x="163832" y="218123"/>
                      <a:pt x="163832" y="219075"/>
                      <a:pt x="163832" y="220028"/>
                    </a:cubicBezTo>
                    <a:cubicBezTo>
                      <a:pt x="163832" y="220980"/>
                      <a:pt x="163832" y="221933"/>
                      <a:pt x="163832" y="223838"/>
                    </a:cubicBezTo>
                    <a:lnTo>
                      <a:pt x="160025" y="2247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1" name="Google Shape;2371;p48"/>
            <p:cNvGrpSpPr/>
            <p:nvPr/>
          </p:nvGrpSpPr>
          <p:grpSpPr>
            <a:xfrm>
              <a:off x="1888971" y="3671012"/>
              <a:ext cx="976841" cy="905044"/>
              <a:chOff x="5888472" y="2727695"/>
              <a:chExt cx="1077953" cy="998725"/>
            </a:xfrm>
          </p:grpSpPr>
          <p:grpSp>
            <p:nvGrpSpPr>
              <p:cNvPr id="2372" name="Google Shape;2372;p48"/>
              <p:cNvGrpSpPr/>
              <p:nvPr/>
            </p:nvGrpSpPr>
            <p:grpSpPr>
              <a:xfrm>
                <a:off x="5888472" y="2727695"/>
                <a:ext cx="1077953" cy="998725"/>
                <a:chOff x="5888472" y="3244095"/>
                <a:chExt cx="1077953" cy="998725"/>
              </a:xfrm>
            </p:grpSpPr>
            <p:sp>
              <p:nvSpPr>
                <p:cNvPr id="2373" name="Google Shape;2373;p48"/>
                <p:cNvSpPr/>
                <p:nvPr/>
              </p:nvSpPr>
              <p:spPr>
                <a:xfrm>
                  <a:off x="5888472" y="3644668"/>
                  <a:ext cx="540943" cy="43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188" h="204549" extrusionOk="0">
                      <a:moveTo>
                        <a:pt x="250285" y="64770"/>
                      </a:moveTo>
                      <a:cubicBezTo>
                        <a:pt x="251236" y="67628"/>
                        <a:pt x="251236" y="70485"/>
                        <a:pt x="251236" y="72390"/>
                      </a:cubicBezTo>
                      <a:cubicBezTo>
                        <a:pt x="251236" y="75247"/>
                        <a:pt x="251236" y="77153"/>
                        <a:pt x="252188" y="79057"/>
                      </a:cubicBezTo>
                      <a:cubicBezTo>
                        <a:pt x="252188" y="80963"/>
                        <a:pt x="252188" y="82867"/>
                        <a:pt x="252188" y="83820"/>
                      </a:cubicBezTo>
                      <a:lnTo>
                        <a:pt x="252188" y="85725"/>
                      </a:lnTo>
                      <a:lnTo>
                        <a:pt x="252188" y="87630"/>
                      </a:lnTo>
                      <a:cubicBezTo>
                        <a:pt x="252188" y="88582"/>
                        <a:pt x="252188" y="89535"/>
                        <a:pt x="251236" y="90488"/>
                      </a:cubicBezTo>
                      <a:cubicBezTo>
                        <a:pt x="251236" y="91440"/>
                        <a:pt x="250285" y="92392"/>
                        <a:pt x="250285" y="93345"/>
                      </a:cubicBezTo>
                      <a:cubicBezTo>
                        <a:pt x="249333" y="95250"/>
                        <a:pt x="248381" y="97155"/>
                        <a:pt x="248381" y="98107"/>
                      </a:cubicBezTo>
                      <a:cubicBezTo>
                        <a:pt x="245526" y="104775"/>
                        <a:pt x="242672" y="110490"/>
                        <a:pt x="238865" y="114300"/>
                      </a:cubicBezTo>
                      <a:cubicBezTo>
                        <a:pt x="235058" y="119063"/>
                        <a:pt x="231252" y="122872"/>
                        <a:pt x="227445" y="126682"/>
                      </a:cubicBezTo>
                      <a:cubicBezTo>
                        <a:pt x="223639" y="130492"/>
                        <a:pt x="219832" y="135255"/>
                        <a:pt x="216025" y="139065"/>
                      </a:cubicBezTo>
                      <a:cubicBezTo>
                        <a:pt x="208412" y="147638"/>
                        <a:pt x="200799" y="155257"/>
                        <a:pt x="192234" y="161925"/>
                      </a:cubicBezTo>
                      <a:cubicBezTo>
                        <a:pt x="183669" y="168592"/>
                        <a:pt x="176056" y="175260"/>
                        <a:pt x="167491" y="180975"/>
                      </a:cubicBezTo>
                      <a:cubicBezTo>
                        <a:pt x="158926" y="186690"/>
                        <a:pt x="150361" y="192405"/>
                        <a:pt x="140845" y="196215"/>
                      </a:cubicBezTo>
                      <a:cubicBezTo>
                        <a:pt x="131328" y="200025"/>
                        <a:pt x="121812" y="202882"/>
                        <a:pt x="112295" y="203835"/>
                      </a:cubicBezTo>
                      <a:cubicBezTo>
                        <a:pt x="101826" y="204788"/>
                        <a:pt x="92310" y="204788"/>
                        <a:pt x="80891" y="203835"/>
                      </a:cubicBezTo>
                      <a:cubicBezTo>
                        <a:pt x="75180" y="202882"/>
                        <a:pt x="69471" y="200978"/>
                        <a:pt x="61857" y="195263"/>
                      </a:cubicBezTo>
                      <a:cubicBezTo>
                        <a:pt x="59954" y="193357"/>
                        <a:pt x="58051" y="192405"/>
                        <a:pt x="56147" y="190500"/>
                      </a:cubicBezTo>
                      <a:lnTo>
                        <a:pt x="50438" y="184785"/>
                      </a:lnTo>
                      <a:cubicBezTo>
                        <a:pt x="49486" y="183832"/>
                        <a:pt x="48534" y="182880"/>
                        <a:pt x="46631" y="180975"/>
                      </a:cubicBezTo>
                      <a:cubicBezTo>
                        <a:pt x="45679" y="179070"/>
                        <a:pt x="43776" y="177165"/>
                        <a:pt x="41872" y="173355"/>
                      </a:cubicBezTo>
                      <a:lnTo>
                        <a:pt x="39018" y="167640"/>
                      </a:lnTo>
                      <a:lnTo>
                        <a:pt x="36163" y="160972"/>
                      </a:lnTo>
                      <a:cubicBezTo>
                        <a:pt x="35211" y="158115"/>
                        <a:pt x="33308" y="155257"/>
                        <a:pt x="32356" y="152400"/>
                      </a:cubicBezTo>
                      <a:lnTo>
                        <a:pt x="30452" y="147638"/>
                      </a:lnTo>
                      <a:lnTo>
                        <a:pt x="27598" y="141922"/>
                      </a:lnTo>
                      <a:cubicBezTo>
                        <a:pt x="21888" y="125730"/>
                        <a:pt x="15226" y="109538"/>
                        <a:pt x="9517" y="94297"/>
                      </a:cubicBezTo>
                      <a:lnTo>
                        <a:pt x="7613" y="88582"/>
                      </a:lnTo>
                      <a:lnTo>
                        <a:pt x="6661" y="83820"/>
                      </a:lnTo>
                      <a:cubicBezTo>
                        <a:pt x="5710" y="80963"/>
                        <a:pt x="4758" y="78105"/>
                        <a:pt x="3806" y="75247"/>
                      </a:cubicBezTo>
                      <a:lnTo>
                        <a:pt x="1903" y="68580"/>
                      </a:lnTo>
                      <a:lnTo>
                        <a:pt x="951" y="62865"/>
                      </a:lnTo>
                      <a:cubicBezTo>
                        <a:pt x="0" y="59055"/>
                        <a:pt x="0" y="57150"/>
                        <a:pt x="0" y="55245"/>
                      </a:cubicBezTo>
                      <a:cubicBezTo>
                        <a:pt x="0" y="53340"/>
                        <a:pt x="0" y="51435"/>
                        <a:pt x="0" y="50482"/>
                      </a:cubicBezTo>
                      <a:lnTo>
                        <a:pt x="951" y="42863"/>
                      </a:lnTo>
                      <a:cubicBezTo>
                        <a:pt x="951" y="40957"/>
                        <a:pt x="1903" y="38100"/>
                        <a:pt x="1903" y="36195"/>
                      </a:cubicBezTo>
                      <a:cubicBezTo>
                        <a:pt x="3806" y="28575"/>
                        <a:pt x="7613" y="23813"/>
                        <a:pt x="11419" y="20955"/>
                      </a:cubicBezTo>
                      <a:cubicBezTo>
                        <a:pt x="19984" y="15240"/>
                        <a:pt x="28550" y="11430"/>
                        <a:pt x="37114" y="7620"/>
                      </a:cubicBezTo>
                      <a:cubicBezTo>
                        <a:pt x="45679" y="3810"/>
                        <a:pt x="56147" y="1905"/>
                        <a:pt x="65664" y="953"/>
                      </a:cubicBezTo>
                      <a:cubicBezTo>
                        <a:pt x="76132" y="0"/>
                        <a:pt x="86600" y="0"/>
                        <a:pt x="97068" y="0"/>
                      </a:cubicBezTo>
                      <a:cubicBezTo>
                        <a:pt x="107537" y="0"/>
                        <a:pt x="118957" y="953"/>
                        <a:pt x="130376" y="2857"/>
                      </a:cubicBezTo>
                      <a:cubicBezTo>
                        <a:pt x="141796" y="4763"/>
                        <a:pt x="153216" y="6667"/>
                        <a:pt x="164636" y="8572"/>
                      </a:cubicBezTo>
                      <a:cubicBezTo>
                        <a:pt x="170346" y="9525"/>
                        <a:pt x="176056" y="10478"/>
                        <a:pt x="181766" y="12382"/>
                      </a:cubicBezTo>
                      <a:cubicBezTo>
                        <a:pt x="187475" y="13335"/>
                        <a:pt x="193186" y="14288"/>
                        <a:pt x="198895" y="16192"/>
                      </a:cubicBezTo>
                      <a:cubicBezTo>
                        <a:pt x="204605" y="18097"/>
                        <a:pt x="211267" y="20003"/>
                        <a:pt x="217928" y="23813"/>
                      </a:cubicBezTo>
                      <a:cubicBezTo>
                        <a:pt x="219832" y="24765"/>
                        <a:pt x="221735" y="25717"/>
                        <a:pt x="222687" y="26670"/>
                      </a:cubicBezTo>
                      <a:cubicBezTo>
                        <a:pt x="223639" y="27622"/>
                        <a:pt x="224590" y="27622"/>
                        <a:pt x="225541" y="27622"/>
                      </a:cubicBezTo>
                      <a:cubicBezTo>
                        <a:pt x="226493" y="28575"/>
                        <a:pt x="227445" y="28575"/>
                        <a:pt x="228397" y="29528"/>
                      </a:cubicBezTo>
                      <a:lnTo>
                        <a:pt x="230300" y="30480"/>
                      </a:lnTo>
                      <a:lnTo>
                        <a:pt x="232203" y="32385"/>
                      </a:lnTo>
                      <a:cubicBezTo>
                        <a:pt x="233155" y="33338"/>
                        <a:pt x="234106" y="35242"/>
                        <a:pt x="236010" y="36195"/>
                      </a:cubicBezTo>
                      <a:cubicBezTo>
                        <a:pt x="236961" y="38100"/>
                        <a:pt x="238865" y="39053"/>
                        <a:pt x="239816" y="41910"/>
                      </a:cubicBezTo>
                      <a:cubicBezTo>
                        <a:pt x="241720" y="43815"/>
                        <a:pt x="242672" y="45720"/>
                        <a:pt x="244574" y="48578"/>
                      </a:cubicBezTo>
                      <a:lnTo>
                        <a:pt x="250285" y="6477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4" name="Google Shape;2374;p48"/>
                <p:cNvSpPr/>
                <p:nvPr/>
              </p:nvSpPr>
              <p:spPr>
                <a:xfrm>
                  <a:off x="5986483" y="3434161"/>
                  <a:ext cx="438878" cy="32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05" h="150495" extrusionOk="0">
                      <a:moveTo>
                        <a:pt x="202702" y="148590"/>
                      </a:moveTo>
                      <a:cubicBezTo>
                        <a:pt x="201751" y="148590"/>
                        <a:pt x="200799" y="149543"/>
                        <a:pt x="199847" y="149543"/>
                      </a:cubicBezTo>
                      <a:cubicBezTo>
                        <a:pt x="198895" y="149543"/>
                        <a:pt x="197944" y="149543"/>
                        <a:pt x="196992" y="150495"/>
                      </a:cubicBezTo>
                      <a:cubicBezTo>
                        <a:pt x="196040" y="150495"/>
                        <a:pt x="195089" y="150495"/>
                        <a:pt x="194137" y="150495"/>
                      </a:cubicBezTo>
                      <a:lnTo>
                        <a:pt x="193186" y="150495"/>
                      </a:lnTo>
                      <a:lnTo>
                        <a:pt x="192234" y="150495"/>
                      </a:lnTo>
                      <a:cubicBezTo>
                        <a:pt x="191282" y="150495"/>
                        <a:pt x="190331" y="150495"/>
                        <a:pt x="190331" y="150495"/>
                      </a:cubicBezTo>
                      <a:cubicBezTo>
                        <a:pt x="189379" y="150495"/>
                        <a:pt x="189379" y="150495"/>
                        <a:pt x="188427" y="149543"/>
                      </a:cubicBezTo>
                      <a:cubicBezTo>
                        <a:pt x="187476" y="149543"/>
                        <a:pt x="185572" y="148590"/>
                        <a:pt x="184620" y="148590"/>
                      </a:cubicBezTo>
                      <a:cubicBezTo>
                        <a:pt x="179862" y="146685"/>
                        <a:pt x="174152" y="144780"/>
                        <a:pt x="169394" y="142875"/>
                      </a:cubicBezTo>
                      <a:cubicBezTo>
                        <a:pt x="164636" y="140970"/>
                        <a:pt x="159878" y="138113"/>
                        <a:pt x="155119" y="136208"/>
                      </a:cubicBezTo>
                      <a:cubicBezTo>
                        <a:pt x="150361" y="134303"/>
                        <a:pt x="145603" y="131445"/>
                        <a:pt x="141796" y="129540"/>
                      </a:cubicBezTo>
                      <a:cubicBezTo>
                        <a:pt x="132279" y="124778"/>
                        <a:pt x="123715" y="120968"/>
                        <a:pt x="114198" y="116205"/>
                      </a:cubicBezTo>
                      <a:cubicBezTo>
                        <a:pt x="105633" y="111443"/>
                        <a:pt x="96117" y="106680"/>
                        <a:pt x="87552" y="101918"/>
                      </a:cubicBezTo>
                      <a:cubicBezTo>
                        <a:pt x="78987" y="97155"/>
                        <a:pt x="70422" y="92393"/>
                        <a:pt x="61857" y="86678"/>
                      </a:cubicBezTo>
                      <a:cubicBezTo>
                        <a:pt x="53292" y="81915"/>
                        <a:pt x="45679" y="76200"/>
                        <a:pt x="37114" y="70485"/>
                      </a:cubicBezTo>
                      <a:cubicBezTo>
                        <a:pt x="29501" y="64770"/>
                        <a:pt x="21888" y="59055"/>
                        <a:pt x="14275" y="52388"/>
                      </a:cubicBezTo>
                      <a:cubicBezTo>
                        <a:pt x="10468" y="49530"/>
                        <a:pt x="7613" y="45720"/>
                        <a:pt x="4758" y="40958"/>
                      </a:cubicBezTo>
                      <a:cubicBezTo>
                        <a:pt x="3806" y="40005"/>
                        <a:pt x="3806" y="39053"/>
                        <a:pt x="2855" y="37148"/>
                      </a:cubicBezTo>
                      <a:lnTo>
                        <a:pt x="951" y="33338"/>
                      </a:lnTo>
                      <a:cubicBezTo>
                        <a:pt x="951" y="32385"/>
                        <a:pt x="0" y="32385"/>
                        <a:pt x="0" y="31433"/>
                      </a:cubicBezTo>
                      <a:cubicBezTo>
                        <a:pt x="0" y="30480"/>
                        <a:pt x="0" y="29528"/>
                        <a:pt x="0" y="28575"/>
                      </a:cubicBezTo>
                      <a:lnTo>
                        <a:pt x="0" y="26670"/>
                      </a:lnTo>
                      <a:lnTo>
                        <a:pt x="951" y="24765"/>
                      </a:lnTo>
                      <a:cubicBezTo>
                        <a:pt x="951" y="23813"/>
                        <a:pt x="1903" y="22860"/>
                        <a:pt x="1903" y="21908"/>
                      </a:cubicBezTo>
                      <a:lnTo>
                        <a:pt x="2855" y="20955"/>
                      </a:lnTo>
                      <a:lnTo>
                        <a:pt x="3806" y="19050"/>
                      </a:lnTo>
                      <a:lnTo>
                        <a:pt x="14275" y="6668"/>
                      </a:lnTo>
                      <a:lnTo>
                        <a:pt x="16178" y="5715"/>
                      </a:lnTo>
                      <a:lnTo>
                        <a:pt x="17130" y="4763"/>
                      </a:lnTo>
                      <a:cubicBezTo>
                        <a:pt x="18081" y="3810"/>
                        <a:pt x="19033" y="3810"/>
                        <a:pt x="19984" y="2858"/>
                      </a:cubicBezTo>
                      <a:lnTo>
                        <a:pt x="21888" y="1905"/>
                      </a:lnTo>
                      <a:lnTo>
                        <a:pt x="23791" y="953"/>
                      </a:lnTo>
                      <a:cubicBezTo>
                        <a:pt x="24743" y="0"/>
                        <a:pt x="25695" y="0"/>
                        <a:pt x="26646" y="0"/>
                      </a:cubicBezTo>
                      <a:cubicBezTo>
                        <a:pt x="27598" y="0"/>
                        <a:pt x="28550" y="0"/>
                        <a:pt x="29501" y="0"/>
                      </a:cubicBezTo>
                      <a:lnTo>
                        <a:pt x="34259" y="0"/>
                      </a:lnTo>
                      <a:cubicBezTo>
                        <a:pt x="36163" y="0"/>
                        <a:pt x="37114" y="0"/>
                        <a:pt x="39018" y="953"/>
                      </a:cubicBezTo>
                      <a:cubicBezTo>
                        <a:pt x="44728" y="1905"/>
                        <a:pt x="49486" y="3810"/>
                        <a:pt x="54244" y="5715"/>
                      </a:cubicBezTo>
                      <a:cubicBezTo>
                        <a:pt x="62809" y="10478"/>
                        <a:pt x="72325" y="15240"/>
                        <a:pt x="79939" y="20003"/>
                      </a:cubicBezTo>
                      <a:cubicBezTo>
                        <a:pt x="88504" y="24765"/>
                        <a:pt x="97069" y="30480"/>
                        <a:pt x="104682" y="36195"/>
                      </a:cubicBezTo>
                      <a:cubicBezTo>
                        <a:pt x="112295" y="41910"/>
                        <a:pt x="119908" y="48578"/>
                        <a:pt x="127521" y="55245"/>
                      </a:cubicBezTo>
                      <a:cubicBezTo>
                        <a:pt x="135135" y="61913"/>
                        <a:pt x="142748" y="68580"/>
                        <a:pt x="149410" y="75248"/>
                      </a:cubicBezTo>
                      <a:cubicBezTo>
                        <a:pt x="156071" y="81915"/>
                        <a:pt x="163684" y="89535"/>
                        <a:pt x="170346" y="96203"/>
                      </a:cubicBezTo>
                      <a:cubicBezTo>
                        <a:pt x="174152" y="100013"/>
                        <a:pt x="177007" y="103823"/>
                        <a:pt x="180814" y="106680"/>
                      </a:cubicBezTo>
                      <a:cubicBezTo>
                        <a:pt x="184620" y="110490"/>
                        <a:pt x="187476" y="113348"/>
                        <a:pt x="191282" y="117158"/>
                      </a:cubicBezTo>
                      <a:cubicBezTo>
                        <a:pt x="194137" y="120968"/>
                        <a:pt x="197944" y="124778"/>
                        <a:pt x="200799" y="129540"/>
                      </a:cubicBezTo>
                      <a:cubicBezTo>
                        <a:pt x="201751" y="130493"/>
                        <a:pt x="201751" y="131445"/>
                        <a:pt x="202702" y="132398"/>
                      </a:cubicBezTo>
                      <a:cubicBezTo>
                        <a:pt x="202702" y="133350"/>
                        <a:pt x="203653" y="133350"/>
                        <a:pt x="203653" y="134303"/>
                      </a:cubicBezTo>
                      <a:cubicBezTo>
                        <a:pt x="203653" y="135255"/>
                        <a:pt x="204605" y="135255"/>
                        <a:pt x="204605" y="136208"/>
                      </a:cubicBezTo>
                      <a:lnTo>
                        <a:pt x="204605" y="137160"/>
                      </a:lnTo>
                      <a:lnTo>
                        <a:pt x="204605" y="138113"/>
                      </a:lnTo>
                      <a:cubicBezTo>
                        <a:pt x="204605" y="139065"/>
                        <a:pt x="204605" y="140018"/>
                        <a:pt x="204605" y="140018"/>
                      </a:cubicBezTo>
                      <a:cubicBezTo>
                        <a:pt x="204605" y="140970"/>
                        <a:pt x="204605" y="141923"/>
                        <a:pt x="204605" y="142875"/>
                      </a:cubicBezTo>
                      <a:cubicBezTo>
                        <a:pt x="204605" y="143828"/>
                        <a:pt x="204605" y="144780"/>
                        <a:pt x="204605" y="145733"/>
                      </a:cubicBezTo>
                      <a:lnTo>
                        <a:pt x="202702" y="14859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5" name="Google Shape;2375;p48"/>
                <p:cNvSpPr/>
                <p:nvPr/>
              </p:nvSpPr>
              <p:spPr>
                <a:xfrm>
                  <a:off x="6274391" y="3761160"/>
                  <a:ext cx="189839" cy="480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03" h="223837" extrusionOk="0">
                      <a:moveTo>
                        <a:pt x="69471" y="1905"/>
                      </a:moveTo>
                      <a:cubicBezTo>
                        <a:pt x="70423" y="2858"/>
                        <a:pt x="71374" y="2858"/>
                        <a:pt x="72326" y="3810"/>
                      </a:cubicBezTo>
                      <a:cubicBezTo>
                        <a:pt x="73277" y="4763"/>
                        <a:pt x="73277" y="4763"/>
                        <a:pt x="74229" y="5715"/>
                      </a:cubicBezTo>
                      <a:cubicBezTo>
                        <a:pt x="75181" y="6668"/>
                        <a:pt x="75181" y="6668"/>
                        <a:pt x="76132" y="7620"/>
                      </a:cubicBezTo>
                      <a:lnTo>
                        <a:pt x="77084" y="8573"/>
                      </a:lnTo>
                      <a:lnTo>
                        <a:pt x="78036" y="9525"/>
                      </a:lnTo>
                      <a:cubicBezTo>
                        <a:pt x="78036" y="10478"/>
                        <a:pt x="78987" y="10478"/>
                        <a:pt x="78987" y="11430"/>
                      </a:cubicBezTo>
                      <a:cubicBezTo>
                        <a:pt x="78987" y="12383"/>
                        <a:pt x="78987" y="12383"/>
                        <a:pt x="79939" y="13335"/>
                      </a:cubicBezTo>
                      <a:cubicBezTo>
                        <a:pt x="79939" y="14288"/>
                        <a:pt x="80891" y="16193"/>
                        <a:pt x="80891" y="17145"/>
                      </a:cubicBezTo>
                      <a:cubicBezTo>
                        <a:pt x="82794" y="21908"/>
                        <a:pt x="83745" y="26670"/>
                        <a:pt x="83745" y="31433"/>
                      </a:cubicBezTo>
                      <a:cubicBezTo>
                        <a:pt x="84697" y="36195"/>
                        <a:pt x="84697" y="40958"/>
                        <a:pt x="85649" y="45720"/>
                      </a:cubicBezTo>
                      <a:cubicBezTo>
                        <a:pt x="85649" y="50483"/>
                        <a:pt x="86601" y="55245"/>
                        <a:pt x="86601" y="60008"/>
                      </a:cubicBezTo>
                      <a:cubicBezTo>
                        <a:pt x="87552" y="69533"/>
                        <a:pt x="87552" y="79058"/>
                        <a:pt x="88504" y="89535"/>
                      </a:cubicBezTo>
                      <a:cubicBezTo>
                        <a:pt x="88504" y="99060"/>
                        <a:pt x="88504" y="108585"/>
                        <a:pt x="87552" y="119063"/>
                      </a:cubicBezTo>
                      <a:cubicBezTo>
                        <a:pt x="86601" y="128588"/>
                        <a:pt x="86601" y="138113"/>
                        <a:pt x="84697" y="147638"/>
                      </a:cubicBezTo>
                      <a:cubicBezTo>
                        <a:pt x="83745" y="157163"/>
                        <a:pt x="81843" y="166688"/>
                        <a:pt x="78987" y="176213"/>
                      </a:cubicBezTo>
                      <a:cubicBezTo>
                        <a:pt x="76132" y="185738"/>
                        <a:pt x="73277" y="194310"/>
                        <a:pt x="69471" y="203835"/>
                      </a:cubicBezTo>
                      <a:cubicBezTo>
                        <a:pt x="67568" y="208598"/>
                        <a:pt x="64712" y="212408"/>
                        <a:pt x="60906" y="216218"/>
                      </a:cubicBezTo>
                      <a:cubicBezTo>
                        <a:pt x="59954" y="217170"/>
                        <a:pt x="59003" y="218123"/>
                        <a:pt x="58051" y="219075"/>
                      </a:cubicBezTo>
                      <a:lnTo>
                        <a:pt x="54244" y="221933"/>
                      </a:lnTo>
                      <a:cubicBezTo>
                        <a:pt x="53293" y="221933"/>
                        <a:pt x="53293" y="222885"/>
                        <a:pt x="52341" y="222885"/>
                      </a:cubicBezTo>
                      <a:cubicBezTo>
                        <a:pt x="51390" y="222885"/>
                        <a:pt x="50438" y="223838"/>
                        <a:pt x="48535" y="223838"/>
                      </a:cubicBezTo>
                      <a:lnTo>
                        <a:pt x="46631" y="223838"/>
                      </a:lnTo>
                      <a:lnTo>
                        <a:pt x="43776" y="223838"/>
                      </a:lnTo>
                      <a:cubicBezTo>
                        <a:pt x="42824" y="223838"/>
                        <a:pt x="41873" y="223838"/>
                        <a:pt x="39970" y="223838"/>
                      </a:cubicBezTo>
                      <a:lnTo>
                        <a:pt x="38066" y="223838"/>
                      </a:lnTo>
                      <a:lnTo>
                        <a:pt x="36163" y="223838"/>
                      </a:lnTo>
                      <a:lnTo>
                        <a:pt x="18082" y="218123"/>
                      </a:lnTo>
                      <a:lnTo>
                        <a:pt x="16178" y="217170"/>
                      </a:lnTo>
                      <a:lnTo>
                        <a:pt x="14275" y="216218"/>
                      </a:lnTo>
                      <a:cubicBezTo>
                        <a:pt x="13323" y="215265"/>
                        <a:pt x="12371" y="215265"/>
                        <a:pt x="11420" y="214313"/>
                      </a:cubicBezTo>
                      <a:lnTo>
                        <a:pt x="9517" y="212408"/>
                      </a:lnTo>
                      <a:lnTo>
                        <a:pt x="7613" y="211455"/>
                      </a:lnTo>
                      <a:cubicBezTo>
                        <a:pt x="6662" y="210503"/>
                        <a:pt x="5710" y="209550"/>
                        <a:pt x="4758" y="208598"/>
                      </a:cubicBezTo>
                      <a:cubicBezTo>
                        <a:pt x="3807" y="207645"/>
                        <a:pt x="3807" y="206693"/>
                        <a:pt x="3807" y="206693"/>
                      </a:cubicBezTo>
                      <a:lnTo>
                        <a:pt x="1903" y="202883"/>
                      </a:lnTo>
                      <a:cubicBezTo>
                        <a:pt x="1903" y="201930"/>
                        <a:pt x="952" y="200025"/>
                        <a:pt x="952" y="199073"/>
                      </a:cubicBezTo>
                      <a:cubicBezTo>
                        <a:pt x="0" y="194310"/>
                        <a:pt x="0" y="189548"/>
                        <a:pt x="0" y="184785"/>
                      </a:cubicBezTo>
                      <a:cubicBezTo>
                        <a:pt x="952" y="175260"/>
                        <a:pt x="2855" y="166688"/>
                        <a:pt x="3807" y="158115"/>
                      </a:cubicBezTo>
                      <a:cubicBezTo>
                        <a:pt x="5710" y="149543"/>
                        <a:pt x="7613" y="140018"/>
                        <a:pt x="10469" y="131445"/>
                      </a:cubicBezTo>
                      <a:cubicBezTo>
                        <a:pt x="13323" y="122873"/>
                        <a:pt x="16178" y="114300"/>
                        <a:pt x="19033" y="105728"/>
                      </a:cubicBezTo>
                      <a:cubicBezTo>
                        <a:pt x="21888" y="97155"/>
                        <a:pt x="24743" y="88583"/>
                        <a:pt x="27598" y="80010"/>
                      </a:cubicBezTo>
                      <a:cubicBezTo>
                        <a:pt x="30453" y="71438"/>
                        <a:pt x="34260" y="62865"/>
                        <a:pt x="37115" y="54293"/>
                      </a:cubicBezTo>
                      <a:cubicBezTo>
                        <a:pt x="39018" y="49530"/>
                        <a:pt x="39970" y="45720"/>
                        <a:pt x="41873" y="40958"/>
                      </a:cubicBezTo>
                      <a:cubicBezTo>
                        <a:pt x="43776" y="36195"/>
                        <a:pt x="44728" y="32385"/>
                        <a:pt x="46631" y="27623"/>
                      </a:cubicBezTo>
                      <a:cubicBezTo>
                        <a:pt x="48535" y="22860"/>
                        <a:pt x="50438" y="19050"/>
                        <a:pt x="52341" y="14288"/>
                      </a:cubicBezTo>
                      <a:cubicBezTo>
                        <a:pt x="53293" y="13335"/>
                        <a:pt x="53293" y="12383"/>
                        <a:pt x="54244" y="11430"/>
                      </a:cubicBezTo>
                      <a:cubicBezTo>
                        <a:pt x="54244" y="10478"/>
                        <a:pt x="55196" y="10478"/>
                        <a:pt x="55196" y="9525"/>
                      </a:cubicBezTo>
                      <a:cubicBezTo>
                        <a:pt x="55196" y="8573"/>
                        <a:pt x="56148" y="8573"/>
                        <a:pt x="56148" y="7620"/>
                      </a:cubicBezTo>
                      <a:lnTo>
                        <a:pt x="57099" y="6668"/>
                      </a:lnTo>
                      <a:lnTo>
                        <a:pt x="58051" y="5715"/>
                      </a:lnTo>
                      <a:cubicBezTo>
                        <a:pt x="59003" y="4763"/>
                        <a:pt x="59003" y="4763"/>
                        <a:pt x="59954" y="3810"/>
                      </a:cubicBezTo>
                      <a:cubicBezTo>
                        <a:pt x="60906" y="2858"/>
                        <a:pt x="60906" y="2858"/>
                        <a:pt x="61857" y="1905"/>
                      </a:cubicBezTo>
                      <a:cubicBezTo>
                        <a:pt x="62809" y="953"/>
                        <a:pt x="63761" y="953"/>
                        <a:pt x="64712" y="0"/>
                      </a:cubicBezTo>
                      <a:lnTo>
                        <a:pt x="69471" y="190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6" name="Google Shape;2376;p48"/>
                <p:cNvSpPr/>
                <p:nvPr/>
              </p:nvSpPr>
              <p:spPr>
                <a:xfrm>
                  <a:off x="6376487" y="3746855"/>
                  <a:ext cx="470027" cy="495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27" h="231219" extrusionOk="0">
                      <a:moveTo>
                        <a:pt x="14275" y="2857"/>
                      </a:moveTo>
                      <a:cubicBezTo>
                        <a:pt x="16178" y="1905"/>
                        <a:pt x="18082" y="1905"/>
                        <a:pt x="19985" y="953"/>
                      </a:cubicBezTo>
                      <a:cubicBezTo>
                        <a:pt x="21888" y="0"/>
                        <a:pt x="22840" y="0"/>
                        <a:pt x="24743" y="0"/>
                      </a:cubicBezTo>
                      <a:cubicBezTo>
                        <a:pt x="25695" y="0"/>
                        <a:pt x="27598" y="0"/>
                        <a:pt x="28550" y="0"/>
                      </a:cubicBezTo>
                      <a:lnTo>
                        <a:pt x="30453" y="0"/>
                      </a:lnTo>
                      <a:lnTo>
                        <a:pt x="32356" y="0"/>
                      </a:lnTo>
                      <a:cubicBezTo>
                        <a:pt x="33308" y="0"/>
                        <a:pt x="34260" y="0"/>
                        <a:pt x="35211" y="0"/>
                      </a:cubicBezTo>
                      <a:cubicBezTo>
                        <a:pt x="36163" y="0"/>
                        <a:pt x="37115" y="0"/>
                        <a:pt x="38066" y="953"/>
                      </a:cubicBezTo>
                      <a:cubicBezTo>
                        <a:pt x="39970" y="1905"/>
                        <a:pt x="40921" y="1905"/>
                        <a:pt x="42824" y="1905"/>
                      </a:cubicBezTo>
                      <a:cubicBezTo>
                        <a:pt x="49486" y="3810"/>
                        <a:pt x="55196" y="5715"/>
                        <a:pt x="60906" y="8572"/>
                      </a:cubicBezTo>
                      <a:cubicBezTo>
                        <a:pt x="66616" y="11430"/>
                        <a:pt x="71374" y="14288"/>
                        <a:pt x="76132" y="17145"/>
                      </a:cubicBezTo>
                      <a:cubicBezTo>
                        <a:pt x="80891" y="20003"/>
                        <a:pt x="86601" y="22860"/>
                        <a:pt x="91359" y="25717"/>
                      </a:cubicBezTo>
                      <a:cubicBezTo>
                        <a:pt x="101827" y="31432"/>
                        <a:pt x="111344" y="37147"/>
                        <a:pt x="121812" y="42863"/>
                      </a:cubicBezTo>
                      <a:cubicBezTo>
                        <a:pt x="131328" y="48578"/>
                        <a:pt x="140845" y="55245"/>
                        <a:pt x="149410" y="61913"/>
                      </a:cubicBezTo>
                      <a:cubicBezTo>
                        <a:pt x="157975" y="68580"/>
                        <a:pt x="167491" y="75247"/>
                        <a:pt x="175104" y="82867"/>
                      </a:cubicBezTo>
                      <a:cubicBezTo>
                        <a:pt x="183669" y="90488"/>
                        <a:pt x="190331" y="98107"/>
                        <a:pt x="196992" y="106680"/>
                      </a:cubicBezTo>
                      <a:cubicBezTo>
                        <a:pt x="203654" y="115253"/>
                        <a:pt x="209364" y="124778"/>
                        <a:pt x="215074" y="134303"/>
                      </a:cubicBezTo>
                      <a:cubicBezTo>
                        <a:pt x="217929" y="139065"/>
                        <a:pt x="219832" y="144780"/>
                        <a:pt x="218880" y="152400"/>
                      </a:cubicBezTo>
                      <a:cubicBezTo>
                        <a:pt x="218880" y="154305"/>
                        <a:pt x="218880" y="156210"/>
                        <a:pt x="217929" y="158115"/>
                      </a:cubicBezTo>
                      <a:lnTo>
                        <a:pt x="216977" y="164782"/>
                      </a:lnTo>
                      <a:cubicBezTo>
                        <a:pt x="216977" y="165735"/>
                        <a:pt x="216977" y="166688"/>
                        <a:pt x="216025" y="168592"/>
                      </a:cubicBezTo>
                      <a:cubicBezTo>
                        <a:pt x="215074" y="170497"/>
                        <a:pt x="214122" y="171450"/>
                        <a:pt x="213171" y="174307"/>
                      </a:cubicBezTo>
                      <a:lnTo>
                        <a:pt x="210316" y="178117"/>
                      </a:lnTo>
                      <a:lnTo>
                        <a:pt x="206509" y="181928"/>
                      </a:lnTo>
                      <a:cubicBezTo>
                        <a:pt x="205557" y="183832"/>
                        <a:pt x="203654" y="185738"/>
                        <a:pt x="201751" y="186690"/>
                      </a:cubicBezTo>
                      <a:lnTo>
                        <a:pt x="199847" y="189547"/>
                      </a:lnTo>
                      <a:lnTo>
                        <a:pt x="196992" y="192405"/>
                      </a:lnTo>
                      <a:cubicBezTo>
                        <a:pt x="187476" y="200978"/>
                        <a:pt x="177959" y="208597"/>
                        <a:pt x="167491" y="216217"/>
                      </a:cubicBezTo>
                      <a:lnTo>
                        <a:pt x="163684" y="218122"/>
                      </a:lnTo>
                      <a:lnTo>
                        <a:pt x="160830" y="220028"/>
                      </a:lnTo>
                      <a:cubicBezTo>
                        <a:pt x="158926" y="220980"/>
                        <a:pt x="157023" y="222885"/>
                        <a:pt x="155119" y="223838"/>
                      </a:cubicBezTo>
                      <a:lnTo>
                        <a:pt x="150361" y="226695"/>
                      </a:lnTo>
                      <a:lnTo>
                        <a:pt x="146555" y="228600"/>
                      </a:lnTo>
                      <a:cubicBezTo>
                        <a:pt x="143700" y="229553"/>
                        <a:pt x="141797" y="230505"/>
                        <a:pt x="140845" y="230505"/>
                      </a:cubicBezTo>
                      <a:cubicBezTo>
                        <a:pt x="138942" y="231457"/>
                        <a:pt x="137990" y="231457"/>
                        <a:pt x="137038" y="230505"/>
                      </a:cubicBezTo>
                      <a:lnTo>
                        <a:pt x="130377" y="230505"/>
                      </a:lnTo>
                      <a:cubicBezTo>
                        <a:pt x="128473" y="230505"/>
                        <a:pt x="126570" y="230505"/>
                        <a:pt x="124667" y="229553"/>
                      </a:cubicBezTo>
                      <a:cubicBezTo>
                        <a:pt x="117053" y="228600"/>
                        <a:pt x="111344" y="225742"/>
                        <a:pt x="106585" y="221932"/>
                      </a:cubicBezTo>
                      <a:cubicBezTo>
                        <a:pt x="98020" y="214313"/>
                        <a:pt x="89456" y="206692"/>
                        <a:pt x="80891" y="199072"/>
                      </a:cubicBezTo>
                      <a:cubicBezTo>
                        <a:pt x="73277" y="190500"/>
                        <a:pt x="65664" y="181928"/>
                        <a:pt x="59954" y="172403"/>
                      </a:cubicBezTo>
                      <a:cubicBezTo>
                        <a:pt x="54244" y="162878"/>
                        <a:pt x="48535" y="153353"/>
                        <a:pt x="42824" y="142875"/>
                      </a:cubicBezTo>
                      <a:cubicBezTo>
                        <a:pt x="37115" y="133350"/>
                        <a:pt x="32356" y="122872"/>
                        <a:pt x="27598" y="112395"/>
                      </a:cubicBezTo>
                      <a:cubicBezTo>
                        <a:pt x="22840" y="101917"/>
                        <a:pt x="19033" y="91440"/>
                        <a:pt x="15227" y="80963"/>
                      </a:cubicBezTo>
                      <a:cubicBezTo>
                        <a:pt x="13323" y="75247"/>
                        <a:pt x="11420" y="70485"/>
                        <a:pt x="9517" y="64770"/>
                      </a:cubicBezTo>
                      <a:cubicBezTo>
                        <a:pt x="7613" y="59055"/>
                        <a:pt x="5710" y="54292"/>
                        <a:pt x="3807" y="48578"/>
                      </a:cubicBezTo>
                      <a:cubicBezTo>
                        <a:pt x="1903" y="42863"/>
                        <a:pt x="952" y="37147"/>
                        <a:pt x="0" y="30480"/>
                      </a:cubicBezTo>
                      <a:cubicBezTo>
                        <a:pt x="0" y="28575"/>
                        <a:pt x="0" y="27622"/>
                        <a:pt x="0" y="25717"/>
                      </a:cubicBezTo>
                      <a:cubicBezTo>
                        <a:pt x="0" y="24765"/>
                        <a:pt x="0" y="23813"/>
                        <a:pt x="0" y="22860"/>
                      </a:cubicBezTo>
                      <a:cubicBezTo>
                        <a:pt x="0" y="21907"/>
                        <a:pt x="0" y="20955"/>
                        <a:pt x="0" y="20003"/>
                      </a:cubicBezTo>
                      <a:lnTo>
                        <a:pt x="0" y="18097"/>
                      </a:lnTo>
                      <a:lnTo>
                        <a:pt x="0" y="16192"/>
                      </a:lnTo>
                      <a:cubicBezTo>
                        <a:pt x="0" y="15240"/>
                        <a:pt x="952" y="14288"/>
                        <a:pt x="952" y="12382"/>
                      </a:cubicBezTo>
                      <a:cubicBezTo>
                        <a:pt x="1903" y="11430"/>
                        <a:pt x="1903" y="9525"/>
                        <a:pt x="2855" y="8572"/>
                      </a:cubicBezTo>
                      <a:cubicBezTo>
                        <a:pt x="3807" y="6667"/>
                        <a:pt x="4758" y="5715"/>
                        <a:pt x="5710" y="3810"/>
                      </a:cubicBezTo>
                      <a:lnTo>
                        <a:pt x="14275" y="285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7" name="Google Shape;2377;p48"/>
                <p:cNvSpPr/>
                <p:nvPr/>
              </p:nvSpPr>
              <p:spPr>
                <a:xfrm>
                  <a:off x="6394864" y="3417814"/>
                  <a:ext cx="571561" cy="483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62" h="225504" extrusionOk="0">
                      <a:moveTo>
                        <a:pt x="0" y="147638"/>
                      </a:moveTo>
                      <a:cubicBezTo>
                        <a:pt x="0" y="144780"/>
                        <a:pt x="0" y="141922"/>
                        <a:pt x="0" y="140018"/>
                      </a:cubicBezTo>
                      <a:cubicBezTo>
                        <a:pt x="0" y="137160"/>
                        <a:pt x="0" y="135255"/>
                        <a:pt x="0" y="133350"/>
                      </a:cubicBezTo>
                      <a:cubicBezTo>
                        <a:pt x="0" y="131445"/>
                        <a:pt x="0" y="129540"/>
                        <a:pt x="951" y="128588"/>
                      </a:cubicBezTo>
                      <a:lnTo>
                        <a:pt x="951" y="126682"/>
                      </a:lnTo>
                      <a:lnTo>
                        <a:pt x="1903" y="124778"/>
                      </a:lnTo>
                      <a:cubicBezTo>
                        <a:pt x="1903" y="123825"/>
                        <a:pt x="2855" y="122872"/>
                        <a:pt x="2855" y="121920"/>
                      </a:cubicBezTo>
                      <a:cubicBezTo>
                        <a:pt x="2855" y="120968"/>
                        <a:pt x="3806" y="120015"/>
                        <a:pt x="3806" y="119063"/>
                      </a:cubicBezTo>
                      <a:cubicBezTo>
                        <a:pt x="4758" y="117157"/>
                        <a:pt x="5710" y="116205"/>
                        <a:pt x="6662" y="114300"/>
                      </a:cubicBezTo>
                      <a:cubicBezTo>
                        <a:pt x="10468" y="107632"/>
                        <a:pt x="14275" y="102870"/>
                        <a:pt x="18081" y="98107"/>
                      </a:cubicBezTo>
                      <a:cubicBezTo>
                        <a:pt x="21888" y="93345"/>
                        <a:pt x="26646" y="90488"/>
                        <a:pt x="30453" y="86678"/>
                      </a:cubicBezTo>
                      <a:cubicBezTo>
                        <a:pt x="34259" y="82868"/>
                        <a:pt x="39018" y="79057"/>
                        <a:pt x="42824" y="75247"/>
                      </a:cubicBezTo>
                      <a:cubicBezTo>
                        <a:pt x="51389" y="67628"/>
                        <a:pt x="59003" y="59055"/>
                        <a:pt x="67567" y="52388"/>
                      </a:cubicBezTo>
                      <a:cubicBezTo>
                        <a:pt x="76132" y="44768"/>
                        <a:pt x="83745" y="38100"/>
                        <a:pt x="92310" y="32385"/>
                      </a:cubicBezTo>
                      <a:cubicBezTo>
                        <a:pt x="100875" y="25718"/>
                        <a:pt x="109440" y="20003"/>
                        <a:pt x="118005" y="15240"/>
                      </a:cubicBezTo>
                      <a:cubicBezTo>
                        <a:pt x="126570" y="10478"/>
                        <a:pt x="136086" y="6668"/>
                        <a:pt x="145603" y="3810"/>
                      </a:cubicBezTo>
                      <a:cubicBezTo>
                        <a:pt x="155119" y="1905"/>
                        <a:pt x="165587" y="0"/>
                        <a:pt x="177007" y="0"/>
                      </a:cubicBezTo>
                      <a:cubicBezTo>
                        <a:pt x="182718" y="0"/>
                        <a:pt x="188427" y="953"/>
                        <a:pt x="196040" y="6668"/>
                      </a:cubicBezTo>
                      <a:cubicBezTo>
                        <a:pt x="197944" y="7620"/>
                        <a:pt x="199847" y="9525"/>
                        <a:pt x="201751" y="11430"/>
                      </a:cubicBezTo>
                      <a:lnTo>
                        <a:pt x="208412" y="17145"/>
                      </a:lnTo>
                      <a:cubicBezTo>
                        <a:pt x="209364" y="18097"/>
                        <a:pt x="210315" y="19050"/>
                        <a:pt x="212219" y="20955"/>
                      </a:cubicBezTo>
                      <a:cubicBezTo>
                        <a:pt x="214122" y="22860"/>
                        <a:pt x="215073" y="24765"/>
                        <a:pt x="217928" y="28575"/>
                      </a:cubicBezTo>
                      <a:lnTo>
                        <a:pt x="221735" y="34290"/>
                      </a:lnTo>
                      <a:lnTo>
                        <a:pt x="225542" y="40957"/>
                      </a:lnTo>
                      <a:cubicBezTo>
                        <a:pt x="226493" y="43815"/>
                        <a:pt x="228397" y="46672"/>
                        <a:pt x="230300" y="49530"/>
                      </a:cubicBezTo>
                      <a:lnTo>
                        <a:pt x="233155" y="54293"/>
                      </a:lnTo>
                      <a:lnTo>
                        <a:pt x="236010" y="60007"/>
                      </a:lnTo>
                      <a:cubicBezTo>
                        <a:pt x="243623" y="77153"/>
                        <a:pt x="250285" y="95250"/>
                        <a:pt x="256946" y="112395"/>
                      </a:cubicBezTo>
                      <a:lnTo>
                        <a:pt x="258850" y="119063"/>
                      </a:lnTo>
                      <a:lnTo>
                        <a:pt x="259801" y="123825"/>
                      </a:lnTo>
                      <a:cubicBezTo>
                        <a:pt x="260753" y="126682"/>
                        <a:pt x="261705" y="130493"/>
                        <a:pt x="262656" y="133350"/>
                      </a:cubicBezTo>
                      <a:lnTo>
                        <a:pt x="264560" y="140970"/>
                      </a:lnTo>
                      <a:lnTo>
                        <a:pt x="265511" y="147638"/>
                      </a:lnTo>
                      <a:cubicBezTo>
                        <a:pt x="266463" y="151447"/>
                        <a:pt x="266463" y="154305"/>
                        <a:pt x="266463" y="157163"/>
                      </a:cubicBezTo>
                      <a:cubicBezTo>
                        <a:pt x="266463" y="160020"/>
                        <a:pt x="266463" y="160972"/>
                        <a:pt x="266463" y="162878"/>
                      </a:cubicBezTo>
                      <a:lnTo>
                        <a:pt x="265511" y="171450"/>
                      </a:lnTo>
                      <a:cubicBezTo>
                        <a:pt x="264560" y="174307"/>
                        <a:pt x="264560" y="176213"/>
                        <a:pt x="263608" y="179070"/>
                      </a:cubicBezTo>
                      <a:cubicBezTo>
                        <a:pt x="260753" y="188595"/>
                        <a:pt x="256946" y="194310"/>
                        <a:pt x="252188" y="198120"/>
                      </a:cubicBezTo>
                      <a:cubicBezTo>
                        <a:pt x="242672" y="204788"/>
                        <a:pt x="233155" y="211455"/>
                        <a:pt x="222687" y="216218"/>
                      </a:cubicBezTo>
                      <a:cubicBezTo>
                        <a:pt x="212219" y="220980"/>
                        <a:pt x="201751" y="223838"/>
                        <a:pt x="190331" y="224790"/>
                      </a:cubicBezTo>
                      <a:cubicBezTo>
                        <a:pt x="178911" y="225743"/>
                        <a:pt x="167491" y="225743"/>
                        <a:pt x="155119" y="224790"/>
                      </a:cubicBezTo>
                      <a:cubicBezTo>
                        <a:pt x="143699" y="223838"/>
                        <a:pt x="131328" y="222885"/>
                        <a:pt x="118957" y="220980"/>
                      </a:cubicBezTo>
                      <a:cubicBezTo>
                        <a:pt x="106585" y="219075"/>
                        <a:pt x="94213" y="215265"/>
                        <a:pt x="81842" y="212407"/>
                      </a:cubicBezTo>
                      <a:cubicBezTo>
                        <a:pt x="76132" y="210503"/>
                        <a:pt x="69471" y="208597"/>
                        <a:pt x="63761" y="207645"/>
                      </a:cubicBezTo>
                      <a:cubicBezTo>
                        <a:pt x="58051" y="205740"/>
                        <a:pt x="51389" y="204788"/>
                        <a:pt x="45679" y="201930"/>
                      </a:cubicBezTo>
                      <a:cubicBezTo>
                        <a:pt x="39970" y="200025"/>
                        <a:pt x="33308" y="196215"/>
                        <a:pt x="26646" y="192405"/>
                      </a:cubicBezTo>
                      <a:cubicBezTo>
                        <a:pt x="24743" y="191453"/>
                        <a:pt x="23791" y="190500"/>
                        <a:pt x="21888" y="189547"/>
                      </a:cubicBezTo>
                      <a:cubicBezTo>
                        <a:pt x="20936" y="188595"/>
                        <a:pt x="19984" y="188595"/>
                        <a:pt x="19033" y="187643"/>
                      </a:cubicBezTo>
                      <a:cubicBezTo>
                        <a:pt x="18081" y="186690"/>
                        <a:pt x="17130" y="185738"/>
                        <a:pt x="16178" y="185738"/>
                      </a:cubicBezTo>
                      <a:lnTo>
                        <a:pt x="15226" y="183832"/>
                      </a:lnTo>
                      <a:lnTo>
                        <a:pt x="13323" y="181928"/>
                      </a:lnTo>
                      <a:cubicBezTo>
                        <a:pt x="12371" y="180022"/>
                        <a:pt x="11420" y="179070"/>
                        <a:pt x="10468" y="177165"/>
                      </a:cubicBezTo>
                      <a:cubicBezTo>
                        <a:pt x="9517" y="175260"/>
                        <a:pt x="8565" y="174307"/>
                        <a:pt x="6662" y="171450"/>
                      </a:cubicBezTo>
                      <a:cubicBezTo>
                        <a:pt x="5710" y="169545"/>
                        <a:pt x="3806" y="167640"/>
                        <a:pt x="2855" y="164782"/>
                      </a:cubicBezTo>
                      <a:lnTo>
                        <a:pt x="0" y="14763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8" name="Google Shape;2378;p48"/>
                <p:cNvSpPr/>
                <p:nvPr/>
              </p:nvSpPr>
              <p:spPr>
                <a:xfrm>
                  <a:off x="6260798" y="3244095"/>
                  <a:ext cx="329288" cy="504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4" h="235267" extrusionOk="0">
                      <a:moveTo>
                        <a:pt x="77709" y="235268"/>
                      </a:moveTo>
                      <a:cubicBezTo>
                        <a:pt x="75806" y="234315"/>
                        <a:pt x="73903" y="234315"/>
                        <a:pt x="71999" y="233363"/>
                      </a:cubicBezTo>
                      <a:cubicBezTo>
                        <a:pt x="70096" y="232410"/>
                        <a:pt x="69145" y="232410"/>
                        <a:pt x="67241" y="231457"/>
                      </a:cubicBezTo>
                      <a:cubicBezTo>
                        <a:pt x="66289" y="230505"/>
                        <a:pt x="65338" y="230505"/>
                        <a:pt x="63434" y="229553"/>
                      </a:cubicBezTo>
                      <a:lnTo>
                        <a:pt x="61531" y="228600"/>
                      </a:lnTo>
                      <a:lnTo>
                        <a:pt x="60579" y="227647"/>
                      </a:lnTo>
                      <a:cubicBezTo>
                        <a:pt x="59628" y="226695"/>
                        <a:pt x="58676" y="226695"/>
                        <a:pt x="58676" y="225743"/>
                      </a:cubicBezTo>
                      <a:cubicBezTo>
                        <a:pt x="57725" y="224790"/>
                        <a:pt x="57725" y="224790"/>
                        <a:pt x="56773" y="223838"/>
                      </a:cubicBezTo>
                      <a:cubicBezTo>
                        <a:pt x="55821" y="222885"/>
                        <a:pt x="54870" y="220980"/>
                        <a:pt x="53918" y="220028"/>
                      </a:cubicBezTo>
                      <a:cubicBezTo>
                        <a:pt x="50111" y="215265"/>
                        <a:pt x="46305" y="210503"/>
                        <a:pt x="43450" y="205740"/>
                      </a:cubicBezTo>
                      <a:cubicBezTo>
                        <a:pt x="40595" y="200978"/>
                        <a:pt x="38692" y="196215"/>
                        <a:pt x="36788" y="191453"/>
                      </a:cubicBezTo>
                      <a:cubicBezTo>
                        <a:pt x="34885" y="186690"/>
                        <a:pt x="32030" y="181928"/>
                        <a:pt x="30126" y="176213"/>
                      </a:cubicBezTo>
                      <a:cubicBezTo>
                        <a:pt x="25368" y="166688"/>
                        <a:pt x="21562" y="156210"/>
                        <a:pt x="17755" y="146685"/>
                      </a:cubicBezTo>
                      <a:cubicBezTo>
                        <a:pt x="13948" y="137160"/>
                        <a:pt x="11093" y="126682"/>
                        <a:pt x="8238" y="117157"/>
                      </a:cubicBezTo>
                      <a:cubicBezTo>
                        <a:pt x="5384" y="107632"/>
                        <a:pt x="3480" y="97155"/>
                        <a:pt x="1577" y="87630"/>
                      </a:cubicBezTo>
                      <a:cubicBezTo>
                        <a:pt x="-327" y="78105"/>
                        <a:pt x="-327" y="67628"/>
                        <a:pt x="625" y="58103"/>
                      </a:cubicBezTo>
                      <a:cubicBezTo>
                        <a:pt x="1577" y="48578"/>
                        <a:pt x="3480" y="39053"/>
                        <a:pt x="5384" y="28575"/>
                      </a:cubicBezTo>
                      <a:cubicBezTo>
                        <a:pt x="6335" y="23813"/>
                        <a:pt x="9190" y="19050"/>
                        <a:pt x="14900" y="14288"/>
                      </a:cubicBezTo>
                      <a:cubicBezTo>
                        <a:pt x="15852" y="13335"/>
                        <a:pt x="17755" y="12382"/>
                        <a:pt x="19658" y="10478"/>
                      </a:cubicBezTo>
                      <a:lnTo>
                        <a:pt x="24417" y="6668"/>
                      </a:lnTo>
                      <a:cubicBezTo>
                        <a:pt x="25368" y="5715"/>
                        <a:pt x="26320" y="5715"/>
                        <a:pt x="28223" y="4763"/>
                      </a:cubicBezTo>
                      <a:cubicBezTo>
                        <a:pt x="30126" y="3810"/>
                        <a:pt x="32030" y="3810"/>
                        <a:pt x="33933" y="2857"/>
                      </a:cubicBezTo>
                      <a:lnTo>
                        <a:pt x="37740" y="1905"/>
                      </a:lnTo>
                      <a:lnTo>
                        <a:pt x="43450" y="953"/>
                      </a:lnTo>
                      <a:cubicBezTo>
                        <a:pt x="45353" y="953"/>
                        <a:pt x="48208" y="953"/>
                        <a:pt x="50111" y="0"/>
                      </a:cubicBezTo>
                      <a:lnTo>
                        <a:pt x="53918" y="0"/>
                      </a:lnTo>
                      <a:lnTo>
                        <a:pt x="58676" y="0"/>
                      </a:lnTo>
                      <a:lnTo>
                        <a:pt x="96742" y="1905"/>
                      </a:lnTo>
                      <a:lnTo>
                        <a:pt x="101500" y="2857"/>
                      </a:lnTo>
                      <a:lnTo>
                        <a:pt x="105307" y="3810"/>
                      </a:lnTo>
                      <a:cubicBezTo>
                        <a:pt x="107211" y="3810"/>
                        <a:pt x="110066" y="4763"/>
                        <a:pt x="111969" y="4763"/>
                      </a:cubicBezTo>
                      <a:lnTo>
                        <a:pt x="117679" y="5715"/>
                      </a:lnTo>
                      <a:lnTo>
                        <a:pt x="121485" y="6668"/>
                      </a:lnTo>
                      <a:cubicBezTo>
                        <a:pt x="124340" y="7620"/>
                        <a:pt x="126244" y="7620"/>
                        <a:pt x="127195" y="8572"/>
                      </a:cubicBezTo>
                      <a:cubicBezTo>
                        <a:pt x="129099" y="9525"/>
                        <a:pt x="130050" y="9525"/>
                        <a:pt x="131002" y="10478"/>
                      </a:cubicBezTo>
                      <a:lnTo>
                        <a:pt x="135760" y="14288"/>
                      </a:lnTo>
                      <a:cubicBezTo>
                        <a:pt x="137663" y="15240"/>
                        <a:pt x="138615" y="17145"/>
                        <a:pt x="139567" y="18097"/>
                      </a:cubicBezTo>
                      <a:cubicBezTo>
                        <a:pt x="145277" y="22860"/>
                        <a:pt x="147180" y="27622"/>
                        <a:pt x="148132" y="32385"/>
                      </a:cubicBezTo>
                      <a:cubicBezTo>
                        <a:pt x="150986" y="41910"/>
                        <a:pt x="151938" y="51435"/>
                        <a:pt x="152890" y="60960"/>
                      </a:cubicBezTo>
                      <a:cubicBezTo>
                        <a:pt x="153841" y="70485"/>
                        <a:pt x="153841" y="80010"/>
                        <a:pt x="151938" y="89535"/>
                      </a:cubicBezTo>
                      <a:cubicBezTo>
                        <a:pt x="150986" y="99060"/>
                        <a:pt x="149083" y="108585"/>
                        <a:pt x="146228" y="118110"/>
                      </a:cubicBezTo>
                      <a:cubicBezTo>
                        <a:pt x="144325" y="127635"/>
                        <a:pt x="141470" y="137160"/>
                        <a:pt x="138615" y="146685"/>
                      </a:cubicBezTo>
                      <a:cubicBezTo>
                        <a:pt x="135760" y="156210"/>
                        <a:pt x="131953" y="165735"/>
                        <a:pt x="128147" y="175260"/>
                      </a:cubicBezTo>
                      <a:cubicBezTo>
                        <a:pt x="126244" y="180022"/>
                        <a:pt x="124340" y="184785"/>
                        <a:pt x="122437" y="189547"/>
                      </a:cubicBezTo>
                      <a:cubicBezTo>
                        <a:pt x="120533" y="194310"/>
                        <a:pt x="119582" y="199072"/>
                        <a:pt x="116727" y="203835"/>
                      </a:cubicBezTo>
                      <a:cubicBezTo>
                        <a:pt x="114824" y="208597"/>
                        <a:pt x="111969" y="213360"/>
                        <a:pt x="108162" y="218122"/>
                      </a:cubicBezTo>
                      <a:cubicBezTo>
                        <a:pt x="107211" y="219075"/>
                        <a:pt x="106259" y="220980"/>
                        <a:pt x="105307" y="221932"/>
                      </a:cubicBezTo>
                      <a:cubicBezTo>
                        <a:pt x="105307" y="222885"/>
                        <a:pt x="104355" y="222885"/>
                        <a:pt x="104355" y="223838"/>
                      </a:cubicBezTo>
                      <a:cubicBezTo>
                        <a:pt x="103404" y="224790"/>
                        <a:pt x="103404" y="224790"/>
                        <a:pt x="102452" y="225743"/>
                      </a:cubicBezTo>
                      <a:lnTo>
                        <a:pt x="101500" y="226695"/>
                      </a:lnTo>
                      <a:lnTo>
                        <a:pt x="100549" y="227647"/>
                      </a:lnTo>
                      <a:cubicBezTo>
                        <a:pt x="99597" y="228600"/>
                        <a:pt x="98646" y="228600"/>
                        <a:pt x="97694" y="229553"/>
                      </a:cubicBezTo>
                      <a:cubicBezTo>
                        <a:pt x="96742" y="230505"/>
                        <a:pt x="94839" y="230505"/>
                        <a:pt x="92936" y="231457"/>
                      </a:cubicBezTo>
                      <a:cubicBezTo>
                        <a:pt x="91032" y="232410"/>
                        <a:pt x="90080" y="232410"/>
                        <a:pt x="87226" y="233363"/>
                      </a:cubicBezTo>
                      <a:lnTo>
                        <a:pt x="77709" y="23526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79" name="Google Shape;2379;p48"/>
              <p:cNvGrpSpPr/>
              <p:nvPr/>
            </p:nvGrpSpPr>
            <p:grpSpPr>
              <a:xfrm>
                <a:off x="6029800" y="2907632"/>
                <a:ext cx="795305" cy="638863"/>
                <a:chOff x="7140625" y="3451707"/>
                <a:chExt cx="795305" cy="638863"/>
              </a:xfrm>
            </p:grpSpPr>
            <p:grpSp>
              <p:nvGrpSpPr>
                <p:cNvPr id="2380" name="Google Shape;2380;p48"/>
                <p:cNvGrpSpPr/>
                <p:nvPr/>
              </p:nvGrpSpPr>
              <p:grpSpPr>
                <a:xfrm>
                  <a:off x="7557879" y="3824696"/>
                  <a:ext cx="160637" cy="260361"/>
                  <a:chOff x="7918035" y="4371022"/>
                  <a:chExt cx="74868" cy="121341"/>
                </a:xfrm>
              </p:grpSpPr>
              <p:sp>
                <p:nvSpPr>
                  <p:cNvPr id="2381" name="Google Shape;2381;p48"/>
                  <p:cNvSpPr/>
                  <p:nvPr/>
                </p:nvSpPr>
                <p:spPr>
                  <a:xfrm>
                    <a:off x="7918035" y="4371022"/>
                    <a:ext cx="74868" cy="121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868" h="121341" extrusionOk="0">
                        <a:moveTo>
                          <a:pt x="381" y="3810"/>
                        </a:moveTo>
                        <a:cubicBezTo>
                          <a:pt x="7042" y="24765"/>
                          <a:pt x="21317" y="44768"/>
                          <a:pt x="32737" y="64770"/>
                        </a:cubicBezTo>
                        <a:cubicBezTo>
                          <a:pt x="44156" y="84772"/>
                          <a:pt x="57480" y="102870"/>
                          <a:pt x="72706" y="120968"/>
                        </a:cubicBezTo>
                        <a:cubicBezTo>
                          <a:pt x="73658" y="121920"/>
                          <a:pt x="75561" y="120968"/>
                          <a:pt x="74609" y="119063"/>
                        </a:cubicBezTo>
                        <a:cubicBezTo>
                          <a:pt x="64141" y="98108"/>
                          <a:pt x="53673" y="79058"/>
                          <a:pt x="41302" y="59055"/>
                        </a:cubicBezTo>
                        <a:cubicBezTo>
                          <a:pt x="35592" y="49530"/>
                          <a:pt x="29882" y="39053"/>
                          <a:pt x="25123" y="29528"/>
                        </a:cubicBezTo>
                        <a:cubicBezTo>
                          <a:pt x="19414" y="20003"/>
                          <a:pt x="13704" y="9525"/>
                          <a:pt x="7042" y="953"/>
                        </a:cubicBezTo>
                        <a:cubicBezTo>
                          <a:pt x="4187" y="-953"/>
                          <a:pt x="-1523" y="0"/>
                          <a:pt x="381" y="381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2" name="Google Shape;2382;p48"/>
                  <p:cNvSpPr/>
                  <p:nvPr/>
                </p:nvSpPr>
                <p:spPr>
                  <a:xfrm>
                    <a:off x="7918035" y="4371022"/>
                    <a:ext cx="74868" cy="121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868" h="121341" extrusionOk="0">
                        <a:moveTo>
                          <a:pt x="381" y="3810"/>
                        </a:moveTo>
                        <a:cubicBezTo>
                          <a:pt x="7042" y="24765"/>
                          <a:pt x="21317" y="44768"/>
                          <a:pt x="32737" y="64770"/>
                        </a:cubicBezTo>
                        <a:cubicBezTo>
                          <a:pt x="44156" y="84772"/>
                          <a:pt x="57480" y="102870"/>
                          <a:pt x="72706" y="120968"/>
                        </a:cubicBezTo>
                        <a:cubicBezTo>
                          <a:pt x="73658" y="121920"/>
                          <a:pt x="75561" y="120968"/>
                          <a:pt x="74609" y="119063"/>
                        </a:cubicBezTo>
                        <a:cubicBezTo>
                          <a:pt x="64141" y="98108"/>
                          <a:pt x="53673" y="79058"/>
                          <a:pt x="41302" y="59055"/>
                        </a:cubicBezTo>
                        <a:cubicBezTo>
                          <a:pt x="35592" y="49530"/>
                          <a:pt x="29882" y="39053"/>
                          <a:pt x="25123" y="29528"/>
                        </a:cubicBezTo>
                        <a:cubicBezTo>
                          <a:pt x="19414" y="20003"/>
                          <a:pt x="13704" y="9525"/>
                          <a:pt x="7042" y="953"/>
                        </a:cubicBezTo>
                        <a:cubicBezTo>
                          <a:pt x="4187" y="-953"/>
                          <a:pt x="-1523" y="0"/>
                          <a:pt x="381" y="381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83" name="Google Shape;2383;p48"/>
                <p:cNvGrpSpPr/>
                <p:nvPr/>
              </p:nvGrpSpPr>
              <p:grpSpPr>
                <a:xfrm>
                  <a:off x="7577074" y="3832871"/>
                  <a:ext cx="237411" cy="254229"/>
                  <a:chOff x="7926981" y="4374832"/>
                  <a:chExt cx="110650" cy="118483"/>
                </a:xfrm>
              </p:grpSpPr>
              <p:sp>
                <p:nvSpPr>
                  <p:cNvPr id="2384" name="Google Shape;2384;p48"/>
                  <p:cNvSpPr/>
                  <p:nvPr/>
                </p:nvSpPr>
                <p:spPr>
                  <a:xfrm>
                    <a:off x="7926981" y="4374832"/>
                    <a:ext cx="110650" cy="118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650" h="118483" extrusionOk="0">
                        <a:moveTo>
                          <a:pt x="0" y="1905"/>
                        </a:moveTo>
                        <a:cubicBezTo>
                          <a:pt x="13323" y="22860"/>
                          <a:pt x="32356" y="40958"/>
                          <a:pt x="48534" y="60008"/>
                        </a:cubicBezTo>
                        <a:cubicBezTo>
                          <a:pt x="67567" y="80963"/>
                          <a:pt x="86600" y="100965"/>
                          <a:pt x="108488" y="118110"/>
                        </a:cubicBezTo>
                        <a:cubicBezTo>
                          <a:pt x="109440" y="119063"/>
                          <a:pt x="111343" y="118110"/>
                          <a:pt x="110392" y="116205"/>
                        </a:cubicBezTo>
                        <a:cubicBezTo>
                          <a:pt x="94213" y="95250"/>
                          <a:pt x="76132" y="75248"/>
                          <a:pt x="58051" y="56198"/>
                        </a:cubicBezTo>
                        <a:cubicBezTo>
                          <a:pt x="39969" y="37148"/>
                          <a:pt x="22839" y="16193"/>
                          <a:pt x="1903" y="0"/>
                        </a:cubicBezTo>
                        <a:cubicBezTo>
                          <a:pt x="951" y="0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5" name="Google Shape;2385;p48"/>
                  <p:cNvSpPr/>
                  <p:nvPr/>
                </p:nvSpPr>
                <p:spPr>
                  <a:xfrm>
                    <a:off x="7926981" y="4374832"/>
                    <a:ext cx="110650" cy="118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650" h="118483" extrusionOk="0">
                        <a:moveTo>
                          <a:pt x="0" y="1905"/>
                        </a:moveTo>
                        <a:cubicBezTo>
                          <a:pt x="13323" y="22860"/>
                          <a:pt x="32356" y="40958"/>
                          <a:pt x="48534" y="60008"/>
                        </a:cubicBezTo>
                        <a:cubicBezTo>
                          <a:pt x="67567" y="80963"/>
                          <a:pt x="86600" y="100965"/>
                          <a:pt x="108488" y="118110"/>
                        </a:cubicBezTo>
                        <a:cubicBezTo>
                          <a:pt x="109440" y="119063"/>
                          <a:pt x="111343" y="118110"/>
                          <a:pt x="110392" y="116205"/>
                        </a:cubicBezTo>
                        <a:cubicBezTo>
                          <a:pt x="94213" y="95250"/>
                          <a:pt x="76132" y="75248"/>
                          <a:pt x="58051" y="56198"/>
                        </a:cubicBezTo>
                        <a:cubicBezTo>
                          <a:pt x="39969" y="37148"/>
                          <a:pt x="22839" y="16193"/>
                          <a:pt x="1903" y="0"/>
                        </a:cubicBezTo>
                        <a:cubicBezTo>
                          <a:pt x="951" y="0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86" name="Google Shape;2386;p48"/>
                <p:cNvGrpSpPr/>
                <p:nvPr/>
              </p:nvGrpSpPr>
              <p:grpSpPr>
                <a:xfrm>
                  <a:off x="7580355" y="3826183"/>
                  <a:ext cx="295385" cy="201404"/>
                  <a:chOff x="7928510" y="4371715"/>
                  <a:chExt cx="137670" cy="93864"/>
                </a:xfrm>
              </p:grpSpPr>
              <p:sp>
                <p:nvSpPr>
                  <p:cNvPr id="2387" name="Google Shape;2387;p48"/>
                  <p:cNvSpPr/>
                  <p:nvPr/>
                </p:nvSpPr>
                <p:spPr>
                  <a:xfrm>
                    <a:off x="7928510" y="4371715"/>
                    <a:ext cx="137670" cy="9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70" h="93864" extrusionOk="0">
                        <a:moveTo>
                          <a:pt x="373" y="2165"/>
                        </a:moveTo>
                        <a:cubicBezTo>
                          <a:pt x="18455" y="20262"/>
                          <a:pt x="42246" y="33597"/>
                          <a:pt x="63183" y="47885"/>
                        </a:cubicBezTo>
                        <a:cubicBezTo>
                          <a:pt x="86974" y="64077"/>
                          <a:pt x="109813" y="79317"/>
                          <a:pt x="135508" y="93605"/>
                        </a:cubicBezTo>
                        <a:cubicBezTo>
                          <a:pt x="136460" y="94557"/>
                          <a:pt x="138363" y="92652"/>
                          <a:pt x="137412" y="91700"/>
                        </a:cubicBezTo>
                        <a:cubicBezTo>
                          <a:pt x="116475" y="73602"/>
                          <a:pt x="94587" y="57410"/>
                          <a:pt x="71747" y="42170"/>
                        </a:cubicBezTo>
                        <a:cubicBezTo>
                          <a:pt x="49859" y="26929"/>
                          <a:pt x="27020" y="9785"/>
                          <a:pt x="2277" y="260"/>
                        </a:cubicBezTo>
                        <a:cubicBezTo>
                          <a:pt x="373" y="-693"/>
                          <a:pt x="-578" y="1212"/>
                          <a:pt x="373" y="216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8" name="Google Shape;2388;p48"/>
                  <p:cNvSpPr/>
                  <p:nvPr/>
                </p:nvSpPr>
                <p:spPr>
                  <a:xfrm>
                    <a:off x="7928510" y="4371715"/>
                    <a:ext cx="137670" cy="9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70" h="93864" extrusionOk="0">
                        <a:moveTo>
                          <a:pt x="373" y="2165"/>
                        </a:moveTo>
                        <a:cubicBezTo>
                          <a:pt x="18455" y="20262"/>
                          <a:pt x="42246" y="33597"/>
                          <a:pt x="63183" y="47885"/>
                        </a:cubicBezTo>
                        <a:cubicBezTo>
                          <a:pt x="86974" y="64077"/>
                          <a:pt x="109813" y="79317"/>
                          <a:pt x="135508" y="93605"/>
                        </a:cubicBezTo>
                        <a:cubicBezTo>
                          <a:pt x="136460" y="94557"/>
                          <a:pt x="138363" y="92652"/>
                          <a:pt x="137412" y="91700"/>
                        </a:cubicBezTo>
                        <a:cubicBezTo>
                          <a:pt x="116475" y="73602"/>
                          <a:pt x="94587" y="57410"/>
                          <a:pt x="71747" y="42170"/>
                        </a:cubicBezTo>
                        <a:cubicBezTo>
                          <a:pt x="49859" y="26929"/>
                          <a:pt x="27020" y="9785"/>
                          <a:pt x="2277" y="260"/>
                        </a:cubicBezTo>
                        <a:cubicBezTo>
                          <a:pt x="373" y="-693"/>
                          <a:pt x="-578" y="1212"/>
                          <a:pt x="373" y="216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89" name="Google Shape;2389;p48"/>
                <p:cNvGrpSpPr/>
                <p:nvPr/>
              </p:nvGrpSpPr>
              <p:grpSpPr>
                <a:xfrm>
                  <a:off x="7187077" y="3518129"/>
                  <a:ext cx="298878" cy="182307"/>
                  <a:chOff x="7745215" y="4228147"/>
                  <a:chExt cx="139298" cy="84964"/>
                </a:xfrm>
              </p:grpSpPr>
              <p:sp>
                <p:nvSpPr>
                  <p:cNvPr id="2390" name="Google Shape;2390;p48"/>
                  <p:cNvSpPr/>
                  <p:nvPr/>
                </p:nvSpPr>
                <p:spPr>
                  <a:xfrm>
                    <a:off x="7745215" y="4228147"/>
                    <a:ext cx="139298" cy="849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98" h="84964" extrusionOk="0">
                        <a:moveTo>
                          <a:pt x="138942" y="81915"/>
                        </a:moveTo>
                        <a:cubicBezTo>
                          <a:pt x="118957" y="66675"/>
                          <a:pt x="95165" y="55245"/>
                          <a:pt x="73277" y="41910"/>
                        </a:cubicBezTo>
                        <a:cubicBezTo>
                          <a:pt x="49486" y="27622"/>
                          <a:pt x="25695" y="13335"/>
                          <a:pt x="952" y="0"/>
                        </a:cubicBezTo>
                        <a:cubicBezTo>
                          <a:pt x="0" y="0"/>
                          <a:pt x="0" y="0"/>
                          <a:pt x="0" y="953"/>
                        </a:cubicBezTo>
                        <a:cubicBezTo>
                          <a:pt x="20936" y="17145"/>
                          <a:pt x="43776" y="31433"/>
                          <a:pt x="65664" y="45720"/>
                        </a:cubicBezTo>
                        <a:cubicBezTo>
                          <a:pt x="87552" y="60008"/>
                          <a:pt x="111344" y="75247"/>
                          <a:pt x="136086" y="84772"/>
                        </a:cubicBezTo>
                        <a:cubicBezTo>
                          <a:pt x="138942" y="85725"/>
                          <a:pt x="139893" y="82868"/>
                          <a:pt x="138942" y="8191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1" name="Google Shape;2391;p48"/>
                  <p:cNvSpPr/>
                  <p:nvPr/>
                </p:nvSpPr>
                <p:spPr>
                  <a:xfrm>
                    <a:off x="7745215" y="4228147"/>
                    <a:ext cx="139298" cy="849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98" h="84964" extrusionOk="0">
                        <a:moveTo>
                          <a:pt x="138942" y="81915"/>
                        </a:moveTo>
                        <a:cubicBezTo>
                          <a:pt x="118957" y="66675"/>
                          <a:pt x="95165" y="55245"/>
                          <a:pt x="73277" y="41910"/>
                        </a:cubicBezTo>
                        <a:cubicBezTo>
                          <a:pt x="49486" y="27622"/>
                          <a:pt x="25695" y="13335"/>
                          <a:pt x="952" y="0"/>
                        </a:cubicBezTo>
                        <a:cubicBezTo>
                          <a:pt x="0" y="0"/>
                          <a:pt x="0" y="0"/>
                          <a:pt x="0" y="953"/>
                        </a:cubicBezTo>
                        <a:cubicBezTo>
                          <a:pt x="20936" y="17145"/>
                          <a:pt x="43776" y="31433"/>
                          <a:pt x="65664" y="45720"/>
                        </a:cubicBezTo>
                        <a:cubicBezTo>
                          <a:pt x="87552" y="60008"/>
                          <a:pt x="111344" y="75247"/>
                          <a:pt x="136086" y="84772"/>
                        </a:cubicBezTo>
                        <a:cubicBezTo>
                          <a:pt x="138942" y="85725"/>
                          <a:pt x="139893" y="82868"/>
                          <a:pt x="138942" y="8191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92" name="Google Shape;2392;p48"/>
                <p:cNvGrpSpPr/>
                <p:nvPr/>
              </p:nvGrpSpPr>
              <p:grpSpPr>
                <a:xfrm>
                  <a:off x="7259738" y="3527501"/>
                  <a:ext cx="214730" cy="167925"/>
                  <a:chOff x="7779080" y="4232515"/>
                  <a:chExt cx="100079" cy="78261"/>
                </a:xfrm>
              </p:grpSpPr>
              <p:sp>
                <p:nvSpPr>
                  <p:cNvPr id="2393" name="Google Shape;2393;p48"/>
                  <p:cNvSpPr/>
                  <p:nvPr/>
                </p:nvSpPr>
                <p:spPr>
                  <a:xfrm>
                    <a:off x="7779080" y="4232515"/>
                    <a:ext cx="100079" cy="78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079" h="78261" extrusionOk="0">
                        <a:moveTo>
                          <a:pt x="94608" y="77547"/>
                        </a:moveTo>
                        <a:cubicBezTo>
                          <a:pt x="97463" y="78500"/>
                          <a:pt x="97463" y="78500"/>
                          <a:pt x="99366" y="77547"/>
                        </a:cubicBezTo>
                        <a:cubicBezTo>
                          <a:pt x="100318" y="76595"/>
                          <a:pt x="100318" y="74690"/>
                          <a:pt x="99366" y="73737"/>
                        </a:cubicBezTo>
                        <a:cubicBezTo>
                          <a:pt x="68913" y="47067"/>
                          <a:pt x="34654" y="24207"/>
                          <a:pt x="1346" y="395"/>
                        </a:cubicBezTo>
                        <a:cubicBezTo>
                          <a:pt x="394" y="-558"/>
                          <a:pt x="-558" y="395"/>
                          <a:pt x="394" y="1347"/>
                        </a:cubicBezTo>
                        <a:cubicBezTo>
                          <a:pt x="15621" y="16587"/>
                          <a:pt x="30847" y="30875"/>
                          <a:pt x="47977" y="44210"/>
                        </a:cubicBezTo>
                        <a:cubicBezTo>
                          <a:pt x="52735" y="48972"/>
                          <a:pt x="89849" y="79452"/>
                          <a:pt x="94608" y="77547"/>
                        </a:cubicBezTo>
                        <a:cubicBezTo>
                          <a:pt x="93656" y="76595"/>
                          <a:pt x="93656" y="77547"/>
                          <a:pt x="94608" y="7754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4" name="Google Shape;2394;p48"/>
                  <p:cNvSpPr/>
                  <p:nvPr/>
                </p:nvSpPr>
                <p:spPr>
                  <a:xfrm>
                    <a:off x="7779080" y="4232515"/>
                    <a:ext cx="100079" cy="78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079" h="78261" extrusionOk="0">
                        <a:moveTo>
                          <a:pt x="94608" y="77547"/>
                        </a:moveTo>
                        <a:cubicBezTo>
                          <a:pt x="97463" y="78500"/>
                          <a:pt x="97463" y="78500"/>
                          <a:pt x="99366" y="77547"/>
                        </a:cubicBezTo>
                        <a:cubicBezTo>
                          <a:pt x="100318" y="76595"/>
                          <a:pt x="100318" y="74690"/>
                          <a:pt x="99366" y="73737"/>
                        </a:cubicBezTo>
                        <a:cubicBezTo>
                          <a:pt x="68913" y="47067"/>
                          <a:pt x="34654" y="24207"/>
                          <a:pt x="1346" y="395"/>
                        </a:cubicBezTo>
                        <a:cubicBezTo>
                          <a:pt x="394" y="-558"/>
                          <a:pt x="-558" y="395"/>
                          <a:pt x="394" y="1347"/>
                        </a:cubicBezTo>
                        <a:cubicBezTo>
                          <a:pt x="15621" y="16587"/>
                          <a:pt x="30847" y="30875"/>
                          <a:pt x="47977" y="44210"/>
                        </a:cubicBezTo>
                        <a:cubicBezTo>
                          <a:pt x="52735" y="48972"/>
                          <a:pt x="89849" y="79452"/>
                          <a:pt x="94608" y="77547"/>
                        </a:cubicBezTo>
                        <a:cubicBezTo>
                          <a:pt x="93656" y="76595"/>
                          <a:pt x="93656" y="77547"/>
                          <a:pt x="94608" y="7754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95" name="Google Shape;2395;p48"/>
                <p:cNvGrpSpPr/>
                <p:nvPr/>
              </p:nvGrpSpPr>
              <p:grpSpPr>
                <a:xfrm>
                  <a:off x="7507106" y="3458676"/>
                  <a:ext cx="31169" cy="254954"/>
                  <a:chOff x="7894371" y="4200439"/>
                  <a:chExt cx="14527" cy="118821"/>
                </a:xfrm>
              </p:grpSpPr>
              <p:sp>
                <p:nvSpPr>
                  <p:cNvPr id="2396" name="Google Shape;2396;p48"/>
                  <p:cNvSpPr/>
                  <p:nvPr/>
                </p:nvSpPr>
                <p:spPr>
                  <a:xfrm>
                    <a:off x="7894371" y="4200439"/>
                    <a:ext cx="14527" cy="118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7" h="118821" extrusionOk="0">
                        <a:moveTo>
                          <a:pt x="12624" y="118196"/>
                        </a:moveTo>
                        <a:cubicBezTo>
                          <a:pt x="14528" y="108671"/>
                          <a:pt x="14528" y="99146"/>
                          <a:pt x="14528" y="88668"/>
                        </a:cubicBezTo>
                        <a:cubicBezTo>
                          <a:pt x="14528" y="79143"/>
                          <a:pt x="12624" y="68666"/>
                          <a:pt x="12624" y="59141"/>
                        </a:cubicBezTo>
                        <a:cubicBezTo>
                          <a:pt x="10721" y="39138"/>
                          <a:pt x="8818" y="20088"/>
                          <a:pt x="4060" y="1038"/>
                        </a:cubicBezTo>
                        <a:cubicBezTo>
                          <a:pt x="3108" y="-867"/>
                          <a:pt x="253" y="86"/>
                          <a:pt x="253" y="1991"/>
                        </a:cubicBezTo>
                        <a:cubicBezTo>
                          <a:pt x="-698" y="21993"/>
                          <a:pt x="1204" y="42948"/>
                          <a:pt x="3108" y="62951"/>
                        </a:cubicBezTo>
                        <a:cubicBezTo>
                          <a:pt x="5011" y="81048"/>
                          <a:pt x="5011" y="100098"/>
                          <a:pt x="10721" y="117243"/>
                        </a:cubicBezTo>
                        <a:cubicBezTo>
                          <a:pt x="10721" y="119148"/>
                          <a:pt x="12624" y="119148"/>
                          <a:pt x="12624" y="11819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7" name="Google Shape;2397;p48"/>
                  <p:cNvSpPr/>
                  <p:nvPr/>
                </p:nvSpPr>
                <p:spPr>
                  <a:xfrm>
                    <a:off x="7894371" y="4200439"/>
                    <a:ext cx="14527" cy="118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7" h="118821" extrusionOk="0">
                        <a:moveTo>
                          <a:pt x="12624" y="118196"/>
                        </a:moveTo>
                        <a:cubicBezTo>
                          <a:pt x="14528" y="108671"/>
                          <a:pt x="14528" y="99146"/>
                          <a:pt x="14528" y="88668"/>
                        </a:cubicBezTo>
                        <a:cubicBezTo>
                          <a:pt x="14528" y="79143"/>
                          <a:pt x="12624" y="68666"/>
                          <a:pt x="12624" y="59141"/>
                        </a:cubicBezTo>
                        <a:cubicBezTo>
                          <a:pt x="10721" y="39138"/>
                          <a:pt x="8818" y="20088"/>
                          <a:pt x="4060" y="1038"/>
                        </a:cubicBezTo>
                        <a:cubicBezTo>
                          <a:pt x="3108" y="-867"/>
                          <a:pt x="253" y="86"/>
                          <a:pt x="253" y="1991"/>
                        </a:cubicBezTo>
                        <a:cubicBezTo>
                          <a:pt x="-698" y="21993"/>
                          <a:pt x="1204" y="42948"/>
                          <a:pt x="3108" y="62951"/>
                        </a:cubicBezTo>
                        <a:cubicBezTo>
                          <a:pt x="5011" y="81048"/>
                          <a:pt x="5011" y="100098"/>
                          <a:pt x="10721" y="117243"/>
                        </a:cubicBezTo>
                        <a:cubicBezTo>
                          <a:pt x="10721" y="119148"/>
                          <a:pt x="12624" y="119148"/>
                          <a:pt x="12624" y="11819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98" name="Google Shape;2398;p48"/>
                <p:cNvGrpSpPr/>
                <p:nvPr/>
              </p:nvGrpSpPr>
              <p:grpSpPr>
                <a:xfrm>
                  <a:off x="7542038" y="3451707"/>
                  <a:ext cx="24230" cy="217151"/>
                  <a:chOff x="7910652" y="4197191"/>
                  <a:chExt cx="11293" cy="101203"/>
                </a:xfrm>
              </p:grpSpPr>
              <p:sp>
                <p:nvSpPr>
                  <p:cNvPr id="2399" name="Google Shape;2399;p48"/>
                  <p:cNvSpPr/>
                  <p:nvPr/>
                </p:nvSpPr>
                <p:spPr>
                  <a:xfrm>
                    <a:off x="7910652" y="4197191"/>
                    <a:ext cx="11293" cy="101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3" h="101203" extrusionOk="0">
                        <a:moveTo>
                          <a:pt x="2054" y="100489"/>
                        </a:moveTo>
                        <a:cubicBezTo>
                          <a:pt x="10619" y="69056"/>
                          <a:pt x="12522" y="33814"/>
                          <a:pt x="10619" y="1429"/>
                        </a:cubicBezTo>
                        <a:cubicBezTo>
                          <a:pt x="10619" y="-476"/>
                          <a:pt x="7764" y="-476"/>
                          <a:pt x="7764" y="1429"/>
                        </a:cubicBezTo>
                        <a:cubicBezTo>
                          <a:pt x="1102" y="32861"/>
                          <a:pt x="-1753" y="67151"/>
                          <a:pt x="1102" y="100489"/>
                        </a:cubicBezTo>
                        <a:cubicBezTo>
                          <a:pt x="151" y="101441"/>
                          <a:pt x="2054" y="101441"/>
                          <a:pt x="2054" y="1004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0" name="Google Shape;2400;p48"/>
                  <p:cNvSpPr/>
                  <p:nvPr/>
                </p:nvSpPr>
                <p:spPr>
                  <a:xfrm>
                    <a:off x="7910652" y="4197191"/>
                    <a:ext cx="11293" cy="101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3" h="101203" extrusionOk="0">
                        <a:moveTo>
                          <a:pt x="2054" y="100489"/>
                        </a:moveTo>
                        <a:cubicBezTo>
                          <a:pt x="10619" y="69056"/>
                          <a:pt x="12522" y="33814"/>
                          <a:pt x="10619" y="1429"/>
                        </a:cubicBezTo>
                        <a:cubicBezTo>
                          <a:pt x="10619" y="-476"/>
                          <a:pt x="7764" y="-476"/>
                          <a:pt x="7764" y="1429"/>
                        </a:cubicBezTo>
                        <a:cubicBezTo>
                          <a:pt x="1102" y="32861"/>
                          <a:pt x="-1753" y="67151"/>
                          <a:pt x="1102" y="100489"/>
                        </a:cubicBezTo>
                        <a:cubicBezTo>
                          <a:pt x="151" y="101441"/>
                          <a:pt x="2054" y="101441"/>
                          <a:pt x="2054" y="1004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01" name="Google Shape;2401;p48"/>
                <p:cNvGrpSpPr/>
                <p:nvPr/>
              </p:nvGrpSpPr>
              <p:grpSpPr>
                <a:xfrm>
                  <a:off x="7558991" y="3464143"/>
                  <a:ext cx="71170" cy="197896"/>
                  <a:chOff x="7918553" y="4202987"/>
                  <a:chExt cx="33170" cy="92229"/>
                </a:xfrm>
              </p:grpSpPr>
              <p:sp>
                <p:nvSpPr>
                  <p:cNvPr id="2402" name="Google Shape;2402;p48"/>
                  <p:cNvSpPr/>
                  <p:nvPr/>
                </p:nvSpPr>
                <p:spPr>
                  <a:xfrm>
                    <a:off x="7918553" y="4202987"/>
                    <a:ext cx="33170" cy="92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70" h="92229" extrusionOk="0">
                        <a:moveTo>
                          <a:pt x="1766" y="91834"/>
                        </a:moveTo>
                        <a:cubicBezTo>
                          <a:pt x="11283" y="82309"/>
                          <a:pt x="15089" y="70880"/>
                          <a:pt x="18896" y="58497"/>
                        </a:cubicBezTo>
                        <a:cubicBezTo>
                          <a:pt x="25558" y="39447"/>
                          <a:pt x="29364" y="20397"/>
                          <a:pt x="33171" y="1347"/>
                        </a:cubicBezTo>
                        <a:cubicBezTo>
                          <a:pt x="33171" y="394"/>
                          <a:pt x="31267" y="-558"/>
                          <a:pt x="31267" y="394"/>
                        </a:cubicBezTo>
                        <a:cubicBezTo>
                          <a:pt x="18896" y="30875"/>
                          <a:pt x="11283" y="60402"/>
                          <a:pt x="814" y="90882"/>
                        </a:cubicBezTo>
                        <a:cubicBezTo>
                          <a:pt x="-1089" y="91834"/>
                          <a:pt x="814" y="92787"/>
                          <a:pt x="1766" y="9183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3" name="Google Shape;2403;p48"/>
                  <p:cNvSpPr/>
                  <p:nvPr/>
                </p:nvSpPr>
                <p:spPr>
                  <a:xfrm>
                    <a:off x="7918553" y="4202987"/>
                    <a:ext cx="33170" cy="92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70" h="92229" extrusionOk="0">
                        <a:moveTo>
                          <a:pt x="1766" y="91834"/>
                        </a:moveTo>
                        <a:cubicBezTo>
                          <a:pt x="11283" y="82309"/>
                          <a:pt x="15089" y="70880"/>
                          <a:pt x="18896" y="58497"/>
                        </a:cubicBezTo>
                        <a:cubicBezTo>
                          <a:pt x="25558" y="39447"/>
                          <a:pt x="29364" y="20397"/>
                          <a:pt x="33171" y="1347"/>
                        </a:cubicBezTo>
                        <a:cubicBezTo>
                          <a:pt x="33171" y="394"/>
                          <a:pt x="31267" y="-558"/>
                          <a:pt x="31267" y="394"/>
                        </a:cubicBezTo>
                        <a:cubicBezTo>
                          <a:pt x="18896" y="30875"/>
                          <a:pt x="11283" y="60402"/>
                          <a:pt x="814" y="90882"/>
                        </a:cubicBezTo>
                        <a:cubicBezTo>
                          <a:pt x="-1089" y="91834"/>
                          <a:pt x="814" y="92787"/>
                          <a:pt x="1766" y="9183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04" name="Google Shape;2404;p48"/>
                <p:cNvGrpSpPr/>
                <p:nvPr/>
              </p:nvGrpSpPr>
              <p:grpSpPr>
                <a:xfrm>
                  <a:off x="7140813" y="3798128"/>
                  <a:ext cx="301495" cy="85837"/>
                  <a:chOff x="7723653" y="4358640"/>
                  <a:chExt cx="140518" cy="40004"/>
                </a:xfrm>
              </p:grpSpPr>
              <p:sp>
                <p:nvSpPr>
                  <p:cNvPr id="2405" name="Google Shape;2405;p48"/>
                  <p:cNvSpPr/>
                  <p:nvPr/>
                </p:nvSpPr>
                <p:spPr>
                  <a:xfrm>
                    <a:off x="7723653" y="4358640"/>
                    <a:ext cx="140518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518" h="40004" extrusionOk="0">
                        <a:moveTo>
                          <a:pt x="139567" y="0"/>
                        </a:moveTo>
                        <a:cubicBezTo>
                          <a:pt x="91984" y="8572"/>
                          <a:pt x="45353" y="25717"/>
                          <a:pt x="625" y="38100"/>
                        </a:cubicBezTo>
                        <a:cubicBezTo>
                          <a:pt x="-327" y="38100"/>
                          <a:pt x="-327" y="40005"/>
                          <a:pt x="1577" y="40005"/>
                        </a:cubicBezTo>
                        <a:cubicBezTo>
                          <a:pt x="48208" y="31432"/>
                          <a:pt x="98646" y="21907"/>
                          <a:pt x="140518" y="953"/>
                        </a:cubicBezTo>
                        <a:cubicBezTo>
                          <a:pt x="140518" y="953"/>
                          <a:pt x="140518" y="0"/>
                          <a:pt x="13956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6" name="Google Shape;2406;p48"/>
                  <p:cNvSpPr/>
                  <p:nvPr/>
                </p:nvSpPr>
                <p:spPr>
                  <a:xfrm>
                    <a:off x="7723653" y="4358640"/>
                    <a:ext cx="140518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518" h="40004" extrusionOk="0">
                        <a:moveTo>
                          <a:pt x="139567" y="0"/>
                        </a:moveTo>
                        <a:cubicBezTo>
                          <a:pt x="91984" y="8572"/>
                          <a:pt x="45353" y="25717"/>
                          <a:pt x="625" y="38100"/>
                        </a:cubicBezTo>
                        <a:cubicBezTo>
                          <a:pt x="-327" y="38100"/>
                          <a:pt x="-327" y="40005"/>
                          <a:pt x="1577" y="40005"/>
                        </a:cubicBezTo>
                        <a:cubicBezTo>
                          <a:pt x="48208" y="31432"/>
                          <a:pt x="98646" y="21907"/>
                          <a:pt x="140518" y="953"/>
                        </a:cubicBezTo>
                        <a:cubicBezTo>
                          <a:pt x="140518" y="953"/>
                          <a:pt x="140518" y="0"/>
                          <a:pt x="13956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07" name="Google Shape;2407;p48"/>
                <p:cNvGrpSpPr/>
                <p:nvPr/>
              </p:nvGrpSpPr>
              <p:grpSpPr>
                <a:xfrm>
                  <a:off x="7140625" y="3791995"/>
                  <a:ext cx="280529" cy="38831"/>
                  <a:chOff x="7723565" y="4355782"/>
                  <a:chExt cx="130746" cy="18097"/>
                </a:xfrm>
              </p:grpSpPr>
              <p:sp>
                <p:nvSpPr>
                  <p:cNvPr id="2408" name="Google Shape;2408;p48"/>
                  <p:cNvSpPr/>
                  <p:nvPr/>
                </p:nvSpPr>
                <p:spPr>
                  <a:xfrm>
                    <a:off x="7723565" y="4355782"/>
                    <a:ext cx="130746" cy="18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746" h="18097" extrusionOk="0">
                        <a:moveTo>
                          <a:pt x="128235" y="0"/>
                        </a:moveTo>
                        <a:cubicBezTo>
                          <a:pt x="84460" y="953"/>
                          <a:pt x="41635" y="5715"/>
                          <a:pt x="714" y="17145"/>
                        </a:cubicBezTo>
                        <a:cubicBezTo>
                          <a:pt x="-238" y="17145"/>
                          <a:pt x="-238" y="18098"/>
                          <a:pt x="714" y="18098"/>
                        </a:cubicBezTo>
                        <a:cubicBezTo>
                          <a:pt x="43538" y="14288"/>
                          <a:pt x="85411" y="9525"/>
                          <a:pt x="128235" y="3810"/>
                        </a:cubicBezTo>
                        <a:cubicBezTo>
                          <a:pt x="132042" y="4763"/>
                          <a:pt x="131090" y="0"/>
                          <a:pt x="12823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9" name="Google Shape;2409;p48"/>
                  <p:cNvSpPr/>
                  <p:nvPr/>
                </p:nvSpPr>
                <p:spPr>
                  <a:xfrm>
                    <a:off x="7723565" y="4355782"/>
                    <a:ext cx="130746" cy="18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746" h="18097" extrusionOk="0">
                        <a:moveTo>
                          <a:pt x="128235" y="0"/>
                        </a:moveTo>
                        <a:cubicBezTo>
                          <a:pt x="84460" y="953"/>
                          <a:pt x="41635" y="5715"/>
                          <a:pt x="714" y="17145"/>
                        </a:cubicBezTo>
                        <a:cubicBezTo>
                          <a:pt x="-238" y="17145"/>
                          <a:pt x="-238" y="18098"/>
                          <a:pt x="714" y="18098"/>
                        </a:cubicBezTo>
                        <a:cubicBezTo>
                          <a:pt x="43538" y="14288"/>
                          <a:pt x="85411" y="9525"/>
                          <a:pt x="128235" y="3810"/>
                        </a:cubicBezTo>
                        <a:cubicBezTo>
                          <a:pt x="132042" y="4763"/>
                          <a:pt x="131090" y="0"/>
                          <a:pt x="12823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0" name="Google Shape;2410;p48"/>
                <p:cNvGrpSpPr/>
                <p:nvPr/>
              </p:nvGrpSpPr>
              <p:grpSpPr>
                <a:xfrm>
                  <a:off x="7246802" y="3764973"/>
                  <a:ext cx="184788" cy="22654"/>
                  <a:chOff x="7773051" y="4343188"/>
                  <a:chExt cx="86124" cy="10558"/>
                </a:xfrm>
              </p:grpSpPr>
              <p:sp>
                <p:nvSpPr>
                  <p:cNvPr id="2411" name="Google Shape;2411;p48"/>
                  <p:cNvSpPr/>
                  <p:nvPr/>
                </p:nvSpPr>
                <p:spPr>
                  <a:xfrm>
                    <a:off x="7773051" y="4343188"/>
                    <a:ext cx="86124" cy="10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4" h="10558" extrusionOk="0">
                        <a:moveTo>
                          <a:pt x="85411" y="5927"/>
                        </a:moveTo>
                        <a:cubicBezTo>
                          <a:pt x="57813" y="-1693"/>
                          <a:pt x="28312" y="212"/>
                          <a:pt x="714" y="212"/>
                        </a:cubicBezTo>
                        <a:cubicBezTo>
                          <a:pt x="-238" y="212"/>
                          <a:pt x="-238" y="2117"/>
                          <a:pt x="714" y="2117"/>
                        </a:cubicBezTo>
                        <a:cubicBezTo>
                          <a:pt x="28312" y="7832"/>
                          <a:pt x="57813" y="13547"/>
                          <a:pt x="85411" y="8784"/>
                        </a:cubicBezTo>
                        <a:cubicBezTo>
                          <a:pt x="86362" y="7832"/>
                          <a:pt x="86362" y="6879"/>
                          <a:pt x="85411" y="59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2" name="Google Shape;2412;p48"/>
                  <p:cNvSpPr/>
                  <p:nvPr/>
                </p:nvSpPr>
                <p:spPr>
                  <a:xfrm>
                    <a:off x="7773051" y="4343188"/>
                    <a:ext cx="86124" cy="10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4" h="10558" extrusionOk="0">
                        <a:moveTo>
                          <a:pt x="85411" y="5927"/>
                        </a:moveTo>
                        <a:cubicBezTo>
                          <a:pt x="57813" y="-1693"/>
                          <a:pt x="28312" y="212"/>
                          <a:pt x="714" y="212"/>
                        </a:cubicBezTo>
                        <a:cubicBezTo>
                          <a:pt x="-238" y="212"/>
                          <a:pt x="-238" y="2117"/>
                          <a:pt x="714" y="2117"/>
                        </a:cubicBezTo>
                        <a:cubicBezTo>
                          <a:pt x="28312" y="7832"/>
                          <a:pt x="57813" y="13547"/>
                          <a:pt x="85411" y="8784"/>
                        </a:cubicBezTo>
                        <a:cubicBezTo>
                          <a:pt x="86362" y="7832"/>
                          <a:pt x="86362" y="6879"/>
                          <a:pt x="85411" y="59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3" name="Google Shape;2413;p48"/>
                <p:cNvGrpSpPr/>
                <p:nvPr/>
              </p:nvGrpSpPr>
              <p:grpSpPr>
                <a:xfrm>
                  <a:off x="7302617" y="3814476"/>
                  <a:ext cx="140537" cy="107122"/>
                  <a:chOff x="7799065" y="4366259"/>
                  <a:chExt cx="65500" cy="49924"/>
                </a:xfrm>
              </p:grpSpPr>
              <p:sp>
                <p:nvSpPr>
                  <p:cNvPr id="2414" name="Google Shape;2414;p48"/>
                  <p:cNvSpPr/>
                  <p:nvPr/>
                </p:nvSpPr>
                <p:spPr>
                  <a:xfrm>
                    <a:off x="7799065" y="4366259"/>
                    <a:ext cx="65500" cy="4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00" h="49924" extrusionOk="0">
                        <a:moveTo>
                          <a:pt x="64155" y="0"/>
                        </a:moveTo>
                        <a:cubicBezTo>
                          <a:pt x="52735" y="4763"/>
                          <a:pt x="43218" y="15240"/>
                          <a:pt x="33702" y="22860"/>
                        </a:cubicBezTo>
                        <a:cubicBezTo>
                          <a:pt x="23234" y="31433"/>
                          <a:pt x="11814" y="40005"/>
                          <a:pt x="394" y="48578"/>
                        </a:cubicBezTo>
                        <a:cubicBezTo>
                          <a:pt x="-557" y="49530"/>
                          <a:pt x="394" y="50483"/>
                          <a:pt x="1346" y="49530"/>
                        </a:cubicBezTo>
                        <a:cubicBezTo>
                          <a:pt x="13717" y="43815"/>
                          <a:pt x="26089" y="38100"/>
                          <a:pt x="36557" y="29528"/>
                        </a:cubicBezTo>
                        <a:cubicBezTo>
                          <a:pt x="46073" y="21908"/>
                          <a:pt x="59397" y="12383"/>
                          <a:pt x="65106" y="953"/>
                        </a:cubicBezTo>
                        <a:cubicBezTo>
                          <a:pt x="66058" y="953"/>
                          <a:pt x="65106" y="0"/>
                          <a:pt x="6415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5" name="Google Shape;2415;p48"/>
                  <p:cNvSpPr/>
                  <p:nvPr/>
                </p:nvSpPr>
                <p:spPr>
                  <a:xfrm>
                    <a:off x="7799065" y="4366259"/>
                    <a:ext cx="65500" cy="4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00" h="49924" extrusionOk="0">
                        <a:moveTo>
                          <a:pt x="64155" y="0"/>
                        </a:moveTo>
                        <a:cubicBezTo>
                          <a:pt x="52735" y="4763"/>
                          <a:pt x="43218" y="15240"/>
                          <a:pt x="33702" y="22860"/>
                        </a:cubicBezTo>
                        <a:cubicBezTo>
                          <a:pt x="23234" y="31433"/>
                          <a:pt x="11814" y="40005"/>
                          <a:pt x="394" y="48578"/>
                        </a:cubicBezTo>
                        <a:cubicBezTo>
                          <a:pt x="-557" y="49530"/>
                          <a:pt x="394" y="50483"/>
                          <a:pt x="1346" y="49530"/>
                        </a:cubicBezTo>
                        <a:cubicBezTo>
                          <a:pt x="13717" y="43815"/>
                          <a:pt x="26089" y="38100"/>
                          <a:pt x="36557" y="29528"/>
                        </a:cubicBezTo>
                        <a:cubicBezTo>
                          <a:pt x="46073" y="21908"/>
                          <a:pt x="59397" y="12383"/>
                          <a:pt x="65106" y="953"/>
                        </a:cubicBezTo>
                        <a:cubicBezTo>
                          <a:pt x="66058" y="953"/>
                          <a:pt x="65106" y="0"/>
                          <a:pt x="6415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6" name="Google Shape;2416;p48"/>
                <p:cNvGrpSpPr/>
                <p:nvPr/>
              </p:nvGrpSpPr>
              <p:grpSpPr>
                <a:xfrm>
                  <a:off x="7466812" y="3882432"/>
                  <a:ext cx="62139" cy="208137"/>
                  <a:chOff x="7875591" y="4397930"/>
                  <a:chExt cx="28961" cy="97002"/>
                </a:xfrm>
              </p:grpSpPr>
              <p:sp>
                <p:nvSpPr>
                  <p:cNvPr id="2417" name="Google Shape;2417;p48"/>
                  <p:cNvSpPr/>
                  <p:nvPr/>
                </p:nvSpPr>
                <p:spPr>
                  <a:xfrm>
                    <a:off x="7875591" y="4397930"/>
                    <a:ext cx="28961" cy="97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61" h="97002" extrusionOk="0">
                        <a:moveTo>
                          <a:pt x="20936" y="714"/>
                        </a:moveTo>
                        <a:cubicBezTo>
                          <a:pt x="15226" y="33099"/>
                          <a:pt x="5710" y="63579"/>
                          <a:pt x="0" y="95012"/>
                        </a:cubicBezTo>
                        <a:cubicBezTo>
                          <a:pt x="0" y="96917"/>
                          <a:pt x="1903" y="97869"/>
                          <a:pt x="2855" y="95964"/>
                        </a:cubicBezTo>
                        <a:cubicBezTo>
                          <a:pt x="11420" y="75009"/>
                          <a:pt x="18082" y="54054"/>
                          <a:pt x="23791" y="32147"/>
                        </a:cubicBezTo>
                        <a:cubicBezTo>
                          <a:pt x="26646" y="22622"/>
                          <a:pt x="33308" y="9287"/>
                          <a:pt x="24743" y="714"/>
                        </a:cubicBezTo>
                        <a:cubicBezTo>
                          <a:pt x="23791" y="-238"/>
                          <a:pt x="20936" y="-238"/>
                          <a:pt x="20936" y="7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8" name="Google Shape;2418;p48"/>
                  <p:cNvSpPr/>
                  <p:nvPr/>
                </p:nvSpPr>
                <p:spPr>
                  <a:xfrm>
                    <a:off x="7875591" y="4397930"/>
                    <a:ext cx="28961" cy="97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61" h="97002" extrusionOk="0">
                        <a:moveTo>
                          <a:pt x="20936" y="714"/>
                        </a:moveTo>
                        <a:cubicBezTo>
                          <a:pt x="15226" y="33099"/>
                          <a:pt x="5710" y="63579"/>
                          <a:pt x="0" y="95012"/>
                        </a:cubicBezTo>
                        <a:cubicBezTo>
                          <a:pt x="0" y="96917"/>
                          <a:pt x="1903" y="97869"/>
                          <a:pt x="2855" y="95964"/>
                        </a:cubicBezTo>
                        <a:cubicBezTo>
                          <a:pt x="11420" y="75009"/>
                          <a:pt x="18082" y="54054"/>
                          <a:pt x="23791" y="32147"/>
                        </a:cubicBezTo>
                        <a:cubicBezTo>
                          <a:pt x="26646" y="22622"/>
                          <a:pt x="33308" y="9287"/>
                          <a:pt x="24743" y="714"/>
                        </a:cubicBezTo>
                        <a:cubicBezTo>
                          <a:pt x="23791" y="-238"/>
                          <a:pt x="20936" y="-238"/>
                          <a:pt x="20936" y="7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9" name="Google Shape;2419;p48"/>
                <p:cNvGrpSpPr/>
                <p:nvPr/>
              </p:nvGrpSpPr>
              <p:grpSpPr>
                <a:xfrm>
                  <a:off x="7503566" y="3897957"/>
                  <a:ext cx="25114" cy="174353"/>
                  <a:chOff x="7892721" y="4405165"/>
                  <a:chExt cx="11705" cy="81257"/>
                </a:xfrm>
              </p:grpSpPr>
              <p:sp>
                <p:nvSpPr>
                  <p:cNvPr id="2420" name="Google Shape;2420;p48"/>
                  <p:cNvSpPr/>
                  <p:nvPr/>
                </p:nvSpPr>
                <p:spPr>
                  <a:xfrm>
                    <a:off x="7892721" y="4405165"/>
                    <a:ext cx="11705" cy="81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5" h="81257" extrusionOk="0">
                        <a:moveTo>
                          <a:pt x="7613" y="1100"/>
                        </a:moveTo>
                        <a:cubicBezTo>
                          <a:pt x="3807" y="27770"/>
                          <a:pt x="952" y="53487"/>
                          <a:pt x="0" y="80157"/>
                        </a:cubicBezTo>
                        <a:cubicBezTo>
                          <a:pt x="0" y="81110"/>
                          <a:pt x="1903" y="82062"/>
                          <a:pt x="2855" y="80157"/>
                        </a:cubicBezTo>
                        <a:cubicBezTo>
                          <a:pt x="11420" y="54440"/>
                          <a:pt x="13323" y="27770"/>
                          <a:pt x="10469" y="1100"/>
                        </a:cubicBezTo>
                        <a:cubicBezTo>
                          <a:pt x="11420" y="147"/>
                          <a:pt x="8565" y="-805"/>
                          <a:pt x="7613" y="110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1" name="Google Shape;2421;p48"/>
                  <p:cNvSpPr/>
                  <p:nvPr/>
                </p:nvSpPr>
                <p:spPr>
                  <a:xfrm>
                    <a:off x="7892721" y="4405165"/>
                    <a:ext cx="11705" cy="81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5" h="81257" extrusionOk="0">
                        <a:moveTo>
                          <a:pt x="7613" y="1100"/>
                        </a:moveTo>
                        <a:cubicBezTo>
                          <a:pt x="3807" y="27770"/>
                          <a:pt x="952" y="53487"/>
                          <a:pt x="0" y="80157"/>
                        </a:cubicBezTo>
                        <a:cubicBezTo>
                          <a:pt x="0" y="81110"/>
                          <a:pt x="1903" y="82062"/>
                          <a:pt x="2855" y="80157"/>
                        </a:cubicBezTo>
                        <a:cubicBezTo>
                          <a:pt x="11420" y="54440"/>
                          <a:pt x="13323" y="27770"/>
                          <a:pt x="10469" y="1100"/>
                        </a:cubicBezTo>
                        <a:cubicBezTo>
                          <a:pt x="11420" y="147"/>
                          <a:pt x="8565" y="-805"/>
                          <a:pt x="7613" y="110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2" name="Google Shape;2422;p48"/>
                <p:cNvGrpSpPr/>
                <p:nvPr/>
              </p:nvGrpSpPr>
              <p:grpSpPr>
                <a:xfrm>
                  <a:off x="7656706" y="3724144"/>
                  <a:ext cx="279224" cy="33421"/>
                  <a:chOff x="7964095" y="4324160"/>
                  <a:chExt cx="130138" cy="15576"/>
                </a:xfrm>
              </p:grpSpPr>
              <p:sp>
                <p:nvSpPr>
                  <p:cNvPr id="2423" name="Google Shape;2423;p48"/>
                  <p:cNvSpPr/>
                  <p:nvPr/>
                </p:nvSpPr>
                <p:spPr>
                  <a:xfrm>
                    <a:off x="7964095" y="4324160"/>
                    <a:ext cx="130138" cy="15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138" h="15576" extrusionOk="0">
                        <a:moveTo>
                          <a:pt x="0" y="13524"/>
                        </a:moveTo>
                        <a:cubicBezTo>
                          <a:pt x="20936" y="18287"/>
                          <a:pt x="43776" y="13524"/>
                          <a:pt x="64712" y="11619"/>
                        </a:cubicBezTo>
                        <a:cubicBezTo>
                          <a:pt x="86601" y="9714"/>
                          <a:pt x="107537" y="7809"/>
                          <a:pt x="129425" y="2094"/>
                        </a:cubicBezTo>
                        <a:cubicBezTo>
                          <a:pt x="130377" y="2094"/>
                          <a:pt x="130377" y="189"/>
                          <a:pt x="129425" y="189"/>
                        </a:cubicBezTo>
                        <a:cubicBezTo>
                          <a:pt x="106585" y="-763"/>
                          <a:pt x="83745" y="2094"/>
                          <a:pt x="60906" y="3999"/>
                        </a:cubicBezTo>
                        <a:cubicBezTo>
                          <a:pt x="40921" y="5904"/>
                          <a:pt x="19033" y="5904"/>
                          <a:pt x="952" y="12572"/>
                        </a:cubicBezTo>
                        <a:cubicBezTo>
                          <a:pt x="0" y="12572"/>
                          <a:pt x="0" y="13524"/>
                          <a:pt x="0" y="1352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4" name="Google Shape;2424;p48"/>
                  <p:cNvSpPr/>
                  <p:nvPr/>
                </p:nvSpPr>
                <p:spPr>
                  <a:xfrm>
                    <a:off x="7964095" y="4324160"/>
                    <a:ext cx="130138" cy="15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138" h="15576" extrusionOk="0">
                        <a:moveTo>
                          <a:pt x="0" y="13524"/>
                        </a:moveTo>
                        <a:cubicBezTo>
                          <a:pt x="20936" y="18287"/>
                          <a:pt x="43776" y="13524"/>
                          <a:pt x="64712" y="11619"/>
                        </a:cubicBezTo>
                        <a:cubicBezTo>
                          <a:pt x="86601" y="9714"/>
                          <a:pt x="107537" y="7809"/>
                          <a:pt x="129425" y="2094"/>
                        </a:cubicBezTo>
                        <a:cubicBezTo>
                          <a:pt x="130377" y="2094"/>
                          <a:pt x="130377" y="189"/>
                          <a:pt x="129425" y="189"/>
                        </a:cubicBezTo>
                        <a:cubicBezTo>
                          <a:pt x="106585" y="-763"/>
                          <a:pt x="83745" y="2094"/>
                          <a:pt x="60906" y="3999"/>
                        </a:cubicBezTo>
                        <a:cubicBezTo>
                          <a:pt x="40921" y="5904"/>
                          <a:pt x="19033" y="5904"/>
                          <a:pt x="952" y="12572"/>
                        </a:cubicBezTo>
                        <a:cubicBezTo>
                          <a:pt x="0" y="12572"/>
                          <a:pt x="0" y="13524"/>
                          <a:pt x="0" y="1352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5" name="Google Shape;2425;p48"/>
                <p:cNvGrpSpPr/>
                <p:nvPr/>
              </p:nvGrpSpPr>
              <p:grpSpPr>
                <a:xfrm>
                  <a:off x="7670442" y="3658593"/>
                  <a:ext cx="230090" cy="81468"/>
                  <a:chOff x="7970497" y="4293610"/>
                  <a:chExt cx="107238" cy="37968"/>
                </a:xfrm>
              </p:grpSpPr>
              <p:sp>
                <p:nvSpPr>
                  <p:cNvPr id="2426" name="Google Shape;2426;p48"/>
                  <p:cNvSpPr/>
                  <p:nvPr/>
                </p:nvSpPr>
                <p:spPr>
                  <a:xfrm>
                    <a:off x="7970497" y="4293610"/>
                    <a:ext cx="107238" cy="37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38" h="37968" extrusionOk="0">
                        <a:moveTo>
                          <a:pt x="259" y="35502"/>
                        </a:moveTo>
                        <a:cubicBezTo>
                          <a:pt x="5018" y="43122"/>
                          <a:pt x="30712" y="30740"/>
                          <a:pt x="36422" y="29787"/>
                        </a:cubicBezTo>
                        <a:cubicBezTo>
                          <a:pt x="60213" y="22167"/>
                          <a:pt x="84005" y="13595"/>
                          <a:pt x="106845" y="2165"/>
                        </a:cubicBezTo>
                        <a:cubicBezTo>
                          <a:pt x="107796" y="1212"/>
                          <a:pt x="106845" y="-693"/>
                          <a:pt x="105893" y="260"/>
                        </a:cubicBezTo>
                        <a:cubicBezTo>
                          <a:pt x="85908" y="5022"/>
                          <a:pt x="66875" y="10737"/>
                          <a:pt x="46891" y="17405"/>
                        </a:cubicBezTo>
                        <a:cubicBezTo>
                          <a:pt x="37374" y="20262"/>
                          <a:pt x="28809" y="23120"/>
                          <a:pt x="20244" y="26930"/>
                        </a:cubicBezTo>
                        <a:cubicBezTo>
                          <a:pt x="18341" y="27882"/>
                          <a:pt x="4066" y="34550"/>
                          <a:pt x="2163" y="33597"/>
                        </a:cubicBezTo>
                        <a:cubicBezTo>
                          <a:pt x="1211" y="33597"/>
                          <a:pt x="-692" y="34550"/>
                          <a:pt x="259" y="355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7" name="Google Shape;2427;p48"/>
                  <p:cNvSpPr/>
                  <p:nvPr/>
                </p:nvSpPr>
                <p:spPr>
                  <a:xfrm>
                    <a:off x="7970497" y="4293610"/>
                    <a:ext cx="107238" cy="37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38" h="37968" extrusionOk="0">
                        <a:moveTo>
                          <a:pt x="259" y="35502"/>
                        </a:moveTo>
                        <a:cubicBezTo>
                          <a:pt x="5018" y="43122"/>
                          <a:pt x="30712" y="30740"/>
                          <a:pt x="36422" y="29787"/>
                        </a:cubicBezTo>
                        <a:cubicBezTo>
                          <a:pt x="60213" y="22167"/>
                          <a:pt x="84005" y="13595"/>
                          <a:pt x="106845" y="2165"/>
                        </a:cubicBezTo>
                        <a:cubicBezTo>
                          <a:pt x="107796" y="1212"/>
                          <a:pt x="106845" y="-693"/>
                          <a:pt x="105893" y="260"/>
                        </a:cubicBezTo>
                        <a:cubicBezTo>
                          <a:pt x="85908" y="5022"/>
                          <a:pt x="66875" y="10737"/>
                          <a:pt x="46891" y="17405"/>
                        </a:cubicBezTo>
                        <a:cubicBezTo>
                          <a:pt x="37374" y="20262"/>
                          <a:pt x="28809" y="23120"/>
                          <a:pt x="20244" y="26930"/>
                        </a:cubicBezTo>
                        <a:cubicBezTo>
                          <a:pt x="18341" y="27882"/>
                          <a:pt x="4066" y="34550"/>
                          <a:pt x="2163" y="33597"/>
                        </a:cubicBezTo>
                        <a:cubicBezTo>
                          <a:pt x="1211" y="33597"/>
                          <a:pt x="-692" y="34550"/>
                          <a:pt x="259" y="355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8" name="Google Shape;2428;p48"/>
                <p:cNvGrpSpPr/>
                <p:nvPr/>
              </p:nvGrpSpPr>
              <p:grpSpPr>
                <a:xfrm>
                  <a:off x="7315714" y="3569222"/>
                  <a:ext cx="498215" cy="441456"/>
                  <a:chOff x="7805169" y="4251959"/>
                  <a:chExt cx="232203" cy="205740"/>
                </a:xfrm>
              </p:grpSpPr>
              <p:grpSp>
                <p:nvGrpSpPr>
                  <p:cNvPr id="2429" name="Google Shape;2429;p48"/>
                  <p:cNvGrpSpPr/>
                  <p:nvPr/>
                </p:nvGrpSpPr>
                <p:grpSpPr>
                  <a:xfrm>
                    <a:off x="7921270" y="4395787"/>
                    <a:ext cx="33307" cy="57150"/>
                    <a:chOff x="7921270" y="4395787"/>
                    <a:chExt cx="33307" cy="57150"/>
                  </a:xfrm>
                </p:grpSpPr>
                <p:sp>
                  <p:nvSpPr>
                    <p:cNvPr id="2430" name="Google Shape;2430;p48"/>
                    <p:cNvSpPr/>
                    <p:nvPr/>
                  </p:nvSpPr>
                  <p:spPr>
                    <a:xfrm>
                      <a:off x="7921270" y="4395787"/>
                      <a:ext cx="33307" cy="57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307" h="57150" extrusionOk="0">
                          <a:moveTo>
                            <a:pt x="16178" y="57150"/>
                          </a:moveTo>
                          <a:lnTo>
                            <a:pt x="33308" y="52388"/>
                          </a:lnTo>
                          <a:cubicBezTo>
                            <a:pt x="27598" y="35243"/>
                            <a:pt x="21888" y="17145"/>
                            <a:pt x="16178" y="0"/>
                          </a:cubicBezTo>
                          <a:lnTo>
                            <a:pt x="0" y="4763"/>
                          </a:lnTo>
                          <a:cubicBezTo>
                            <a:pt x="4758" y="21907"/>
                            <a:pt x="10469" y="40005"/>
                            <a:pt x="16178" y="571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31" name="Google Shape;2431;p48"/>
                    <p:cNvSpPr/>
                    <p:nvPr/>
                  </p:nvSpPr>
                  <p:spPr>
                    <a:xfrm>
                      <a:off x="7922831" y="4398644"/>
                      <a:ext cx="24134" cy="524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34" h="52473" extrusionOk="0">
                          <a:moveTo>
                            <a:pt x="5101" y="0"/>
                          </a:moveTo>
                          <a:lnTo>
                            <a:pt x="4150" y="953"/>
                          </a:lnTo>
                          <a:cubicBezTo>
                            <a:pt x="343" y="2858"/>
                            <a:pt x="-608" y="6668"/>
                            <a:pt x="343" y="10478"/>
                          </a:cubicBezTo>
                          <a:cubicBezTo>
                            <a:pt x="4150" y="25718"/>
                            <a:pt x="10811" y="38100"/>
                            <a:pt x="19376" y="51435"/>
                          </a:cubicBezTo>
                          <a:cubicBezTo>
                            <a:pt x="20328" y="53340"/>
                            <a:pt x="24134" y="52388"/>
                            <a:pt x="24134" y="50483"/>
                          </a:cubicBezTo>
                          <a:cubicBezTo>
                            <a:pt x="23183" y="35243"/>
                            <a:pt x="22231" y="20955"/>
                            <a:pt x="16521" y="6668"/>
                          </a:cubicBezTo>
                          <a:cubicBezTo>
                            <a:pt x="15569" y="3810"/>
                            <a:pt x="11763" y="953"/>
                            <a:pt x="7956" y="953"/>
                          </a:cubicBezTo>
                          <a:cubicBezTo>
                            <a:pt x="7005" y="0"/>
                            <a:pt x="6053" y="0"/>
                            <a:pt x="5101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32" name="Google Shape;2432;p48"/>
                  <p:cNvGrpSpPr/>
                  <p:nvPr/>
                </p:nvGrpSpPr>
                <p:grpSpPr>
                  <a:xfrm>
                    <a:off x="7944110" y="4393882"/>
                    <a:ext cx="33307" cy="57150"/>
                    <a:chOff x="7944110" y="4393882"/>
                    <a:chExt cx="33307" cy="57150"/>
                  </a:xfrm>
                </p:grpSpPr>
                <p:sp>
                  <p:nvSpPr>
                    <p:cNvPr id="2433" name="Google Shape;2433;p48"/>
                    <p:cNvSpPr/>
                    <p:nvPr/>
                  </p:nvSpPr>
                  <p:spPr>
                    <a:xfrm>
                      <a:off x="7944110" y="4393882"/>
                      <a:ext cx="33307" cy="57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307" h="57150" extrusionOk="0">
                          <a:moveTo>
                            <a:pt x="16178" y="57150"/>
                          </a:moveTo>
                          <a:lnTo>
                            <a:pt x="33308" y="52388"/>
                          </a:lnTo>
                          <a:cubicBezTo>
                            <a:pt x="27598" y="35243"/>
                            <a:pt x="21888" y="17145"/>
                            <a:pt x="16178" y="0"/>
                          </a:cubicBezTo>
                          <a:lnTo>
                            <a:pt x="0" y="4763"/>
                          </a:lnTo>
                          <a:cubicBezTo>
                            <a:pt x="5710" y="21908"/>
                            <a:pt x="11420" y="40005"/>
                            <a:pt x="16178" y="571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34" name="Google Shape;2434;p48"/>
                    <p:cNvSpPr/>
                    <p:nvPr/>
                  </p:nvSpPr>
                  <p:spPr>
                    <a:xfrm>
                      <a:off x="7946014" y="4396740"/>
                      <a:ext cx="23791" cy="524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791" h="52473" extrusionOk="0">
                          <a:moveTo>
                            <a:pt x="4758" y="0"/>
                          </a:moveTo>
                          <a:lnTo>
                            <a:pt x="3806" y="953"/>
                          </a:lnTo>
                          <a:cubicBezTo>
                            <a:pt x="0" y="2857"/>
                            <a:pt x="0" y="6667"/>
                            <a:pt x="0" y="10478"/>
                          </a:cubicBezTo>
                          <a:cubicBezTo>
                            <a:pt x="3806" y="25717"/>
                            <a:pt x="11419" y="38100"/>
                            <a:pt x="19033" y="51435"/>
                          </a:cubicBezTo>
                          <a:cubicBezTo>
                            <a:pt x="19984" y="53340"/>
                            <a:pt x="23791" y="52388"/>
                            <a:pt x="23791" y="50482"/>
                          </a:cubicBezTo>
                          <a:cubicBezTo>
                            <a:pt x="22839" y="35242"/>
                            <a:pt x="21888" y="20955"/>
                            <a:pt x="16178" y="5715"/>
                          </a:cubicBezTo>
                          <a:cubicBezTo>
                            <a:pt x="15226" y="1905"/>
                            <a:pt x="11419" y="0"/>
                            <a:pt x="7613" y="0"/>
                          </a:cubicBezTo>
                          <a:cubicBezTo>
                            <a:pt x="7613" y="0"/>
                            <a:pt x="5710" y="0"/>
                            <a:pt x="475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35" name="Google Shape;2435;p48"/>
                  <p:cNvGrpSpPr/>
                  <p:nvPr/>
                </p:nvGrpSpPr>
                <p:grpSpPr>
                  <a:xfrm>
                    <a:off x="7949820" y="4383405"/>
                    <a:ext cx="55195" cy="47625"/>
                    <a:chOff x="7949820" y="4383405"/>
                    <a:chExt cx="55195" cy="47625"/>
                  </a:xfrm>
                </p:grpSpPr>
                <p:sp>
                  <p:nvSpPr>
                    <p:cNvPr id="2436" name="Google Shape;2436;p48"/>
                    <p:cNvSpPr/>
                    <p:nvPr/>
                  </p:nvSpPr>
                  <p:spPr>
                    <a:xfrm>
                      <a:off x="7949820" y="4383405"/>
                      <a:ext cx="55195" cy="47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95" h="47625" extrusionOk="0">
                          <a:moveTo>
                            <a:pt x="43776" y="47625"/>
                          </a:moveTo>
                          <a:lnTo>
                            <a:pt x="55196" y="35242"/>
                          </a:lnTo>
                          <a:cubicBezTo>
                            <a:pt x="39970" y="23813"/>
                            <a:pt x="25695" y="11430"/>
                            <a:pt x="10469" y="0"/>
                          </a:cubicBezTo>
                          <a:lnTo>
                            <a:pt x="0" y="12382"/>
                          </a:lnTo>
                          <a:cubicBezTo>
                            <a:pt x="14275" y="24765"/>
                            <a:pt x="28550" y="36195"/>
                            <a:pt x="43776" y="476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37" name="Google Shape;2437;p48"/>
                    <p:cNvSpPr/>
                    <p:nvPr/>
                  </p:nvSpPr>
                  <p:spPr>
                    <a:xfrm>
                      <a:off x="7952637" y="4386176"/>
                      <a:ext cx="45393" cy="402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93" h="40280" extrusionOk="0">
                          <a:moveTo>
                            <a:pt x="990" y="4848"/>
                          </a:moveTo>
                          <a:lnTo>
                            <a:pt x="990" y="4848"/>
                          </a:lnTo>
                          <a:cubicBezTo>
                            <a:pt x="-913" y="8658"/>
                            <a:pt x="38" y="13421"/>
                            <a:pt x="2894" y="15326"/>
                          </a:cubicBezTo>
                          <a:cubicBezTo>
                            <a:pt x="14313" y="25804"/>
                            <a:pt x="27637" y="33423"/>
                            <a:pt x="41911" y="40091"/>
                          </a:cubicBezTo>
                          <a:cubicBezTo>
                            <a:pt x="43815" y="41043"/>
                            <a:pt x="46670" y="38186"/>
                            <a:pt x="44766" y="36281"/>
                          </a:cubicBezTo>
                          <a:cubicBezTo>
                            <a:pt x="35250" y="23898"/>
                            <a:pt x="25733" y="12468"/>
                            <a:pt x="13362" y="1991"/>
                          </a:cubicBezTo>
                          <a:cubicBezTo>
                            <a:pt x="10507" y="86"/>
                            <a:pt x="5749" y="-867"/>
                            <a:pt x="2894" y="1038"/>
                          </a:cubicBezTo>
                          <a:cubicBezTo>
                            <a:pt x="2894" y="2943"/>
                            <a:pt x="1942" y="2943"/>
                            <a:pt x="990" y="484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38" name="Google Shape;2438;p48"/>
                  <p:cNvGrpSpPr/>
                  <p:nvPr/>
                </p:nvGrpSpPr>
                <p:grpSpPr>
                  <a:xfrm>
                    <a:off x="7966950" y="4368165"/>
                    <a:ext cx="55196" cy="48577"/>
                    <a:chOff x="7966950" y="4368165"/>
                    <a:chExt cx="55196" cy="48577"/>
                  </a:xfrm>
                </p:grpSpPr>
                <p:sp>
                  <p:nvSpPr>
                    <p:cNvPr id="2439" name="Google Shape;2439;p48"/>
                    <p:cNvSpPr/>
                    <p:nvPr/>
                  </p:nvSpPr>
                  <p:spPr>
                    <a:xfrm>
                      <a:off x="7966950" y="4368165"/>
                      <a:ext cx="55196" cy="48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96" h="48577" extrusionOk="0">
                          <a:moveTo>
                            <a:pt x="43776" y="48578"/>
                          </a:moveTo>
                          <a:lnTo>
                            <a:pt x="55196" y="35242"/>
                          </a:lnTo>
                          <a:cubicBezTo>
                            <a:pt x="39970" y="23813"/>
                            <a:pt x="25695" y="11430"/>
                            <a:pt x="10469" y="0"/>
                          </a:cubicBezTo>
                          <a:lnTo>
                            <a:pt x="0" y="12382"/>
                          </a:lnTo>
                          <a:cubicBezTo>
                            <a:pt x="14275" y="24765"/>
                            <a:pt x="28550" y="36195"/>
                            <a:pt x="43776" y="4857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40" name="Google Shape;2440;p48"/>
                    <p:cNvSpPr/>
                    <p:nvPr/>
                  </p:nvSpPr>
                  <p:spPr>
                    <a:xfrm>
                      <a:off x="7969766" y="4371123"/>
                      <a:ext cx="46345" cy="400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345" h="40092" extrusionOk="0">
                          <a:moveTo>
                            <a:pt x="990" y="4661"/>
                          </a:moveTo>
                          <a:lnTo>
                            <a:pt x="990" y="4661"/>
                          </a:lnTo>
                          <a:cubicBezTo>
                            <a:pt x="-913" y="8471"/>
                            <a:pt x="39" y="13233"/>
                            <a:pt x="2894" y="15139"/>
                          </a:cubicBezTo>
                          <a:cubicBezTo>
                            <a:pt x="14314" y="25616"/>
                            <a:pt x="27636" y="33236"/>
                            <a:pt x="42863" y="39904"/>
                          </a:cubicBezTo>
                          <a:cubicBezTo>
                            <a:pt x="44766" y="40856"/>
                            <a:pt x="47621" y="37998"/>
                            <a:pt x="45718" y="36094"/>
                          </a:cubicBezTo>
                          <a:cubicBezTo>
                            <a:pt x="36201" y="23711"/>
                            <a:pt x="26685" y="12281"/>
                            <a:pt x="13362" y="1804"/>
                          </a:cubicBezTo>
                          <a:cubicBezTo>
                            <a:pt x="10507" y="-102"/>
                            <a:pt x="5748" y="-1054"/>
                            <a:pt x="2894" y="1804"/>
                          </a:cubicBezTo>
                          <a:cubicBezTo>
                            <a:pt x="2894" y="2756"/>
                            <a:pt x="1942" y="3708"/>
                            <a:pt x="990" y="466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41" name="Google Shape;2441;p48"/>
                  <p:cNvGrpSpPr/>
                  <p:nvPr/>
                </p:nvGrpSpPr>
                <p:grpSpPr>
                  <a:xfrm>
                    <a:off x="7970757" y="4355782"/>
                    <a:ext cx="59954" cy="31432"/>
                    <a:chOff x="7970757" y="4355782"/>
                    <a:chExt cx="59954" cy="31432"/>
                  </a:xfrm>
                </p:grpSpPr>
                <p:sp>
                  <p:nvSpPr>
                    <p:cNvPr id="2442" name="Google Shape;2442;p48"/>
                    <p:cNvSpPr/>
                    <p:nvPr/>
                  </p:nvSpPr>
                  <p:spPr>
                    <a:xfrm>
                      <a:off x="7970757" y="4355782"/>
                      <a:ext cx="59954" cy="314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954" h="31432" extrusionOk="0">
                          <a:moveTo>
                            <a:pt x="55196" y="31433"/>
                          </a:moveTo>
                          <a:lnTo>
                            <a:pt x="59954" y="15240"/>
                          </a:lnTo>
                          <a:lnTo>
                            <a:pt x="4758" y="0"/>
                          </a:lnTo>
                          <a:lnTo>
                            <a:pt x="0" y="16193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43" name="Google Shape;2443;p48"/>
                    <p:cNvSpPr/>
                    <p:nvPr/>
                  </p:nvSpPr>
                  <p:spPr>
                    <a:xfrm>
                      <a:off x="7972660" y="4356391"/>
                      <a:ext cx="55967" cy="24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967" h="24156" extrusionOk="0">
                          <a:moveTo>
                            <a:pt x="0" y="7964"/>
                          </a:moveTo>
                          <a:lnTo>
                            <a:pt x="0" y="8916"/>
                          </a:lnTo>
                          <a:cubicBezTo>
                            <a:pt x="0" y="12726"/>
                            <a:pt x="2855" y="15584"/>
                            <a:pt x="6662" y="16536"/>
                          </a:cubicBezTo>
                          <a:cubicBezTo>
                            <a:pt x="21888" y="22251"/>
                            <a:pt x="37114" y="23204"/>
                            <a:pt x="53292" y="24156"/>
                          </a:cubicBezTo>
                          <a:cubicBezTo>
                            <a:pt x="56147" y="24156"/>
                            <a:pt x="57099" y="20346"/>
                            <a:pt x="54244" y="19394"/>
                          </a:cubicBezTo>
                          <a:cubicBezTo>
                            <a:pt x="39970" y="11774"/>
                            <a:pt x="26646" y="4154"/>
                            <a:pt x="11420" y="344"/>
                          </a:cubicBezTo>
                          <a:cubicBezTo>
                            <a:pt x="7613" y="-609"/>
                            <a:pt x="3806" y="344"/>
                            <a:pt x="1903" y="4154"/>
                          </a:cubicBezTo>
                          <a:cubicBezTo>
                            <a:pt x="951" y="6059"/>
                            <a:pt x="951" y="7011"/>
                            <a:pt x="0" y="79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44" name="Google Shape;2444;p48"/>
                  <p:cNvGrpSpPr/>
                  <p:nvPr/>
                </p:nvGrpSpPr>
                <p:grpSpPr>
                  <a:xfrm>
                    <a:off x="7978370" y="4334827"/>
                    <a:ext cx="59002" cy="30479"/>
                    <a:chOff x="7978370" y="4334827"/>
                    <a:chExt cx="59002" cy="30479"/>
                  </a:xfrm>
                </p:grpSpPr>
                <p:sp>
                  <p:nvSpPr>
                    <p:cNvPr id="2445" name="Google Shape;2445;p48"/>
                    <p:cNvSpPr/>
                    <p:nvPr/>
                  </p:nvSpPr>
                  <p:spPr>
                    <a:xfrm>
                      <a:off x="7978370" y="4334827"/>
                      <a:ext cx="59002" cy="304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0479" extrusionOk="0">
                          <a:moveTo>
                            <a:pt x="54244" y="30480"/>
                          </a:moveTo>
                          <a:lnTo>
                            <a:pt x="59003" y="14288"/>
                          </a:lnTo>
                          <a:lnTo>
                            <a:pt x="3807" y="0"/>
                          </a:lnTo>
                          <a:lnTo>
                            <a:pt x="0" y="16192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46" name="Google Shape;2446;p48"/>
                    <p:cNvSpPr/>
                    <p:nvPr/>
                  </p:nvSpPr>
                  <p:spPr>
                    <a:xfrm>
                      <a:off x="7980273" y="4335436"/>
                      <a:ext cx="55968" cy="24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968" h="24156" extrusionOk="0">
                          <a:moveTo>
                            <a:pt x="0" y="7963"/>
                          </a:moveTo>
                          <a:lnTo>
                            <a:pt x="0" y="8916"/>
                          </a:lnTo>
                          <a:cubicBezTo>
                            <a:pt x="0" y="12726"/>
                            <a:pt x="2855" y="15583"/>
                            <a:pt x="6662" y="16536"/>
                          </a:cubicBezTo>
                          <a:cubicBezTo>
                            <a:pt x="21888" y="22251"/>
                            <a:pt x="37115" y="23204"/>
                            <a:pt x="53292" y="24156"/>
                          </a:cubicBezTo>
                          <a:cubicBezTo>
                            <a:pt x="56148" y="24156"/>
                            <a:pt x="57099" y="20346"/>
                            <a:pt x="54244" y="19394"/>
                          </a:cubicBezTo>
                          <a:cubicBezTo>
                            <a:pt x="39970" y="11773"/>
                            <a:pt x="26646" y="4154"/>
                            <a:pt x="10468" y="344"/>
                          </a:cubicBezTo>
                          <a:cubicBezTo>
                            <a:pt x="6662" y="-609"/>
                            <a:pt x="2855" y="344"/>
                            <a:pt x="951" y="4154"/>
                          </a:cubicBezTo>
                          <a:cubicBezTo>
                            <a:pt x="0" y="6058"/>
                            <a:pt x="0" y="7011"/>
                            <a:pt x="0" y="796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47" name="Google Shape;2447;p48"/>
                  <p:cNvGrpSpPr/>
                  <p:nvPr/>
                </p:nvGrpSpPr>
                <p:grpSpPr>
                  <a:xfrm>
                    <a:off x="7970757" y="4312919"/>
                    <a:ext cx="59002" cy="33337"/>
                    <a:chOff x="7970757" y="4312919"/>
                    <a:chExt cx="59002" cy="33337"/>
                  </a:xfrm>
                </p:grpSpPr>
                <p:sp>
                  <p:nvSpPr>
                    <p:cNvPr id="2448" name="Google Shape;2448;p48"/>
                    <p:cNvSpPr/>
                    <p:nvPr/>
                  </p:nvSpPr>
                  <p:spPr>
                    <a:xfrm>
                      <a:off x="7970757" y="4312919"/>
                      <a:ext cx="59002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3337" extrusionOk="0">
                          <a:moveTo>
                            <a:pt x="59003" y="16193"/>
                          </a:moveTo>
                          <a:lnTo>
                            <a:pt x="53292" y="0"/>
                          </a:lnTo>
                          <a:cubicBezTo>
                            <a:pt x="35211" y="5715"/>
                            <a:pt x="17130" y="11430"/>
                            <a:pt x="0" y="17145"/>
                          </a:cubicBezTo>
                          <a:lnTo>
                            <a:pt x="5710" y="33338"/>
                          </a:lnTo>
                          <a:cubicBezTo>
                            <a:pt x="23791" y="27623"/>
                            <a:pt x="41873" y="21908"/>
                            <a:pt x="59003" y="1619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49" name="Google Shape;2449;p48"/>
                    <p:cNvSpPr/>
                    <p:nvPr/>
                  </p:nvSpPr>
                  <p:spPr>
                    <a:xfrm>
                      <a:off x="7971708" y="4320540"/>
                      <a:ext cx="55234" cy="228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34" h="22859" extrusionOk="0">
                          <a:moveTo>
                            <a:pt x="1903" y="18097"/>
                          </a:moveTo>
                          <a:lnTo>
                            <a:pt x="1903" y="18097"/>
                          </a:lnTo>
                          <a:cubicBezTo>
                            <a:pt x="4758" y="21907"/>
                            <a:pt x="8565" y="22860"/>
                            <a:pt x="12372" y="22860"/>
                          </a:cubicBezTo>
                          <a:cubicBezTo>
                            <a:pt x="27598" y="19050"/>
                            <a:pt x="40922" y="12382"/>
                            <a:pt x="54244" y="4763"/>
                          </a:cubicBezTo>
                          <a:cubicBezTo>
                            <a:pt x="56148" y="3810"/>
                            <a:pt x="55196" y="0"/>
                            <a:pt x="52341" y="0"/>
                          </a:cubicBezTo>
                          <a:cubicBezTo>
                            <a:pt x="36163" y="953"/>
                            <a:pt x="20936" y="1905"/>
                            <a:pt x="5710" y="7620"/>
                          </a:cubicBezTo>
                          <a:cubicBezTo>
                            <a:pt x="1903" y="8572"/>
                            <a:pt x="0" y="12382"/>
                            <a:pt x="0" y="15240"/>
                          </a:cubicBezTo>
                          <a:cubicBezTo>
                            <a:pt x="952" y="16192"/>
                            <a:pt x="1903" y="17145"/>
                            <a:pt x="1903" y="1809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50" name="Google Shape;2450;p48"/>
                  <p:cNvGrpSpPr/>
                  <p:nvPr/>
                </p:nvGrpSpPr>
                <p:grpSpPr>
                  <a:xfrm>
                    <a:off x="7965998" y="4291012"/>
                    <a:ext cx="59002" cy="33337"/>
                    <a:chOff x="7965998" y="4291012"/>
                    <a:chExt cx="59002" cy="33337"/>
                  </a:xfrm>
                </p:grpSpPr>
                <p:sp>
                  <p:nvSpPr>
                    <p:cNvPr id="2451" name="Google Shape;2451;p48"/>
                    <p:cNvSpPr/>
                    <p:nvPr/>
                  </p:nvSpPr>
                  <p:spPr>
                    <a:xfrm>
                      <a:off x="7965998" y="4291012"/>
                      <a:ext cx="59002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3337" extrusionOk="0">
                          <a:moveTo>
                            <a:pt x="59003" y="16193"/>
                          </a:moveTo>
                          <a:lnTo>
                            <a:pt x="53292" y="0"/>
                          </a:lnTo>
                          <a:cubicBezTo>
                            <a:pt x="35211" y="5715"/>
                            <a:pt x="17130" y="11430"/>
                            <a:pt x="0" y="17145"/>
                          </a:cubicBezTo>
                          <a:lnTo>
                            <a:pt x="5710" y="33338"/>
                          </a:lnTo>
                          <a:cubicBezTo>
                            <a:pt x="22840" y="27622"/>
                            <a:pt x="40921" y="21907"/>
                            <a:pt x="59003" y="1619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52" name="Google Shape;2452;p48"/>
                    <p:cNvSpPr/>
                    <p:nvPr/>
                  </p:nvSpPr>
                  <p:spPr>
                    <a:xfrm>
                      <a:off x="7966950" y="4297680"/>
                      <a:ext cx="55234" cy="23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34" h="23203" extrusionOk="0">
                          <a:moveTo>
                            <a:pt x="1903" y="19050"/>
                          </a:moveTo>
                          <a:lnTo>
                            <a:pt x="1903" y="19050"/>
                          </a:lnTo>
                          <a:cubicBezTo>
                            <a:pt x="4758" y="22860"/>
                            <a:pt x="8565" y="23813"/>
                            <a:pt x="12372" y="22860"/>
                          </a:cubicBezTo>
                          <a:cubicBezTo>
                            <a:pt x="27598" y="19050"/>
                            <a:pt x="40922" y="12382"/>
                            <a:pt x="54244" y="4763"/>
                          </a:cubicBezTo>
                          <a:cubicBezTo>
                            <a:pt x="56148" y="3810"/>
                            <a:pt x="55196" y="0"/>
                            <a:pt x="52341" y="0"/>
                          </a:cubicBezTo>
                          <a:cubicBezTo>
                            <a:pt x="36163" y="952"/>
                            <a:pt x="20936" y="2857"/>
                            <a:pt x="5710" y="7620"/>
                          </a:cubicBezTo>
                          <a:cubicBezTo>
                            <a:pt x="1903" y="8572"/>
                            <a:pt x="0" y="12382"/>
                            <a:pt x="0" y="15240"/>
                          </a:cubicBezTo>
                          <a:cubicBezTo>
                            <a:pt x="952" y="17145"/>
                            <a:pt x="952" y="18097"/>
                            <a:pt x="1903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53" name="Google Shape;2453;p48"/>
                  <p:cNvGrpSpPr/>
                  <p:nvPr/>
                </p:nvGrpSpPr>
                <p:grpSpPr>
                  <a:xfrm>
                    <a:off x="7953627" y="4266247"/>
                    <a:ext cx="42824" cy="54292"/>
                    <a:chOff x="7953627" y="4266247"/>
                    <a:chExt cx="42824" cy="54292"/>
                  </a:xfrm>
                </p:grpSpPr>
                <p:sp>
                  <p:nvSpPr>
                    <p:cNvPr id="2454" name="Google Shape;2454;p48"/>
                    <p:cNvSpPr/>
                    <p:nvPr/>
                  </p:nvSpPr>
                  <p:spPr>
                    <a:xfrm>
                      <a:off x="7953627" y="4266247"/>
                      <a:ext cx="42824" cy="54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24" h="54292" extrusionOk="0">
                          <a:moveTo>
                            <a:pt x="42824" y="8572"/>
                          </a:moveTo>
                          <a:lnTo>
                            <a:pt x="27598" y="0"/>
                          </a:lnTo>
                          <a:cubicBezTo>
                            <a:pt x="18081" y="15240"/>
                            <a:pt x="9517" y="30480"/>
                            <a:pt x="0" y="45720"/>
                          </a:cubicBezTo>
                          <a:lnTo>
                            <a:pt x="15226" y="54293"/>
                          </a:lnTo>
                          <a:cubicBezTo>
                            <a:pt x="24743" y="40005"/>
                            <a:pt x="34259" y="24765"/>
                            <a:pt x="42824" y="857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55" name="Google Shape;2455;p48"/>
                    <p:cNvSpPr/>
                    <p:nvPr/>
                  </p:nvSpPr>
                  <p:spPr>
                    <a:xfrm>
                      <a:off x="7956443" y="4271173"/>
                      <a:ext cx="34448" cy="467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448" h="46756" extrusionOk="0">
                          <a:moveTo>
                            <a:pt x="5748" y="46509"/>
                          </a:moveTo>
                          <a:lnTo>
                            <a:pt x="6700" y="46509"/>
                          </a:lnTo>
                          <a:cubicBezTo>
                            <a:pt x="10506" y="47462"/>
                            <a:pt x="14313" y="45557"/>
                            <a:pt x="16217" y="42699"/>
                          </a:cubicBezTo>
                          <a:cubicBezTo>
                            <a:pt x="25733" y="30317"/>
                            <a:pt x="29540" y="16982"/>
                            <a:pt x="34298" y="2694"/>
                          </a:cubicBezTo>
                          <a:cubicBezTo>
                            <a:pt x="35250" y="789"/>
                            <a:pt x="31443" y="-1116"/>
                            <a:pt x="29540" y="789"/>
                          </a:cubicBezTo>
                          <a:cubicBezTo>
                            <a:pt x="19072" y="11267"/>
                            <a:pt x="8604" y="21744"/>
                            <a:pt x="990" y="35079"/>
                          </a:cubicBezTo>
                          <a:cubicBezTo>
                            <a:pt x="-913" y="37937"/>
                            <a:pt x="39" y="42699"/>
                            <a:pt x="2893" y="44604"/>
                          </a:cubicBezTo>
                          <a:cubicBezTo>
                            <a:pt x="3845" y="45557"/>
                            <a:pt x="4797" y="46509"/>
                            <a:pt x="5748" y="4650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56" name="Google Shape;2456;p48"/>
                  <p:cNvGrpSpPr/>
                  <p:nvPr/>
                </p:nvGrpSpPr>
                <p:grpSpPr>
                  <a:xfrm>
                    <a:off x="7932690" y="4256722"/>
                    <a:ext cx="42824" cy="54292"/>
                    <a:chOff x="7932690" y="4256722"/>
                    <a:chExt cx="42824" cy="54292"/>
                  </a:xfrm>
                </p:grpSpPr>
                <p:sp>
                  <p:nvSpPr>
                    <p:cNvPr id="2457" name="Google Shape;2457;p48"/>
                    <p:cNvSpPr/>
                    <p:nvPr/>
                  </p:nvSpPr>
                  <p:spPr>
                    <a:xfrm>
                      <a:off x="7932690" y="4256722"/>
                      <a:ext cx="42824" cy="54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24" h="54292" extrusionOk="0">
                          <a:moveTo>
                            <a:pt x="42824" y="8572"/>
                          </a:moveTo>
                          <a:lnTo>
                            <a:pt x="27598" y="0"/>
                          </a:lnTo>
                          <a:cubicBezTo>
                            <a:pt x="18082" y="15240"/>
                            <a:pt x="9517" y="30480"/>
                            <a:pt x="0" y="45720"/>
                          </a:cubicBezTo>
                          <a:lnTo>
                            <a:pt x="15226" y="54293"/>
                          </a:lnTo>
                          <a:cubicBezTo>
                            <a:pt x="24743" y="39053"/>
                            <a:pt x="34259" y="23813"/>
                            <a:pt x="42824" y="857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58" name="Google Shape;2458;p48"/>
                    <p:cNvSpPr/>
                    <p:nvPr/>
                  </p:nvSpPr>
                  <p:spPr>
                    <a:xfrm>
                      <a:off x="7935507" y="4260695"/>
                      <a:ext cx="34448" cy="467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448" h="46756" extrusionOk="0">
                          <a:moveTo>
                            <a:pt x="5749" y="46509"/>
                          </a:moveTo>
                          <a:lnTo>
                            <a:pt x="6700" y="46509"/>
                          </a:lnTo>
                          <a:cubicBezTo>
                            <a:pt x="10507" y="47461"/>
                            <a:pt x="14313" y="45557"/>
                            <a:pt x="16217" y="42699"/>
                          </a:cubicBezTo>
                          <a:cubicBezTo>
                            <a:pt x="25733" y="30317"/>
                            <a:pt x="29540" y="16982"/>
                            <a:pt x="34298" y="2694"/>
                          </a:cubicBezTo>
                          <a:cubicBezTo>
                            <a:pt x="35250" y="789"/>
                            <a:pt x="31443" y="-1116"/>
                            <a:pt x="29540" y="789"/>
                          </a:cubicBezTo>
                          <a:cubicBezTo>
                            <a:pt x="19071" y="11267"/>
                            <a:pt x="8603" y="21744"/>
                            <a:pt x="990" y="35079"/>
                          </a:cubicBezTo>
                          <a:cubicBezTo>
                            <a:pt x="-913" y="37936"/>
                            <a:pt x="38" y="41747"/>
                            <a:pt x="2893" y="44604"/>
                          </a:cubicBezTo>
                          <a:cubicBezTo>
                            <a:pt x="3845" y="45557"/>
                            <a:pt x="4797" y="46509"/>
                            <a:pt x="5749" y="4650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59" name="Google Shape;2459;p48"/>
                  <p:cNvGrpSpPr/>
                  <p:nvPr/>
                </p:nvGrpSpPr>
                <p:grpSpPr>
                  <a:xfrm>
                    <a:off x="7920319" y="4251959"/>
                    <a:ext cx="21887" cy="55245"/>
                    <a:chOff x="7920319" y="4251959"/>
                    <a:chExt cx="21887" cy="55245"/>
                  </a:xfrm>
                </p:grpSpPr>
                <p:sp>
                  <p:nvSpPr>
                    <p:cNvPr id="2460" name="Google Shape;2460;p48"/>
                    <p:cNvSpPr/>
                    <p:nvPr/>
                  </p:nvSpPr>
                  <p:spPr>
                    <a:xfrm>
                      <a:off x="7920319" y="4251959"/>
                      <a:ext cx="21887" cy="552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887" h="55245" extrusionOk="0">
                          <a:moveTo>
                            <a:pt x="21888" y="1905"/>
                          </a:moveTo>
                          <a:lnTo>
                            <a:pt x="4758" y="0"/>
                          </a:lnTo>
                          <a:lnTo>
                            <a:pt x="2855" y="26670"/>
                          </a:lnTo>
                          <a:lnTo>
                            <a:pt x="0" y="52388"/>
                          </a:lnTo>
                          <a:lnTo>
                            <a:pt x="17130" y="55245"/>
                          </a:lnTo>
                          <a:lnTo>
                            <a:pt x="19984" y="2857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61" name="Google Shape;2461;p48"/>
                    <p:cNvSpPr/>
                    <p:nvPr/>
                  </p:nvSpPr>
                  <p:spPr>
                    <a:xfrm>
                      <a:off x="7921270" y="4252826"/>
                      <a:ext cx="17633" cy="528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33" h="52867" extrusionOk="0">
                          <a:moveTo>
                            <a:pt x="8565" y="52473"/>
                          </a:moveTo>
                          <a:lnTo>
                            <a:pt x="9517" y="52473"/>
                          </a:lnTo>
                          <a:cubicBezTo>
                            <a:pt x="13323" y="52473"/>
                            <a:pt x="16178" y="48663"/>
                            <a:pt x="16178" y="45806"/>
                          </a:cubicBezTo>
                          <a:cubicBezTo>
                            <a:pt x="19033" y="30566"/>
                            <a:pt x="17130" y="17231"/>
                            <a:pt x="15227" y="1991"/>
                          </a:cubicBezTo>
                          <a:cubicBezTo>
                            <a:pt x="15227" y="86"/>
                            <a:pt x="11420" y="-867"/>
                            <a:pt x="10469" y="1038"/>
                          </a:cubicBezTo>
                          <a:cubicBezTo>
                            <a:pt x="5710" y="15326"/>
                            <a:pt x="952" y="28661"/>
                            <a:pt x="0" y="42948"/>
                          </a:cubicBezTo>
                          <a:cubicBezTo>
                            <a:pt x="0" y="46758"/>
                            <a:pt x="1903" y="49616"/>
                            <a:pt x="5710" y="51521"/>
                          </a:cubicBezTo>
                          <a:cubicBezTo>
                            <a:pt x="6662" y="52473"/>
                            <a:pt x="7613" y="53426"/>
                            <a:pt x="8565" y="52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62" name="Google Shape;2462;p48"/>
                  <p:cNvGrpSpPr/>
                  <p:nvPr/>
                </p:nvGrpSpPr>
                <p:grpSpPr>
                  <a:xfrm>
                    <a:off x="7890817" y="4252912"/>
                    <a:ext cx="37114" cy="55244"/>
                    <a:chOff x="7890817" y="4252912"/>
                    <a:chExt cx="37114" cy="55244"/>
                  </a:xfrm>
                </p:grpSpPr>
                <p:sp>
                  <p:nvSpPr>
                    <p:cNvPr id="2463" name="Google Shape;2463;p48"/>
                    <p:cNvSpPr/>
                    <p:nvPr/>
                  </p:nvSpPr>
                  <p:spPr>
                    <a:xfrm>
                      <a:off x="7890817" y="4252912"/>
                      <a:ext cx="37114" cy="552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114" h="55244" extrusionOk="0">
                          <a:moveTo>
                            <a:pt x="16178" y="0"/>
                          </a:moveTo>
                          <a:lnTo>
                            <a:pt x="0" y="5715"/>
                          </a:lnTo>
                          <a:cubicBezTo>
                            <a:pt x="7614" y="21907"/>
                            <a:pt x="14275" y="39053"/>
                            <a:pt x="20936" y="55245"/>
                          </a:cubicBezTo>
                          <a:lnTo>
                            <a:pt x="37115" y="49530"/>
                          </a:lnTo>
                          <a:cubicBezTo>
                            <a:pt x="30453" y="33338"/>
                            <a:pt x="22840" y="17145"/>
                            <a:pt x="1617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64" name="Google Shape;2464;p48"/>
                    <p:cNvSpPr/>
                    <p:nvPr/>
                  </p:nvSpPr>
                  <p:spPr>
                    <a:xfrm>
                      <a:off x="7897479" y="4254778"/>
                      <a:ext cx="27175" cy="514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175" h="51473" extrusionOk="0">
                          <a:moveTo>
                            <a:pt x="22840" y="50521"/>
                          </a:moveTo>
                          <a:lnTo>
                            <a:pt x="23791" y="49569"/>
                          </a:lnTo>
                          <a:cubicBezTo>
                            <a:pt x="27598" y="47664"/>
                            <a:pt x="27598" y="43853"/>
                            <a:pt x="26646" y="40044"/>
                          </a:cubicBezTo>
                          <a:cubicBezTo>
                            <a:pt x="21888" y="25756"/>
                            <a:pt x="14275" y="13374"/>
                            <a:pt x="4758" y="991"/>
                          </a:cubicBezTo>
                          <a:cubicBezTo>
                            <a:pt x="2855" y="-914"/>
                            <a:pt x="0" y="39"/>
                            <a:pt x="0" y="2896"/>
                          </a:cubicBezTo>
                          <a:cubicBezTo>
                            <a:pt x="1903" y="17184"/>
                            <a:pt x="3807" y="31471"/>
                            <a:pt x="10469" y="45759"/>
                          </a:cubicBezTo>
                          <a:cubicBezTo>
                            <a:pt x="12371" y="48616"/>
                            <a:pt x="15227" y="51474"/>
                            <a:pt x="19033" y="51474"/>
                          </a:cubicBezTo>
                          <a:cubicBezTo>
                            <a:pt x="20936" y="51474"/>
                            <a:pt x="21888" y="51474"/>
                            <a:pt x="22840" y="5052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65" name="Google Shape;2465;p48"/>
                  <p:cNvGrpSpPr/>
                  <p:nvPr/>
                </p:nvGrpSpPr>
                <p:grpSpPr>
                  <a:xfrm>
                    <a:off x="7867978" y="4258627"/>
                    <a:ext cx="37114" cy="55244"/>
                    <a:chOff x="7867978" y="4258627"/>
                    <a:chExt cx="37114" cy="55244"/>
                  </a:xfrm>
                </p:grpSpPr>
                <p:sp>
                  <p:nvSpPr>
                    <p:cNvPr id="2466" name="Google Shape;2466;p48"/>
                    <p:cNvSpPr/>
                    <p:nvPr/>
                  </p:nvSpPr>
                  <p:spPr>
                    <a:xfrm>
                      <a:off x="7867978" y="4258627"/>
                      <a:ext cx="37114" cy="552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114" h="55244" extrusionOk="0">
                          <a:moveTo>
                            <a:pt x="16178" y="0"/>
                          </a:moveTo>
                          <a:lnTo>
                            <a:pt x="0" y="5715"/>
                          </a:lnTo>
                          <a:cubicBezTo>
                            <a:pt x="6662" y="21907"/>
                            <a:pt x="14275" y="38100"/>
                            <a:pt x="20936" y="55245"/>
                          </a:cubicBezTo>
                          <a:lnTo>
                            <a:pt x="37114" y="50482"/>
                          </a:lnTo>
                          <a:cubicBezTo>
                            <a:pt x="30453" y="32385"/>
                            <a:pt x="23791" y="16192"/>
                            <a:pt x="1617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67" name="Google Shape;2467;p48"/>
                    <p:cNvSpPr/>
                    <p:nvPr/>
                  </p:nvSpPr>
                  <p:spPr>
                    <a:xfrm>
                      <a:off x="7874640" y="4259541"/>
                      <a:ext cx="27174" cy="512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174" h="51235" extrusionOk="0">
                          <a:moveTo>
                            <a:pt x="22839" y="50521"/>
                          </a:moveTo>
                          <a:lnTo>
                            <a:pt x="23791" y="49569"/>
                          </a:lnTo>
                          <a:cubicBezTo>
                            <a:pt x="27598" y="47664"/>
                            <a:pt x="27598" y="43853"/>
                            <a:pt x="26646" y="40044"/>
                          </a:cubicBezTo>
                          <a:cubicBezTo>
                            <a:pt x="21888" y="25756"/>
                            <a:pt x="14275" y="13374"/>
                            <a:pt x="4758" y="991"/>
                          </a:cubicBezTo>
                          <a:cubicBezTo>
                            <a:pt x="2855" y="-914"/>
                            <a:pt x="0" y="39"/>
                            <a:pt x="0" y="2896"/>
                          </a:cubicBezTo>
                          <a:cubicBezTo>
                            <a:pt x="1903" y="17184"/>
                            <a:pt x="3806" y="31471"/>
                            <a:pt x="10468" y="44806"/>
                          </a:cubicBezTo>
                          <a:cubicBezTo>
                            <a:pt x="11419" y="47664"/>
                            <a:pt x="15226" y="50521"/>
                            <a:pt x="19033" y="50521"/>
                          </a:cubicBezTo>
                          <a:cubicBezTo>
                            <a:pt x="20936" y="51474"/>
                            <a:pt x="21888" y="51474"/>
                            <a:pt x="22839" y="5052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68" name="Google Shape;2468;p48"/>
                  <p:cNvGrpSpPr/>
                  <p:nvPr/>
                </p:nvGrpSpPr>
                <p:grpSpPr>
                  <a:xfrm>
                    <a:off x="7843235" y="4273867"/>
                    <a:ext cx="52340" cy="48577"/>
                    <a:chOff x="7843235" y="4273867"/>
                    <a:chExt cx="52340" cy="48577"/>
                  </a:xfrm>
                </p:grpSpPr>
                <p:sp>
                  <p:nvSpPr>
                    <p:cNvPr id="2469" name="Google Shape;2469;p48"/>
                    <p:cNvSpPr/>
                    <p:nvPr/>
                  </p:nvSpPr>
                  <p:spPr>
                    <a:xfrm>
                      <a:off x="7843235" y="4273867"/>
                      <a:ext cx="52340" cy="48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340" h="48577" extrusionOk="0">
                          <a:moveTo>
                            <a:pt x="12372" y="0"/>
                          </a:moveTo>
                          <a:lnTo>
                            <a:pt x="0" y="10477"/>
                          </a:lnTo>
                          <a:cubicBezTo>
                            <a:pt x="13323" y="22860"/>
                            <a:pt x="26647" y="36195"/>
                            <a:pt x="39970" y="48577"/>
                          </a:cubicBezTo>
                          <a:lnTo>
                            <a:pt x="52341" y="38100"/>
                          </a:lnTo>
                          <a:cubicBezTo>
                            <a:pt x="39018" y="25717"/>
                            <a:pt x="25695" y="12382"/>
                            <a:pt x="12372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0" name="Google Shape;2470;p48"/>
                    <p:cNvSpPr/>
                    <p:nvPr/>
                  </p:nvSpPr>
                  <p:spPr>
                    <a:xfrm>
                      <a:off x="7849708" y="4278376"/>
                      <a:ext cx="42833" cy="412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33" h="41249" extrusionOk="0">
                          <a:moveTo>
                            <a:pt x="41110" y="38353"/>
                          </a:moveTo>
                          <a:lnTo>
                            <a:pt x="41110" y="38353"/>
                          </a:lnTo>
                          <a:cubicBezTo>
                            <a:pt x="43965" y="34543"/>
                            <a:pt x="43013" y="30733"/>
                            <a:pt x="40159" y="27876"/>
                          </a:cubicBezTo>
                          <a:cubicBezTo>
                            <a:pt x="29691" y="16446"/>
                            <a:pt x="17319" y="7873"/>
                            <a:pt x="3996" y="253"/>
                          </a:cubicBezTo>
                          <a:cubicBezTo>
                            <a:pt x="2092" y="-699"/>
                            <a:pt x="-762" y="1206"/>
                            <a:pt x="189" y="3111"/>
                          </a:cubicBezTo>
                          <a:cubicBezTo>
                            <a:pt x="8754" y="15493"/>
                            <a:pt x="16367" y="27876"/>
                            <a:pt x="27787" y="38353"/>
                          </a:cubicBezTo>
                          <a:cubicBezTo>
                            <a:pt x="30642" y="41211"/>
                            <a:pt x="34449" y="42163"/>
                            <a:pt x="38255" y="40258"/>
                          </a:cubicBezTo>
                          <a:cubicBezTo>
                            <a:pt x="39207" y="40258"/>
                            <a:pt x="40159" y="39306"/>
                            <a:pt x="41110" y="3835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71" name="Google Shape;2471;p48"/>
                  <p:cNvGrpSpPr/>
                  <p:nvPr/>
                </p:nvGrpSpPr>
                <p:grpSpPr>
                  <a:xfrm>
                    <a:off x="7827057" y="4288155"/>
                    <a:ext cx="52340" cy="48577"/>
                    <a:chOff x="7827057" y="4288155"/>
                    <a:chExt cx="52340" cy="48577"/>
                  </a:xfrm>
                </p:grpSpPr>
                <p:sp>
                  <p:nvSpPr>
                    <p:cNvPr id="2472" name="Google Shape;2472;p48"/>
                    <p:cNvSpPr/>
                    <p:nvPr/>
                  </p:nvSpPr>
                  <p:spPr>
                    <a:xfrm>
                      <a:off x="7827057" y="4288155"/>
                      <a:ext cx="52340" cy="48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340" h="48577" extrusionOk="0">
                          <a:moveTo>
                            <a:pt x="12371" y="0"/>
                          </a:moveTo>
                          <a:lnTo>
                            <a:pt x="0" y="10477"/>
                          </a:lnTo>
                          <a:cubicBezTo>
                            <a:pt x="13323" y="22860"/>
                            <a:pt x="26646" y="36195"/>
                            <a:pt x="39969" y="48577"/>
                          </a:cubicBezTo>
                          <a:lnTo>
                            <a:pt x="52341" y="38100"/>
                          </a:lnTo>
                          <a:cubicBezTo>
                            <a:pt x="39018" y="25717"/>
                            <a:pt x="25694" y="13335"/>
                            <a:pt x="12371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3" name="Google Shape;2473;p48"/>
                    <p:cNvSpPr/>
                    <p:nvPr/>
                  </p:nvSpPr>
                  <p:spPr>
                    <a:xfrm>
                      <a:off x="7832578" y="4292664"/>
                      <a:ext cx="42833" cy="412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33" h="41249" extrusionOk="0">
                          <a:moveTo>
                            <a:pt x="41110" y="39306"/>
                          </a:moveTo>
                          <a:lnTo>
                            <a:pt x="41110" y="39306"/>
                          </a:lnTo>
                          <a:cubicBezTo>
                            <a:pt x="43965" y="35496"/>
                            <a:pt x="43013" y="31686"/>
                            <a:pt x="40159" y="28828"/>
                          </a:cubicBezTo>
                          <a:cubicBezTo>
                            <a:pt x="29690" y="17398"/>
                            <a:pt x="17319" y="8826"/>
                            <a:pt x="3996" y="253"/>
                          </a:cubicBezTo>
                          <a:cubicBezTo>
                            <a:pt x="2092" y="-699"/>
                            <a:pt x="-762" y="1206"/>
                            <a:pt x="189" y="3111"/>
                          </a:cubicBezTo>
                          <a:cubicBezTo>
                            <a:pt x="8754" y="15493"/>
                            <a:pt x="16367" y="27876"/>
                            <a:pt x="27787" y="38353"/>
                          </a:cubicBezTo>
                          <a:cubicBezTo>
                            <a:pt x="30642" y="41211"/>
                            <a:pt x="34448" y="42163"/>
                            <a:pt x="38255" y="40258"/>
                          </a:cubicBezTo>
                          <a:cubicBezTo>
                            <a:pt x="40159" y="40258"/>
                            <a:pt x="41110" y="40258"/>
                            <a:pt x="41110" y="3930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74" name="Google Shape;2474;p48"/>
                  <p:cNvGrpSpPr/>
                  <p:nvPr/>
                </p:nvGrpSpPr>
                <p:grpSpPr>
                  <a:xfrm>
                    <a:off x="7810879" y="4312919"/>
                    <a:ext cx="59002" cy="32385"/>
                    <a:chOff x="7810879" y="4312919"/>
                    <a:chExt cx="59002" cy="32385"/>
                  </a:xfrm>
                </p:grpSpPr>
                <p:sp>
                  <p:nvSpPr>
                    <p:cNvPr id="2475" name="Google Shape;2475;p48"/>
                    <p:cNvSpPr/>
                    <p:nvPr/>
                  </p:nvSpPr>
                  <p:spPr>
                    <a:xfrm>
                      <a:off x="7810879" y="4312919"/>
                      <a:ext cx="59002" cy="323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2385" extrusionOk="0">
                          <a:moveTo>
                            <a:pt x="4758" y="0"/>
                          </a:moveTo>
                          <a:lnTo>
                            <a:pt x="0" y="14288"/>
                          </a:lnTo>
                          <a:lnTo>
                            <a:pt x="54244" y="32385"/>
                          </a:lnTo>
                          <a:lnTo>
                            <a:pt x="59003" y="1809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6" name="Google Shape;2476;p48"/>
                    <p:cNvSpPr/>
                    <p:nvPr/>
                  </p:nvSpPr>
                  <p:spPr>
                    <a:xfrm>
                      <a:off x="7813695" y="4318634"/>
                      <a:ext cx="54282" cy="251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282" h="25122" extrusionOk="0">
                          <a:moveTo>
                            <a:pt x="54283" y="19050"/>
                          </a:moveTo>
                          <a:lnTo>
                            <a:pt x="54283" y="18097"/>
                          </a:lnTo>
                          <a:cubicBezTo>
                            <a:pt x="54283" y="14288"/>
                            <a:pt x="51428" y="11430"/>
                            <a:pt x="48573" y="10478"/>
                          </a:cubicBezTo>
                          <a:cubicBezTo>
                            <a:pt x="33346" y="3810"/>
                            <a:pt x="19072" y="1905"/>
                            <a:pt x="2893" y="0"/>
                          </a:cubicBezTo>
                          <a:cubicBezTo>
                            <a:pt x="39" y="0"/>
                            <a:pt x="-913" y="2858"/>
                            <a:pt x="990" y="3810"/>
                          </a:cubicBezTo>
                          <a:cubicBezTo>
                            <a:pt x="14313" y="12383"/>
                            <a:pt x="27637" y="20003"/>
                            <a:pt x="42863" y="24765"/>
                          </a:cubicBezTo>
                          <a:cubicBezTo>
                            <a:pt x="46670" y="25718"/>
                            <a:pt x="50476" y="24765"/>
                            <a:pt x="52379" y="21908"/>
                          </a:cubicBezTo>
                          <a:cubicBezTo>
                            <a:pt x="53331" y="20955"/>
                            <a:pt x="54283" y="20003"/>
                            <a:pt x="54283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77" name="Google Shape;2477;p48"/>
                  <p:cNvGrpSpPr/>
                  <p:nvPr/>
                </p:nvGrpSpPr>
                <p:grpSpPr>
                  <a:xfrm>
                    <a:off x="7807072" y="4333875"/>
                    <a:ext cx="59954" cy="33337"/>
                    <a:chOff x="7807072" y="4333875"/>
                    <a:chExt cx="59954" cy="33337"/>
                  </a:xfrm>
                </p:grpSpPr>
                <p:sp>
                  <p:nvSpPr>
                    <p:cNvPr id="2478" name="Google Shape;2478;p48"/>
                    <p:cNvSpPr/>
                    <p:nvPr/>
                  </p:nvSpPr>
                  <p:spPr>
                    <a:xfrm>
                      <a:off x="7807072" y="4333875"/>
                      <a:ext cx="59954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954" h="33337" extrusionOk="0">
                          <a:moveTo>
                            <a:pt x="5710" y="0"/>
                          </a:moveTo>
                          <a:lnTo>
                            <a:pt x="0" y="14288"/>
                          </a:lnTo>
                          <a:lnTo>
                            <a:pt x="54244" y="33338"/>
                          </a:lnTo>
                          <a:lnTo>
                            <a:pt x="59954" y="18097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9" name="Google Shape;2479;p48"/>
                    <p:cNvSpPr/>
                    <p:nvPr/>
                  </p:nvSpPr>
                  <p:spPr>
                    <a:xfrm>
                      <a:off x="7809889" y="4339590"/>
                      <a:ext cx="54282" cy="251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282" h="25122" extrusionOk="0">
                          <a:moveTo>
                            <a:pt x="54283" y="19050"/>
                          </a:moveTo>
                          <a:lnTo>
                            <a:pt x="54283" y="18097"/>
                          </a:lnTo>
                          <a:cubicBezTo>
                            <a:pt x="54283" y="14288"/>
                            <a:pt x="51428" y="11430"/>
                            <a:pt x="48573" y="10478"/>
                          </a:cubicBezTo>
                          <a:cubicBezTo>
                            <a:pt x="33346" y="3810"/>
                            <a:pt x="19071" y="1905"/>
                            <a:pt x="2894" y="0"/>
                          </a:cubicBezTo>
                          <a:cubicBezTo>
                            <a:pt x="38" y="0"/>
                            <a:pt x="-913" y="2857"/>
                            <a:pt x="990" y="3810"/>
                          </a:cubicBezTo>
                          <a:cubicBezTo>
                            <a:pt x="14313" y="12382"/>
                            <a:pt x="27637" y="20003"/>
                            <a:pt x="42863" y="24765"/>
                          </a:cubicBezTo>
                          <a:cubicBezTo>
                            <a:pt x="46670" y="25717"/>
                            <a:pt x="50476" y="24765"/>
                            <a:pt x="52379" y="21907"/>
                          </a:cubicBezTo>
                          <a:cubicBezTo>
                            <a:pt x="53331" y="20955"/>
                            <a:pt x="54283" y="20003"/>
                            <a:pt x="54283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80" name="Google Shape;2480;p48"/>
                  <p:cNvGrpSpPr/>
                  <p:nvPr/>
                </p:nvGrpSpPr>
                <p:grpSpPr>
                  <a:xfrm>
                    <a:off x="7805169" y="4352925"/>
                    <a:ext cx="59002" cy="33337"/>
                    <a:chOff x="7805169" y="4352925"/>
                    <a:chExt cx="59002" cy="33337"/>
                  </a:xfrm>
                </p:grpSpPr>
                <p:sp>
                  <p:nvSpPr>
                    <p:cNvPr id="2481" name="Google Shape;2481;p48"/>
                    <p:cNvSpPr/>
                    <p:nvPr/>
                  </p:nvSpPr>
                  <p:spPr>
                    <a:xfrm>
                      <a:off x="7805169" y="4352925"/>
                      <a:ext cx="59002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3337" extrusionOk="0">
                          <a:moveTo>
                            <a:pt x="0" y="19050"/>
                          </a:moveTo>
                          <a:lnTo>
                            <a:pt x="7614" y="33338"/>
                          </a:lnTo>
                          <a:cubicBezTo>
                            <a:pt x="24743" y="26670"/>
                            <a:pt x="41873" y="20955"/>
                            <a:pt x="59003" y="14288"/>
                          </a:cubicBezTo>
                          <a:lnTo>
                            <a:pt x="51390" y="0"/>
                          </a:lnTo>
                          <a:cubicBezTo>
                            <a:pt x="34260" y="6668"/>
                            <a:pt x="17130" y="13335"/>
                            <a:pt x="0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2" name="Google Shape;2482;p48"/>
                    <p:cNvSpPr/>
                    <p:nvPr/>
                  </p:nvSpPr>
                  <p:spPr>
                    <a:xfrm>
                      <a:off x="7808187" y="4356205"/>
                      <a:ext cx="52364" cy="244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364" h="24493" extrusionOk="0">
                          <a:moveTo>
                            <a:pt x="51226" y="3387"/>
                          </a:moveTo>
                          <a:lnTo>
                            <a:pt x="51226" y="3387"/>
                          </a:lnTo>
                          <a:cubicBezTo>
                            <a:pt x="48371" y="-423"/>
                            <a:pt x="43613" y="-423"/>
                            <a:pt x="40758" y="529"/>
                          </a:cubicBezTo>
                          <a:cubicBezTo>
                            <a:pt x="25531" y="5292"/>
                            <a:pt x="14112" y="12912"/>
                            <a:pt x="788" y="20532"/>
                          </a:cubicBezTo>
                          <a:cubicBezTo>
                            <a:pt x="-1115" y="21484"/>
                            <a:pt x="788" y="25294"/>
                            <a:pt x="2692" y="24342"/>
                          </a:cubicBezTo>
                          <a:cubicBezTo>
                            <a:pt x="17918" y="22437"/>
                            <a:pt x="33145" y="20532"/>
                            <a:pt x="47420" y="14817"/>
                          </a:cubicBezTo>
                          <a:cubicBezTo>
                            <a:pt x="50275" y="13864"/>
                            <a:pt x="53129" y="10054"/>
                            <a:pt x="52178" y="6244"/>
                          </a:cubicBezTo>
                          <a:cubicBezTo>
                            <a:pt x="52178" y="5292"/>
                            <a:pt x="52178" y="4339"/>
                            <a:pt x="51226" y="338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83" name="Google Shape;2483;p48"/>
                  <p:cNvGrpSpPr/>
                  <p:nvPr/>
                </p:nvGrpSpPr>
                <p:grpSpPr>
                  <a:xfrm>
                    <a:off x="7817541" y="4371975"/>
                    <a:ext cx="59002" cy="34290"/>
                    <a:chOff x="7817541" y="4371975"/>
                    <a:chExt cx="59002" cy="34290"/>
                  </a:xfrm>
                </p:grpSpPr>
                <p:sp>
                  <p:nvSpPr>
                    <p:cNvPr id="2484" name="Google Shape;2484;p48"/>
                    <p:cNvSpPr/>
                    <p:nvPr/>
                  </p:nvSpPr>
                  <p:spPr>
                    <a:xfrm>
                      <a:off x="7817541" y="4371975"/>
                      <a:ext cx="59002" cy="342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4290" extrusionOk="0">
                          <a:moveTo>
                            <a:pt x="0" y="19050"/>
                          </a:moveTo>
                          <a:lnTo>
                            <a:pt x="7613" y="34290"/>
                          </a:lnTo>
                          <a:cubicBezTo>
                            <a:pt x="24743" y="27622"/>
                            <a:pt x="41872" y="21907"/>
                            <a:pt x="59002" y="15240"/>
                          </a:cubicBezTo>
                          <a:lnTo>
                            <a:pt x="51389" y="0"/>
                          </a:lnTo>
                          <a:cubicBezTo>
                            <a:pt x="34259" y="6668"/>
                            <a:pt x="17130" y="12382"/>
                            <a:pt x="0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5" name="Google Shape;2485;p48"/>
                    <p:cNvSpPr/>
                    <p:nvPr/>
                  </p:nvSpPr>
                  <p:spPr>
                    <a:xfrm>
                      <a:off x="7820558" y="4374488"/>
                      <a:ext cx="52364" cy="243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364" h="24307" extrusionOk="0">
                          <a:moveTo>
                            <a:pt x="51226" y="4154"/>
                          </a:moveTo>
                          <a:lnTo>
                            <a:pt x="51226" y="4154"/>
                          </a:lnTo>
                          <a:cubicBezTo>
                            <a:pt x="48371" y="343"/>
                            <a:pt x="43613" y="-609"/>
                            <a:pt x="40758" y="343"/>
                          </a:cubicBezTo>
                          <a:cubicBezTo>
                            <a:pt x="25532" y="5106"/>
                            <a:pt x="13160" y="12726"/>
                            <a:pt x="788" y="20346"/>
                          </a:cubicBezTo>
                          <a:cubicBezTo>
                            <a:pt x="-1115" y="21299"/>
                            <a:pt x="788" y="25109"/>
                            <a:pt x="2692" y="24156"/>
                          </a:cubicBezTo>
                          <a:cubicBezTo>
                            <a:pt x="17918" y="22251"/>
                            <a:pt x="33145" y="20346"/>
                            <a:pt x="47420" y="14631"/>
                          </a:cubicBezTo>
                          <a:cubicBezTo>
                            <a:pt x="50275" y="13679"/>
                            <a:pt x="53129" y="9868"/>
                            <a:pt x="52178" y="6059"/>
                          </a:cubicBezTo>
                          <a:cubicBezTo>
                            <a:pt x="52178" y="6059"/>
                            <a:pt x="52178" y="5106"/>
                            <a:pt x="51226" y="415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86" name="Google Shape;2486;p48"/>
                  <p:cNvGrpSpPr/>
                  <p:nvPr/>
                </p:nvGrpSpPr>
                <p:grpSpPr>
                  <a:xfrm>
                    <a:off x="7836574" y="4382452"/>
                    <a:ext cx="49485" cy="48577"/>
                    <a:chOff x="7836574" y="4382452"/>
                    <a:chExt cx="49485" cy="48577"/>
                  </a:xfrm>
                </p:grpSpPr>
                <p:sp>
                  <p:nvSpPr>
                    <p:cNvPr id="2487" name="Google Shape;2487;p48"/>
                    <p:cNvSpPr/>
                    <p:nvPr/>
                  </p:nvSpPr>
                  <p:spPr>
                    <a:xfrm>
                      <a:off x="7836574" y="4382452"/>
                      <a:ext cx="49485" cy="48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485" h="48577" extrusionOk="0">
                          <a:moveTo>
                            <a:pt x="0" y="37147"/>
                          </a:moveTo>
                          <a:lnTo>
                            <a:pt x="13323" y="48578"/>
                          </a:lnTo>
                          <a:lnTo>
                            <a:pt x="31404" y="29528"/>
                          </a:lnTo>
                          <a:lnTo>
                            <a:pt x="49486" y="10478"/>
                          </a:lnTo>
                          <a:lnTo>
                            <a:pt x="36163" y="0"/>
                          </a:lnTo>
                          <a:cubicBezTo>
                            <a:pt x="24743" y="11430"/>
                            <a:pt x="12371" y="24765"/>
                            <a:pt x="0" y="3714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8" name="Google Shape;2488;p48"/>
                    <p:cNvSpPr/>
                    <p:nvPr/>
                  </p:nvSpPr>
                  <p:spPr>
                    <a:xfrm>
                      <a:off x="7842094" y="4384318"/>
                      <a:ext cx="41195" cy="40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195" h="40671" extrusionOk="0">
                          <a:moveTo>
                            <a:pt x="37304" y="1944"/>
                          </a:moveTo>
                          <a:lnTo>
                            <a:pt x="36352" y="991"/>
                          </a:lnTo>
                          <a:cubicBezTo>
                            <a:pt x="32545" y="-914"/>
                            <a:pt x="28739" y="38"/>
                            <a:pt x="25884" y="2896"/>
                          </a:cubicBezTo>
                          <a:cubicBezTo>
                            <a:pt x="14464" y="13374"/>
                            <a:pt x="6851" y="24804"/>
                            <a:pt x="189" y="37186"/>
                          </a:cubicBezTo>
                          <a:cubicBezTo>
                            <a:pt x="-762" y="39091"/>
                            <a:pt x="2092" y="41949"/>
                            <a:pt x="3996" y="40044"/>
                          </a:cubicBezTo>
                          <a:cubicBezTo>
                            <a:pt x="17319" y="32424"/>
                            <a:pt x="29690" y="24804"/>
                            <a:pt x="39207" y="13374"/>
                          </a:cubicBezTo>
                          <a:cubicBezTo>
                            <a:pt x="41110" y="10516"/>
                            <a:pt x="42062" y="6706"/>
                            <a:pt x="40159" y="3849"/>
                          </a:cubicBezTo>
                          <a:cubicBezTo>
                            <a:pt x="38255" y="2896"/>
                            <a:pt x="38255" y="2896"/>
                            <a:pt x="37304" y="194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89" name="Google Shape;2489;p48"/>
                  <p:cNvGrpSpPr/>
                  <p:nvPr/>
                </p:nvGrpSpPr>
                <p:grpSpPr>
                  <a:xfrm>
                    <a:off x="7856558" y="4391977"/>
                    <a:ext cx="50437" cy="50482"/>
                    <a:chOff x="7856558" y="4391977"/>
                    <a:chExt cx="50437" cy="50482"/>
                  </a:xfrm>
                </p:grpSpPr>
                <p:sp>
                  <p:nvSpPr>
                    <p:cNvPr id="2490" name="Google Shape;2490;p48"/>
                    <p:cNvSpPr/>
                    <p:nvPr/>
                  </p:nvSpPr>
                  <p:spPr>
                    <a:xfrm>
                      <a:off x="7856558" y="4391977"/>
                      <a:ext cx="50437" cy="50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437" h="50482" extrusionOk="0">
                          <a:moveTo>
                            <a:pt x="0" y="39053"/>
                          </a:moveTo>
                          <a:lnTo>
                            <a:pt x="13323" y="50482"/>
                          </a:lnTo>
                          <a:cubicBezTo>
                            <a:pt x="25695" y="38100"/>
                            <a:pt x="38066" y="24765"/>
                            <a:pt x="50438" y="11430"/>
                          </a:cubicBezTo>
                          <a:lnTo>
                            <a:pt x="37115" y="0"/>
                          </a:lnTo>
                          <a:cubicBezTo>
                            <a:pt x="24743" y="14288"/>
                            <a:pt x="12371" y="26670"/>
                            <a:pt x="0" y="3905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91" name="Google Shape;2491;p48"/>
                    <p:cNvSpPr/>
                    <p:nvPr/>
                  </p:nvSpPr>
                  <p:spPr>
                    <a:xfrm>
                      <a:off x="7861127" y="4395748"/>
                      <a:ext cx="41195" cy="40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195" h="40671" extrusionOk="0">
                          <a:moveTo>
                            <a:pt x="38255" y="1944"/>
                          </a:moveTo>
                          <a:lnTo>
                            <a:pt x="37304" y="991"/>
                          </a:lnTo>
                          <a:cubicBezTo>
                            <a:pt x="33497" y="-914"/>
                            <a:pt x="29690" y="39"/>
                            <a:pt x="26835" y="2896"/>
                          </a:cubicBezTo>
                          <a:cubicBezTo>
                            <a:pt x="15415" y="13374"/>
                            <a:pt x="7802" y="24804"/>
                            <a:pt x="189" y="37186"/>
                          </a:cubicBezTo>
                          <a:cubicBezTo>
                            <a:pt x="-762" y="39091"/>
                            <a:pt x="2092" y="41949"/>
                            <a:pt x="3996" y="40044"/>
                          </a:cubicBezTo>
                          <a:cubicBezTo>
                            <a:pt x="17319" y="32424"/>
                            <a:pt x="29690" y="24804"/>
                            <a:pt x="39207" y="13374"/>
                          </a:cubicBezTo>
                          <a:cubicBezTo>
                            <a:pt x="41110" y="10516"/>
                            <a:pt x="42062" y="6706"/>
                            <a:pt x="40159" y="3849"/>
                          </a:cubicBezTo>
                          <a:cubicBezTo>
                            <a:pt x="40159" y="3849"/>
                            <a:pt x="39207" y="2896"/>
                            <a:pt x="38255" y="194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92" name="Google Shape;2492;p48"/>
                  <p:cNvGrpSpPr/>
                  <p:nvPr/>
                </p:nvGrpSpPr>
                <p:grpSpPr>
                  <a:xfrm>
                    <a:off x="7889866" y="4396740"/>
                    <a:ext cx="26646" cy="55244"/>
                    <a:chOff x="7889866" y="4396740"/>
                    <a:chExt cx="26646" cy="55244"/>
                  </a:xfrm>
                </p:grpSpPr>
                <p:sp>
                  <p:nvSpPr>
                    <p:cNvPr id="2493" name="Google Shape;2493;p48"/>
                    <p:cNvSpPr/>
                    <p:nvPr/>
                  </p:nvSpPr>
                  <p:spPr>
                    <a:xfrm>
                      <a:off x="7889866" y="4396740"/>
                      <a:ext cx="26646" cy="552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646" h="55244" extrusionOk="0">
                          <a:moveTo>
                            <a:pt x="0" y="51435"/>
                          </a:moveTo>
                          <a:lnTo>
                            <a:pt x="17130" y="55245"/>
                          </a:lnTo>
                          <a:cubicBezTo>
                            <a:pt x="20936" y="38100"/>
                            <a:pt x="23791" y="20003"/>
                            <a:pt x="26646" y="2857"/>
                          </a:cubicBezTo>
                          <a:lnTo>
                            <a:pt x="9517" y="0"/>
                          </a:lnTo>
                          <a:cubicBezTo>
                            <a:pt x="6662" y="17145"/>
                            <a:pt x="2855" y="34290"/>
                            <a:pt x="0" y="5143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94" name="Google Shape;2494;p48"/>
                    <p:cNvSpPr/>
                    <p:nvPr/>
                  </p:nvSpPr>
                  <p:spPr>
                    <a:xfrm>
                      <a:off x="7895047" y="4398644"/>
                      <a:ext cx="20755" cy="524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55" h="52473" extrusionOk="0">
                          <a:moveTo>
                            <a:pt x="11948" y="0"/>
                          </a:moveTo>
                          <a:lnTo>
                            <a:pt x="10997" y="0"/>
                          </a:lnTo>
                          <a:cubicBezTo>
                            <a:pt x="7190" y="0"/>
                            <a:pt x="4335" y="2858"/>
                            <a:pt x="3384" y="6668"/>
                          </a:cubicBezTo>
                          <a:cubicBezTo>
                            <a:pt x="-423" y="20955"/>
                            <a:pt x="-423" y="35243"/>
                            <a:pt x="529" y="50483"/>
                          </a:cubicBezTo>
                          <a:cubicBezTo>
                            <a:pt x="529" y="52388"/>
                            <a:pt x="4335" y="53340"/>
                            <a:pt x="5287" y="51435"/>
                          </a:cubicBezTo>
                          <a:cubicBezTo>
                            <a:pt x="11948" y="38100"/>
                            <a:pt x="17659" y="24765"/>
                            <a:pt x="20514" y="10478"/>
                          </a:cubicBezTo>
                          <a:cubicBezTo>
                            <a:pt x="21465" y="6668"/>
                            <a:pt x="19562" y="2858"/>
                            <a:pt x="15755" y="1905"/>
                          </a:cubicBezTo>
                          <a:cubicBezTo>
                            <a:pt x="13852" y="0"/>
                            <a:pt x="12900" y="0"/>
                            <a:pt x="1194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495" name="Google Shape;2495;p48"/>
                  <p:cNvGrpSpPr/>
                  <p:nvPr/>
                </p:nvGrpSpPr>
                <p:grpSpPr>
                  <a:xfrm>
                    <a:off x="7912706" y="4401502"/>
                    <a:ext cx="26646" cy="56197"/>
                    <a:chOff x="7912706" y="4401502"/>
                    <a:chExt cx="26646" cy="56197"/>
                  </a:xfrm>
                </p:grpSpPr>
                <p:sp>
                  <p:nvSpPr>
                    <p:cNvPr id="2496" name="Google Shape;2496;p48"/>
                    <p:cNvSpPr/>
                    <p:nvPr/>
                  </p:nvSpPr>
                  <p:spPr>
                    <a:xfrm>
                      <a:off x="7912706" y="4401502"/>
                      <a:ext cx="26646" cy="561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646" h="56197" extrusionOk="0">
                          <a:moveTo>
                            <a:pt x="0" y="52388"/>
                          </a:moveTo>
                          <a:lnTo>
                            <a:pt x="17130" y="56197"/>
                          </a:lnTo>
                          <a:lnTo>
                            <a:pt x="21888" y="29528"/>
                          </a:lnTo>
                          <a:lnTo>
                            <a:pt x="26646" y="2857"/>
                          </a:lnTo>
                          <a:lnTo>
                            <a:pt x="9517" y="0"/>
                          </a:lnTo>
                          <a:cubicBezTo>
                            <a:pt x="6661" y="18097"/>
                            <a:pt x="2855" y="35242"/>
                            <a:pt x="0" y="5238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97" name="Google Shape;2497;p48"/>
                    <p:cNvSpPr/>
                    <p:nvPr/>
                  </p:nvSpPr>
                  <p:spPr>
                    <a:xfrm>
                      <a:off x="7917887" y="4403407"/>
                      <a:ext cx="20755" cy="527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55" h="52762" extrusionOk="0">
                          <a:moveTo>
                            <a:pt x="11949" y="0"/>
                          </a:moveTo>
                          <a:lnTo>
                            <a:pt x="10997" y="0"/>
                          </a:lnTo>
                          <a:cubicBezTo>
                            <a:pt x="7190" y="0"/>
                            <a:pt x="4335" y="2858"/>
                            <a:pt x="3383" y="6668"/>
                          </a:cubicBezTo>
                          <a:cubicBezTo>
                            <a:pt x="-423" y="20955"/>
                            <a:pt x="-423" y="35243"/>
                            <a:pt x="529" y="50483"/>
                          </a:cubicBezTo>
                          <a:cubicBezTo>
                            <a:pt x="529" y="53340"/>
                            <a:pt x="4335" y="53340"/>
                            <a:pt x="5287" y="51435"/>
                          </a:cubicBezTo>
                          <a:cubicBezTo>
                            <a:pt x="11949" y="38100"/>
                            <a:pt x="17658" y="24765"/>
                            <a:pt x="20513" y="9525"/>
                          </a:cubicBezTo>
                          <a:cubicBezTo>
                            <a:pt x="21465" y="5715"/>
                            <a:pt x="19562" y="1905"/>
                            <a:pt x="15755" y="953"/>
                          </a:cubicBezTo>
                          <a:cubicBezTo>
                            <a:pt x="13852" y="0"/>
                            <a:pt x="12900" y="0"/>
                            <a:pt x="11949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2498" name="Google Shape;2498;p48"/>
                <p:cNvSpPr/>
                <p:nvPr/>
              </p:nvSpPr>
              <p:spPr>
                <a:xfrm>
                  <a:off x="7481009" y="3795394"/>
                  <a:ext cx="39565" cy="3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5" h="17979" extrusionOk="0">
                      <a:moveTo>
                        <a:pt x="18264" y="11668"/>
                      </a:moveTo>
                      <a:cubicBezTo>
                        <a:pt x="19216" y="6906"/>
                        <a:pt x="16361" y="2143"/>
                        <a:pt x="11602" y="238"/>
                      </a:cubicBezTo>
                      <a:cubicBezTo>
                        <a:pt x="6844" y="-714"/>
                        <a:pt x="1134" y="1191"/>
                        <a:pt x="182" y="5953"/>
                      </a:cubicBezTo>
                      <a:cubicBezTo>
                        <a:pt x="-770" y="10716"/>
                        <a:pt x="2086" y="15478"/>
                        <a:pt x="6844" y="17383"/>
                      </a:cubicBezTo>
                      <a:cubicBezTo>
                        <a:pt x="11602" y="19288"/>
                        <a:pt x="17312" y="16431"/>
                        <a:pt x="18264" y="1166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9" name="Google Shape;2499;p48"/>
                <p:cNvSpPr/>
                <p:nvPr/>
              </p:nvSpPr>
              <p:spPr>
                <a:xfrm>
                  <a:off x="7456379" y="3768805"/>
                  <a:ext cx="27576" cy="2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6" h="10972" extrusionOk="0">
                      <a:moveTo>
                        <a:pt x="12614" y="6915"/>
                      </a:moveTo>
                      <a:cubicBezTo>
                        <a:pt x="13566" y="4058"/>
                        <a:pt x="11662" y="248"/>
                        <a:pt x="7856" y="248"/>
                      </a:cubicBezTo>
                      <a:cubicBezTo>
                        <a:pt x="5001" y="-705"/>
                        <a:pt x="1194" y="1200"/>
                        <a:pt x="242" y="4058"/>
                      </a:cubicBezTo>
                      <a:cubicBezTo>
                        <a:pt x="-709" y="6915"/>
                        <a:pt x="1194" y="10725"/>
                        <a:pt x="5001" y="10725"/>
                      </a:cubicBezTo>
                      <a:cubicBezTo>
                        <a:pt x="8808" y="11678"/>
                        <a:pt x="12614" y="9773"/>
                        <a:pt x="12614" y="691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0" name="Google Shape;2500;p48"/>
                <p:cNvSpPr/>
                <p:nvPr/>
              </p:nvSpPr>
              <p:spPr>
                <a:xfrm>
                  <a:off x="7504079" y="3732547"/>
                  <a:ext cx="21516" cy="18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1" h="8810" extrusionOk="0">
                      <a:moveTo>
                        <a:pt x="1802" y="6668"/>
                      </a:moveTo>
                      <a:lnTo>
                        <a:pt x="1802" y="6668"/>
                      </a:lnTo>
                      <a:lnTo>
                        <a:pt x="850" y="4763"/>
                      </a:lnTo>
                      <a:cubicBezTo>
                        <a:pt x="850" y="4763"/>
                        <a:pt x="850" y="5715"/>
                        <a:pt x="1802" y="6668"/>
                      </a:cubicBezTo>
                      <a:cubicBezTo>
                        <a:pt x="3705" y="9525"/>
                        <a:pt x="7512" y="9525"/>
                        <a:pt x="9415" y="6668"/>
                      </a:cubicBezTo>
                      <a:cubicBezTo>
                        <a:pt x="11318" y="3810"/>
                        <a:pt x="8464" y="953"/>
                        <a:pt x="5609" y="0"/>
                      </a:cubicBezTo>
                      <a:cubicBezTo>
                        <a:pt x="4657" y="0"/>
                        <a:pt x="3705" y="0"/>
                        <a:pt x="2753" y="953"/>
                      </a:cubicBezTo>
                      <a:cubicBezTo>
                        <a:pt x="1802" y="953"/>
                        <a:pt x="1802" y="953"/>
                        <a:pt x="2753" y="953"/>
                      </a:cubicBezTo>
                      <a:cubicBezTo>
                        <a:pt x="2753" y="953"/>
                        <a:pt x="1802" y="953"/>
                        <a:pt x="1802" y="1905"/>
                      </a:cubicBezTo>
                      <a:cubicBezTo>
                        <a:pt x="-1053" y="2858"/>
                        <a:pt x="-102" y="4763"/>
                        <a:pt x="1802" y="666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1" name="Google Shape;2501;p48"/>
                <p:cNvSpPr/>
                <p:nvPr/>
              </p:nvSpPr>
              <p:spPr>
                <a:xfrm>
                  <a:off x="7544206" y="3789806"/>
                  <a:ext cx="23406" cy="2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2" h="9767" extrusionOk="0">
                      <a:moveTo>
                        <a:pt x="10699" y="6652"/>
                      </a:moveTo>
                      <a:cubicBezTo>
                        <a:pt x="12602" y="-15"/>
                        <a:pt x="1182" y="-2873"/>
                        <a:pt x="230" y="3795"/>
                      </a:cubicBezTo>
                      <a:cubicBezTo>
                        <a:pt x="-1673" y="9510"/>
                        <a:pt x="8795" y="12367"/>
                        <a:pt x="10699" y="665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2" name="Google Shape;2502;p48"/>
                <p:cNvSpPr/>
                <p:nvPr/>
              </p:nvSpPr>
              <p:spPr>
                <a:xfrm>
                  <a:off x="7542138" y="3846467"/>
                  <a:ext cx="27576" cy="25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6" h="11925" extrusionOk="0">
                      <a:moveTo>
                        <a:pt x="12614" y="7868"/>
                      </a:moveTo>
                      <a:cubicBezTo>
                        <a:pt x="13565" y="5010"/>
                        <a:pt x="11663" y="1200"/>
                        <a:pt x="7856" y="248"/>
                      </a:cubicBezTo>
                      <a:cubicBezTo>
                        <a:pt x="4049" y="-705"/>
                        <a:pt x="1194" y="1200"/>
                        <a:pt x="243" y="4058"/>
                      </a:cubicBezTo>
                      <a:cubicBezTo>
                        <a:pt x="-709" y="6915"/>
                        <a:pt x="1194" y="10725"/>
                        <a:pt x="5001" y="11678"/>
                      </a:cubicBezTo>
                      <a:cubicBezTo>
                        <a:pt x="7856" y="12630"/>
                        <a:pt x="11663" y="10725"/>
                        <a:pt x="12614" y="786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3" name="Google Shape;2503;p48"/>
                <p:cNvSpPr/>
                <p:nvPr/>
              </p:nvSpPr>
              <p:spPr>
                <a:xfrm>
                  <a:off x="7595350" y="3818236"/>
                  <a:ext cx="31414" cy="28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3474" extrusionOk="0">
                      <a:moveTo>
                        <a:pt x="14460" y="8642"/>
                      </a:moveTo>
                      <a:cubicBezTo>
                        <a:pt x="16364" y="70"/>
                        <a:pt x="3040" y="-3740"/>
                        <a:pt x="185" y="4832"/>
                      </a:cubicBezTo>
                      <a:cubicBezTo>
                        <a:pt x="-1718" y="13405"/>
                        <a:pt x="11605" y="17214"/>
                        <a:pt x="14460" y="864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4" name="Google Shape;2504;p48"/>
                <p:cNvSpPr/>
                <p:nvPr/>
              </p:nvSpPr>
              <p:spPr>
                <a:xfrm>
                  <a:off x="7566761" y="3734071"/>
                  <a:ext cx="27336" cy="27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4" h="12625" extrusionOk="0">
                      <a:moveTo>
                        <a:pt x="12558" y="7863"/>
                      </a:moveTo>
                      <a:cubicBezTo>
                        <a:pt x="13510" y="5005"/>
                        <a:pt x="10655" y="1195"/>
                        <a:pt x="7800" y="243"/>
                      </a:cubicBezTo>
                      <a:cubicBezTo>
                        <a:pt x="3993" y="-710"/>
                        <a:pt x="187" y="1195"/>
                        <a:pt x="187" y="5005"/>
                      </a:cubicBezTo>
                      <a:cubicBezTo>
                        <a:pt x="-765" y="7863"/>
                        <a:pt x="2090" y="11673"/>
                        <a:pt x="4945" y="12625"/>
                      </a:cubicBezTo>
                      <a:cubicBezTo>
                        <a:pt x="7800" y="12625"/>
                        <a:pt x="11606" y="10720"/>
                        <a:pt x="12558" y="78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05" name="Google Shape;2505;p48"/>
            <p:cNvGrpSpPr/>
            <p:nvPr/>
          </p:nvGrpSpPr>
          <p:grpSpPr>
            <a:xfrm>
              <a:off x="2554393" y="3933615"/>
              <a:ext cx="823431" cy="519790"/>
              <a:chOff x="3213247" y="3789792"/>
              <a:chExt cx="908664" cy="573593"/>
            </a:xfrm>
          </p:grpSpPr>
          <p:sp>
            <p:nvSpPr>
              <p:cNvPr id="2506" name="Google Shape;2506;p48"/>
              <p:cNvSpPr/>
              <p:nvPr/>
            </p:nvSpPr>
            <p:spPr>
              <a:xfrm>
                <a:off x="3909611" y="3789792"/>
                <a:ext cx="83694" cy="185922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86677" extrusionOk="0">
                    <a:moveTo>
                      <a:pt x="3807" y="85725"/>
                    </a:moveTo>
                    <a:cubicBezTo>
                      <a:pt x="2855" y="84772"/>
                      <a:pt x="2855" y="84772"/>
                      <a:pt x="1903" y="84772"/>
                    </a:cubicBezTo>
                    <a:cubicBezTo>
                      <a:pt x="952" y="84772"/>
                      <a:pt x="952" y="83820"/>
                      <a:pt x="952" y="83820"/>
                    </a:cubicBezTo>
                    <a:cubicBezTo>
                      <a:pt x="952" y="83820"/>
                      <a:pt x="0" y="82867"/>
                      <a:pt x="0" y="82867"/>
                    </a:cubicBezTo>
                    <a:lnTo>
                      <a:pt x="0" y="81915"/>
                    </a:lnTo>
                    <a:lnTo>
                      <a:pt x="0" y="81915"/>
                    </a:lnTo>
                    <a:cubicBezTo>
                      <a:pt x="0" y="81915"/>
                      <a:pt x="0" y="80963"/>
                      <a:pt x="0" y="80963"/>
                    </a:cubicBezTo>
                    <a:cubicBezTo>
                      <a:pt x="0" y="80963"/>
                      <a:pt x="0" y="80010"/>
                      <a:pt x="0" y="80010"/>
                    </a:cubicBezTo>
                    <a:cubicBezTo>
                      <a:pt x="0" y="79057"/>
                      <a:pt x="0" y="79057"/>
                      <a:pt x="0" y="78105"/>
                    </a:cubicBezTo>
                    <a:cubicBezTo>
                      <a:pt x="0" y="76200"/>
                      <a:pt x="0" y="74295"/>
                      <a:pt x="0" y="72390"/>
                    </a:cubicBezTo>
                    <a:cubicBezTo>
                      <a:pt x="0" y="70485"/>
                      <a:pt x="952" y="68580"/>
                      <a:pt x="952" y="66675"/>
                    </a:cubicBezTo>
                    <a:cubicBezTo>
                      <a:pt x="952" y="64770"/>
                      <a:pt x="1903" y="62865"/>
                      <a:pt x="1903" y="60960"/>
                    </a:cubicBezTo>
                    <a:cubicBezTo>
                      <a:pt x="2855" y="57150"/>
                      <a:pt x="3807" y="53340"/>
                      <a:pt x="4758" y="49530"/>
                    </a:cubicBezTo>
                    <a:cubicBezTo>
                      <a:pt x="5710" y="45720"/>
                      <a:pt x="6662" y="42863"/>
                      <a:pt x="7614" y="39052"/>
                    </a:cubicBezTo>
                    <a:cubicBezTo>
                      <a:pt x="8565" y="35242"/>
                      <a:pt x="9517" y="32385"/>
                      <a:pt x="10469" y="28575"/>
                    </a:cubicBezTo>
                    <a:cubicBezTo>
                      <a:pt x="11420" y="24765"/>
                      <a:pt x="13323" y="21907"/>
                      <a:pt x="14275" y="18097"/>
                    </a:cubicBezTo>
                    <a:lnTo>
                      <a:pt x="18082" y="7620"/>
                    </a:lnTo>
                    <a:cubicBezTo>
                      <a:pt x="19033" y="5715"/>
                      <a:pt x="19985" y="4763"/>
                      <a:pt x="20936" y="2857"/>
                    </a:cubicBezTo>
                    <a:lnTo>
                      <a:pt x="21888" y="1905"/>
                    </a:lnTo>
                    <a:lnTo>
                      <a:pt x="22840" y="952"/>
                    </a:lnTo>
                    <a:cubicBezTo>
                      <a:pt x="22840" y="952"/>
                      <a:pt x="22840" y="952"/>
                      <a:pt x="23791" y="0"/>
                    </a:cubicBezTo>
                    <a:cubicBezTo>
                      <a:pt x="23791" y="0"/>
                      <a:pt x="24743" y="0"/>
                      <a:pt x="24743" y="0"/>
                    </a:cubicBezTo>
                    <a:lnTo>
                      <a:pt x="25695" y="0"/>
                    </a:lnTo>
                    <a:lnTo>
                      <a:pt x="26647" y="0"/>
                    </a:lnTo>
                    <a:cubicBezTo>
                      <a:pt x="26647" y="0"/>
                      <a:pt x="27598" y="0"/>
                      <a:pt x="27598" y="0"/>
                    </a:cubicBezTo>
                    <a:lnTo>
                      <a:pt x="28550" y="0"/>
                    </a:lnTo>
                    <a:lnTo>
                      <a:pt x="29502" y="0"/>
                    </a:lnTo>
                    <a:lnTo>
                      <a:pt x="34260" y="1905"/>
                    </a:lnTo>
                    <a:lnTo>
                      <a:pt x="35211" y="1905"/>
                    </a:lnTo>
                    <a:lnTo>
                      <a:pt x="35211" y="1905"/>
                    </a:lnTo>
                    <a:cubicBezTo>
                      <a:pt x="35211" y="1905"/>
                      <a:pt x="36163" y="1905"/>
                      <a:pt x="36163" y="2857"/>
                    </a:cubicBezTo>
                    <a:lnTo>
                      <a:pt x="37115" y="3810"/>
                    </a:lnTo>
                    <a:lnTo>
                      <a:pt x="38066" y="4763"/>
                    </a:lnTo>
                    <a:cubicBezTo>
                      <a:pt x="38066" y="4763"/>
                      <a:pt x="39018" y="5715"/>
                      <a:pt x="39018" y="5715"/>
                    </a:cubicBezTo>
                    <a:cubicBezTo>
                      <a:pt x="39018" y="5715"/>
                      <a:pt x="39018" y="6667"/>
                      <a:pt x="39018" y="6667"/>
                    </a:cubicBezTo>
                    <a:lnTo>
                      <a:pt x="39018" y="8572"/>
                    </a:lnTo>
                    <a:cubicBezTo>
                      <a:pt x="39018" y="9525"/>
                      <a:pt x="39018" y="9525"/>
                      <a:pt x="39018" y="10477"/>
                    </a:cubicBezTo>
                    <a:cubicBezTo>
                      <a:pt x="39018" y="12382"/>
                      <a:pt x="39018" y="14288"/>
                      <a:pt x="39018" y="16192"/>
                    </a:cubicBezTo>
                    <a:cubicBezTo>
                      <a:pt x="39018" y="20002"/>
                      <a:pt x="38066" y="23813"/>
                      <a:pt x="38066" y="27622"/>
                    </a:cubicBezTo>
                    <a:cubicBezTo>
                      <a:pt x="38066" y="31432"/>
                      <a:pt x="37115" y="35242"/>
                      <a:pt x="36163" y="39052"/>
                    </a:cubicBezTo>
                    <a:cubicBezTo>
                      <a:pt x="35211" y="42863"/>
                      <a:pt x="34260" y="46672"/>
                      <a:pt x="33308" y="49530"/>
                    </a:cubicBezTo>
                    <a:cubicBezTo>
                      <a:pt x="32356" y="53340"/>
                      <a:pt x="31405" y="57150"/>
                      <a:pt x="29502" y="60007"/>
                    </a:cubicBezTo>
                    <a:cubicBezTo>
                      <a:pt x="28550" y="63817"/>
                      <a:pt x="26647" y="66675"/>
                      <a:pt x="24743" y="70485"/>
                    </a:cubicBezTo>
                    <a:lnTo>
                      <a:pt x="21888" y="75247"/>
                    </a:lnTo>
                    <a:cubicBezTo>
                      <a:pt x="20936" y="77152"/>
                      <a:pt x="19985" y="79057"/>
                      <a:pt x="19033" y="80010"/>
                    </a:cubicBezTo>
                    <a:cubicBezTo>
                      <a:pt x="18082" y="81915"/>
                      <a:pt x="17130" y="82867"/>
                      <a:pt x="15227" y="84772"/>
                    </a:cubicBezTo>
                    <a:cubicBezTo>
                      <a:pt x="15227" y="84772"/>
                      <a:pt x="14275" y="85725"/>
                      <a:pt x="14275" y="85725"/>
                    </a:cubicBezTo>
                    <a:cubicBezTo>
                      <a:pt x="14275" y="85725"/>
                      <a:pt x="14275" y="85725"/>
                      <a:pt x="13323" y="86677"/>
                    </a:cubicBezTo>
                    <a:cubicBezTo>
                      <a:pt x="13323" y="86677"/>
                      <a:pt x="12372" y="86677"/>
                      <a:pt x="12372" y="86677"/>
                    </a:cubicBezTo>
                    <a:lnTo>
                      <a:pt x="11420" y="86677"/>
                    </a:lnTo>
                    <a:lnTo>
                      <a:pt x="10469" y="86677"/>
                    </a:lnTo>
                    <a:cubicBezTo>
                      <a:pt x="10469" y="86677"/>
                      <a:pt x="9517" y="86677"/>
                      <a:pt x="9517" y="86677"/>
                    </a:cubicBezTo>
                    <a:cubicBezTo>
                      <a:pt x="8565" y="86677"/>
                      <a:pt x="8565" y="86677"/>
                      <a:pt x="7614" y="86677"/>
                    </a:cubicBezTo>
                    <a:cubicBezTo>
                      <a:pt x="6662" y="86677"/>
                      <a:pt x="6662" y="86677"/>
                      <a:pt x="5710" y="86677"/>
                    </a:cubicBezTo>
                    <a:lnTo>
                      <a:pt x="3807" y="8572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7" name="Google Shape;2507;p48"/>
              <p:cNvSpPr/>
              <p:nvPr/>
            </p:nvSpPr>
            <p:spPr>
              <a:xfrm>
                <a:off x="3909611" y="3797967"/>
                <a:ext cx="165345" cy="187964"/>
              </a:xfrm>
              <a:custGeom>
                <a:avLst/>
                <a:gdLst/>
                <a:ahLst/>
                <a:cxnLst/>
                <a:rect l="l" t="t" r="r" b="b"/>
                <a:pathLst>
                  <a:path w="77084" h="87629" extrusionOk="0">
                    <a:moveTo>
                      <a:pt x="1903" y="85725"/>
                    </a:moveTo>
                    <a:cubicBezTo>
                      <a:pt x="1903" y="84772"/>
                      <a:pt x="952" y="84772"/>
                      <a:pt x="952" y="83820"/>
                    </a:cubicBezTo>
                    <a:cubicBezTo>
                      <a:pt x="952" y="82867"/>
                      <a:pt x="952" y="82867"/>
                      <a:pt x="0" y="81915"/>
                    </a:cubicBezTo>
                    <a:cubicBezTo>
                      <a:pt x="0" y="80963"/>
                      <a:pt x="0" y="80963"/>
                      <a:pt x="0" y="80963"/>
                    </a:cubicBezTo>
                    <a:lnTo>
                      <a:pt x="0" y="80010"/>
                    </a:lnTo>
                    <a:lnTo>
                      <a:pt x="0" y="79057"/>
                    </a:lnTo>
                    <a:cubicBezTo>
                      <a:pt x="0" y="79057"/>
                      <a:pt x="0" y="78105"/>
                      <a:pt x="0" y="78105"/>
                    </a:cubicBezTo>
                    <a:cubicBezTo>
                      <a:pt x="0" y="78105"/>
                      <a:pt x="0" y="77153"/>
                      <a:pt x="0" y="77153"/>
                    </a:cubicBezTo>
                    <a:cubicBezTo>
                      <a:pt x="0" y="76200"/>
                      <a:pt x="0" y="76200"/>
                      <a:pt x="952" y="75247"/>
                    </a:cubicBezTo>
                    <a:cubicBezTo>
                      <a:pt x="1903" y="73342"/>
                      <a:pt x="2855" y="70485"/>
                      <a:pt x="3807" y="68580"/>
                    </a:cubicBezTo>
                    <a:cubicBezTo>
                      <a:pt x="4758" y="66675"/>
                      <a:pt x="6662" y="64770"/>
                      <a:pt x="7614" y="62865"/>
                    </a:cubicBezTo>
                    <a:cubicBezTo>
                      <a:pt x="8565" y="60960"/>
                      <a:pt x="10469" y="59055"/>
                      <a:pt x="11420" y="57150"/>
                    </a:cubicBezTo>
                    <a:cubicBezTo>
                      <a:pt x="14275" y="53340"/>
                      <a:pt x="17130" y="49530"/>
                      <a:pt x="19985" y="46672"/>
                    </a:cubicBezTo>
                    <a:cubicBezTo>
                      <a:pt x="22840" y="42863"/>
                      <a:pt x="25695" y="40005"/>
                      <a:pt x="28550" y="36195"/>
                    </a:cubicBezTo>
                    <a:lnTo>
                      <a:pt x="37115" y="25717"/>
                    </a:lnTo>
                    <a:cubicBezTo>
                      <a:pt x="39970" y="21907"/>
                      <a:pt x="42824" y="19050"/>
                      <a:pt x="46631" y="16192"/>
                    </a:cubicBezTo>
                    <a:cubicBezTo>
                      <a:pt x="49486" y="13335"/>
                      <a:pt x="53293" y="9525"/>
                      <a:pt x="56148" y="6667"/>
                    </a:cubicBezTo>
                    <a:cubicBezTo>
                      <a:pt x="58051" y="4763"/>
                      <a:pt x="59003" y="3810"/>
                      <a:pt x="61857" y="1905"/>
                    </a:cubicBezTo>
                    <a:cubicBezTo>
                      <a:pt x="62809" y="1905"/>
                      <a:pt x="62809" y="953"/>
                      <a:pt x="63761" y="953"/>
                    </a:cubicBezTo>
                    <a:lnTo>
                      <a:pt x="65664" y="0"/>
                    </a:lnTo>
                    <a:cubicBezTo>
                      <a:pt x="65664" y="0"/>
                      <a:pt x="66616" y="0"/>
                      <a:pt x="66616" y="0"/>
                    </a:cubicBezTo>
                    <a:cubicBezTo>
                      <a:pt x="66616" y="0"/>
                      <a:pt x="67568" y="0"/>
                      <a:pt x="67568" y="0"/>
                    </a:cubicBezTo>
                    <a:lnTo>
                      <a:pt x="68519" y="0"/>
                    </a:lnTo>
                    <a:lnTo>
                      <a:pt x="69471" y="0"/>
                    </a:lnTo>
                    <a:cubicBezTo>
                      <a:pt x="69471" y="0"/>
                      <a:pt x="70423" y="0"/>
                      <a:pt x="70423" y="0"/>
                    </a:cubicBezTo>
                    <a:lnTo>
                      <a:pt x="71374" y="0"/>
                    </a:lnTo>
                    <a:lnTo>
                      <a:pt x="72326" y="0"/>
                    </a:lnTo>
                    <a:lnTo>
                      <a:pt x="76132" y="2857"/>
                    </a:lnTo>
                    <a:lnTo>
                      <a:pt x="76132" y="3810"/>
                    </a:lnTo>
                    <a:lnTo>
                      <a:pt x="76132" y="3810"/>
                    </a:lnTo>
                    <a:cubicBezTo>
                      <a:pt x="76132" y="3810"/>
                      <a:pt x="76132" y="4763"/>
                      <a:pt x="77084" y="4763"/>
                    </a:cubicBezTo>
                    <a:lnTo>
                      <a:pt x="77084" y="5715"/>
                    </a:lnTo>
                    <a:lnTo>
                      <a:pt x="77084" y="6667"/>
                    </a:lnTo>
                    <a:cubicBezTo>
                      <a:pt x="77084" y="6667"/>
                      <a:pt x="77084" y="7620"/>
                      <a:pt x="77084" y="7620"/>
                    </a:cubicBezTo>
                    <a:cubicBezTo>
                      <a:pt x="77084" y="7620"/>
                      <a:pt x="77084" y="8572"/>
                      <a:pt x="77084" y="8572"/>
                    </a:cubicBezTo>
                    <a:lnTo>
                      <a:pt x="77084" y="10478"/>
                    </a:lnTo>
                    <a:cubicBezTo>
                      <a:pt x="77084" y="11430"/>
                      <a:pt x="77084" y="11430"/>
                      <a:pt x="77084" y="12382"/>
                    </a:cubicBezTo>
                    <a:cubicBezTo>
                      <a:pt x="76132" y="14288"/>
                      <a:pt x="75181" y="17145"/>
                      <a:pt x="74229" y="19050"/>
                    </a:cubicBezTo>
                    <a:cubicBezTo>
                      <a:pt x="72326" y="22860"/>
                      <a:pt x="69471" y="27622"/>
                      <a:pt x="67568" y="31432"/>
                    </a:cubicBezTo>
                    <a:cubicBezTo>
                      <a:pt x="64713" y="35242"/>
                      <a:pt x="62809" y="39053"/>
                      <a:pt x="59955" y="42863"/>
                    </a:cubicBezTo>
                    <a:cubicBezTo>
                      <a:pt x="57099" y="46672"/>
                      <a:pt x="54244" y="50482"/>
                      <a:pt x="51390" y="53340"/>
                    </a:cubicBezTo>
                    <a:cubicBezTo>
                      <a:pt x="48535" y="57150"/>
                      <a:pt x="45680" y="60007"/>
                      <a:pt x="41873" y="63817"/>
                    </a:cubicBezTo>
                    <a:cubicBezTo>
                      <a:pt x="39018" y="67628"/>
                      <a:pt x="35211" y="70485"/>
                      <a:pt x="31405" y="73342"/>
                    </a:cubicBezTo>
                    <a:cubicBezTo>
                      <a:pt x="29502" y="75247"/>
                      <a:pt x="27598" y="76200"/>
                      <a:pt x="26647" y="78105"/>
                    </a:cubicBezTo>
                    <a:cubicBezTo>
                      <a:pt x="24743" y="80010"/>
                      <a:pt x="22840" y="80963"/>
                      <a:pt x="20936" y="82867"/>
                    </a:cubicBezTo>
                    <a:cubicBezTo>
                      <a:pt x="19033" y="83820"/>
                      <a:pt x="17130" y="85725"/>
                      <a:pt x="14275" y="86678"/>
                    </a:cubicBezTo>
                    <a:cubicBezTo>
                      <a:pt x="13323" y="86678"/>
                      <a:pt x="13323" y="86678"/>
                      <a:pt x="12372" y="87630"/>
                    </a:cubicBezTo>
                    <a:cubicBezTo>
                      <a:pt x="12372" y="87630"/>
                      <a:pt x="11420" y="87630"/>
                      <a:pt x="11420" y="87630"/>
                    </a:cubicBezTo>
                    <a:cubicBezTo>
                      <a:pt x="11420" y="87630"/>
                      <a:pt x="10469" y="87630"/>
                      <a:pt x="10469" y="87630"/>
                    </a:cubicBezTo>
                    <a:lnTo>
                      <a:pt x="9517" y="87630"/>
                    </a:lnTo>
                    <a:lnTo>
                      <a:pt x="8565" y="87630"/>
                    </a:lnTo>
                    <a:cubicBezTo>
                      <a:pt x="8565" y="87630"/>
                      <a:pt x="7614" y="87630"/>
                      <a:pt x="7614" y="87630"/>
                    </a:cubicBezTo>
                    <a:cubicBezTo>
                      <a:pt x="6662" y="87630"/>
                      <a:pt x="6662" y="87630"/>
                      <a:pt x="5710" y="87630"/>
                    </a:cubicBezTo>
                    <a:cubicBezTo>
                      <a:pt x="4758" y="87630"/>
                      <a:pt x="4758" y="87630"/>
                      <a:pt x="3807" y="86678"/>
                    </a:cubicBezTo>
                    <a:lnTo>
                      <a:pt x="1903" y="8572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8" name="Google Shape;2508;p48"/>
              <p:cNvSpPr/>
              <p:nvPr/>
            </p:nvSpPr>
            <p:spPr>
              <a:xfrm>
                <a:off x="3925948" y="3863367"/>
                <a:ext cx="181673" cy="132801"/>
              </a:xfrm>
              <a:custGeom>
                <a:avLst/>
                <a:gdLst/>
                <a:ahLst/>
                <a:cxnLst/>
                <a:rect l="l" t="t" r="r" b="b"/>
                <a:pathLst>
                  <a:path w="84696" h="61912" extrusionOk="0">
                    <a:moveTo>
                      <a:pt x="0" y="55245"/>
                    </a:moveTo>
                    <a:cubicBezTo>
                      <a:pt x="0" y="54293"/>
                      <a:pt x="0" y="54293"/>
                      <a:pt x="0" y="53340"/>
                    </a:cubicBezTo>
                    <a:cubicBezTo>
                      <a:pt x="0" y="52388"/>
                      <a:pt x="0" y="52388"/>
                      <a:pt x="0" y="51435"/>
                    </a:cubicBezTo>
                    <a:cubicBezTo>
                      <a:pt x="0" y="50483"/>
                      <a:pt x="0" y="50483"/>
                      <a:pt x="0" y="50483"/>
                    </a:cubicBezTo>
                    <a:lnTo>
                      <a:pt x="0" y="49530"/>
                    </a:lnTo>
                    <a:lnTo>
                      <a:pt x="0" y="48578"/>
                    </a:lnTo>
                    <a:cubicBezTo>
                      <a:pt x="0" y="48578"/>
                      <a:pt x="0" y="47625"/>
                      <a:pt x="0" y="47625"/>
                    </a:cubicBezTo>
                    <a:cubicBezTo>
                      <a:pt x="0" y="47625"/>
                      <a:pt x="0" y="47625"/>
                      <a:pt x="0" y="46673"/>
                    </a:cubicBezTo>
                    <a:cubicBezTo>
                      <a:pt x="0" y="45720"/>
                      <a:pt x="951" y="45720"/>
                      <a:pt x="951" y="45720"/>
                    </a:cubicBezTo>
                    <a:cubicBezTo>
                      <a:pt x="1903" y="43815"/>
                      <a:pt x="3806" y="42863"/>
                      <a:pt x="4758" y="40958"/>
                    </a:cubicBezTo>
                    <a:cubicBezTo>
                      <a:pt x="6661" y="40005"/>
                      <a:pt x="7613" y="38100"/>
                      <a:pt x="9517" y="37148"/>
                    </a:cubicBezTo>
                    <a:cubicBezTo>
                      <a:pt x="11419" y="36195"/>
                      <a:pt x="12371" y="34290"/>
                      <a:pt x="14275" y="33338"/>
                    </a:cubicBezTo>
                    <a:cubicBezTo>
                      <a:pt x="17130" y="30480"/>
                      <a:pt x="20936" y="28575"/>
                      <a:pt x="23791" y="26670"/>
                    </a:cubicBezTo>
                    <a:cubicBezTo>
                      <a:pt x="26646" y="24765"/>
                      <a:pt x="30452" y="21908"/>
                      <a:pt x="34259" y="20003"/>
                    </a:cubicBezTo>
                    <a:cubicBezTo>
                      <a:pt x="38066" y="18098"/>
                      <a:pt x="40921" y="16193"/>
                      <a:pt x="44727" y="13335"/>
                    </a:cubicBezTo>
                    <a:cubicBezTo>
                      <a:pt x="48534" y="11430"/>
                      <a:pt x="51389" y="9525"/>
                      <a:pt x="55196" y="7620"/>
                    </a:cubicBezTo>
                    <a:cubicBezTo>
                      <a:pt x="59002" y="5715"/>
                      <a:pt x="62809" y="3810"/>
                      <a:pt x="66616" y="1905"/>
                    </a:cubicBezTo>
                    <a:cubicBezTo>
                      <a:pt x="68519" y="953"/>
                      <a:pt x="70422" y="0"/>
                      <a:pt x="72325" y="0"/>
                    </a:cubicBezTo>
                    <a:cubicBezTo>
                      <a:pt x="73277" y="0"/>
                      <a:pt x="73277" y="0"/>
                      <a:pt x="74229" y="0"/>
                    </a:cubicBezTo>
                    <a:lnTo>
                      <a:pt x="76132" y="0"/>
                    </a:lnTo>
                    <a:cubicBezTo>
                      <a:pt x="76132" y="0"/>
                      <a:pt x="77084" y="0"/>
                      <a:pt x="77084" y="0"/>
                    </a:cubicBezTo>
                    <a:cubicBezTo>
                      <a:pt x="77084" y="0"/>
                      <a:pt x="78035" y="0"/>
                      <a:pt x="78035" y="0"/>
                    </a:cubicBezTo>
                    <a:lnTo>
                      <a:pt x="78987" y="0"/>
                    </a:lnTo>
                    <a:lnTo>
                      <a:pt x="79939" y="0"/>
                    </a:lnTo>
                    <a:cubicBezTo>
                      <a:pt x="79939" y="0"/>
                      <a:pt x="80891" y="0"/>
                      <a:pt x="80891" y="953"/>
                    </a:cubicBezTo>
                    <a:lnTo>
                      <a:pt x="80891" y="953"/>
                    </a:lnTo>
                    <a:lnTo>
                      <a:pt x="81842" y="953"/>
                    </a:lnTo>
                    <a:lnTo>
                      <a:pt x="84697" y="5715"/>
                    </a:lnTo>
                    <a:lnTo>
                      <a:pt x="84697" y="6668"/>
                    </a:lnTo>
                    <a:lnTo>
                      <a:pt x="84697" y="7620"/>
                    </a:lnTo>
                    <a:cubicBezTo>
                      <a:pt x="84697" y="7620"/>
                      <a:pt x="84697" y="8573"/>
                      <a:pt x="84697" y="8573"/>
                    </a:cubicBezTo>
                    <a:lnTo>
                      <a:pt x="84697" y="9525"/>
                    </a:lnTo>
                    <a:lnTo>
                      <a:pt x="84697" y="10478"/>
                    </a:lnTo>
                    <a:cubicBezTo>
                      <a:pt x="84697" y="10478"/>
                      <a:pt x="84697" y="11430"/>
                      <a:pt x="84697" y="11430"/>
                    </a:cubicBezTo>
                    <a:cubicBezTo>
                      <a:pt x="84697" y="11430"/>
                      <a:pt x="84697" y="12383"/>
                      <a:pt x="84697" y="12383"/>
                    </a:cubicBezTo>
                    <a:lnTo>
                      <a:pt x="83745" y="14288"/>
                    </a:lnTo>
                    <a:cubicBezTo>
                      <a:pt x="83745" y="15240"/>
                      <a:pt x="82793" y="15240"/>
                      <a:pt x="82793" y="16193"/>
                    </a:cubicBezTo>
                    <a:cubicBezTo>
                      <a:pt x="81842" y="18098"/>
                      <a:pt x="79939" y="20003"/>
                      <a:pt x="78987" y="20955"/>
                    </a:cubicBezTo>
                    <a:cubicBezTo>
                      <a:pt x="76132" y="23813"/>
                      <a:pt x="72325" y="26670"/>
                      <a:pt x="69471" y="29528"/>
                    </a:cubicBezTo>
                    <a:cubicBezTo>
                      <a:pt x="66616" y="32385"/>
                      <a:pt x="62809" y="35243"/>
                      <a:pt x="59954" y="37148"/>
                    </a:cubicBezTo>
                    <a:cubicBezTo>
                      <a:pt x="56147" y="40005"/>
                      <a:pt x="53292" y="41910"/>
                      <a:pt x="49486" y="43815"/>
                    </a:cubicBezTo>
                    <a:cubicBezTo>
                      <a:pt x="45679" y="45720"/>
                      <a:pt x="42824" y="48578"/>
                      <a:pt x="39018" y="50483"/>
                    </a:cubicBezTo>
                    <a:cubicBezTo>
                      <a:pt x="35211" y="52388"/>
                      <a:pt x="31404" y="54293"/>
                      <a:pt x="27598" y="56198"/>
                    </a:cubicBezTo>
                    <a:cubicBezTo>
                      <a:pt x="25694" y="57150"/>
                      <a:pt x="23791" y="58103"/>
                      <a:pt x="21888" y="59055"/>
                    </a:cubicBezTo>
                    <a:cubicBezTo>
                      <a:pt x="19984" y="60008"/>
                      <a:pt x="18081" y="60960"/>
                      <a:pt x="16178" y="60960"/>
                    </a:cubicBezTo>
                    <a:cubicBezTo>
                      <a:pt x="14275" y="61913"/>
                      <a:pt x="12371" y="61913"/>
                      <a:pt x="9517" y="61913"/>
                    </a:cubicBezTo>
                    <a:cubicBezTo>
                      <a:pt x="8565" y="61913"/>
                      <a:pt x="8565" y="61913"/>
                      <a:pt x="7613" y="61913"/>
                    </a:cubicBezTo>
                    <a:cubicBezTo>
                      <a:pt x="7613" y="61913"/>
                      <a:pt x="6661" y="61913"/>
                      <a:pt x="6661" y="61913"/>
                    </a:cubicBezTo>
                    <a:cubicBezTo>
                      <a:pt x="6661" y="61913"/>
                      <a:pt x="5710" y="61913"/>
                      <a:pt x="5710" y="61913"/>
                    </a:cubicBezTo>
                    <a:lnTo>
                      <a:pt x="4758" y="61913"/>
                    </a:lnTo>
                    <a:lnTo>
                      <a:pt x="3806" y="61913"/>
                    </a:lnTo>
                    <a:cubicBezTo>
                      <a:pt x="3806" y="61913"/>
                      <a:pt x="2855" y="61913"/>
                      <a:pt x="2855" y="60960"/>
                    </a:cubicBezTo>
                    <a:cubicBezTo>
                      <a:pt x="2855" y="60960"/>
                      <a:pt x="1903" y="60008"/>
                      <a:pt x="1903" y="60008"/>
                    </a:cubicBezTo>
                    <a:cubicBezTo>
                      <a:pt x="951" y="60008"/>
                      <a:pt x="951" y="59055"/>
                      <a:pt x="0" y="59055"/>
                    </a:cubicBezTo>
                    <a:lnTo>
                      <a:pt x="0" y="55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9" name="Google Shape;2509;p48"/>
              <p:cNvSpPr/>
              <p:nvPr/>
            </p:nvSpPr>
            <p:spPr>
              <a:xfrm>
                <a:off x="3925948" y="3941029"/>
                <a:ext cx="195963" cy="69464"/>
              </a:xfrm>
              <a:custGeom>
                <a:avLst/>
                <a:gdLst/>
                <a:ahLst/>
                <a:cxnLst/>
                <a:rect l="l" t="t" r="r" b="b"/>
                <a:pathLst>
                  <a:path w="91358" h="32384" extrusionOk="0">
                    <a:moveTo>
                      <a:pt x="0" y="17145"/>
                    </a:moveTo>
                    <a:cubicBezTo>
                      <a:pt x="0" y="16192"/>
                      <a:pt x="0" y="16192"/>
                      <a:pt x="951" y="15240"/>
                    </a:cubicBezTo>
                    <a:cubicBezTo>
                      <a:pt x="951" y="14288"/>
                      <a:pt x="951" y="14288"/>
                      <a:pt x="1903" y="13335"/>
                    </a:cubicBezTo>
                    <a:cubicBezTo>
                      <a:pt x="1903" y="13335"/>
                      <a:pt x="1903" y="12382"/>
                      <a:pt x="2855" y="12382"/>
                    </a:cubicBezTo>
                    <a:lnTo>
                      <a:pt x="2855" y="12382"/>
                    </a:lnTo>
                    <a:lnTo>
                      <a:pt x="2855" y="12382"/>
                    </a:lnTo>
                    <a:cubicBezTo>
                      <a:pt x="2855" y="12382"/>
                      <a:pt x="2855" y="12382"/>
                      <a:pt x="3806" y="11430"/>
                    </a:cubicBezTo>
                    <a:cubicBezTo>
                      <a:pt x="3806" y="11430"/>
                      <a:pt x="3806" y="11430"/>
                      <a:pt x="4758" y="11430"/>
                    </a:cubicBezTo>
                    <a:cubicBezTo>
                      <a:pt x="4758" y="11430"/>
                      <a:pt x="5710" y="10478"/>
                      <a:pt x="5710" y="10478"/>
                    </a:cubicBezTo>
                    <a:cubicBezTo>
                      <a:pt x="7613" y="9525"/>
                      <a:pt x="9517" y="8572"/>
                      <a:pt x="11419" y="7620"/>
                    </a:cubicBezTo>
                    <a:cubicBezTo>
                      <a:pt x="13323" y="6667"/>
                      <a:pt x="15226" y="6667"/>
                      <a:pt x="17130" y="5715"/>
                    </a:cubicBezTo>
                    <a:cubicBezTo>
                      <a:pt x="19033" y="5715"/>
                      <a:pt x="20936" y="4763"/>
                      <a:pt x="22839" y="4763"/>
                    </a:cubicBezTo>
                    <a:cubicBezTo>
                      <a:pt x="26646" y="3810"/>
                      <a:pt x="30452" y="2857"/>
                      <a:pt x="34259" y="2857"/>
                    </a:cubicBezTo>
                    <a:cubicBezTo>
                      <a:pt x="38066" y="1905"/>
                      <a:pt x="41872" y="1905"/>
                      <a:pt x="45679" y="953"/>
                    </a:cubicBezTo>
                    <a:cubicBezTo>
                      <a:pt x="49486" y="953"/>
                      <a:pt x="53292" y="0"/>
                      <a:pt x="57099" y="0"/>
                    </a:cubicBezTo>
                    <a:cubicBezTo>
                      <a:pt x="60905" y="0"/>
                      <a:pt x="64712" y="0"/>
                      <a:pt x="68519" y="0"/>
                    </a:cubicBezTo>
                    <a:cubicBezTo>
                      <a:pt x="72325" y="0"/>
                      <a:pt x="76132" y="0"/>
                      <a:pt x="79939" y="0"/>
                    </a:cubicBezTo>
                    <a:cubicBezTo>
                      <a:pt x="81842" y="0"/>
                      <a:pt x="83745" y="0"/>
                      <a:pt x="85649" y="953"/>
                    </a:cubicBezTo>
                    <a:cubicBezTo>
                      <a:pt x="85649" y="953"/>
                      <a:pt x="86600" y="953"/>
                      <a:pt x="87552" y="1905"/>
                    </a:cubicBezTo>
                    <a:lnTo>
                      <a:pt x="89455" y="2857"/>
                    </a:lnTo>
                    <a:cubicBezTo>
                      <a:pt x="89455" y="2857"/>
                      <a:pt x="90407" y="2857"/>
                      <a:pt x="90407" y="2857"/>
                    </a:cubicBezTo>
                    <a:cubicBezTo>
                      <a:pt x="90407" y="2857"/>
                      <a:pt x="91358" y="2857"/>
                      <a:pt x="91358" y="3810"/>
                    </a:cubicBezTo>
                    <a:lnTo>
                      <a:pt x="91358" y="4763"/>
                    </a:lnTo>
                    <a:lnTo>
                      <a:pt x="91358" y="5715"/>
                    </a:lnTo>
                    <a:cubicBezTo>
                      <a:pt x="91358" y="5715"/>
                      <a:pt x="91358" y="6667"/>
                      <a:pt x="91358" y="6667"/>
                    </a:cubicBezTo>
                    <a:lnTo>
                      <a:pt x="91358" y="6667"/>
                    </a:lnTo>
                    <a:lnTo>
                      <a:pt x="91358" y="7620"/>
                    </a:lnTo>
                    <a:lnTo>
                      <a:pt x="91358" y="13335"/>
                    </a:lnTo>
                    <a:lnTo>
                      <a:pt x="91358" y="14288"/>
                    </a:lnTo>
                    <a:lnTo>
                      <a:pt x="91358" y="15240"/>
                    </a:lnTo>
                    <a:cubicBezTo>
                      <a:pt x="91358" y="15240"/>
                      <a:pt x="91358" y="16192"/>
                      <a:pt x="91358" y="16192"/>
                    </a:cubicBezTo>
                    <a:lnTo>
                      <a:pt x="91358" y="17145"/>
                    </a:lnTo>
                    <a:lnTo>
                      <a:pt x="91358" y="18097"/>
                    </a:lnTo>
                    <a:cubicBezTo>
                      <a:pt x="91358" y="18097"/>
                      <a:pt x="91358" y="19050"/>
                      <a:pt x="90407" y="19050"/>
                    </a:cubicBezTo>
                    <a:cubicBezTo>
                      <a:pt x="90407" y="19050"/>
                      <a:pt x="90407" y="19050"/>
                      <a:pt x="89455" y="20003"/>
                    </a:cubicBezTo>
                    <a:lnTo>
                      <a:pt x="88504" y="20955"/>
                    </a:lnTo>
                    <a:cubicBezTo>
                      <a:pt x="87552" y="20955"/>
                      <a:pt x="87552" y="21907"/>
                      <a:pt x="87552" y="21907"/>
                    </a:cubicBezTo>
                    <a:cubicBezTo>
                      <a:pt x="85649" y="22860"/>
                      <a:pt x="83745" y="23813"/>
                      <a:pt x="81842" y="24765"/>
                    </a:cubicBezTo>
                    <a:cubicBezTo>
                      <a:pt x="78035" y="25717"/>
                      <a:pt x="74229" y="26670"/>
                      <a:pt x="70422" y="27622"/>
                    </a:cubicBezTo>
                    <a:cubicBezTo>
                      <a:pt x="66616" y="28575"/>
                      <a:pt x="62809" y="29528"/>
                      <a:pt x="59002" y="30480"/>
                    </a:cubicBezTo>
                    <a:cubicBezTo>
                      <a:pt x="55196" y="31432"/>
                      <a:pt x="51389" y="31432"/>
                      <a:pt x="47583" y="31432"/>
                    </a:cubicBezTo>
                    <a:cubicBezTo>
                      <a:pt x="43776" y="31432"/>
                      <a:pt x="39969" y="32385"/>
                      <a:pt x="36163" y="32385"/>
                    </a:cubicBezTo>
                    <a:cubicBezTo>
                      <a:pt x="32356" y="32385"/>
                      <a:pt x="28550" y="32385"/>
                      <a:pt x="24743" y="32385"/>
                    </a:cubicBezTo>
                    <a:cubicBezTo>
                      <a:pt x="22839" y="32385"/>
                      <a:pt x="20936" y="32385"/>
                      <a:pt x="19033" y="32385"/>
                    </a:cubicBezTo>
                    <a:cubicBezTo>
                      <a:pt x="17130" y="32385"/>
                      <a:pt x="15226" y="32385"/>
                      <a:pt x="13323" y="32385"/>
                    </a:cubicBezTo>
                    <a:cubicBezTo>
                      <a:pt x="11419" y="32385"/>
                      <a:pt x="9517" y="31432"/>
                      <a:pt x="7613" y="30480"/>
                    </a:cubicBezTo>
                    <a:cubicBezTo>
                      <a:pt x="7613" y="30480"/>
                      <a:pt x="6661" y="30480"/>
                      <a:pt x="5710" y="29528"/>
                    </a:cubicBezTo>
                    <a:cubicBezTo>
                      <a:pt x="5710" y="29528"/>
                      <a:pt x="5710" y="29528"/>
                      <a:pt x="4758" y="29528"/>
                    </a:cubicBezTo>
                    <a:cubicBezTo>
                      <a:pt x="4758" y="29528"/>
                      <a:pt x="3806" y="29528"/>
                      <a:pt x="3806" y="28575"/>
                    </a:cubicBezTo>
                    <a:lnTo>
                      <a:pt x="3806" y="28575"/>
                    </a:lnTo>
                    <a:lnTo>
                      <a:pt x="3806" y="28575"/>
                    </a:lnTo>
                    <a:cubicBezTo>
                      <a:pt x="3806" y="28575"/>
                      <a:pt x="2855" y="27622"/>
                      <a:pt x="2855" y="27622"/>
                    </a:cubicBezTo>
                    <a:cubicBezTo>
                      <a:pt x="2855" y="27622"/>
                      <a:pt x="1903" y="26670"/>
                      <a:pt x="1903" y="25717"/>
                    </a:cubicBezTo>
                    <a:cubicBezTo>
                      <a:pt x="1903" y="24765"/>
                      <a:pt x="951" y="24765"/>
                      <a:pt x="951" y="23813"/>
                    </a:cubicBezTo>
                    <a:lnTo>
                      <a:pt x="0" y="171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10" name="Google Shape;2510;p48"/>
              <p:cNvGrpSpPr/>
              <p:nvPr/>
            </p:nvGrpSpPr>
            <p:grpSpPr>
              <a:xfrm>
                <a:off x="3439129" y="3945116"/>
                <a:ext cx="523539" cy="318740"/>
                <a:chOff x="8407579" y="3894004"/>
                <a:chExt cx="523539" cy="318740"/>
              </a:xfrm>
            </p:grpSpPr>
            <p:sp>
              <p:nvSpPr>
                <p:cNvPr id="2511" name="Google Shape;2511;p48"/>
                <p:cNvSpPr/>
                <p:nvPr/>
              </p:nvSpPr>
              <p:spPr>
                <a:xfrm>
                  <a:off x="8820889" y="3894004"/>
                  <a:ext cx="110229" cy="100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89" h="46672" extrusionOk="0">
                      <a:moveTo>
                        <a:pt x="25695" y="0"/>
                      </a:moveTo>
                      <a:cubicBezTo>
                        <a:pt x="17130" y="10478"/>
                        <a:pt x="8565" y="21908"/>
                        <a:pt x="1903" y="34290"/>
                      </a:cubicBezTo>
                      <a:cubicBezTo>
                        <a:pt x="952" y="36195"/>
                        <a:pt x="0" y="38100"/>
                        <a:pt x="0" y="40005"/>
                      </a:cubicBezTo>
                      <a:cubicBezTo>
                        <a:pt x="0" y="41910"/>
                        <a:pt x="0" y="43815"/>
                        <a:pt x="1903" y="45720"/>
                      </a:cubicBezTo>
                      <a:cubicBezTo>
                        <a:pt x="2855" y="46673"/>
                        <a:pt x="3807" y="46673"/>
                        <a:pt x="5710" y="46673"/>
                      </a:cubicBezTo>
                      <a:cubicBezTo>
                        <a:pt x="6662" y="46673"/>
                        <a:pt x="8565" y="46673"/>
                        <a:pt x="9517" y="46673"/>
                      </a:cubicBezTo>
                      <a:cubicBezTo>
                        <a:pt x="24743" y="43815"/>
                        <a:pt x="39018" y="36195"/>
                        <a:pt x="51390" y="26670"/>
                      </a:cubicBezTo>
                      <a:cubicBezTo>
                        <a:pt x="42824" y="17145"/>
                        <a:pt x="34260" y="8573"/>
                        <a:pt x="256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2" name="Google Shape;2512;p48"/>
                <p:cNvSpPr/>
                <p:nvPr/>
              </p:nvSpPr>
              <p:spPr>
                <a:xfrm>
                  <a:off x="8407579" y="3940438"/>
                  <a:ext cx="482591" cy="272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84" h="126949" extrusionOk="0">
                      <a:moveTo>
                        <a:pt x="223081" y="267"/>
                      </a:moveTo>
                      <a:cubicBezTo>
                        <a:pt x="218323" y="3124"/>
                        <a:pt x="213565" y="5982"/>
                        <a:pt x="208806" y="9792"/>
                      </a:cubicBezTo>
                      <a:cubicBezTo>
                        <a:pt x="204048" y="13602"/>
                        <a:pt x="199290" y="16459"/>
                        <a:pt x="194532" y="20269"/>
                      </a:cubicBezTo>
                      <a:cubicBezTo>
                        <a:pt x="187870" y="25032"/>
                        <a:pt x="181208" y="30747"/>
                        <a:pt x="174547" y="34557"/>
                      </a:cubicBezTo>
                      <a:cubicBezTo>
                        <a:pt x="156465" y="46939"/>
                        <a:pt x="137432" y="59322"/>
                        <a:pt x="118399" y="69799"/>
                      </a:cubicBezTo>
                      <a:cubicBezTo>
                        <a:pt x="100318" y="80277"/>
                        <a:pt x="79382" y="88849"/>
                        <a:pt x="59397" y="98374"/>
                      </a:cubicBezTo>
                      <a:cubicBezTo>
                        <a:pt x="39412" y="106947"/>
                        <a:pt x="19427" y="115519"/>
                        <a:pt x="394" y="125044"/>
                      </a:cubicBezTo>
                      <a:cubicBezTo>
                        <a:pt x="-557" y="125997"/>
                        <a:pt x="394" y="126949"/>
                        <a:pt x="1346" y="126949"/>
                      </a:cubicBezTo>
                      <a:cubicBezTo>
                        <a:pt x="22283" y="123139"/>
                        <a:pt x="42267" y="114567"/>
                        <a:pt x="62252" y="105042"/>
                      </a:cubicBezTo>
                      <a:cubicBezTo>
                        <a:pt x="82237" y="95517"/>
                        <a:pt x="103173" y="85992"/>
                        <a:pt x="122206" y="74562"/>
                      </a:cubicBezTo>
                      <a:cubicBezTo>
                        <a:pt x="141239" y="63132"/>
                        <a:pt x="161224" y="51702"/>
                        <a:pt x="179305" y="38367"/>
                      </a:cubicBezTo>
                      <a:cubicBezTo>
                        <a:pt x="185966" y="33604"/>
                        <a:pt x="192628" y="28842"/>
                        <a:pt x="199290" y="24079"/>
                      </a:cubicBezTo>
                      <a:cubicBezTo>
                        <a:pt x="204048" y="20269"/>
                        <a:pt x="208806" y="17412"/>
                        <a:pt x="212613" y="13602"/>
                      </a:cubicBezTo>
                      <a:cubicBezTo>
                        <a:pt x="217372" y="9792"/>
                        <a:pt x="221178" y="5982"/>
                        <a:pt x="224985" y="1219"/>
                      </a:cubicBezTo>
                      <a:cubicBezTo>
                        <a:pt x="224985" y="1219"/>
                        <a:pt x="224033" y="-686"/>
                        <a:pt x="223081" y="2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13" name="Google Shape;2513;p48"/>
              <p:cNvSpPr/>
              <p:nvPr/>
            </p:nvSpPr>
            <p:spPr>
              <a:xfrm>
                <a:off x="3956577" y="3804799"/>
                <a:ext cx="37297" cy="125972"/>
              </a:xfrm>
              <a:custGeom>
                <a:avLst/>
                <a:gdLst/>
                <a:ahLst/>
                <a:cxnLst/>
                <a:rect l="l" t="t" r="r" b="b"/>
                <a:pathLst>
                  <a:path w="17388" h="58728" extrusionOk="0">
                    <a:moveTo>
                      <a:pt x="15226" y="626"/>
                    </a:moveTo>
                    <a:cubicBezTo>
                      <a:pt x="12371" y="9198"/>
                      <a:pt x="11419" y="19676"/>
                      <a:pt x="8565" y="29201"/>
                    </a:cubicBezTo>
                    <a:cubicBezTo>
                      <a:pt x="5710" y="38726"/>
                      <a:pt x="2855" y="48251"/>
                      <a:pt x="0" y="57776"/>
                    </a:cubicBezTo>
                    <a:cubicBezTo>
                      <a:pt x="0" y="58728"/>
                      <a:pt x="951" y="58728"/>
                      <a:pt x="951" y="58728"/>
                    </a:cubicBezTo>
                    <a:cubicBezTo>
                      <a:pt x="6661" y="50156"/>
                      <a:pt x="9517" y="40631"/>
                      <a:pt x="12371" y="31106"/>
                    </a:cubicBezTo>
                    <a:cubicBezTo>
                      <a:pt x="15226" y="21581"/>
                      <a:pt x="17130" y="11103"/>
                      <a:pt x="17130" y="1578"/>
                    </a:cubicBezTo>
                    <a:cubicBezTo>
                      <a:pt x="18081" y="-327"/>
                      <a:pt x="16178" y="-327"/>
                      <a:pt x="15226" y="62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4" name="Google Shape;2514;p48"/>
              <p:cNvSpPr/>
              <p:nvPr/>
            </p:nvSpPr>
            <p:spPr>
              <a:xfrm>
                <a:off x="3970869" y="3862519"/>
                <a:ext cx="119241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55590" h="37542" extrusionOk="0">
                    <a:moveTo>
                      <a:pt x="952" y="37542"/>
                    </a:moveTo>
                    <a:cubicBezTo>
                      <a:pt x="6662" y="35637"/>
                      <a:pt x="11420" y="31827"/>
                      <a:pt x="16178" y="28969"/>
                    </a:cubicBezTo>
                    <a:cubicBezTo>
                      <a:pt x="20936" y="25159"/>
                      <a:pt x="25695" y="22302"/>
                      <a:pt x="30453" y="19444"/>
                    </a:cubicBezTo>
                    <a:cubicBezTo>
                      <a:pt x="39018" y="13730"/>
                      <a:pt x="47583" y="8967"/>
                      <a:pt x="55196" y="1347"/>
                    </a:cubicBezTo>
                    <a:cubicBezTo>
                      <a:pt x="56148" y="394"/>
                      <a:pt x="55196" y="-558"/>
                      <a:pt x="54244" y="394"/>
                    </a:cubicBezTo>
                    <a:cubicBezTo>
                      <a:pt x="44728" y="4205"/>
                      <a:pt x="34260" y="8967"/>
                      <a:pt x="24743" y="15634"/>
                    </a:cubicBezTo>
                    <a:cubicBezTo>
                      <a:pt x="19985" y="18492"/>
                      <a:pt x="15227" y="22302"/>
                      <a:pt x="11420" y="26112"/>
                    </a:cubicBezTo>
                    <a:cubicBezTo>
                      <a:pt x="7614" y="29922"/>
                      <a:pt x="3807" y="33732"/>
                      <a:pt x="0" y="37542"/>
                    </a:cubicBezTo>
                    <a:cubicBezTo>
                      <a:pt x="0" y="36590"/>
                      <a:pt x="0" y="37542"/>
                      <a:pt x="952" y="375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5" name="Google Shape;2515;p48"/>
              <p:cNvSpPr/>
              <p:nvPr/>
            </p:nvSpPr>
            <p:spPr>
              <a:xfrm>
                <a:off x="3996334" y="3938993"/>
                <a:ext cx="102636" cy="26963"/>
              </a:xfrm>
              <a:custGeom>
                <a:avLst/>
                <a:gdLst/>
                <a:ahLst/>
                <a:cxnLst/>
                <a:rect l="l" t="t" r="r" b="b"/>
                <a:pathLst>
                  <a:path w="47849" h="12570" extrusionOk="0">
                    <a:moveTo>
                      <a:pt x="2407" y="12379"/>
                    </a:moveTo>
                    <a:cubicBezTo>
                      <a:pt x="10021" y="9521"/>
                      <a:pt x="16682" y="7616"/>
                      <a:pt x="24296" y="5711"/>
                    </a:cubicBezTo>
                    <a:cubicBezTo>
                      <a:pt x="28102" y="4759"/>
                      <a:pt x="31909" y="3806"/>
                      <a:pt x="35715" y="3806"/>
                    </a:cubicBezTo>
                    <a:cubicBezTo>
                      <a:pt x="39522" y="2854"/>
                      <a:pt x="43329" y="2854"/>
                      <a:pt x="47135" y="1901"/>
                    </a:cubicBezTo>
                    <a:cubicBezTo>
                      <a:pt x="48087" y="1901"/>
                      <a:pt x="48087" y="949"/>
                      <a:pt x="47135" y="949"/>
                    </a:cubicBezTo>
                    <a:cubicBezTo>
                      <a:pt x="30957" y="-1909"/>
                      <a:pt x="14779" y="1901"/>
                      <a:pt x="1456" y="9521"/>
                    </a:cubicBezTo>
                    <a:cubicBezTo>
                      <a:pt x="-1399" y="10474"/>
                      <a:pt x="504" y="13331"/>
                      <a:pt x="2407" y="123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6" name="Google Shape;2516;p48"/>
              <p:cNvSpPr/>
              <p:nvPr/>
            </p:nvSpPr>
            <p:spPr>
              <a:xfrm>
                <a:off x="3213247" y="4141902"/>
                <a:ext cx="269451" cy="139337"/>
              </a:xfrm>
              <a:custGeom>
                <a:avLst/>
                <a:gdLst/>
                <a:ahLst/>
                <a:cxnLst/>
                <a:rect l="l" t="t" r="r" b="b"/>
                <a:pathLst>
                  <a:path w="125618" h="64959" extrusionOk="0">
                    <a:moveTo>
                      <a:pt x="0" y="189"/>
                    </a:moveTo>
                    <a:cubicBezTo>
                      <a:pt x="15226" y="-763"/>
                      <a:pt x="26646" y="2094"/>
                      <a:pt x="38066" y="3999"/>
                    </a:cubicBezTo>
                    <a:cubicBezTo>
                      <a:pt x="49486" y="6857"/>
                      <a:pt x="59003" y="9714"/>
                      <a:pt x="68519" y="14477"/>
                    </a:cubicBezTo>
                    <a:cubicBezTo>
                      <a:pt x="78036" y="18287"/>
                      <a:pt x="87552" y="24002"/>
                      <a:pt x="97069" y="29717"/>
                    </a:cubicBezTo>
                    <a:cubicBezTo>
                      <a:pt x="106585" y="36384"/>
                      <a:pt x="116102" y="43052"/>
                      <a:pt x="125618" y="54482"/>
                    </a:cubicBezTo>
                    <a:cubicBezTo>
                      <a:pt x="112295" y="62102"/>
                      <a:pt x="98972" y="64959"/>
                      <a:pt x="86600" y="64959"/>
                    </a:cubicBezTo>
                    <a:cubicBezTo>
                      <a:pt x="73277" y="64959"/>
                      <a:pt x="60905" y="62102"/>
                      <a:pt x="49486" y="57339"/>
                    </a:cubicBezTo>
                    <a:cubicBezTo>
                      <a:pt x="38066" y="52577"/>
                      <a:pt x="27598" y="45909"/>
                      <a:pt x="19033" y="36384"/>
                    </a:cubicBezTo>
                    <a:cubicBezTo>
                      <a:pt x="10468" y="26859"/>
                      <a:pt x="2855" y="15429"/>
                      <a:pt x="0" y="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7" name="Google Shape;2517;p48"/>
              <p:cNvSpPr/>
              <p:nvPr/>
            </p:nvSpPr>
            <p:spPr>
              <a:xfrm>
                <a:off x="3437857" y="4229657"/>
                <a:ext cx="273533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127521" h="62344" extrusionOk="0">
                    <a:moveTo>
                      <a:pt x="127521" y="49778"/>
                    </a:moveTo>
                    <a:cubicBezTo>
                      <a:pt x="115150" y="58350"/>
                      <a:pt x="101827" y="61208"/>
                      <a:pt x="88504" y="62160"/>
                    </a:cubicBezTo>
                    <a:cubicBezTo>
                      <a:pt x="75180" y="63113"/>
                      <a:pt x="62809" y="60255"/>
                      <a:pt x="51389" y="56445"/>
                    </a:cubicBezTo>
                    <a:cubicBezTo>
                      <a:pt x="39970" y="51683"/>
                      <a:pt x="28550" y="45015"/>
                      <a:pt x="19984" y="35490"/>
                    </a:cubicBezTo>
                    <a:cubicBezTo>
                      <a:pt x="11420" y="25965"/>
                      <a:pt x="3806" y="14535"/>
                      <a:pt x="0" y="248"/>
                    </a:cubicBezTo>
                    <a:cubicBezTo>
                      <a:pt x="14275" y="-705"/>
                      <a:pt x="26646" y="1200"/>
                      <a:pt x="37114" y="4058"/>
                    </a:cubicBezTo>
                    <a:cubicBezTo>
                      <a:pt x="48534" y="5963"/>
                      <a:pt x="58051" y="9773"/>
                      <a:pt x="68519" y="13583"/>
                    </a:cubicBezTo>
                    <a:cubicBezTo>
                      <a:pt x="78036" y="17393"/>
                      <a:pt x="87552" y="22155"/>
                      <a:pt x="98020" y="27870"/>
                    </a:cubicBezTo>
                    <a:cubicBezTo>
                      <a:pt x="107537" y="33585"/>
                      <a:pt x="117053" y="40253"/>
                      <a:pt x="127521" y="497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18" name="Google Shape;2518;p48"/>
          <p:cNvGrpSpPr/>
          <p:nvPr/>
        </p:nvGrpSpPr>
        <p:grpSpPr>
          <a:xfrm flipH="1">
            <a:off x="5601972" y="2601494"/>
            <a:ext cx="2024380" cy="2002508"/>
            <a:chOff x="873333" y="2098625"/>
            <a:chExt cx="2504491" cy="2477431"/>
          </a:xfrm>
        </p:grpSpPr>
        <p:grpSp>
          <p:nvGrpSpPr>
            <p:cNvPr id="2519" name="Google Shape;2519;p48"/>
            <p:cNvGrpSpPr/>
            <p:nvPr/>
          </p:nvGrpSpPr>
          <p:grpSpPr>
            <a:xfrm>
              <a:off x="1100939" y="3480245"/>
              <a:ext cx="788024" cy="486935"/>
              <a:chOff x="6523748" y="3366719"/>
              <a:chExt cx="869592" cy="537338"/>
            </a:xfrm>
          </p:grpSpPr>
          <p:sp>
            <p:nvSpPr>
              <p:cNvPr id="2520" name="Google Shape;2520;p48"/>
              <p:cNvSpPr/>
              <p:nvPr/>
            </p:nvSpPr>
            <p:spPr>
              <a:xfrm>
                <a:off x="6523748" y="3366719"/>
                <a:ext cx="869592" cy="537338"/>
              </a:xfrm>
              <a:custGeom>
                <a:avLst/>
                <a:gdLst/>
                <a:ahLst/>
                <a:cxnLst/>
                <a:rect l="l" t="t" r="r" b="b"/>
                <a:pathLst>
                  <a:path w="405404" h="250507" extrusionOk="0">
                    <a:moveTo>
                      <a:pt x="397791" y="218122"/>
                    </a:moveTo>
                    <a:cubicBezTo>
                      <a:pt x="395888" y="219075"/>
                      <a:pt x="394936" y="220028"/>
                      <a:pt x="393033" y="221932"/>
                    </a:cubicBezTo>
                    <a:cubicBezTo>
                      <a:pt x="391130" y="222885"/>
                      <a:pt x="390178" y="223838"/>
                      <a:pt x="388274" y="224790"/>
                    </a:cubicBezTo>
                    <a:cubicBezTo>
                      <a:pt x="386372" y="225743"/>
                      <a:pt x="385420" y="226695"/>
                      <a:pt x="383516" y="227647"/>
                    </a:cubicBezTo>
                    <a:lnTo>
                      <a:pt x="381613" y="228600"/>
                    </a:lnTo>
                    <a:lnTo>
                      <a:pt x="379710" y="229553"/>
                    </a:lnTo>
                    <a:cubicBezTo>
                      <a:pt x="377807" y="230505"/>
                      <a:pt x="376855" y="230505"/>
                      <a:pt x="375903" y="231457"/>
                    </a:cubicBezTo>
                    <a:cubicBezTo>
                      <a:pt x="374000" y="232410"/>
                      <a:pt x="373048" y="232410"/>
                      <a:pt x="372097" y="232410"/>
                    </a:cubicBezTo>
                    <a:cubicBezTo>
                      <a:pt x="369241" y="233363"/>
                      <a:pt x="366387" y="234315"/>
                      <a:pt x="363532" y="235268"/>
                    </a:cubicBezTo>
                    <a:cubicBezTo>
                      <a:pt x="352112" y="239078"/>
                      <a:pt x="341644" y="241935"/>
                      <a:pt x="330224" y="244793"/>
                    </a:cubicBezTo>
                    <a:cubicBezTo>
                      <a:pt x="319756" y="246697"/>
                      <a:pt x="309287" y="247650"/>
                      <a:pt x="298819" y="248603"/>
                    </a:cubicBezTo>
                    <a:cubicBezTo>
                      <a:pt x="288351" y="249555"/>
                      <a:pt x="277883" y="250507"/>
                      <a:pt x="267415" y="250507"/>
                    </a:cubicBezTo>
                    <a:cubicBezTo>
                      <a:pt x="256946" y="250507"/>
                      <a:pt x="246478" y="250507"/>
                      <a:pt x="236010" y="249555"/>
                    </a:cubicBezTo>
                    <a:cubicBezTo>
                      <a:pt x="225542" y="248603"/>
                      <a:pt x="215074" y="247650"/>
                      <a:pt x="205557" y="245745"/>
                    </a:cubicBezTo>
                    <a:cubicBezTo>
                      <a:pt x="195089" y="243840"/>
                      <a:pt x="185572" y="240982"/>
                      <a:pt x="176056" y="238125"/>
                    </a:cubicBezTo>
                    <a:cubicBezTo>
                      <a:pt x="166539" y="234315"/>
                      <a:pt x="157023" y="230505"/>
                      <a:pt x="147506" y="226695"/>
                    </a:cubicBezTo>
                    <a:cubicBezTo>
                      <a:pt x="137990" y="221932"/>
                      <a:pt x="128473" y="217170"/>
                      <a:pt x="119909" y="211455"/>
                    </a:cubicBezTo>
                    <a:cubicBezTo>
                      <a:pt x="111344" y="205740"/>
                      <a:pt x="101827" y="199072"/>
                      <a:pt x="93262" y="192405"/>
                    </a:cubicBezTo>
                    <a:cubicBezTo>
                      <a:pt x="84697" y="185738"/>
                      <a:pt x="77084" y="178118"/>
                      <a:pt x="69471" y="169545"/>
                    </a:cubicBezTo>
                    <a:cubicBezTo>
                      <a:pt x="61857" y="160972"/>
                      <a:pt x="55196" y="152400"/>
                      <a:pt x="48535" y="142875"/>
                    </a:cubicBezTo>
                    <a:cubicBezTo>
                      <a:pt x="41873" y="133350"/>
                      <a:pt x="36163" y="123825"/>
                      <a:pt x="30453" y="113347"/>
                    </a:cubicBezTo>
                    <a:cubicBezTo>
                      <a:pt x="24743" y="102870"/>
                      <a:pt x="19985" y="92393"/>
                      <a:pt x="15227" y="82868"/>
                    </a:cubicBezTo>
                    <a:cubicBezTo>
                      <a:pt x="10469" y="72390"/>
                      <a:pt x="7613" y="60960"/>
                      <a:pt x="4758" y="48578"/>
                    </a:cubicBezTo>
                    <a:cubicBezTo>
                      <a:pt x="3807" y="45720"/>
                      <a:pt x="3807" y="42863"/>
                      <a:pt x="2855" y="39053"/>
                    </a:cubicBezTo>
                    <a:cubicBezTo>
                      <a:pt x="2855" y="36195"/>
                      <a:pt x="1903" y="33338"/>
                      <a:pt x="952" y="30480"/>
                    </a:cubicBezTo>
                    <a:cubicBezTo>
                      <a:pt x="952" y="28575"/>
                      <a:pt x="0" y="27622"/>
                      <a:pt x="0" y="25718"/>
                    </a:cubicBezTo>
                    <a:cubicBezTo>
                      <a:pt x="0" y="23813"/>
                      <a:pt x="0" y="22860"/>
                      <a:pt x="0" y="20955"/>
                    </a:cubicBezTo>
                    <a:lnTo>
                      <a:pt x="0" y="18097"/>
                    </a:lnTo>
                    <a:lnTo>
                      <a:pt x="952" y="15240"/>
                    </a:lnTo>
                    <a:cubicBezTo>
                      <a:pt x="952" y="14288"/>
                      <a:pt x="1903" y="13335"/>
                      <a:pt x="1903" y="12382"/>
                    </a:cubicBezTo>
                    <a:lnTo>
                      <a:pt x="1903" y="10478"/>
                    </a:lnTo>
                    <a:lnTo>
                      <a:pt x="2855" y="8572"/>
                    </a:lnTo>
                    <a:lnTo>
                      <a:pt x="11420" y="953"/>
                    </a:lnTo>
                    <a:lnTo>
                      <a:pt x="13323" y="953"/>
                    </a:lnTo>
                    <a:lnTo>
                      <a:pt x="15227" y="953"/>
                    </a:lnTo>
                    <a:cubicBezTo>
                      <a:pt x="16178" y="953"/>
                      <a:pt x="17130" y="953"/>
                      <a:pt x="18082" y="0"/>
                    </a:cubicBezTo>
                    <a:lnTo>
                      <a:pt x="20936" y="0"/>
                    </a:lnTo>
                    <a:lnTo>
                      <a:pt x="23791" y="0"/>
                    </a:lnTo>
                    <a:cubicBezTo>
                      <a:pt x="25695" y="0"/>
                      <a:pt x="27598" y="0"/>
                      <a:pt x="28550" y="0"/>
                    </a:cubicBezTo>
                    <a:cubicBezTo>
                      <a:pt x="30453" y="0"/>
                      <a:pt x="31404" y="0"/>
                      <a:pt x="33308" y="953"/>
                    </a:cubicBezTo>
                    <a:cubicBezTo>
                      <a:pt x="36163" y="1905"/>
                      <a:pt x="39018" y="1905"/>
                      <a:pt x="41873" y="1905"/>
                    </a:cubicBezTo>
                    <a:cubicBezTo>
                      <a:pt x="44728" y="1905"/>
                      <a:pt x="47583" y="2857"/>
                      <a:pt x="50438" y="2857"/>
                    </a:cubicBezTo>
                    <a:cubicBezTo>
                      <a:pt x="61857" y="3810"/>
                      <a:pt x="72326" y="5715"/>
                      <a:pt x="80891" y="7620"/>
                    </a:cubicBezTo>
                    <a:cubicBezTo>
                      <a:pt x="90407" y="9525"/>
                      <a:pt x="99924" y="11430"/>
                      <a:pt x="109440" y="12382"/>
                    </a:cubicBezTo>
                    <a:cubicBezTo>
                      <a:pt x="118957" y="13335"/>
                      <a:pt x="127522" y="15240"/>
                      <a:pt x="137038" y="17145"/>
                    </a:cubicBezTo>
                    <a:cubicBezTo>
                      <a:pt x="146555" y="18097"/>
                      <a:pt x="155119" y="20003"/>
                      <a:pt x="162733" y="21907"/>
                    </a:cubicBezTo>
                    <a:cubicBezTo>
                      <a:pt x="171298" y="23813"/>
                      <a:pt x="179863" y="25718"/>
                      <a:pt x="187476" y="28575"/>
                    </a:cubicBezTo>
                    <a:cubicBezTo>
                      <a:pt x="196041" y="30480"/>
                      <a:pt x="203654" y="33338"/>
                      <a:pt x="211267" y="37147"/>
                    </a:cubicBezTo>
                    <a:cubicBezTo>
                      <a:pt x="218880" y="40005"/>
                      <a:pt x="226493" y="43815"/>
                      <a:pt x="234107" y="46672"/>
                    </a:cubicBezTo>
                    <a:cubicBezTo>
                      <a:pt x="241720" y="50482"/>
                      <a:pt x="249333" y="54293"/>
                      <a:pt x="256946" y="58103"/>
                    </a:cubicBezTo>
                    <a:cubicBezTo>
                      <a:pt x="264560" y="61913"/>
                      <a:pt x="272173" y="66675"/>
                      <a:pt x="278834" y="72390"/>
                    </a:cubicBezTo>
                    <a:cubicBezTo>
                      <a:pt x="286448" y="77153"/>
                      <a:pt x="293109" y="82868"/>
                      <a:pt x="300723" y="88582"/>
                    </a:cubicBezTo>
                    <a:cubicBezTo>
                      <a:pt x="308336" y="94297"/>
                      <a:pt x="314998" y="100965"/>
                      <a:pt x="322611" y="107632"/>
                    </a:cubicBezTo>
                    <a:cubicBezTo>
                      <a:pt x="330224" y="114300"/>
                      <a:pt x="336886" y="120968"/>
                      <a:pt x="344499" y="128588"/>
                    </a:cubicBezTo>
                    <a:cubicBezTo>
                      <a:pt x="352112" y="135255"/>
                      <a:pt x="358773" y="142875"/>
                      <a:pt x="366387" y="150495"/>
                    </a:cubicBezTo>
                    <a:cubicBezTo>
                      <a:pt x="373048" y="158115"/>
                      <a:pt x="380661" y="167640"/>
                      <a:pt x="387323" y="177165"/>
                    </a:cubicBezTo>
                    <a:cubicBezTo>
                      <a:pt x="389226" y="179070"/>
                      <a:pt x="391130" y="181928"/>
                      <a:pt x="392081" y="184785"/>
                    </a:cubicBezTo>
                    <a:cubicBezTo>
                      <a:pt x="393033" y="185738"/>
                      <a:pt x="393985" y="186690"/>
                      <a:pt x="394936" y="188595"/>
                    </a:cubicBezTo>
                    <a:cubicBezTo>
                      <a:pt x="395888" y="189547"/>
                      <a:pt x="396840" y="191453"/>
                      <a:pt x="397791" y="192405"/>
                    </a:cubicBezTo>
                    <a:lnTo>
                      <a:pt x="398743" y="194310"/>
                    </a:lnTo>
                    <a:lnTo>
                      <a:pt x="399694" y="196215"/>
                    </a:lnTo>
                    <a:cubicBezTo>
                      <a:pt x="400646" y="198120"/>
                      <a:pt x="400646" y="199072"/>
                      <a:pt x="401598" y="200978"/>
                    </a:cubicBezTo>
                    <a:cubicBezTo>
                      <a:pt x="402549" y="202882"/>
                      <a:pt x="402549" y="203835"/>
                      <a:pt x="403501" y="206693"/>
                    </a:cubicBezTo>
                    <a:cubicBezTo>
                      <a:pt x="404453" y="208597"/>
                      <a:pt x="404453" y="210503"/>
                      <a:pt x="405405" y="212407"/>
                    </a:cubicBezTo>
                    <a:lnTo>
                      <a:pt x="397791" y="2181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1" name="Google Shape;2521;p48"/>
              <p:cNvGrpSpPr/>
              <p:nvPr/>
            </p:nvGrpSpPr>
            <p:grpSpPr>
              <a:xfrm>
                <a:off x="6714603" y="3527791"/>
                <a:ext cx="661933" cy="299132"/>
                <a:chOff x="7525009" y="4232650"/>
                <a:chExt cx="308507" cy="139410"/>
              </a:xfrm>
            </p:grpSpPr>
            <p:sp>
              <p:nvSpPr>
                <p:cNvPr id="2522" name="Google Shape;2522;p48"/>
                <p:cNvSpPr/>
                <p:nvPr/>
              </p:nvSpPr>
              <p:spPr>
                <a:xfrm>
                  <a:off x="7525009" y="4232650"/>
                  <a:ext cx="308507" cy="139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07" h="139410" extrusionOk="0">
                      <a:moveTo>
                        <a:pt x="305854" y="137420"/>
                      </a:moveTo>
                      <a:cubicBezTo>
                        <a:pt x="280159" y="127895"/>
                        <a:pt x="253513" y="118370"/>
                        <a:pt x="227818" y="107892"/>
                      </a:cubicBezTo>
                      <a:cubicBezTo>
                        <a:pt x="202124" y="98367"/>
                        <a:pt x="175477" y="87890"/>
                        <a:pt x="149783" y="77412"/>
                      </a:cubicBezTo>
                      <a:cubicBezTo>
                        <a:pt x="124088" y="65982"/>
                        <a:pt x="99345" y="54552"/>
                        <a:pt x="74602" y="41217"/>
                      </a:cubicBezTo>
                      <a:cubicBezTo>
                        <a:pt x="49860" y="27882"/>
                        <a:pt x="26068" y="14547"/>
                        <a:pt x="2277" y="260"/>
                      </a:cubicBezTo>
                      <a:cubicBezTo>
                        <a:pt x="373" y="-693"/>
                        <a:pt x="-579" y="1212"/>
                        <a:pt x="373" y="2165"/>
                      </a:cubicBezTo>
                      <a:cubicBezTo>
                        <a:pt x="22261" y="19310"/>
                        <a:pt x="46053" y="34550"/>
                        <a:pt x="69844" y="47885"/>
                      </a:cubicBezTo>
                      <a:cubicBezTo>
                        <a:pt x="94587" y="61220"/>
                        <a:pt x="120282" y="72650"/>
                        <a:pt x="145976" y="84080"/>
                      </a:cubicBezTo>
                      <a:cubicBezTo>
                        <a:pt x="171671" y="94557"/>
                        <a:pt x="197366" y="105035"/>
                        <a:pt x="224012" y="114560"/>
                      </a:cubicBezTo>
                      <a:cubicBezTo>
                        <a:pt x="250658" y="124085"/>
                        <a:pt x="277304" y="131705"/>
                        <a:pt x="303951" y="138372"/>
                      </a:cubicBezTo>
                      <a:cubicBezTo>
                        <a:pt x="309661" y="140277"/>
                        <a:pt x="309661" y="139325"/>
                        <a:pt x="305854" y="1374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3" name="Google Shape;2523;p48"/>
                <p:cNvSpPr/>
                <p:nvPr/>
              </p:nvSpPr>
              <p:spPr>
                <a:xfrm>
                  <a:off x="7525009" y="4232650"/>
                  <a:ext cx="308507" cy="139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07" h="139410" extrusionOk="0">
                      <a:moveTo>
                        <a:pt x="305854" y="137420"/>
                      </a:moveTo>
                      <a:cubicBezTo>
                        <a:pt x="280159" y="127895"/>
                        <a:pt x="253513" y="118370"/>
                        <a:pt x="227818" y="107892"/>
                      </a:cubicBezTo>
                      <a:cubicBezTo>
                        <a:pt x="202124" y="98367"/>
                        <a:pt x="175477" y="87890"/>
                        <a:pt x="149783" y="77412"/>
                      </a:cubicBezTo>
                      <a:cubicBezTo>
                        <a:pt x="124088" y="65982"/>
                        <a:pt x="99345" y="54552"/>
                        <a:pt x="74602" y="41217"/>
                      </a:cubicBezTo>
                      <a:cubicBezTo>
                        <a:pt x="49860" y="27882"/>
                        <a:pt x="26068" y="14547"/>
                        <a:pt x="2277" y="260"/>
                      </a:cubicBezTo>
                      <a:cubicBezTo>
                        <a:pt x="373" y="-693"/>
                        <a:pt x="-579" y="1212"/>
                        <a:pt x="373" y="2165"/>
                      </a:cubicBezTo>
                      <a:cubicBezTo>
                        <a:pt x="22261" y="19310"/>
                        <a:pt x="46053" y="34550"/>
                        <a:pt x="69844" y="47885"/>
                      </a:cubicBezTo>
                      <a:cubicBezTo>
                        <a:pt x="94587" y="61220"/>
                        <a:pt x="120282" y="72650"/>
                        <a:pt x="145976" y="84080"/>
                      </a:cubicBezTo>
                      <a:cubicBezTo>
                        <a:pt x="171671" y="94557"/>
                        <a:pt x="197366" y="105035"/>
                        <a:pt x="224012" y="114560"/>
                      </a:cubicBezTo>
                      <a:cubicBezTo>
                        <a:pt x="250658" y="124085"/>
                        <a:pt x="277304" y="131705"/>
                        <a:pt x="303951" y="138372"/>
                      </a:cubicBezTo>
                      <a:cubicBezTo>
                        <a:pt x="309661" y="140277"/>
                        <a:pt x="309661" y="139325"/>
                        <a:pt x="305854" y="1374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24" name="Google Shape;2524;p48"/>
              <p:cNvGrpSpPr/>
              <p:nvPr/>
            </p:nvGrpSpPr>
            <p:grpSpPr>
              <a:xfrm>
                <a:off x="6859358" y="3787502"/>
                <a:ext cx="401309" cy="30467"/>
                <a:chOff x="7592475" y="4353688"/>
                <a:chExt cx="187038" cy="14199"/>
              </a:xfrm>
            </p:grpSpPr>
            <p:sp>
              <p:nvSpPr>
                <p:cNvPr id="2525" name="Google Shape;2525;p48"/>
                <p:cNvSpPr/>
                <p:nvPr/>
              </p:nvSpPr>
              <p:spPr>
                <a:xfrm>
                  <a:off x="7592475" y="4353688"/>
                  <a:ext cx="187038" cy="1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38" h="14199" extrusionOk="0">
                      <a:moveTo>
                        <a:pt x="184145" y="189"/>
                      </a:moveTo>
                      <a:cubicBezTo>
                        <a:pt x="155595" y="-763"/>
                        <a:pt x="126094" y="2094"/>
                        <a:pt x="95641" y="3999"/>
                      </a:cubicBezTo>
                      <a:cubicBezTo>
                        <a:pt x="65188" y="5904"/>
                        <a:pt x="33783" y="6857"/>
                        <a:pt x="1428" y="2094"/>
                      </a:cubicBezTo>
                      <a:cubicBezTo>
                        <a:pt x="-476" y="2094"/>
                        <a:pt x="-476" y="3999"/>
                        <a:pt x="1428" y="4952"/>
                      </a:cubicBezTo>
                      <a:cubicBezTo>
                        <a:pt x="31880" y="13524"/>
                        <a:pt x="64236" y="15429"/>
                        <a:pt x="96593" y="13524"/>
                      </a:cubicBezTo>
                      <a:cubicBezTo>
                        <a:pt x="128949" y="11619"/>
                        <a:pt x="159402" y="5904"/>
                        <a:pt x="186048" y="3047"/>
                      </a:cubicBezTo>
                      <a:cubicBezTo>
                        <a:pt x="187951" y="2094"/>
                        <a:pt x="187000" y="189"/>
                        <a:pt x="184145" y="18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6" name="Google Shape;2526;p48"/>
                <p:cNvSpPr/>
                <p:nvPr/>
              </p:nvSpPr>
              <p:spPr>
                <a:xfrm>
                  <a:off x="7592475" y="4353688"/>
                  <a:ext cx="187038" cy="1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38" h="14199" extrusionOk="0">
                      <a:moveTo>
                        <a:pt x="184145" y="189"/>
                      </a:moveTo>
                      <a:cubicBezTo>
                        <a:pt x="155595" y="-763"/>
                        <a:pt x="126094" y="2094"/>
                        <a:pt x="95641" y="3999"/>
                      </a:cubicBezTo>
                      <a:cubicBezTo>
                        <a:pt x="65188" y="5904"/>
                        <a:pt x="33783" y="6857"/>
                        <a:pt x="1428" y="2094"/>
                      </a:cubicBezTo>
                      <a:cubicBezTo>
                        <a:pt x="-476" y="2094"/>
                        <a:pt x="-476" y="3999"/>
                        <a:pt x="1428" y="4952"/>
                      </a:cubicBezTo>
                      <a:cubicBezTo>
                        <a:pt x="31880" y="13524"/>
                        <a:pt x="64236" y="15429"/>
                        <a:pt x="96593" y="13524"/>
                      </a:cubicBezTo>
                      <a:cubicBezTo>
                        <a:pt x="128949" y="11619"/>
                        <a:pt x="159402" y="5904"/>
                        <a:pt x="186048" y="3047"/>
                      </a:cubicBezTo>
                      <a:cubicBezTo>
                        <a:pt x="187951" y="2094"/>
                        <a:pt x="187000" y="189"/>
                        <a:pt x="184145" y="18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27" name="Google Shape;2527;p48"/>
              <p:cNvGrpSpPr/>
              <p:nvPr/>
            </p:nvGrpSpPr>
            <p:grpSpPr>
              <a:xfrm>
                <a:off x="6589319" y="3523414"/>
                <a:ext cx="252681" cy="92817"/>
                <a:chOff x="7466618" y="4230610"/>
                <a:chExt cx="117767" cy="43257"/>
              </a:xfrm>
            </p:grpSpPr>
            <p:sp>
              <p:nvSpPr>
                <p:cNvPr id="2528" name="Google Shape;2528;p48"/>
                <p:cNvSpPr/>
                <p:nvPr/>
              </p:nvSpPr>
              <p:spPr>
                <a:xfrm>
                  <a:off x="7466618" y="4230610"/>
                  <a:ext cx="117767" cy="4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7" h="43257" extrusionOk="0">
                      <a:moveTo>
                        <a:pt x="114912" y="36589"/>
                      </a:moveTo>
                      <a:cubicBezTo>
                        <a:pt x="104444" y="35637"/>
                        <a:pt x="94927" y="34684"/>
                        <a:pt x="84460" y="32780"/>
                      </a:cubicBezTo>
                      <a:cubicBezTo>
                        <a:pt x="73991" y="30874"/>
                        <a:pt x="64474" y="28970"/>
                        <a:pt x="54958" y="26112"/>
                      </a:cubicBezTo>
                      <a:cubicBezTo>
                        <a:pt x="45441" y="23255"/>
                        <a:pt x="35925" y="19445"/>
                        <a:pt x="26408" y="15634"/>
                      </a:cubicBezTo>
                      <a:cubicBezTo>
                        <a:pt x="16892" y="11824"/>
                        <a:pt x="8327" y="6109"/>
                        <a:pt x="714" y="395"/>
                      </a:cubicBezTo>
                      <a:cubicBezTo>
                        <a:pt x="-238" y="-558"/>
                        <a:pt x="-238" y="395"/>
                        <a:pt x="714" y="1347"/>
                      </a:cubicBezTo>
                      <a:cubicBezTo>
                        <a:pt x="8327" y="8967"/>
                        <a:pt x="15940" y="15634"/>
                        <a:pt x="25457" y="21349"/>
                      </a:cubicBezTo>
                      <a:cubicBezTo>
                        <a:pt x="30215" y="24207"/>
                        <a:pt x="34973" y="27064"/>
                        <a:pt x="39732" y="28970"/>
                      </a:cubicBezTo>
                      <a:cubicBezTo>
                        <a:pt x="44490" y="30874"/>
                        <a:pt x="49248" y="32780"/>
                        <a:pt x="54007" y="34684"/>
                      </a:cubicBezTo>
                      <a:cubicBezTo>
                        <a:pt x="58765" y="36589"/>
                        <a:pt x="64474" y="37542"/>
                        <a:pt x="69233" y="39447"/>
                      </a:cubicBezTo>
                      <a:cubicBezTo>
                        <a:pt x="73991" y="40399"/>
                        <a:pt x="79701" y="41352"/>
                        <a:pt x="84460" y="42305"/>
                      </a:cubicBezTo>
                      <a:cubicBezTo>
                        <a:pt x="89218" y="43257"/>
                        <a:pt x="94927" y="43257"/>
                        <a:pt x="99686" y="43257"/>
                      </a:cubicBezTo>
                      <a:cubicBezTo>
                        <a:pt x="104444" y="43257"/>
                        <a:pt x="110154" y="43257"/>
                        <a:pt x="114912" y="42305"/>
                      </a:cubicBezTo>
                      <a:cubicBezTo>
                        <a:pt x="118719" y="41352"/>
                        <a:pt x="118719" y="37542"/>
                        <a:pt x="114912" y="3658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9" name="Google Shape;2529;p48"/>
                <p:cNvSpPr/>
                <p:nvPr/>
              </p:nvSpPr>
              <p:spPr>
                <a:xfrm>
                  <a:off x="7466618" y="4230610"/>
                  <a:ext cx="117767" cy="4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7" h="43257" extrusionOk="0">
                      <a:moveTo>
                        <a:pt x="114912" y="36589"/>
                      </a:moveTo>
                      <a:cubicBezTo>
                        <a:pt x="104444" y="35637"/>
                        <a:pt x="94927" y="34684"/>
                        <a:pt x="84460" y="32780"/>
                      </a:cubicBezTo>
                      <a:cubicBezTo>
                        <a:pt x="73991" y="30874"/>
                        <a:pt x="64474" y="28970"/>
                        <a:pt x="54958" y="26112"/>
                      </a:cubicBezTo>
                      <a:cubicBezTo>
                        <a:pt x="45441" y="23255"/>
                        <a:pt x="35925" y="19445"/>
                        <a:pt x="26408" y="15634"/>
                      </a:cubicBezTo>
                      <a:cubicBezTo>
                        <a:pt x="16892" y="11824"/>
                        <a:pt x="8327" y="6109"/>
                        <a:pt x="714" y="395"/>
                      </a:cubicBezTo>
                      <a:cubicBezTo>
                        <a:pt x="-238" y="-558"/>
                        <a:pt x="-238" y="395"/>
                        <a:pt x="714" y="1347"/>
                      </a:cubicBezTo>
                      <a:cubicBezTo>
                        <a:pt x="8327" y="8967"/>
                        <a:pt x="15940" y="15634"/>
                        <a:pt x="25457" y="21349"/>
                      </a:cubicBezTo>
                      <a:cubicBezTo>
                        <a:pt x="30215" y="24207"/>
                        <a:pt x="34973" y="27064"/>
                        <a:pt x="39732" y="28970"/>
                      </a:cubicBezTo>
                      <a:cubicBezTo>
                        <a:pt x="44490" y="30874"/>
                        <a:pt x="49248" y="32780"/>
                        <a:pt x="54007" y="34684"/>
                      </a:cubicBezTo>
                      <a:cubicBezTo>
                        <a:pt x="58765" y="36589"/>
                        <a:pt x="64474" y="37542"/>
                        <a:pt x="69233" y="39447"/>
                      </a:cubicBezTo>
                      <a:cubicBezTo>
                        <a:pt x="73991" y="40399"/>
                        <a:pt x="79701" y="41352"/>
                        <a:pt x="84460" y="42305"/>
                      </a:cubicBezTo>
                      <a:cubicBezTo>
                        <a:pt x="89218" y="43257"/>
                        <a:pt x="94927" y="43257"/>
                        <a:pt x="99686" y="43257"/>
                      </a:cubicBezTo>
                      <a:cubicBezTo>
                        <a:pt x="104444" y="43257"/>
                        <a:pt x="110154" y="43257"/>
                        <a:pt x="114912" y="42305"/>
                      </a:cubicBezTo>
                      <a:cubicBezTo>
                        <a:pt x="118719" y="41352"/>
                        <a:pt x="118719" y="37542"/>
                        <a:pt x="114912" y="3658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30" name="Google Shape;2530;p48"/>
              <p:cNvGrpSpPr/>
              <p:nvPr/>
            </p:nvGrpSpPr>
            <p:grpSpPr>
              <a:xfrm>
                <a:off x="6837361" y="3474653"/>
                <a:ext cx="174115" cy="217512"/>
                <a:chOff x="7582223" y="4207885"/>
                <a:chExt cx="81150" cy="101371"/>
              </a:xfrm>
            </p:grpSpPr>
            <p:sp>
              <p:nvSpPr>
                <p:cNvPr id="2531" name="Google Shape;2531;p48"/>
                <p:cNvSpPr/>
                <p:nvPr/>
              </p:nvSpPr>
              <p:spPr>
                <a:xfrm>
                  <a:off x="7582223" y="4207885"/>
                  <a:ext cx="81150" cy="101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50" h="101371" extrusionOk="0">
                      <a:moveTo>
                        <a:pt x="81150" y="100272"/>
                      </a:moveTo>
                      <a:cubicBezTo>
                        <a:pt x="79247" y="89795"/>
                        <a:pt x="73537" y="79317"/>
                        <a:pt x="67827" y="69792"/>
                      </a:cubicBezTo>
                      <a:cubicBezTo>
                        <a:pt x="61165" y="60267"/>
                        <a:pt x="53552" y="51695"/>
                        <a:pt x="47842" y="43122"/>
                      </a:cubicBezTo>
                      <a:cubicBezTo>
                        <a:pt x="44035" y="39312"/>
                        <a:pt x="41180" y="34550"/>
                        <a:pt x="37374" y="30740"/>
                      </a:cubicBezTo>
                      <a:cubicBezTo>
                        <a:pt x="33567" y="26930"/>
                        <a:pt x="30713" y="22167"/>
                        <a:pt x="26906" y="19310"/>
                      </a:cubicBezTo>
                      <a:cubicBezTo>
                        <a:pt x="23099" y="15500"/>
                        <a:pt x="19293" y="12642"/>
                        <a:pt x="15486" y="8832"/>
                      </a:cubicBezTo>
                      <a:cubicBezTo>
                        <a:pt x="11679" y="5975"/>
                        <a:pt x="6921" y="3117"/>
                        <a:pt x="2163" y="260"/>
                      </a:cubicBezTo>
                      <a:cubicBezTo>
                        <a:pt x="1211" y="-693"/>
                        <a:pt x="-692" y="1212"/>
                        <a:pt x="260" y="2165"/>
                      </a:cubicBezTo>
                      <a:cubicBezTo>
                        <a:pt x="5969" y="9785"/>
                        <a:pt x="12631" y="17405"/>
                        <a:pt x="20244" y="25025"/>
                      </a:cubicBezTo>
                      <a:cubicBezTo>
                        <a:pt x="24051" y="28835"/>
                        <a:pt x="27857" y="32645"/>
                        <a:pt x="31664" y="36455"/>
                      </a:cubicBezTo>
                      <a:cubicBezTo>
                        <a:pt x="35471" y="40265"/>
                        <a:pt x="39277" y="44075"/>
                        <a:pt x="42132" y="47885"/>
                      </a:cubicBezTo>
                      <a:cubicBezTo>
                        <a:pt x="45939" y="51695"/>
                        <a:pt x="48794" y="56457"/>
                        <a:pt x="51648" y="61220"/>
                      </a:cubicBezTo>
                      <a:cubicBezTo>
                        <a:pt x="54504" y="65982"/>
                        <a:pt x="57359" y="70745"/>
                        <a:pt x="60214" y="74555"/>
                      </a:cubicBezTo>
                      <a:cubicBezTo>
                        <a:pt x="63068" y="79317"/>
                        <a:pt x="65923" y="84080"/>
                        <a:pt x="69730" y="87890"/>
                      </a:cubicBezTo>
                      <a:cubicBezTo>
                        <a:pt x="72585" y="92652"/>
                        <a:pt x="76392" y="96462"/>
                        <a:pt x="80198" y="100272"/>
                      </a:cubicBezTo>
                      <a:cubicBezTo>
                        <a:pt x="79247" y="102177"/>
                        <a:pt x="81150" y="101225"/>
                        <a:pt x="81150" y="10027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2" name="Google Shape;2532;p48"/>
                <p:cNvSpPr/>
                <p:nvPr/>
              </p:nvSpPr>
              <p:spPr>
                <a:xfrm>
                  <a:off x="7582223" y="4207885"/>
                  <a:ext cx="81150" cy="101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50" h="101371" extrusionOk="0">
                      <a:moveTo>
                        <a:pt x="81150" y="100272"/>
                      </a:moveTo>
                      <a:cubicBezTo>
                        <a:pt x="79247" y="89795"/>
                        <a:pt x="73537" y="79317"/>
                        <a:pt x="67827" y="69792"/>
                      </a:cubicBezTo>
                      <a:cubicBezTo>
                        <a:pt x="61165" y="60267"/>
                        <a:pt x="53552" y="51695"/>
                        <a:pt x="47842" y="43122"/>
                      </a:cubicBezTo>
                      <a:cubicBezTo>
                        <a:pt x="44035" y="39312"/>
                        <a:pt x="41180" y="34550"/>
                        <a:pt x="37374" y="30740"/>
                      </a:cubicBezTo>
                      <a:cubicBezTo>
                        <a:pt x="33567" y="26930"/>
                        <a:pt x="30713" y="22167"/>
                        <a:pt x="26906" y="19310"/>
                      </a:cubicBezTo>
                      <a:cubicBezTo>
                        <a:pt x="23099" y="15500"/>
                        <a:pt x="19293" y="12642"/>
                        <a:pt x="15486" y="8832"/>
                      </a:cubicBezTo>
                      <a:cubicBezTo>
                        <a:pt x="11679" y="5975"/>
                        <a:pt x="6921" y="3117"/>
                        <a:pt x="2163" y="260"/>
                      </a:cubicBezTo>
                      <a:cubicBezTo>
                        <a:pt x="1211" y="-693"/>
                        <a:pt x="-692" y="1212"/>
                        <a:pt x="260" y="2165"/>
                      </a:cubicBezTo>
                      <a:cubicBezTo>
                        <a:pt x="5969" y="9785"/>
                        <a:pt x="12631" y="17405"/>
                        <a:pt x="20244" y="25025"/>
                      </a:cubicBezTo>
                      <a:cubicBezTo>
                        <a:pt x="24051" y="28835"/>
                        <a:pt x="27857" y="32645"/>
                        <a:pt x="31664" y="36455"/>
                      </a:cubicBezTo>
                      <a:cubicBezTo>
                        <a:pt x="35471" y="40265"/>
                        <a:pt x="39277" y="44075"/>
                        <a:pt x="42132" y="47885"/>
                      </a:cubicBezTo>
                      <a:cubicBezTo>
                        <a:pt x="45939" y="51695"/>
                        <a:pt x="48794" y="56457"/>
                        <a:pt x="51648" y="61220"/>
                      </a:cubicBezTo>
                      <a:cubicBezTo>
                        <a:pt x="54504" y="65982"/>
                        <a:pt x="57359" y="70745"/>
                        <a:pt x="60214" y="74555"/>
                      </a:cubicBezTo>
                      <a:cubicBezTo>
                        <a:pt x="63068" y="79317"/>
                        <a:pt x="65923" y="84080"/>
                        <a:pt x="69730" y="87890"/>
                      </a:cubicBezTo>
                      <a:cubicBezTo>
                        <a:pt x="72585" y="92652"/>
                        <a:pt x="76392" y="96462"/>
                        <a:pt x="80198" y="100272"/>
                      </a:cubicBezTo>
                      <a:cubicBezTo>
                        <a:pt x="79247" y="102177"/>
                        <a:pt x="81150" y="101225"/>
                        <a:pt x="81150" y="10027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33" name="Google Shape;2533;p48"/>
            <p:cNvGrpSpPr/>
            <p:nvPr/>
          </p:nvGrpSpPr>
          <p:grpSpPr>
            <a:xfrm>
              <a:off x="1274251" y="2098625"/>
              <a:ext cx="752013" cy="1896398"/>
              <a:chOff x="6714999" y="1842089"/>
              <a:chExt cx="829854" cy="2092693"/>
            </a:xfrm>
          </p:grpSpPr>
          <p:grpSp>
            <p:nvGrpSpPr>
              <p:cNvPr id="2534" name="Google Shape;2534;p48"/>
              <p:cNvGrpSpPr/>
              <p:nvPr/>
            </p:nvGrpSpPr>
            <p:grpSpPr>
              <a:xfrm>
                <a:off x="6714999" y="1842089"/>
                <a:ext cx="829854" cy="2092693"/>
                <a:chOff x="6714999" y="1842089"/>
                <a:chExt cx="829854" cy="2092693"/>
              </a:xfrm>
            </p:grpSpPr>
            <p:sp>
              <p:nvSpPr>
                <p:cNvPr id="2535" name="Google Shape;2535;p48"/>
                <p:cNvSpPr/>
                <p:nvPr/>
              </p:nvSpPr>
              <p:spPr>
                <a:xfrm>
                  <a:off x="6950506" y="1842089"/>
                  <a:ext cx="108187" cy="510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7" h="238125" extrusionOk="0">
                      <a:moveTo>
                        <a:pt x="41872" y="0"/>
                      </a:moveTo>
                      <a:cubicBezTo>
                        <a:pt x="46631" y="20003"/>
                        <a:pt x="48534" y="40005"/>
                        <a:pt x="49486" y="59055"/>
                      </a:cubicBezTo>
                      <a:cubicBezTo>
                        <a:pt x="49486" y="68580"/>
                        <a:pt x="50438" y="79058"/>
                        <a:pt x="50438" y="88583"/>
                      </a:cubicBezTo>
                      <a:cubicBezTo>
                        <a:pt x="50438" y="98108"/>
                        <a:pt x="49486" y="108585"/>
                        <a:pt x="48534" y="118110"/>
                      </a:cubicBezTo>
                      <a:lnTo>
                        <a:pt x="47583" y="125730"/>
                      </a:lnTo>
                      <a:lnTo>
                        <a:pt x="46631" y="133350"/>
                      </a:lnTo>
                      <a:cubicBezTo>
                        <a:pt x="46631" y="138113"/>
                        <a:pt x="45679" y="142875"/>
                        <a:pt x="44728" y="148590"/>
                      </a:cubicBezTo>
                      <a:cubicBezTo>
                        <a:pt x="43776" y="158115"/>
                        <a:pt x="41872" y="168593"/>
                        <a:pt x="39970" y="178118"/>
                      </a:cubicBezTo>
                      <a:cubicBezTo>
                        <a:pt x="38066" y="187643"/>
                        <a:pt x="36163" y="198120"/>
                        <a:pt x="34259" y="207645"/>
                      </a:cubicBezTo>
                      <a:cubicBezTo>
                        <a:pt x="32356" y="217170"/>
                        <a:pt x="30453" y="227647"/>
                        <a:pt x="27598" y="238125"/>
                      </a:cubicBezTo>
                      <a:lnTo>
                        <a:pt x="22839" y="238125"/>
                      </a:lnTo>
                      <a:cubicBezTo>
                        <a:pt x="19984" y="228600"/>
                        <a:pt x="17130" y="218122"/>
                        <a:pt x="15226" y="208597"/>
                      </a:cubicBezTo>
                      <a:cubicBezTo>
                        <a:pt x="14275" y="203835"/>
                        <a:pt x="13323" y="199072"/>
                        <a:pt x="11420" y="193358"/>
                      </a:cubicBezTo>
                      <a:cubicBezTo>
                        <a:pt x="10468" y="188595"/>
                        <a:pt x="9517" y="183833"/>
                        <a:pt x="8565" y="178118"/>
                      </a:cubicBezTo>
                      <a:cubicBezTo>
                        <a:pt x="6662" y="168593"/>
                        <a:pt x="4758" y="158115"/>
                        <a:pt x="3806" y="148590"/>
                      </a:cubicBezTo>
                      <a:cubicBezTo>
                        <a:pt x="2855" y="139065"/>
                        <a:pt x="951" y="128588"/>
                        <a:pt x="951" y="119063"/>
                      </a:cubicBezTo>
                      <a:cubicBezTo>
                        <a:pt x="0" y="109538"/>
                        <a:pt x="0" y="99060"/>
                        <a:pt x="0" y="89535"/>
                      </a:cubicBezTo>
                      <a:cubicBezTo>
                        <a:pt x="0" y="80010"/>
                        <a:pt x="0" y="69533"/>
                        <a:pt x="951" y="60008"/>
                      </a:cubicBezTo>
                      <a:cubicBezTo>
                        <a:pt x="2855" y="40005"/>
                        <a:pt x="5710" y="20003"/>
                        <a:pt x="10468" y="0"/>
                      </a:cubicBezTo>
                      <a:lnTo>
                        <a:pt x="4187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6" name="Google Shape;2536;p48"/>
                <p:cNvSpPr/>
                <p:nvPr/>
              </p:nvSpPr>
              <p:spPr>
                <a:xfrm>
                  <a:off x="7036267" y="2099600"/>
                  <a:ext cx="182070" cy="498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1" h="232409" extrusionOk="0">
                      <a:moveTo>
                        <a:pt x="84697" y="4763"/>
                      </a:moveTo>
                      <a:cubicBezTo>
                        <a:pt x="85649" y="24765"/>
                        <a:pt x="82793" y="43815"/>
                        <a:pt x="78987" y="63818"/>
                      </a:cubicBezTo>
                      <a:cubicBezTo>
                        <a:pt x="77084" y="73343"/>
                        <a:pt x="75180" y="82868"/>
                        <a:pt x="72325" y="92393"/>
                      </a:cubicBezTo>
                      <a:cubicBezTo>
                        <a:pt x="69471" y="101918"/>
                        <a:pt x="65664" y="111443"/>
                        <a:pt x="62809" y="120968"/>
                      </a:cubicBezTo>
                      <a:cubicBezTo>
                        <a:pt x="60905" y="125730"/>
                        <a:pt x="59002" y="130493"/>
                        <a:pt x="57099" y="135255"/>
                      </a:cubicBezTo>
                      <a:cubicBezTo>
                        <a:pt x="55196" y="140018"/>
                        <a:pt x="53292" y="144780"/>
                        <a:pt x="51389" y="149543"/>
                      </a:cubicBezTo>
                      <a:cubicBezTo>
                        <a:pt x="49486" y="154305"/>
                        <a:pt x="46631" y="159068"/>
                        <a:pt x="44727" y="163830"/>
                      </a:cubicBezTo>
                      <a:lnTo>
                        <a:pt x="37114" y="178118"/>
                      </a:lnTo>
                      <a:cubicBezTo>
                        <a:pt x="26646" y="196215"/>
                        <a:pt x="17130" y="215265"/>
                        <a:pt x="4758" y="232410"/>
                      </a:cubicBezTo>
                      <a:lnTo>
                        <a:pt x="0" y="231457"/>
                      </a:lnTo>
                      <a:cubicBezTo>
                        <a:pt x="951" y="220980"/>
                        <a:pt x="1903" y="210503"/>
                        <a:pt x="2855" y="200025"/>
                      </a:cubicBezTo>
                      <a:cubicBezTo>
                        <a:pt x="3806" y="189547"/>
                        <a:pt x="5710" y="180022"/>
                        <a:pt x="6661" y="169545"/>
                      </a:cubicBezTo>
                      <a:cubicBezTo>
                        <a:pt x="8565" y="160020"/>
                        <a:pt x="9517" y="149543"/>
                        <a:pt x="10468" y="140018"/>
                      </a:cubicBezTo>
                      <a:cubicBezTo>
                        <a:pt x="11419" y="135255"/>
                        <a:pt x="12371" y="130493"/>
                        <a:pt x="13323" y="125730"/>
                      </a:cubicBezTo>
                      <a:cubicBezTo>
                        <a:pt x="14275" y="120968"/>
                        <a:pt x="15226" y="116205"/>
                        <a:pt x="16178" y="111443"/>
                      </a:cubicBezTo>
                      <a:cubicBezTo>
                        <a:pt x="18081" y="101918"/>
                        <a:pt x="19984" y="92393"/>
                        <a:pt x="22839" y="82868"/>
                      </a:cubicBezTo>
                      <a:cubicBezTo>
                        <a:pt x="23791" y="78105"/>
                        <a:pt x="25694" y="73343"/>
                        <a:pt x="26646" y="68580"/>
                      </a:cubicBezTo>
                      <a:cubicBezTo>
                        <a:pt x="28550" y="63818"/>
                        <a:pt x="29501" y="59055"/>
                        <a:pt x="31404" y="54293"/>
                      </a:cubicBezTo>
                      <a:cubicBezTo>
                        <a:pt x="38066" y="36195"/>
                        <a:pt x="44727" y="17145"/>
                        <a:pt x="54244" y="0"/>
                      </a:cubicBezTo>
                      <a:lnTo>
                        <a:pt x="84697" y="476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7" name="Google Shape;2537;p48"/>
                <p:cNvSpPr/>
                <p:nvPr/>
              </p:nvSpPr>
              <p:spPr>
                <a:xfrm>
                  <a:off x="6786738" y="2058725"/>
                  <a:ext cx="251495" cy="592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47" h="276225" extrusionOk="0">
                      <a:moveTo>
                        <a:pt x="43970" y="9525"/>
                      </a:moveTo>
                      <a:cubicBezTo>
                        <a:pt x="43970" y="15240"/>
                        <a:pt x="43018" y="20955"/>
                        <a:pt x="43018" y="25718"/>
                      </a:cubicBezTo>
                      <a:cubicBezTo>
                        <a:pt x="43018" y="31432"/>
                        <a:pt x="43970" y="36195"/>
                        <a:pt x="43970" y="41910"/>
                      </a:cubicBezTo>
                      <a:cubicBezTo>
                        <a:pt x="44922" y="52388"/>
                        <a:pt x="46825" y="62865"/>
                        <a:pt x="49680" y="73343"/>
                      </a:cubicBezTo>
                      <a:cubicBezTo>
                        <a:pt x="50631" y="79057"/>
                        <a:pt x="52535" y="83820"/>
                        <a:pt x="53486" y="89535"/>
                      </a:cubicBezTo>
                      <a:cubicBezTo>
                        <a:pt x="55390" y="95250"/>
                        <a:pt x="57293" y="100013"/>
                        <a:pt x="58244" y="105728"/>
                      </a:cubicBezTo>
                      <a:cubicBezTo>
                        <a:pt x="62051" y="116205"/>
                        <a:pt x="65858" y="126682"/>
                        <a:pt x="69664" y="138113"/>
                      </a:cubicBezTo>
                      <a:cubicBezTo>
                        <a:pt x="71568" y="143828"/>
                        <a:pt x="74423" y="148590"/>
                        <a:pt x="76326" y="154305"/>
                      </a:cubicBezTo>
                      <a:cubicBezTo>
                        <a:pt x="78230" y="160020"/>
                        <a:pt x="81084" y="164782"/>
                        <a:pt x="83939" y="170497"/>
                      </a:cubicBezTo>
                      <a:cubicBezTo>
                        <a:pt x="88698" y="181928"/>
                        <a:pt x="93456" y="192405"/>
                        <a:pt x="97263" y="203835"/>
                      </a:cubicBezTo>
                      <a:cubicBezTo>
                        <a:pt x="99165" y="209550"/>
                        <a:pt x="101069" y="215265"/>
                        <a:pt x="103924" y="220980"/>
                      </a:cubicBezTo>
                      <a:cubicBezTo>
                        <a:pt x="105827" y="226695"/>
                        <a:pt x="107731" y="232410"/>
                        <a:pt x="109634" y="238125"/>
                      </a:cubicBezTo>
                      <a:cubicBezTo>
                        <a:pt x="113440" y="249555"/>
                        <a:pt x="116296" y="261938"/>
                        <a:pt x="117247" y="274320"/>
                      </a:cubicBezTo>
                      <a:lnTo>
                        <a:pt x="112489" y="276225"/>
                      </a:lnTo>
                      <a:cubicBezTo>
                        <a:pt x="99165" y="256222"/>
                        <a:pt x="83939" y="238125"/>
                        <a:pt x="68713" y="219075"/>
                      </a:cubicBezTo>
                      <a:cubicBezTo>
                        <a:pt x="61099" y="209550"/>
                        <a:pt x="53486" y="200025"/>
                        <a:pt x="46825" y="189547"/>
                      </a:cubicBezTo>
                      <a:cubicBezTo>
                        <a:pt x="40163" y="179070"/>
                        <a:pt x="32550" y="168593"/>
                        <a:pt x="26840" y="157163"/>
                      </a:cubicBezTo>
                      <a:cubicBezTo>
                        <a:pt x="21130" y="145732"/>
                        <a:pt x="15420" y="134303"/>
                        <a:pt x="10662" y="120968"/>
                      </a:cubicBezTo>
                      <a:cubicBezTo>
                        <a:pt x="5904" y="108585"/>
                        <a:pt x="2097" y="95250"/>
                        <a:pt x="1145" y="81915"/>
                      </a:cubicBezTo>
                      <a:cubicBezTo>
                        <a:pt x="-1710" y="55245"/>
                        <a:pt x="194" y="24765"/>
                        <a:pt x="13517" y="0"/>
                      </a:cubicBezTo>
                      <a:lnTo>
                        <a:pt x="43970" y="952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8" name="Google Shape;2538;p48"/>
                <p:cNvSpPr/>
                <p:nvPr/>
              </p:nvSpPr>
              <p:spPr>
                <a:xfrm>
                  <a:off x="7060768" y="2355069"/>
                  <a:ext cx="267409" cy="45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66" h="210502" extrusionOk="0">
                      <a:moveTo>
                        <a:pt x="124667" y="8572"/>
                      </a:moveTo>
                      <a:cubicBezTo>
                        <a:pt x="122764" y="27622"/>
                        <a:pt x="116102" y="45720"/>
                        <a:pt x="109440" y="62865"/>
                      </a:cubicBezTo>
                      <a:cubicBezTo>
                        <a:pt x="107537" y="67628"/>
                        <a:pt x="105634" y="71438"/>
                        <a:pt x="103730" y="76200"/>
                      </a:cubicBezTo>
                      <a:cubicBezTo>
                        <a:pt x="101827" y="80963"/>
                        <a:pt x="99924" y="84772"/>
                        <a:pt x="97069" y="89535"/>
                      </a:cubicBezTo>
                      <a:cubicBezTo>
                        <a:pt x="95165" y="94297"/>
                        <a:pt x="92310" y="98107"/>
                        <a:pt x="90407" y="102870"/>
                      </a:cubicBezTo>
                      <a:lnTo>
                        <a:pt x="82794" y="115253"/>
                      </a:lnTo>
                      <a:cubicBezTo>
                        <a:pt x="79939" y="119063"/>
                        <a:pt x="77084" y="123825"/>
                        <a:pt x="74229" y="127635"/>
                      </a:cubicBezTo>
                      <a:cubicBezTo>
                        <a:pt x="71374" y="131445"/>
                        <a:pt x="68519" y="136207"/>
                        <a:pt x="65664" y="140018"/>
                      </a:cubicBezTo>
                      <a:cubicBezTo>
                        <a:pt x="62809" y="143828"/>
                        <a:pt x="59955" y="148590"/>
                        <a:pt x="56148" y="152400"/>
                      </a:cubicBezTo>
                      <a:lnTo>
                        <a:pt x="46631" y="164782"/>
                      </a:lnTo>
                      <a:cubicBezTo>
                        <a:pt x="33308" y="180975"/>
                        <a:pt x="19033" y="196215"/>
                        <a:pt x="3807" y="210503"/>
                      </a:cubicBezTo>
                      <a:lnTo>
                        <a:pt x="0" y="208597"/>
                      </a:lnTo>
                      <a:cubicBezTo>
                        <a:pt x="5710" y="188595"/>
                        <a:pt x="12372" y="170497"/>
                        <a:pt x="19033" y="151447"/>
                      </a:cubicBezTo>
                      <a:cubicBezTo>
                        <a:pt x="20936" y="146685"/>
                        <a:pt x="21888" y="141922"/>
                        <a:pt x="23791" y="138113"/>
                      </a:cubicBezTo>
                      <a:cubicBezTo>
                        <a:pt x="25695" y="133350"/>
                        <a:pt x="27598" y="128588"/>
                        <a:pt x="28550" y="124778"/>
                      </a:cubicBezTo>
                      <a:cubicBezTo>
                        <a:pt x="32356" y="116205"/>
                        <a:pt x="36163" y="106680"/>
                        <a:pt x="39970" y="98107"/>
                      </a:cubicBezTo>
                      <a:lnTo>
                        <a:pt x="45680" y="84772"/>
                      </a:lnTo>
                      <a:cubicBezTo>
                        <a:pt x="47583" y="80010"/>
                        <a:pt x="49486" y="76200"/>
                        <a:pt x="51390" y="72390"/>
                      </a:cubicBezTo>
                      <a:cubicBezTo>
                        <a:pt x="55196" y="63818"/>
                        <a:pt x="59955" y="56197"/>
                        <a:pt x="64713" y="47625"/>
                      </a:cubicBezTo>
                      <a:cubicBezTo>
                        <a:pt x="74229" y="31432"/>
                        <a:pt x="83746" y="15240"/>
                        <a:pt x="95165" y="0"/>
                      </a:cubicBezTo>
                      <a:cubicBezTo>
                        <a:pt x="104682" y="2857"/>
                        <a:pt x="115150" y="5715"/>
                        <a:pt x="124667" y="85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9" name="Google Shape;2539;p48"/>
                <p:cNvSpPr/>
                <p:nvPr/>
              </p:nvSpPr>
              <p:spPr>
                <a:xfrm>
                  <a:off x="6714999" y="2449081"/>
                  <a:ext cx="376287" cy="46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25" h="216217" extrusionOk="0">
                      <a:moveTo>
                        <a:pt x="30774" y="0"/>
                      </a:moveTo>
                      <a:cubicBezTo>
                        <a:pt x="34581" y="9525"/>
                        <a:pt x="38387" y="19050"/>
                        <a:pt x="43146" y="28575"/>
                      </a:cubicBezTo>
                      <a:cubicBezTo>
                        <a:pt x="45049" y="33338"/>
                        <a:pt x="47904" y="37147"/>
                        <a:pt x="50759" y="41910"/>
                      </a:cubicBezTo>
                      <a:cubicBezTo>
                        <a:pt x="53614" y="46672"/>
                        <a:pt x="55517" y="50482"/>
                        <a:pt x="59324" y="55245"/>
                      </a:cubicBezTo>
                      <a:cubicBezTo>
                        <a:pt x="65034" y="63817"/>
                        <a:pt x="71695" y="72390"/>
                        <a:pt x="77405" y="80010"/>
                      </a:cubicBezTo>
                      <a:cubicBezTo>
                        <a:pt x="84067" y="88582"/>
                        <a:pt x="89776" y="97155"/>
                        <a:pt x="96438" y="104775"/>
                      </a:cubicBezTo>
                      <a:cubicBezTo>
                        <a:pt x="103100" y="113347"/>
                        <a:pt x="110713" y="120967"/>
                        <a:pt x="117375" y="129540"/>
                      </a:cubicBezTo>
                      <a:cubicBezTo>
                        <a:pt x="124988" y="138113"/>
                        <a:pt x="131649" y="146685"/>
                        <a:pt x="138311" y="156210"/>
                      </a:cubicBezTo>
                      <a:cubicBezTo>
                        <a:pt x="144973" y="164782"/>
                        <a:pt x="152586" y="174307"/>
                        <a:pt x="158296" y="183832"/>
                      </a:cubicBezTo>
                      <a:cubicBezTo>
                        <a:pt x="164957" y="193357"/>
                        <a:pt x="170667" y="202882"/>
                        <a:pt x="175425" y="213360"/>
                      </a:cubicBezTo>
                      <a:lnTo>
                        <a:pt x="171619" y="216217"/>
                      </a:lnTo>
                      <a:cubicBezTo>
                        <a:pt x="153537" y="202882"/>
                        <a:pt x="134504" y="191453"/>
                        <a:pt x="116423" y="179070"/>
                      </a:cubicBezTo>
                      <a:cubicBezTo>
                        <a:pt x="106907" y="172403"/>
                        <a:pt x="98341" y="166688"/>
                        <a:pt x="88825" y="160020"/>
                      </a:cubicBezTo>
                      <a:cubicBezTo>
                        <a:pt x="79308" y="153353"/>
                        <a:pt x="70743" y="145732"/>
                        <a:pt x="62179" y="138113"/>
                      </a:cubicBezTo>
                      <a:cubicBezTo>
                        <a:pt x="53614" y="130492"/>
                        <a:pt x="45049" y="121920"/>
                        <a:pt x="37435" y="111442"/>
                      </a:cubicBezTo>
                      <a:cubicBezTo>
                        <a:pt x="29822" y="101917"/>
                        <a:pt x="23161" y="91440"/>
                        <a:pt x="17451" y="80010"/>
                      </a:cubicBezTo>
                      <a:cubicBezTo>
                        <a:pt x="5080" y="57150"/>
                        <a:pt x="-1582" y="31432"/>
                        <a:pt x="321" y="4763"/>
                      </a:cubicBezTo>
                      <a:lnTo>
                        <a:pt x="3077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0" name="Google Shape;2540;p48"/>
                <p:cNvSpPr/>
                <p:nvPr/>
              </p:nvSpPr>
              <p:spPr>
                <a:xfrm>
                  <a:off x="7122026" y="2645280"/>
                  <a:ext cx="214335" cy="39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23" h="183832" extrusionOk="0">
                      <a:moveTo>
                        <a:pt x="99924" y="8572"/>
                      </a:moveTo>
                      <a:cubicBezTo>
                        <a:pt x="98972" y="16192"/>
                        <a:pt x="97069" y="24765"/>
                        <a:pt x="94214" y="32385"/>
                      </a:cubicBezTo>
                      <a:cubicBezTo>
                        <a:pt x="92310" y="40005"/>
                        <a:pt x="89456" y="47625"/>
                        <a:pt x="86601" y="55245"/>
                      </a:cubicBezTo>
                      <a:cubicBezTo>
                        <a:pt x="83746" y="62865"/>
                        <a:pt x="80891" y="70485"/>
                        <a:pt x="77084" y="78105"/>
                      </a:cubicBezTo>
                      <a:cubicBezTo>
                        <a:pt x="73277" y="85725"/>
                        <a:pt x="69471" y="92392"/>
                        <a:pt x="65664" y="100013"/>
                      </a:cubicBezTo>
                      <a:cubicBezTo>
                        <a:pt x="61857" y="107632"/>
                        <a:pt x="57099" y="114300"/>
                        <a:pt x="52341" y="121920"/>
                      </a:cubicBezTo>
                      <a:cubicBezTo>
                        <a:pt x="47583" y="128588"/>
                        <a:pt x="42824" y="136207"/>
                        <a:pt x="38066" y="142875"/>
                      </a:cubicBezTo>
                      <a:cubicBezTo>
                        <a:pt x="27598" y="157163"/>
                        <a:pt x="17130" y="170497"/>
                        <a:pt x="4758" y="183832"/>
                      </a:cubicBezTo>
                      <a:lnTo>
                        <a:pt x="0" y="181927"/>
                      </a:lnTo>
                      <a:cubicBezTo>
                        <a:pt x="1903" y="164782"/>
                        <a:pt x="4758" y="147638"/>
                        <a:pt x="8565" y="131445"/>
                      </a:cubicBezTo>
                      <a:cubicBezTo>
                        <a:pt x="10469" y="122872"/>
                        <a:pt x="12372" y="115252"/>
                        <a:pt x="15227" y="107632"/>
                      </a:cubicBezTo>
                      <a:cubicBezTo>
                        <a:pt x="17130" y="100013"/>
                        <a:pt x="19985" y="92392"/>
                        <a:pt x="22840" y="84772"/>
                      </a:cubicBezTo>
                      <a:cubicBezTo>
                        <a:pt x="25695" y="77152"/>
                        <a:pt x="28550" y="69532"/>
                        <a:pt x="31405" y="61913"/>
                      </a:cubicBezTo>
                      <a:cubicBezTo>
                        <a:pt x="34260" y="54292"/>
                        <a:pt x="39018" y="47625"/>
                        <a:pt x="42824" y="40005"/>
                      </a:cubicBezTo>
                      <a:cubicBezTo>
                        <a:pt x="51390" y="25717"/>
                        <a:pt x="59955" y="12382"/>
                        <a:pt x="71374" y="0"/>
                      </a:cubicBezTo>
                      <a:lnTo>
                        <a:pt x="99924" y="85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1" name="Google Shape;2541;p48"/>
                <p:cNvSpPr/>
                <p:nvPr/>
              </p:nvSpPr>
              <p:spPr>
                <a:xfrm>
                  <a:off x="6807573" y="2874176"/>
                  <a:ext cx="361308" cy="271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42" h="126682" extrusionOk="0">
                      <a:moveTo>
                        <a:pt x="23791" y="0"/>
                      </a:moveTo>
                      <a:cubicBezTo>
                        <a:pt x="38066" y="8572"/>
                        <a:pt x="50438" y="19050"/>
                        <a:pt x="62809" y="28575"/>
                      </a:cubicBezTo>
                      <a:cubicBezTo>
                        <a:pt x="68519" y="33338"/>
                        <a:pt x="75180" y="38100"/>
                        <a:pt x="80891" y="43815"/>
                      </a:cubicBezTo>
                      <a:cubicBezTo>
                        <a:pt x="86600" y="48578"/>
                        <a:pt x="92310" y="54293"/>
                        <a:pt x="98020" y="59055"/>
                      </a:cubicBezTo>
                      <a:cubicBezTo>
                        <a:pt x="103730" y="63818"/>
                        <a:pt x="109440" y="69533"/>
                        <a:pt x="115150" y="74295"/>
                      </a:cubicBezTo>
                      <a:cubicBezTo>
                        <a:pt x="120860" y="80010"/>
                        <a:pt x="126570" y="84772"/>
                        <a:pt x="132279" y="90488"/>
                      </a:cubicBezTo>
                      <a:cubicBezTo>
                        <a:pt x="143699" y="100965"/>
                        <a:pt x="156071" y="111443"/>
                        <a:pt x="168443" y="122872"/>
                      </a:cubicBezTo>
                      <a:lnTo>
                        <a:pt x="166539" y="126683"/>
                      </a:lnTo>
                      <a:cubicBezTo>
                        <a:pt x="149410" y="125730"/>
                        <a:pt x="132279" y="121920"/>
                        <a:pt x="116102" y="116205"/>
                      </a:cubicBezTo>
                      <a:lnTo>
                        <a:pt x="103730" y="112395"/>
                      </a:lnTo>
                      <a:cubicBezTo>
                        <a:pt x="99924" y="110490"/>
                        <a:pt x="96117" y="109538"/>
                        <a:pt x="91358" y="107633"/>
                      </a:cubicBezTo>
                      <a:cubicBezTo>
                        <a:pt x="83745" y="103822"/>
                        <a:pt x="76132" y="100013"/>
                        <a:pt x="69471" y="95250"/>
                      </a:cubicBezTo>
                      <a:cubicBezTo>
                        <a:pt x="61857" y="90488"/>
                        <a:pt x="55196" y="85725"/>
                        <a:pt x="48534" y="80963"/>
                      </a:cubicBezTo>
                      <a:cubicBezTo>
                        <a:pt x="41872" y="75247"/>
                        <a:pt x="35211" y="69533"/>
                        <a:pt x="29501" y="62865"/>
                      </a:cubicBezTo>
                      <a:cubicBezTo>
                        <a:pt x="23791" y="56197"/>
                        <a:pt x="18081" y="49530"/>
                        <a:pt x="13323" y="42863"/>
                      </a:cubicBezTo>
                      <a:cubicBezTo>
                        <a:pt x="8565" y="35243"/>
                        <a:pt x="3806" y="27622"/>
                        <a:pt x="0" y="20003"/>
                      </a:cubicBezTo>
                      <a:lnTo>
                        <a:pt x="2379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2" name="Google Shape;2542;p48"/>
                <p:cNvSpPr/>
                <p:nvPr/>
              </p:nvSpPr>
              <p:spPr>
                <a:xfrm>
                  <a:off x="7201660" y="2780164"/>
                  <a:ext cx="249882" cy="471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95" h="220027" extrusionOk="0">
                      <a:moveTo>
                        <a:pt x="116102" y="4763"/>
                      </a:moveTo>
                      <a:cubicBezTo>
                        <a:pt x="117053" y="14288"/>
                        <a:pt x="116102" y="24765"/>
                        <a:pt x="115150" y="34290"/>
                      </a:cubicBezTo>
                      <a:cubicBezTo>
                        <a:pt x="114198" y="43815"/>
                        <a:pt x="112295" y="54293"/>
                        <a:pt x="109440" y="63818"/>
                      </a:cubicBezTo>
                      <a:cubicBezTo>
                        <a:pt x="108489" y="68580"/>
                        <a:pt x="106585" y="73343"/>
                        <a:pt x="105633" y="78105"/>
                      </a:cubicBezTo>
                      <a:cubicBezTo>
                        <a:pt x="103730" y="82868"/>
                        <a:pt x="101827" y="87630"/>
                        <a:pt x="99924" y="92393"/>
                      </a:cubicBezTo>
                      <a:cubicBezTo>
                        <a:pt x="98020" y="97155"/>
                        <a:pt x="96117" y="101918"/>
                        <a:pt x="93262" y="106680"/>
                      </a:cubicBezTo>
                      <a:lnTo>
                        <a:pt x="86600" y="120968"/>
                      </a:lnTo>
                      <a:cubicBezTo>
                        <a:pt x="83745" y="125730"/>
                        <a:pt x="81842" y="130493"/>
                        <a:pt x="78987" y="135255"/>
                      </a:cubicBezTo>
                      <a:cubicBezTo>
                        <a:pt x="76132" y="140018"/>
                        <a:pt x="73277" y="144780"/>
                        <a:pt x="70423" y="148590"/>
                      </a:cubicBezTo>
                      <a:cubicBezTo>
                        <a:pt x="67567" y="153353"/>
                        <a:pt x="63761" y="157163"/>
                        <a:pt x="60906" y="161925"/>
                      </a:cubicBezTo>
                      <a:cubicBezTo>
                        <a:pt x="57099" y="165735"/>
                        <a:pt x="54244" y="170498"/>
                        <a:pt x="50438" y="174308"/>
                      </a:cubicBezTo>
                      <a:cubicBezTo>
                        <a:pt x="36163" y="191453"/>
                        <a:pt x="20936" y="206693"/>
                        <a:pt x="3807" y="220028"/>
                      </a:cubicBezTo>
                      <a:lnTo>
                        <a:pt x="0" y="217170"/>
                      </a:lnTo>
                      <a:cubicBezTo>
                        <a:pt x="3807" y="207645"/>
                        <a:pt x="7613" y="198120"/>
                        <a:pt x="11420" y="188595"/>
                      </a:cubicBezTo>
                      <a:cubicBezTo>
                        <a:pt x="15226" y="179070"/>
                        <a:pt x="19033" y="169545"/>
                        <a:pt x="22840" y="160020"/>
                      </a:cubicBezTo>
                      <a:lnTo>
                        <a:pt x="28550" y="145733"/>
                      </a:lnTo>
                      <a:cubicBezTo>
                        <a:pt x="30453" y="140970"/>
                        <a:pt x="31404" y="136208"/>
                        <a:pt x="33308" y="132398"/>
                      </a:cubicBezTo>
                      <a:cubicBezTo>
                        <a:pt x="37115" y="123825"/>
                        <a:pt x="39970" y="114300"/>
                        <a:pt x="43776" y="105728"/>
                      </a:cubicBezTo>
                      <a:lnTo>
                        <a:pt x="48534" y="92393"/>
                      </a:lnTo>
                      <a:cubicBezTo>
                        <a:pt x="50438" y="87630"/>
                        <a:pt x="51390" y="83820"/>
                        <a:pt x="53292" y="79058"/>
                      </a:cubicBezTo>
                      <a:cubicBezTo>
                        <a:pt x="55196" y="74295"/>
                        <a:pt x="56148" y="70485"/>
                        <a:pt x="58051" y="65723"/>
                      </a:cubicBezTo>
                      <a:cubicBezTo>
                        <a:pt x="59954" y="60960"/>
                        <a:pt x="61857" y="57150"/>
                        <a:pt x="62809" y="52388"/>
                      </a:cubicBezTo>
                      <a:cubicBezTo>
                        <a:pt x="64712" y="47625"/>
                        <a:pt x="66616" y="43815"/>
                        <a:pt x="67567" y="39053"/>
                      </a:cubicBezTo>
                      <a:cubicBezTo>
                        <a:pt x="69471" y="34290"/>
                        <a:pt x="71374" y="30480"/>
                        <a:pt x="73277" y="25718"/>
                      </a:cubicBezTo>
                      <a:cubicBezTo>
                        <a:pt x="77084" y="17145"/>
                        <a:pt x="80891" y="8573"/>
                        <a:pt x="84697" y="0"/>
                      </a:cubicBezTo>
                      <a:lnTo>
                        <a:pt x="116102" y="476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3" name="Google Shape;2543;p48"/>
                <p:cNvSpPr/>
                <p:nvPr/>
              </p:nvSpPr>
              <p:spPr>
                <a:xfrm>
                  <a:off x="6795321" y="3078550"/>
                  <a:ext cx="491951" cy="396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48" h="184784" extrusionOk="0">
                      <a:moveTo>
                        <a:pt x="24743" y="0"/>
                      </a:moveTo>
                      <a:cubicBezTo>
                        <a:pt x="33308" y="8572"/>
                        <a:pt x="41873" y="16193"/>
                        <a:pt x="49486" y="24765"/>
                      </a:cubicBezTo>
                      <a:cubicBezTo>
                        <a:pt x="58051" y="32385"/>
                        <a:pt x="65664" y="40958"/>
                        <a:pt x="74229" y="48578"/>
                      </a:cubicBezTo>
                      <a:cubicBezTo>
                        <a:pt x="78036" y="52388"/>
                        <a:pt x="82794" y="56197"/>
                        <a:pt x="86601" y="60008"/>
                      </a:cubicBezTo>
                      <a:cubicBezTo>
                        <a:pt x="90407" y="63818"/>
                        <a:pt x="95165" y="67628"/>
                        <a:pt x="98972" y="71438"/>
                      </a:cubicBezTo>
                      <a:cubicBezTo>
                        <a:pt x="102779" y="75247"/>
                        <a:pt x="106585" y="79058"/>
                        <a:pt x="111344" y="82868"/>
                      </a:cubicBezTo>
                      <a:lnTo>
                        <a:pt x="123715" y="94297"/>
                      </a:lnTo>
                      <a:lnTo>
                        <a:pt x="149410" y="117158"/>
                      </a:lnTo>
                      <a:lnTo>
                        <a:pt x="161781" y="128588"/>
                      </a:lnTo>
                      <a:cubicBezTo>
                        <a:pt x="165588" y="132397"/>
                        <a:pt x="170346" y="136208"/>
                        <a:pt x="175104" y="139065"/>
                      </a:cubicBezTo>
                      <a:cubicBezTo>
                        <a:pt x="183670" y="145733"/>
                        <a:pt x="193186" y="153353"/>
                        <a:pt x="201751" y="160020"/>
                      </a:cubicBezTo>
                      <a:cubicBezTo>
                        <a:pt x="206509" y="163830"/>
                        <a:pt x="211267" y="166688"/>
                        <a:pt x="215074" y="170497"/>
                      </a:cubicBezTo>
                      <a:cubicBezTo>
                        <a:pt x="219832" y="174308"/>
                        <a:pt x="224591" y="177165"/>
                        <a:pt x="229349" y="180975"/>
                      </a:cubicBezTo>
                      <a:lnTo>
                        <a:pt x="227445" y="184785"/>
                      </a:lnTo>
                      <a:cubicBezTo>
                        <a:pt x="221736" y="183833"/>
                        <a:pt x="216025" y="182880"/>
                        <a:pt x="209364" y="181928"/>
                      </a:cubicBezTo>
                      <a:cubicBezTo>
                        <a:pt x="203654" y="180975"/>
                        <a:pt x="197944" y="179070"/>
                        <a:pt x="192234" y="178118"/>
                      </a:cubicBezTo>
                      <a:cubicBezTo>
                        <a:pt x="180814" y="175260"/>
                        <a:pt x="169395" y="171450"/>
                        <a:pt x="157975" y="166688"/>
                      </a:cubicBezTo>
                      <a:lnTo>
                        <a:pt x="140845" y="160020"/>
                      </a:lnTo>
                      <a:cubicBezTo>
                        <a:pt x="135135" y="157163"/>
                        <a:pt x="129425" y="155258"/>
                        <a:pt x="124667" y="152400"/>
                      </a:cubicBezTo>
                      <a:cubicBezTo>
                        <a:pt x="118957" y="149543"/>
                        <a:pt x="114198" y="146685"/>
                        <a:pt x="108489" y="142875"/>
                      </a:cubicBezTo>
                      <a:cubicBezTo>
                        <a:pt x="103730" y="140018"/>
                        <a:pt x="98021" y="136208"/>
                        <a:pt x="93262" y="132397"/>
                      </a:cubicBezTo>
                      <a:lnTo>
                        <a:pt x="78988" y="120968"/>
                      </a:lnTo>
                      <a:cubicBezTo>
                        <a:pt x="74229" y="117158"/>
                        <a:pt x="69471" y="113347"/>
                        <a:pt x="64713" y="109538"/>
                      </a:cubicBezTo>
                      <a:cubicBezTo>
                        <a:pt x="59955" y="105728"/>
                        <a:pt x="55196" y="100965"/>
                        <a:pt x="51390" y="96203"/>
                      </a:cubicBezTo>
                      <a:cubicBezTo>
                        <a:pt x="47583" y="91440"/>
                        <a:pt x="42824" y="86678"/>
                        <a:pt x="39018" y="81915"/>
                      </a:cubicBezTo>
                      <a:cubicBezTo>
                        <a:pt x="31405" y="72390"/>
                        <a:pt x="23791" y="61913"/>
                        <a:pt x="17130" y="51435"/>
                      </a:cubicBezTo>
                      <a:cubicBezTo>
                        <a:pt x="13323" y="45720"/>
                        <a:pt x="10469" y="40958"/>
                        <a:pt x="7614" y="35243"/>
                      </a:cubicBezTo>
                      <a:cubicBezTo>
                        <a:pt x="4758" y="29528"/>
                        <a:pt x="1903" y="23813"/>
                        <a:pt x="0" y="18097"/>
                      </a:cubicBezTo>
                      <a:lnTo>
                        <a:pt x="247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4" name="Google Shape;2544;p48"/>
                <p:cNvSpPr/>
                <p:nvPr/>
              </p:nvSpPr>
              <p:spPr>
                <a:xfrm>
                  <a:off x="7275169" y="3139863"/>
                  <a:ext cx="204129" cy="30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65" h="141922" extrusionOk="0">
                      <a:moveTo>
                        <a:pt x="95165" y="8572"/>
                      </a:moveTo>
                      <a:cubicBezTo>
                        <a:pt x="94214" y="21908"/>
                        <a:pt x="91359" y="34290"/>
                        <a:pt x="86601" y="46672"/>
                      </a:cubicBezTo>
                      <a:cubicBezTo>
                        <a:pt x="84697" y="53340"/>
                        <a:pt x="81843" y="59055"/>
                        <a:pt x="78988" y="64770"/>
                      </a:cubicBezTo>
                      <a:cubicBezTo>
                        <a:pt x="76132" y="70485"/>
                        <a:pt x="72326" y="77153"/>
                        <a:pt x="68519" y="82868"/>
                      </a:cubicBezTo>
                      <a:cubicBezTo>
                        <a:pt x="64713" y="88583"/>
                        <a:pt x="60906" y="94297"/>
                        <a:pt x="56148" y="100013"/>
                      </a:cubicBezTo>
                      <a:cubicBezTo>
                        <a:pt x="51390" y="105728"/>
                        <a:pt x="46631" y="111443"/>
                        <a:pt x="40922" y="116205"/>
                      </a:cubicBezTo>
                      <a:cubicBezTo>
                        <a:pt x="38066" y="119063"/>
                        <a:pt x="35211" y="120968"/>
                        <a:pt x="32356" y="123825"/>
                      </a:cubicBezTo>
                      <a:cubicBezTo>
                        <a:pt x="29502" y="126683"/>
                        <a:pt x="26647" y="128588"/>
                        <a:pt x="23791" y="130493"/>
                      </a:cubicBezTo>
                      <a:cubicBezTo>
                        <a:pt x="20936" y="132397"/>
                        <a:pt x="18082" y="135255"/>
                        <a:pt x="14275" y="137160"/>
                      </a:cubicBezTo>
                      <a:cubicBezTo>
                        <a:pt x="12372" y="138113"/>
                        <a:pt x="10469" y="140018"/>
                        <a:pt x="7614" y="140970"/>
                      </a:cubicBezTo>
                      <a:cubicBezTo>
                        <a:pt x="6662" y="140970"/>
                        <a:pt x="4758" y="141922"/>
                        <a:pt x="3807" y="141922"/>
                      </a:cubicBezTo>
                      <a:cubicBezTo>
                        <a:pt x="1903" y="141922"/>
                        <a:pt x="952" y="140970"/>
                        <a:pt x="0" y="140018"/>
                      </a:cubicBezTo>
                      <a:lnTo>
                        <a:pt x="2855" y="136208"/>
                      </a:lnTo>
                      <a:cubicBezTo>
                        <a:pt x="3807" y="136208"/>
                        <a:pt x="3807" y="135255"/>
                        <a:pt x="3807" y="135255"/>
                      </a:cubicBezTo>
                      <a:lnTo>
                        <a:pt x="4758" y="134303"/>
                      </a:lnTo>
                      <a:cubicBezTo>
                        <a:pt x="4758" y="133350"/>
                        <a:pt x="5710" y="132397"/>
                        <a:pt x="5710" y="130493"/>
                      </a:cubicBezTo>
                      <a:cubicBezTo>
                        <a:pt x="6662" y="127635"/>
                        <a:pt x="7614" y="123825"/>
                        <a:pt x="8565" y="120968"/>
                      </a:cubicBezTo>
                      <a:cubicBezTo>
                        <a:pt x="10469" y="114300"/>
                        <a:pt x="12372" y="108585"/>
                        <a:pt x="14275" y="101918"/>
                      </a:cubicBezTo>
                      <a:cubicBezTo>
                        <a:pt x="16178" y="96203"/>
                        <a:pt x="18082" y="89535"/>
                        <a:pt x="19985" y="83820"/>
                      </a:cubicBezTo>
                      <a:cubicBezTo>
                        <a:pt x="21888" y="78105"/>
                        <a:pt x="23791" y="72390"/>
                        <a:pt x="26647" y="66675"/>
                      </a:cubicBezTo>
                      <a:cubicBezTo>
                        <a:pt x="29502" y="60960"/>
                        <a:pt x="31405" y="55245"/>
                        <a:pt x="34260" y="49530"/>
                      </a:cubicBezTo>
                      <a:cubicBezTo>
                        <a:pt x="37115" y="43815"/>
                        <a:pt x="39970" y="38100"/>
                        <a:pt x="42824" y="32385"/>
                      </a:cubicBezTo>
                      <a:cubicBezTo>
                        <a:pt x="49486" y="20955"/>
                        <a:pt x="57099" y="10478"/>
                        <a:pt x="66616" y="0"/>
                      </a:cubicBezTo>
                      <a:lnTo>
                        <a:pt x="95165" y="85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5" name="Google Shape;2545;p48"/>
                <p:cNvSpPr/>
                <p:nvPr/>
              </p:nvSpPr>
              <p:spPr>
                <a:xfrm>
                  <a:off x="6983686" y="2006099"/>
                  <a:ext cx="561166" cy="1928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616" h="899153" extrusionOk="0">
                      <a:moveTo>
                        <a:pt x="7375" y="714"/>
                      </a:moveTo>
                      <a:cubicBezTo>
                        <a:pt x="5472" y="10239"/>
                        <a:pt x="4520" y="19764"/>
                        <a:pt x="3569" y="29289"/>
                      </a:cubicBezTo>
                      <a:cubicBezTo>
                        <a:pt x="2617" y="34052"/>
                        <a:pt x="2617" y="38814"/>
                        <a:pt x="1665" y="43577"/>
                      </a:cubicBezTo>
                      <a:lnTo>
                        <a:pt x="714" y="51197"/>
                      </a:lnTo>
                      <a:lnTo>
                        <a:pt x="714" y="58817"/>
                      </a:lnTo>
                      <a:cubicBezTo>
                        <a:pt x="-238" y="77867"/>
                        <a:pt x="-238" y="97870"/>
                        <a:pt x="714" y="116920"/>
                      </a:cubicBezTo>
                      <a:cubicBezTo>
                        <a:pt x="1665" y="136922"/>
                        <a:pt x="3569" y="155972"/>
                        <a:pt x="5472" y="175022"/>
                      </a:cubicBezTo>
                      <a:cubicBezTo>
                        <a:pt x="7375" y="194072"/>
                        <a:pt x="10231" y="214074"/>
                        <a:pt x="12133" y="232172"/>
                      </a:cubicBezTo>
                      <a:cubicBezTo>
                        <a:pt x="21650" y="310277"/>
                        <a:pt x="36877" y="388382"/>
                        <a:pt x="57813" y="464582"/>
                      </a:cubicBezTo>
                      <a:cubicBezTo>
                        <a:pt x="78749" y="541734"/>
                        <a:pt x="105396" y="616982"/>
                        <a:pt x="138704" y="690324"/>
                      </a:cubicBezTo>
                      <a:cubicBezTo>
                        <a:pt x="172012" y="762714"/>
                        <a:pt x="211029" y="833199"/>
                        <a:pt x="256708" y="897970"/>
                      </a:cubicBezTo>
                      <a:cubicBezTo>
                        <a:pt x="258612" y="900827"/>
                        <a:pt x="262419" y="897970"/>
                        <a:pt x="261467" y="895112"/>
                      </a:cubicBezTo>
                      <a:cubicBezTo>
                        <a:pt x="220546" y="828437"/>
                        <a:pt x="183431" y="758905"/>
                        <a:pt x="151075" y="687467"/>
                      </a:cubicBezTo>
                      <a:cubicBezTo>
                        <a:pt x="118719" y="616030"/>
                        <a:pt x="91121" y="542687"/>
                        <a:pt x="69233" y="466487"/>
                      </a:cubicBezTo>
                      <a:cubicBezTo>
                        <a:pt x="48297" y="392192"/>
                        <a:pt x="33070" y="316945"/>
                        <a:pt x="22602" y="239792"/>
                      </a:cubicBezTo>
                      <a:lnTo>
                        <a:pt x="16892" y="182642"/>
                      </a:lnTo>
                      <a:cubicBezTo>
                        <a:pt x="14989" y="163592"/>
                        <a:pt x="14037" y="144542"/>
                        <a:pt x="13085" y="125492"/>
                      </a:cubicBezTo>
                      <a:cubicBezTo>
                        <a:pt x="12133" y="115014"/>
                        <a:pt x="12133" y="104537"/>
                        <a:pt x="12133" y="94059"/>
                      </a:cubicBezTo>
                      <a:cubicBezTo>
                        <a:pt x="12133" y="83582"/>
                        <a:pt x="11182" y="73104"/>
                        <a:pt x="11182" y="62627"/>
                      </a:cubicBezTo>
                      <a:cubicBezTo>
                        <a:pt x="10231" y="52149"/>
                        <a:pt x="10231" y="41672"/>
                        <a:pt x="10231" y="31195"/>
                      </a:cubicBezTo>
                      <a:cubicBezTo>
                        <a:pt x="10231" y="20717"/>
                        <a:pt x="9279" y="11192"/>
                        <a:pt x="7375" y="714"/>
                      </a:cubicBezTo>
                      <a:cubicBezTo>
                        <a:pt x="8327" y="-238"/>
                        <a:pt x="7375" y="-238"/>
                        <a:pt x="7375" y="7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6" name="Google Shape;2546;p48"/>
              <p:cNvGrpSpPr/>
              <p:nvPr/>
            </p:nvGrpSpPr>
            <p:grpSpPr>
              <a:xfrm>
                <a:off x="6766735" y="1884824"/>
                <a:ext cx="663569" cy="1588063"/>
                <a:chOff x="6766735" y="1884824"/>
                <a:chExt cx="663569" cy="1588063"/>
              </a:xfrm>
            </p:grpSpPr>
            <p:sp>
              <p:nvSpPr>
                <p:cNvPr id="2547" name="Google Shape;2547;p48"/>
                <p:cNvSpPr/>
                <p:nvPr/>
              </p:nvSpPr>
              <p:spPr>
                <a:xfrm>
                  <a:off x="6841875" y="3126800"/>
                  <a:ext cx="438234" cy="346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305" h="161346" extrusionOk="0">
                      <a:moveTo>
                        <a:pt x="202894" y="155631"/>
                      </a:moveTo>
                      <a:cubicBezTo>
                        <a:pt x="182909" y="148011"/>
                        <a:pt x="163876" y="138486"/>
                        <a:pt x="144843" y="127056"/>
                      </a:cubicBezTo>
                      <a:cubicBezTo>
                        <a:pt x="135326" y="121341"/>
                        <a:pt x="125809" y="115626"/>
                        <a:pt x="117245" y="109911"/>
                      </a:cubicBezTo>
                      <a:cubicBezTo>
                        <a:pt x="108680" y="104196"/>
                        <a:pt x="99163" y="97529"/>
                        <a:pt x="90599" y="90861"/>
                      </a:cubicBezTo>
                      <a:cubicBezTo>
                        <a:pt x="82034" y="84194"/>
                        <a:pt x="74421" y="77526"/>
                        <a:pt x="66807" y="69906"/>
                      </a:cubicBezTo>
                      <a:cubicBezTo>
                        <a:pt x="59194" y="62286"/>
                        <a:pt x="52533" y="54666"/>
                        <a:pt x="45871" y="47046"/>
                      </a:cubicBezTo>
                      <a:cubicBezTo>
                        <a:pt x="39209" y="39426"/>
                        <a:pt x="32548" y="30854"/>
                        <a:pt x="24934" y="23234"/>
                      </a:cubicBezTo>
                      <a:cubicBezTo>
                        <a:pt x="17321" y="15614"/>
                        <a:pt x="10660" y="7994"/>
                        <a:pt x="3047" y="374"/>
                      </a:cubicBezTo>
                      <a:cubicBezTo>
                        <a:pt x="2095" y="-579"/>
                        <a:pt x="-760" y="374"/>
                        <a:pt x="192" y="2279"/>
                      </a:cubicBezTo>
                      <a:cubicBezTo>
                        <a:pt x="3998" y="11804"/>
                        <a:pt x="9708" y="21329"/>
                        <a:pt x="16369" y="29901"/>
                      </a:cubicBezTo>
                      <a:cubicBezTo>
                        <a:pt x="23031" y="38474"/>
                        <a:pt x="29693" y="47046"/>
                        <a:pt x="37306" y="54666"/>
                      </a:cubicBezTo>
                      <a:cubicBezTo>
                        <a:pt x="52533" y="70859"/>
                        <a:pt x="69662" y="84194"/>
                        <a:pt x="85840" y="97529"/>
                      </a:cubicBezTo>
                      <a:cubicBezTo>
                        <a:pt x="94405" y="104196"/>
                        <a:pt x="103922" y="110864"/>
                        <a:pt x="112487" y="117531"/>
                      </a:cubicBezTo>
                      <a:cubicBezTo>
                        <a:pt x="122003" y="123246"/>
                        <a:pt x="131520" y="128961"/>
                        <a:pt x="141036" y="134676"/>
                      </a:cubicBezTo>
                      <a:cubicBezTo>
                        <a:pt x="160069" y="145154"/>
                        <a:pt x="180054" y="153726"/>
                        <a:pt x="200990" y="161346"/>
                      </a:cubicBezTo>
                      <a:cubicBezTo>
                        <a:pt x="203845" y="160394"/>
                        <a:pt x="205749" y="156584"/>
                        <a:pt x="202894" y="1556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8" name="Google Shape;2548;p48"/>
                <p:cNvSpPr/>
                <p:nvPr/>
              </p:nvSpPr>
              <p:spPr>
                <a:xfrm>
                  <a:off x="6851938" y="2916538"/>
                  <a:ext cx="304414" cy="220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18" h="102805" extrusionOk="0">
                      <a:moveTo>
                        <a:pt x="141104" y="99320"/>
                      </a:moveTo>
                      <a:cubicBezTo>
                        <a:pt x="129684" y="91700"/>
                        <a:pt x="117313" y="84080"/>
                        <a:pt x="104941" y="77412"/>
                      </a:cubicBezTo>
                      <a:cubicBezTo>
                        <a:pt x="92569" y="69792"/>
                        <a:pt x="81150" y="62172"/>
                        <a:pt x="69730" y="53600"/>
                      </a:cubicBezTo>
                      <a:cubicBezTo>
                        <a:pt x="58310" y="45027"/>
                        <a:pt x="46890" y="35502"/>
                        <a:pt x="36422" y="26929"/>
                      </a:cubicBezTo>
                      <a:cubicBezTo>
                        <a:pt x="25954" y="17404"/>
                        <a:pt x="14534" y="7879"/>
                        <a:pt x="2162" y="260"/>
                      </a:cubicBezTo>
                      <a:cubicBezTo>
                        <a:pt x="1211" y="-693"/>
                        <a:pt x="-692" y="1212"/>
                        <a:pt x="260" y="2165"/>
                      </a:cubicBezTo>
                      <a:cubicBezTo>
                        <a:pt x="7873" y="12642"/>
                        <a:pt x="17389" y="22167"/>
                        <a:pt x="27857" y="30740"/>
                      </a:cubicBezTo>
                      <a:cubicBezTo>
                        <a:pt x="38326" y="39312"/>
                        <a:pt x="48794" y="46932"/>
                        <a:pt x="59262" y="54552"/>
                      </a:cubicBezTo>
                      <a:cubicBezTo>
                        <a:pt x="71634" y="64077"/>
                        <a:pt x="84956" y="72650"/>
                        <a:pt x="98280" y="81222"/>
                      </a:cubicBezTo>
                      <a:cubicBezTo>
                        <a:pt x="111602" y="89795"/>
                        <a:pt x="125877" y="96462"/>
                        <a:pt x="140152" y="102177"/>
                      </a:cubicBezTo>
                      <a:cubicBezTo>
                        <a:pt x="141104" y="104082"/>
                        <a:pt x="143008" y="101225"/>
                        <a:pt x="141104" y="993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9" name="Google Shape;2549;p48"/>
                <p:cNvSpPr/>
                <p:nvPr/>
              </p:nvSpPr>
              <p:spPr>
                <a:xfrm>
                  <a:off x="7266445" y="3216679"/>
                  <a:ext cx="163859" cy="234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91" h="109353" extrusionOk="0">
                      <a:moveTo>
                        <a:pt x="2163" y="108980"/>
                      </a:moveTo>
                      <a:cubicBezTo>
                        <a:pt x="21196" y="94692"/>
                        <a:pt x="32615" y="76595"/>
                        <a:pt x="44987" y="57545"/>
                      </a:cubicBezTo>
                      <a:cubicBezTo>
                        <a:pt x="50697" y="48020"/>
                        <a:pt x="56407" y="39447"/>
                        <a:pt x="62117" y="29922"/>
                      </a:cubicBezTo>
                      <a:cubicBezTo>
                        <a:pt x="64972" y="25159"/>
                        <a:pt x="66875" y="20397"/>
                        <a:pt x="69730" y="15634"/>
                      </a:cubicBezTo>
                      <a:cubicBezTo>
                        <a:pt x="72585" y="10872"/>
                        <a:pt x="74488" y="6109"/>
                        <a:pt x="76392" y="1347"/>
                      </a:cubicBezTo>
                      <a:cubicBezTo>
                        <a:pt x="76392" y="395"/>
                        <a:pt x="75440" y="-558"/>
                        <a:pt x="74488" y="395"/>
                      </a:cubicBezTo>
                      <a:cubicBezTo>
                        <a:pt x="66875" y="8014"/>
                        <a:pt x="61165" y="17539"/>
                        <a:pt x="54504" y="26112"/>
                      </a:cubicBezTo>
                      <a:cubicBezTo>
                        <a:pt x="48794" y="34684"/>
                        <a:pt x="43084" y="44209"/>
                        <a:pt x="37374" y="53734"/>
                      </a:cubicBezTo>
                      <a:cubicBezTo>
                        <a:pt x="25954" y="72784"/>
                        <a:pt x="15486" y="90882"/>
                        <a:pt x="260" y="107074"/>
                      </a:cubicBezTo>
                      <a:cubicBezTo>
                        <a:pt x="-692" y="108980"/>
                        <a:pt x="1211" y="109932"/>
                        <a:pt x="2163" y="10898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0" name="Google Shape;2550;p48"/>
                <p:cNvSpPr/>
                <p:nvPr/>
              </p:nvSpPr>
              <p:spPr>
                <a:xfrm>
                  <a:off x="7194407" y="2834499"/>
                  <a:ext cx="229751" cy="412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10" h="192475" extrusionOk="0">
                      <a:moveTo>
                        <a:pt x="3380" y="191847"/>
                      </a:moveTo>
                      <a:cubicBezTo>
                        <a:pt x="9090" y="185180"/>
                        <a:pt x="13848" y="177560"/>
                        <a:pt x="19559" y="169939"/>
                      </a:cubicBezTo>
                      <a:cubicBezTo>
                        <a:pt x="25268" y="162320"/>
                        <a:pt x="30027" y="154700"/>
                        <a:pt x="35737" y="147080"/>
                      </a:cubicBezTo>
                      <a:cubicBezTo>
                        <a:pt x="46205" y="131839"/>
                        <a:pt x="56673" y="115647"/>
                        <a:pt x="66189" y="99455"/>
                      </a:cubicBezTo>
                      <a:cubicBezTo>
                        <a:pt x="70948" y="90882"/>
                        <a:pt x="74754" y="83262"/>
                        <a:pt x="79513" y="74689"/>
                      </a:cubicBezTo>
                      <a:cubicBezTo>
                        <a:pt x="83320" y="66117"/>
                        <a:pt x="88078" y="58497"/>
                        <a:pt x="90933" y="49925"/>
                      </a:cubicBezTo>
                      <a:cubicBezTo>
                        <a:pt x="98546" y="33732"/>
                        <a:pt x="103304" y="17539"/>
                        <a:pt x="107111" y="1347"/>
                      </a:cubicBezTo>
                      <a:cubicBezTo>
                        <a:pt x="107111" y="395"/>
                        <a:pt x="105207" y="-558"/>
                        <a:pt x="105207" y="395"/>
                      </a:cubicBezTo>
                      <a:cubicBezTo>
                        <a:pt x="101401" y="8014"/>
                        <a:pt x="97594" y="15635"/>
                        <a:pt x="93788" y="23255"/>
                      </a:cubicBezTo>
                      <a:lnTo>
                        <a:pt x="83320" y="46114"/>
                      </a:lnTo>
                      <a:cubicBezTo>
                        <a:pt x="76658" y="61355"/>
                        <a:pt x="69045" y="77547"/>
                        <a:pt x="61431" y="92787"/>
                      </a:cubicBezTo>
                      <a:cubicBezTo>
                        <a:pt x="44301" y="125172"/>
                        <a:pt x="22414" y="157557"/>
                        <a:pt x="526" y="188989"/>
                      </a:cubicBezTo>
                      <a:cubicBezTo>
                        <a:pt x="-1378" y="190895"/>
                        <a:pt x="2429" y="193752"/>
                        <a:pt x="3380" y="19184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1" name="Google Shape;2551;p48"/>
                <p:cNvSpPr/>
                <p:nvPr/>
              </p:nvSpPr>
              <p:spPr>
                <a:xfrm>
                  <a:off x="7130862" y="2754618"/>
                  <a:ext cx="134056" cy="273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97" h="127532" extrusionOk="0">
                      <a:moveTo>
                        <a:pt x="2543" y="127159"/>
                      </a:moveTo>
                      <a:cubicBezTo>
                        <a:pt x="14915" y="107156"/>
                        <a:pt x="28238" y="87154"/>
                        <a:pt x="38706" y="66199"/>
                      </a:cubicBezTo>
                      <a:cubicBezTo>
                        <a:pt x="50126" y="45244"/>
                        <a:pt x="58691" y="24289"/>
                        <a:pt x="62497" y="1429"/>
                      </a:cubicBezTo>
                      <a:cubicBezTo>
                        <a:pt x="62497" y="-476"/>
                        <a:pt x="60595" y="-476"/>
                        <a:pt x="59643" y="1429"/>
                      </a:cubicBezTo>
                      <a:cubicBezTo>
                        <a:pt x="49175" y="21431"/>
                        <a:pt x="39658" y="41434"/>
                        <a:pt x="29190" y="62389"/>
                      </a:cubicBezTo>
                      <a:cubicBezTo>
                        <a:pt x="24431" y="72866"/>
                        <a:pt x="19673" y="83344"/>
                        <a:pt x="14915" y="93821"/>
                      </a:cubicBezTo>
                      <a:lnTo>
                        <a:pt x="640" y="125254"/>
                      </a:lnTo>
                      <a:cubicBezTo>
                        <a:pt x="-1263" y="127159"/>
                        <a:pt x="1592" y="128111"/>
                        <a:pt x="2543" y="12715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2" name="Google Shape;2552;p48"/>
                <p:cNvSpPr/>
                <p:nvPr/>
              </p:nvSpPr>
              <p:spPr>
                <a:xfrm>
                  <a:off x="6766735" y="2487003"/>
                  <a:ext cx="329970" cy="419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32" h="195685" extrusionOk="0">
                      <a:moveTo>
                        <a:pt x="153216" y="190923"/>
                      </a:moveTo>
                      <a:cubicBezTo>
                        <a:pt x="140845" y="175683"/>
                        <a:pt x="126570" y="162348"/>
                        <a:pt x="112295" y="149013"/>
                      </a:cubicBezTo>
                      <a:cubicBezTo>
                        <a:pt x="98020" y="135678"/>
                        <a:pt x="83745" y="122343"/>
                        <a:pt x="69471" y="108056"/>
                      </a:cubicBezTo>
                      <a:cubicBezTo>
                        <a:pt x="65664" y="104246"/>
                        <a:pt x="61857" y="100436"/>
                        <a:pt x="58051" y="95673"/>
                      </a:cubicBezTo>
                      <a:cubicBezTo>
                        <a:pt x="54244" y="91863"/>
                        <a:pt x="51389" y="87101"/>
                        <a:pt x="48534" y="83291"/>
                      </a:cubicBezTo>
                      <a:cubicBezTo>
                        <a:pt x="41872" y="74718"/>
                        <a:pt x="36163" y="66146"/>
                        <a:pt x="30453" y="57573"/>
                      </a:cubicBezTo>
                      <a:cubicBezTo>
                        <a:pt x="24743" y="49001"/>
                        <a:pt x="19033" y="39476"/>
                        <a:pt x="14275" y="29951"/>
                      </a:cubicBezTo>
                      <a:cubicBezTo>
                        <a:pt x="9517" y="20426"/>
                        <a:pt x="5710" y="9948"/>
                        <a:pt x="951" y="423"/>
                      </a:cubicBezTo>
                      <a:cubicBezTo>
                        <a:pt x="951" y="-529"/>
                        <a:pt x="0" y="423"/>
                        <a:pt x="0" y="423"/>
                      </a:cubicBezTo>
                      <a:cubicBezTo>
                        <a:pt x="1903" y="9948"/>
                        <a:pt x="4758" y="19473"/>
                        <a:pt x="7613" y="28998"/>
                      </a:cubicBezTo>
                      <a:cubicBezTo>
                        <a:pt x="11420" y="38523"/>
                        <a:pt x="16178" y="47096"/>
                        <a:pt x="20936" y="55668"/>
                      </a:cubicBezTo>
                      <a:cubicBezTo>
                        <a:pt x="25695" y="64241"/>
                        <a:pt x="31404" y="71861"/>
                        <a:pt x="37114" y="80433"/>
                      </a:cubicBezTo>
                      <a:cubicBezTo>
                        <a:pt x="42824" y="88053"/>
                        <a:pt x="49486" y="95673"/>
                        <a:pt x="56147" y="103293"/>
                      </a:cubicBezTo>
                      <a:cubicBezTo>
                        <a:pt x="71374" y="119486"/>
                        <a:pt x="86600" y="135678"/>
                        <a:pt x="101827" y="150918"/>
                      </a:cubicBezTo>
                      <a:cubicBezTo>
                        <a:pt x="118005" y="166158"/>
                        <a:pt x="134183" y="180446"/>
                        <a:pt x="149410" y="195686"/>
                      </a:cubicBezTo>
                      <a:cubicBezTo>
                        <a:pt x="152265" y="195686"/>
                        <a:pt x="155119" y="192828"/>
                        <a:pt x="153216" y="19092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3" name="Google Shape;2553;p48"/>
                <p:cNvSpPr/>
                <p:nvPr/>
              </p:nvSpPr>
              <p:spPr>
                <a:xfrm>
                  <a:off x="6810892" y="2093285"/>
                  <a:ext cx="213966" cy="52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1" h="246254" extrusionOk="0">
                      <a:moveTo>
                        <a:pt x="99329" y="245831"/>
                      </a:moveTo>
                      <a:cubicBezTo>
                        <a:pt x="78392" y="208683"/>
                        <a:pt x="56504" y="170583"/>
                        <a:pt x="36520" y="131531"/>
                      </a:cubicBezTo>
                      <a:cubicBezTo>
                        <a:pt x="30809" y="121053"/>
                        <a:pt x="26051" y="110576"/>
                        <a:pt x="22245" y="100098"/>
                      </a:cubicBezTo>
                      <a:cubicBezTo>
                        <a:pt x="18438" y="89621"/>
                        <a:pt x="14632" y="79143"/>
                        <a:pt x="11776" y="68666"/>
                      </a:cubicBezTo>
                      <a:cubicBezTo>
                        <a:pt x="9874" y="58188"/>
                        <a:pt x="7970" y="47711"/>
                        <a:pt x="7970" y="36281"/>
                      </a:cubicBezTo>
                      <a:cubicBezTo>
                        <a:pt x="7970" y="24851"/>
                        <a:pt x="7970" y="13421"/>
                        <a:pt x="10825" y="1991"/>
                      </a:cubicBezTo>
                      <a:cubicBezTo>
                        <a:pt x="10825" y="86"/>
                        <a:pt x="8922" y="-867"/>
                        <a:pt x="7970" y="1038"/>
                      </a:cubicBezTo>
                      <a:cubicBezTo>
                        <a:pt x="3212" y="10563"/>
                        <a:pt x="1308" y="20088"/>
                        <a:pt x="357" y="30566"/>
                      </a:cubicBezTo>
                      <a:cubicBezTo>
                        <a:pt x="-595" y="41043"/>
                        <a:pt x="357" y="50568"/>
                        <a:pt x="3212" y="61046"/>
                      </a:cubicBezTo>
                      <a:cubicBezTo>
                        <a:pt x="7018" y="81048"/>
                        <a:pt x="16535" y="101051"/>
                        <a:pt x="25100" y="118196"/>
                      </a:cubicBezTo>
                      <a:lnTo>
                        <a:pt x="33665" y="134388"/>
                      </a:lnTo>
                      <a:cubicBezTo>
                        <a:pt x="36520" y="140103"/>
                        <a:pt x="39375" y="145818"/>
                        <a:pt x="42229" y="150581"/>
                      </a:cubicBezTo>
                      <a:lnTo>
                        <a:pt x="60311" y="182966"/>
                      </a:lnTo>
                      <a:cubicBezTo>
                        <a:pt x="71731" y="204873"/>
                        <a:pt x="85054" y="225828"/>
                        <a:pt x="99329" y="245831"/>
                      </a:cubicBezTo>
                      <a:cubicBezTo>
                        <a:pt x="99329" y="246783"/>
                        <a:pt x="100281" y="245831"/>
                        <a:pt x="99329" y="2458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4" name="Google Shape;2554;p48"/>
                <p:cNvSpPr/>
                <p:nvPr/>
              </p:nvSpPr>
              <p:spPr>
                <a:xfrm>
                  <a:off x="6975009" y="1884824"/>
                  <a:ext cx="28576" cy="45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2" h="212493" extrusionOk="0">
                      <a:moveTo>
                        <a:pt x="13323" y="211541"/>
                      </a:moveTo>
                      <a:cubicBezTo>
                        <a:pt x="13323" y="202968"/>
                        <a:pt x="13323" y="194396"/>
                        <a:pt x="13323" y="185823"/>
                      </a:cubicBezTo>
                      <a:cubicBezTo>
                        <a:pt x="13323" y="181061"/>
                        <a:pt x="12371" y="177251"/>
                        <a:pt x="12371" y="172488"/>
                      </a:cubicBezTo>
                      <a:cubicBezTo>
                        <a:pt x="12371" y="167726"/>
                        <a:pt x="11419" y="163916"/>
                        <a:pt x="11419" y="159154"/>
                      </a:cubicBezTo>
                      <a:cubicBezTo>
                        <a:pt x="10468" y="142008"/>
                        <a:pt x="8565" y="123911"/>
                        <a:pt x="7613" y="106766"/>
                      </a:cubicBezTo>
                      <a:cubicBezTo>
                        <a:pt x="7613" y="89621"/>
                        <a:pt x="8565" y="72476"/>
                        <a:pt x="9517" y="54379"/>
                      </a:cubicBezTo>
                      <a:cubicBezTo>
                        <a:pt x="9517" y="49616"/>
                        <a:pt x="9517" y="45806"/>
                        <a:pt x="9517" y="41043"/>
                      </a:cubicBezTo>
                      <a:cubicBezTo>
                        <a:pt x="9517" y="36281"/>
                        <a:pt x="9517" y="32471"/>
                        <a:pt x="9517" y="27708"/>
                      </a:cubicBezTo>
                      <a:cubicBezTo>
                        <a:pt x="9517" y="19136"/>
                        <a:pt x="9517" y="10563"/>
                        <a:pt x="8565" y="1991"/>
                      </a:cubicBezTo>
                      <a:cubicBezTo>
                        <a:pt x="8565" y="86"/>
                        <a:pt x="4758" y="-867"/>
                        <a:pt x="4758" y="1038"/>
                      </a:cubicBezTo>
                      <a:cubicBezTo>
                        <a:pt x="2855" y="9611"/>
                        <a:pt x="951" y="18183"/>
                        <a:pt x="951" y="26756"/>
                      </a:cubicBezTo>
                      <a:cubicBezTo>
                        <a:pt x="951" y="31518"/>
                        <a:pt x="0" y="35329"/>
                        <a:pt x="0" y="40091"/>
                      </a:cubicBezTo>
                      <a:cubicBezTo>
                        <a:pt x="0" y="44854"/>
                        <a:pt x="0" y="48663"/>
                        <a:pt x="0" y="53426"/>
                      </a:cubicBezTo>
                      <a:cubicBezTo>
                        <a:pt x="0" y="71523"/>
                        <a:pt x="1903" y="88668"/>
                        <a:pt x="1903" y="105813"/>
                      </a:cubicBezTo>
                      <a:cubicBezTo>
                        <a:pt x="2855" y="122958"/>
                        <a:pt x="2855" y="141056"/>
                        <a:pt x="3806" y="158201"/>
                      </a:cubicBezTo>
                      <a:cubicBezTo>
                        <a:pt x="3806" y="162963"/>
                        <a:pt x="3806" y="166773"/>
                        <a:pt x="4758" y="171536"/>
                      </a:cubicBezTo>
                      <a:cubicBezTo>
                        <a:pt x="5710" y="176298"/>
                        <a:pt x="5710" y="180108"/>
                        <a:pt x="6661" y="184871"/>
                      </a:cubicBezTo>
                      <a:cubicBezTo>
                        <a:pt x="7613" y="193443"/>
                        <a:pt x="9517" y="202016"/>
                        <a:pt x="12371" y="210588"/>
                      </a:cubicBezTo>
                      <a:cubicBezTo>
                        <a:pt x="11419" y="213446"/>
                        <a:pt x="13323" y="212493"/>
                        <a:pt x="13323" y="21154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5" name="Google Shape;2555;p48"/>
                <p:cNvSpPr/>
                <p:nvPr/>
              </p:nvSpPr>
              <p:spPr>
                <a:xfrm>
                  <a:off x="7031360" y="2133321"/>
                  <a:ext cx="155959" cy="440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08" h="205157" extrusionOk="0">
                      <a:moveTo>
                        <a:pt x="6093" y="203359"/>
                      </a:moveTo>
                      <a:cubicBezTo>
                        <a:pt x="9900" y="195739"/>
                        <a:pt x="13706" y="187166"/>
                        <a:pt x="17513" y="178594"/>
                      </a:cubicBezTo>
                      <a:cubicBezTo>
                        <a:pt x="21320" y="170021"/>
                        <a:pt x="25126" y="161449"/>
                        <a:pt x="27981" y="152876"/>
                      </a:cubicBezTo>
                      <a:cubicBezTo>
                        <a:pt x="30836" y="144304"/>
                        <a:pt x="34642" y="135731"/>
                        <a:pt x="37497" y="127159"/>
                      </a:cubicBezTo>
                      <a:cubicBezTo>
                        <a:pt x="40353" y="118586"/>
                        <a:pt x="43208" y="110014"/>
                        <a:pt x="46062" y="102394"/>
                      </a:cubicBezTo>
                      <a:cubicBezTo>
                        <a:pt x="50821" y="86201"/>
                        <a:pt x="57482" y="69056"/>
                        <a:pt x="62241" y="51911"/>
                      </a:cubicBezTo>
                      <a:cubicBezTo>
                        <a:pt x="66999" y="34766"/>
                        <a:pt x="71757" y="17621"/>
                        <a:pt x="72709" y="1429"/>
                      </a:cubicBezTo>
                      <a:cubicBezTo>
                        <a:pt x="72709" y="-476"/>
                        <a:pt x="70805" y="-476"/>
                        <a:pt x="69854" y="1429"/>
                      </a:cubicBezTo>
                      <a:cubicBezTo>
                        <a:pt x="63192" y="17621"/>
                        <a:pt x="58434" y="34766"/>
                        <a:pt x="53675" y="51911"/>
                      </a:cubicBezTo>
                      <a:cubicBezTo>
                        <a:pt x="48917" y="69056"/>
                        <a:pt x="45111" y="86201"/>
                        <a:pt x="38449" y="103346"/>
                      </a:cubicBezTo>
                      <a:cubicBezTo>
                        <a:pt x="36546" y="107156"/>
                        <a:pt x="35594" y="110966"/>
                        <a:pt x="33691" y="115729"/>
                      </a:cubicBezTo>
                      <a:cubicBezTo>
                        <a:pt x="31788" y="119539"/>
                        <a:pt x="30836" y="123349"/>
                        <a:pt x="28933" y="128111"/>
                      </a:cubicBezTo>
                      <a:cubicBezTo>
                        <a:pt x="26078" y="135731"/>
                        <a:pt x="23222" y="144304"/>
                        <a:pt x="19416" y="151924"/>
                      </a:cubicBezTo>
                      <a:cubicBezTo>
                        <a:pt x="16561" y="159544"/>
                        <a:pt x="12755" y="168116"/>
                        <a:pt x="9900" y="175736"/>
                      </a:cubicBezTo>
                      <a:cubicBezTo>
                        <a:pt x="6093" y="184309"/>
                        <a:pt x="4189" y="191929"/>
                        <a:pt x="383" y="200501"/>
                      </a:cubicBezTo>
                      <a:cubicBezTo>
                        <a:pt x="-1520" y="204311"/>
                        <a:pt x="4189" y="207169"/>
                        <a:pt x="6093" y="20335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6" name="Google Shape;2556;p48"/>
                <p:cNvSpPr/>
                <p:nvPr/>
              </p:nvSpPr>
              <p:spPr>
                <a:xfrm>
                  <a:off x="7068622" y="2381452"/>
                  <a:ext cx="216692" cy="40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22" h="189104" extrusionOk="0">
                      <a:moveTo>
                        <a:pt x="1099" y="188681"/>
                      </a:moveTo>
                      <a:cubicBezTo>
                        <a:pt x="12519" y="176298"/>
                        <a:pt x="22035" y="161059"/>
                        <a:pt x="29648" y="144866"/>
                      </a:cubicBezTo>
                      <a:cubicBezTo>
                        <a:pt x="33455" y="137246"/>
                        <a:pt x="37262" y="128673"/>
                        <a:pt x="41068" y="121053"/>
                      </a:cubicBezTo>
                      <a:cubicBezTo>
                        <a:pt x="44875" y="113434"/>
                        <a:pt x="48681" y="105813"/>
                        <a:pt x="52488" y="98193"/>
                      </a:cubicBezTo>
                      <a:cubicBezTo>
                        <a:pt x="57246" y="89621"/>
                        <a:pt x="61053" y="81048"/>
                        <a:pt x="65812" y="72476"/>
                      </a:cubicBezTo>
                      <a:cubicBezTo>
                        <a:pt x="70570" y="63903"/>
                        <a:pt x="74376" y="55331"/>
                        <a:pt x="79134" y="46758"/>
                      </a:cubicBezTo>
                      <a:cubicBezTo>
                        <a:pt x="86747" y="31518"/>
                        <a:pt x="97216" y="18183"/>
                        <a:pt x="101022" y="1991"/>
                      </a:cubicBezTo>
                      <a:cubicBezTo>
                        <a:pt x="101022" y="86"/>
                        <a:pt x="99119" y="-867"/>
                        <a:pt x="98167" y="1038"/>
                      </a:cubicBezTo>
                      <a:cubicBezTo>
                        <a:pt x="88651" y="12468"/>
                        <a:pt x="82941" y="26756"/>
                        <a:pt x="75328" y="41043"/>
                      </a:cubicBezTo>
                      <a:cubicBezTo>
                        <a:pt x="66763" y="57236"/>
                        <a:pt x="58198" y="72476"/>
                        <a:pt x="49633" y="88668"/>
                      </a:cubicBezTo>
                      <a:cubicBezTo>
                        <a:pt x="45826" y="96288"/>
                        <a:pt x="41068" y="103909"/>
                        <a:pt x="36310" y="112481"/>
                      </a:cubicBezTo>
                      <a:cubicBezTo>
                        <a:pt x="33455" y="116291"/>
                        <a:pt x="31552" y="121053"/>
                        <a:pt x="28697" y="124863"/>
                      </a:cubicBezTo>
                      <a:cubicBezTo>
                        <a:pt x="26793" y="128673"/>
                        <a:pt x="23939" y="133436"/>
                        <a:pt x="22035" y="137246"/>
                      </a:cubicBezTo>
                      <a:cubicBezTo>
                        <a:pt x="13471" y="154391"/>
                        <a:pt x="4905" y="171536"/>
                        <a:pt x="1099" y="188681"/>
                      </a:cubicBezTo>
                      <a:cubicBezTo>
                        <a:pt x="-804" y="188681"/>
                        <a:pt x="147" y="189634"/>
                        <a:pt x="1099" y="18868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557" name="Google Shape;2557;p48"/>
            <p:cNvSpPr/>
            <p:nvPr/>
          </p:nvSpPr>
          <p:spPr>
            <a:xfrm>
              <a:off x="873333" y="2524132"/>
              <a:ext cx="352409" cy="371738"/>
            </a:xfrm>
            <a:custGeom>
              <a:avLst/>
              <a:gdLst/>
              <a:ahLst/>
              <a:cxnLst/>
              <a:rect l="l" t="t" r="r" b="b"/>
              <a:pathLst>
                <a:path w="181187" h="191125" extrusionOk="0">
                  <a:moveTo>
                    <a:pt x="178911" y="123498"/>
                  </a:moveTo>
                  <a:cubicBezTo>
                    <a:pt x="177007" y="120641"/>
                    <a:pt x="175104" y="117783"/>
                    <a:pt x="173201" y="115878"/>
                  </a:cubicBezTo>
                  <a:cubicBezTo>
                    <a:pt x="168443" y="111116"/>
                    <a:pt x="161781" y="104448"/>
                    <a:pt x="154168" y="100638"/>
                  </a:cubicBezTo>
                  <a:cubicBezTo>
                    <a:pt x="147506" y="96828"/>
                    <a:pt x="139893" y="94923"/>
                    <a:pt x="131328" y="93971"/>
                  </a:cubicBezTo>
                  <a:cubicBezTo>
                    <a:pt x="138941" y="90161"/>
                    <a:pt x="145603" y="83493"/>
                    <a:pt x="151313" y="76826"/>
                  </a:cubicBezTo>
                  <a:cubicBezTo>
                    <a:pt x="157974" y="68253"/>
                    <a:pt x="161781" y="58728"/>
                    <a:pt x="164636" y="49203"/>
                  </a:cubicBezTo>
                  <a:cubicBezTo>
                    <a:pt x="166539" y="43488"/>
                    <a:pt x="167491" y="38726"/>
                    <a:pt x="167491" y="35868"/>
                  </a:cubicBezTo>
                  <a:cubicBezTo>
                    <a:pt x="167491" y="33011"/>
                    <a:pt x="167491" y="31106"/>
                    <a:pt x="165588" y="30153"/>
                  </a:cubicBezTo>
                  <a:cubicBezTo>
                    <a:pt x="163684" y="29201"/>
                    <a:pt x="161781" y="28248"/>
                    <a:pt x="157974" y="28248"/>
                  </a:cubicBezTo>
                  <a:cubicBezTo>
                    <a:pt x="155119" y="28248"/>
                    <a:pt x="150361" y="28248"/>
                    <a:pt x="146555" y="29201"/>
                  </a:cubicBezTo>
                  <a:cubicBezTo>
                    <a:pt x="138941" y="31106"/>
                    <a:pt x="128473" y="35868"/>
                    <a:pt x="118957" y="42536"/>
                  </a:cubicBezTo>
                  <a:cubicBezTo>
                    <a:pt x="112295" y="48251"/>
                    <a:pt x="106585" y="54918"/>
                    <a:pt x="102778" y="61586"/>
                  </a:cubicBezTo>
                  <a:cubicBezTo>
                    <a:pt x="101827" y="53966"/>
                    <a:pt x="99924" y="45393"/>
                    <a:pt x="96117" y="37773"/>
                  </a:cubicBezTo>
                  <a:cubicBezTo>
                    <a:pt x="91358" y="27296"/>
                    <a:pt x="83745" y="17771"/>
                    <a:pt x="76132" y="11103"/>
                  </a:cubicBezTo>
                  <a:cubicBezTo>
                    <a:pt x="71374" y="6341"/>
                    <a:pt x="67567" y="3483"/>
                    <a:pt x="64712" y="1578"/>
                  </a:cubicBezTo>
                  <a:cubicBezTo>
                    <a:pt x="61857" y="-327"/>
                    <a:pt x="59954" y="-327"/>
                    <a:pt x="58051" y="626"/>
                  </a:cubicBezTo>
                  <a:cubicBezTo>
                    <a:pt x="56147" y="1578"/>
                    <a:pt x="55196" y="3483"/>
                    <a:pt x="54244" y="7293"/>
                  </a:cubicBezTo>
                  <a:cubicBezTo>
                    <a:pt x="53293" y="10151"/>
                    <a:pt x="51389" y="13961"/>
                    <a:pt x="51389" y="18723"/>
                  </a:cubicBezTo>
                  <a:cubicBezTo>
                    <a:pt x="50438" y="27296"/>
                    <a:pt x="50438" y="38726"/>
                    <a:pt x="53293" y="50156"/>
                  </a:cubicBezTo>
                  <a:cubicBezTo>
                    <a:pt x="55196" y="57776"/>
                    <a:pt x="58051" y="66348"/>
                    <a:pt x="62809" y="73016"/>
                  </a:cubicBezTo>
                  <a:cubicBezTo>
                    <a:pt x="58051" y="72063"/>
                    <a:pt x="53293" y="70158"/>
                    <a:pt x="48534" y="70158"/>
                  </a:cubicBezTo>
                  <a:cubicBezTo>
                    <a:pt x="38066" y="69206"/>
                    <a:pt x="27598" y="70158"/>
                    <a:pt x="17130" y="72063"/>
                  </a:cubicBezTo>
                  <a:cubicBezTo>
                    <a:pt x="10468" y="73016"/>
                    <a:pt x="6662" y="74921"/>
                    <a:pt x="3807" y="75873"/>
                  </a:cubicBezTo>
                  <a:cubicBezTo>
                    <a:pt x="952" y="77778"/>
                    <a:pt x="0" y="78731"/>
                    <a:pt x="0" y="80636"/>
                  </a:cubicBezTo>
                  <a:cubicBezTo>
                    <a:pt x="0" y="82541"/>
                    <a:pt x="952" y="84446"/>
                    <a:pt x="2855" y="87303"/>
                  </a:cubicBezTo>
                  <a:cubicBezTo>
                    <a:pt x="4758" y="90161"/>
                    <a:pt x="6662" y="93018"/>
                    <a:pt x="9517" y="95876"/>
                  </a:cubicBezTo>
                  <a:cubicBezTo>
                    <a:pt x="15227" y="101591"/>
                    <a:pt x="24743" y="109211"/>
                    <a:pt x="36163" y="113021"/>
                  </a:cubicBezTo>
                  <a:cubicBezTo>
                    <a:pt x="41873" y="114926"/>
                    <a:pt x="47583" y="116831"/>
                    <a:pt x="54244" y="116831"/>
                  </a:cubicBezTo>
                  <a:cubicBezTo>
                    <a:pt x="60906" y="117783"/>
                    <a:pt x="66616" y="116831"/>
                    <a:pt x="72326" y="115878"/>
                  </a:cubicBezTo>
                  <a:cubicBezTo>
                    <a:pt x="73277" y="115878"/>
                    <a:pt x="74229" y="115878"/>
                    <a:pt x="74229" y="114926"/>
                  </a:cubicBezTo>
                  <a:cubicBezTo>
                    <a:pt x="73277" y="115878"/>
                    <a:pt x="72326" y="116831"/>
                    <a:pt x="71374" y="117783"/>
                  </a:cubicBezTo>
                  <a:cubicBezTo>
                    <a:pt x="65664" y="125403"/>
                    <a:pt x="61857" y="133976"/>
                    <a:pt x="59954" y="144453"/>
                  </a:cubicBezTo>
                  <a:cubicBezTo>
                    <a:pt x="58051" y="153978"/>
                    <a:pt x="59954" y="164456"/>
                    <a:pt x="61857" y="173981"/>
                  </a:cubicBezTo>
                  <a:cubicBezTo>
                    <a:pt x="62809" y="179696"/>
                    <a:pt x="64712" y="184458"/>
                    <a:pt x="66616" y="187316"/>
                  </a:cubicBezTo>
                  <a:cubicBezTo>
                    <a:pt x="68519" y="190173"/>
                    <a:pt x="69471" y="191126"/>
                    <a:pt x="71374" y="191126"/>
                  </a:cubicBezTo>
                  <a:cubicBezTo>
                    <a:pt x="73277" y="191126"/>
                    <a:pt x="75181" y="190173"/>
                    <a:pt x="78036" y="189221"/>
                  </a:cubicBezTo>
                  <a:cubicBezTo>
                    <a:pt x="80891" y="187316"/>
                    <a:pt x="83745" y="185411"/>
                    <a:pt x="86600" y="183506"/>
                  </a:cubicBezTo>
                  <a:cubicBezTo>
                    <a:pt x="92310" y="177791"/>
                    <a:pt x="98972" y="170171"/>
                    <a:pt x="102778" y="160646"/>
                  </a:cubicBezTo>
                  <a:cubicBezTo>
                    <a:pt x="106585" y="151121"/>
                    <a:pt x="108489" y="139691"/>
                    <a:pt x="107537" y="129213"/>
                  </a:cubicBezTo>
                  <a:cubicBezTo>
                    <a:pt x="107537" y="126356"/>
                    <a:pt x="106585" y="123498"/>
                    <a:pt x="105633" y="121593"/>
                  </a:cubicBezTo>
                  <a:cubicBezTo>
                    <a:pt x="106585" y="123498"/>
                    <a:pt x="108489" y="125403"/>
                    <a:pt x="110392" y="127308"/>
                  </a:cubicBezTo>
                  <a:cubicBezTo>
                    <a:pt x="116102" y="133976"/>
                    <a:pt x="124666" y="139691"/>
                    <a:pt x="135135" y="142548"/>
                  </a:cubicBezTo>
                  <a:cubicBezTo>
                    <a:pt x="145603" y="145406"/>
                    <a:pt x="156071" y="144453"/>
                    <a:pt x="165588" y="141596"/>
                  </a:cubicBezTo>
                  <a:cubicBezTo>
                    <a:pt x="171298" y="139691"/>
                    <a:pt x="175104" y="137786"/>
                    <a:pt x="177959" y="135881"/>
                  </a:cubicBezTo>
                  <a:cubicBezTo>
                    <a:pt x="179863" y="133976"/>
                    <a:pt x="180814" y="132071"/>
                    <a:pt x="180814" y="131118"/>
                  </a:cubicBezTo>
                  <a:cubicBezTo>
                    <a:pt x="181766" y="128261"/>
                    <a:pt x="180814" y="125403"/>
                    <a:pt x="178911" y="123498"/>
                  </a:cubicBezTo>
                  <a:close/>
                  <a:moveTo>
                    <a:pt x="100875" y="107306"/>
                  </a:moveTo>
                  <a:cubicBezTo>
                    <a:pt x="100875" y="107306"/>
                    <a:pt x="100875" y="107306"/>
                    <a:pt x="100875" y="107306"/>
                  </a:cubicBezTo>
                  <a:cubicBezTo>
                    <a:pt x="100875" y="106353"/>
                    <a:pt x="100875" y="106353"/>
                    <a:pt x="100875" y="107306"/>
                  </a:cubicBezTo>
                  <a:cubicBezTo>
                    <a:pt x="101827" y="107306"/>
                    <a:pt x="101827" y="107306"/>
                    <a:pt x="100875" y="107306"/>
                  </a:cubicBezTo>
                  <a:cubicBezTo>
                    <a:pt x="101827" y="107306"/>
                    <a:pt x="101827" y="108258"/>
                    <a:pt x="101827" y="108258"/>
                  </a:cubicBezTo>
                  <a:cubicBezTo>
                    <a:pt x="101827" y="108258"/>
                    <a:pt x="101827" y="107306"/>
                    <a:pt x="100875" y="1073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58" name="Google Shape;2558;p48"/>
            <p:cNvGrpSpPr/>
            <p:nvPr/>
          </p:nvGrpSpPr>
          <p:grpSpPr>
            <a:xfrm>
              <a:off x="1537506" y="3506165"/>
              <a:ext cx="851304" cy="605416"/>
              <a:chOff x="-1332204" y="920502"/>
              <a:chExt cx="2045421" cy="1454277"/>
            </a:xfrm>
          </p:grpSpPr>
          <p:grpSp>
            <p:nvGrpSpPr>
              <p:cNvPr id="2559" name="Google Shape;2559;p48"/>
              <p:cNvGrpSpPr/>
              <p:nvPr/>
            </p:nvGrpSpPr>
            <p:grpSpPr>
              <a:xfrm>
                <a:off x="-942837" y="920502"/>
                <a:ext cx="735386" cy="1335167"/>
                <a:chOff x="8135019" y="4307205"/>
                <a:chExt cx="157396" cy="285750"/>
              </a:xfrm>
            </p:grpSpPr>
            <p:sp>
              <p:nvSpPr>
                <p:cNvPr id="2560" name="Google Shape;2560;p48"/>
                <p:cNvSpPr/>
                <p:nvPr/>
              </p:nvSpPr>
              <p:spPr>
                <a:xfrm>
                  <a:off x="8135019" y="4307205"/>
                  <a:ext cx="157396" cy="2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396" h="285750" extrusionOk="0">
                      <a:moveTo>
                        <a:pt x="68892" y="285750"/>
                      </a:moveTo>
                      <a:cubicBezTo>
                        <a:pt x="66989" y="285750"/>
                        <a:pt x="65086" y="284797"/>
                        <a:pt x="63183" y="283845"/>
                      </a:cubicBezTo>
                      <a:cubicBezTo>
                        <a:pt x="61279" y="282892"/>
                        <a:pt x="60327" y="282892"/>
                        <a:pt x="58424" y="281940"/>
                      </a:cubicBezTo>
                      <a:cubicBezTo>
                        <a:pt x="57472" y="280988"/>
                        <a:pt x="55569" y="280988"/>
                        <a:pt x="54618" y="280035"/>
                      </a:cubicBezTo>
                      <a:lnTo>
                        <a:pt x="52714" y="279082"/>
                      </a:lnTo>
                      <a:lnTo>
                        <a:pt x="51763" y="278130"/>
                      </a:lnTo>
                      <a:cubicBezTo>
                        <a:pt x="50811" y="277177"/>
                        <a:pt x="49859" y="277177"/>
                        <a:pt x="49859" y="276225"/>
                      </a:cubicBezTo>
                      <a:cubicBezTo>
                        <a:pt x="48908" y="275272"/>
                        <a:pt x="48908" y="275272"/>
                        <a:pt x="47956" y="274320"/>
                      </a:cubicBezTo>
                      <a:cubicBezTo>
                        <a:pt x="47004" y="272415"/>
                        <a:pt x="46052" y="271463"/>
                        <a:pt x="45101" y="270510"/>
                      </a:cubicBezTo>
                      <a:cubicBezTo>
                        <a:pt x="41294" y="264795"/>
                        <a:pt x="37488" y="259080"/>
                        <a:pt x="35585" y="253365"/>
                      </a:cubicBezTo>
                      <a:cubicBezTo>
                        <a:pt x="32730" y="247650"/>
                        <a:pt x="31778" y="241935"/>
                        <a:pt x="28923" y="236220"/>
                      </a:cubicBezTo>
                      <a:cubicBezTo>
                        <a:pt x="27019" y="230505"/>
                        <a:pt x="25117" y="224790"/>
                        <a:pt x="23213" y="218122"/>
                      </a:cubicBezTo>
                      <a:cubicBezTo>
                        <a:pt x="19406" y="206692"/>
                        <a:pt x="15600" y="194310"/>
                        <a:pt x="11793" y="181927"/>
                      </a:cubicBezTo>
                      <a:cubicBezTo>
                        <a:pt x="8938" y="169545"/>
                        <a:pt x="6084" y="158115"/>
                        <a:pt x="4180" y="145732"/>
                      </a:cubicBezTo>
                      <a:cubicBezTo>
                        <a:pt x="2277" y="133350"/>
                        <a:pt x="373" y="120967"/>
                        <a:pt x="373" y="108585"/>
                      </a:cubicBezTo>
                      <a:cubicBezTo>
                        <a:pt x="-578" y="96202"/>
                        <a:pt x="373" y="83820"/>
                        <a:pt x="2277" y="71438"/>
                      </a:cubicBezTo>
                      <a:cubicBezTo>
                        <a:pt x="4180" y="59055"/>
                        <a:pt x="7035" y="46672"/>
                        <a:pt x="10842" y="34290"/>
                      </a:cubicBezTo>
                      <a:cubicBezTo>
                        <a:pt x="12745" y="28575"/>
                        <a:pt x="16551" y="21907"/>
                        <a:pt x="22261" y="16192"/>
                      </a:cubicBezTo>
                      <a:cubicBezTo>
                        <a:pt x="24165" y="14288"/>
                        <a:pt x="25117" y="13335"/>
                        <a:pt x="27019" y="11430"/>
                      </a:cubicBezTo>
                      <a:lnTo>
                        <a:pt x="32730" y="6667"/>
                      </a:lnTo>
                      <a:cubicBezTo>
                        <a:pt x="33681" y="5715"/>
                        <a:pt x="34633" y="4763"/>
                        <a:pt x="36536" y="4763"/>
                      </a:cubicBezTo>
                      <a:cubicBezTo>
                        <a:pt x="38439" y="3810"/>
                        <a:pt x="40343" y="3810"/>
                        <a:pt x="43198" y="2857"/>
                      </a:cubicBezTo>
                      <a:lnTo>
                        <a:pt x="47956" y="1905"/>
                      </a:lnTo>
                      <a:lnTo>
                        <a:pt x="53666" y="952"/>
                      </a:lnTo>
                      <a:cubicBezTo>
                        <a:pt x="55569" y="952"/>
                        <a:pt x="58424" y="0"/>
                        <a:pt x="60327" y="0"/>
                      </a:cubicBezTo>
                      <a:lnTo>
                        <a:pt x="64134" y="0"/>
                      </a:lnTo>
                      <a:lnTo>
                        <a:pt x="68892" y="0"/>
                      </a:lnTo>
                      <a:lnTo>
                        <a:pt x="106959" y="1905"/>
                      </a:lnTo>
                      <a:lnTo>
                        <a:pt x="111717" y="2857"/>
                      </a:lnTo>
                      <a:lnTo>
                        <a:pt x="115524" y="3810"/>
                      </a:lnTo>
                      <a:cubicBezTo>
                        <a:pt x="117426" y="4763"/>
                        <a:pt x="120282" y="4763"/>
                        <a:pt x="122185" y="5715"/>
                      </a:cubicBezTo>
                      <a:lnTo>
                        <a:pt x="126943" y="6667"/>
                      </a:lnTo>
                      <a:lnTo>
                        <a:pt x="130750" y="7620"/>
                      </a:lnTo>
                      <a:cubicBezTo>
                        <a:pt x="133605" y="8572"/>
                        <a:pt x="135508" y="9525"/>
                        <a:pt x="136460" y="10477"/>
                      </a:cubicBezTo>
                      <a:cubicBezTo>
                        <a:pt x="138363" y="11430"/>
                        <a:pt x="139315" y="12382"/>
                        <a:pt x="139315" y="12382"/>
                      </a:cubicBezTo>
                      <a:lnTo>
                        <a:pt x="144073" y="17145"/>
                      </a:lnTo>
                      <a:cubicBezTo>
                        <a:pt x="145025" y="19050"/>
                        <a:pt x="146928" y="20002"/>
                        <a:pt x="147880" y="21907"/>
                      </a:cubicBezTo>
                      <a:cubicBezTo>
                        <a:pt x="152638" y="27622"/>
                        <a:pt x="154541" y="33338"/>
                        <a:pt x="155493" y="39052"/>
                      </a:cubicBezTo>
                      <a:cubicBezTo>
                        <a:pt x="156445" y="50482"/>
                        <a:pt x="157396" y="61913"/>
                        <a:pt x="157396" y="73342"/>
                      </a:cubicBezTo>
                      <a:cubicBezTo>
                        <a:pt x="157396" y="84772"/>
                        <a:pt x="156445" y="96202"/>
                        <a:pt x="153590" y="107632"/>
                      </a:cubicBezTo>
                      <a:cubicBezTo>
                        <a:pt x="151686" y="119063"/>
                        <a:pt x="148832" y="130492"/>
                        <a:pt x="145025" y="141922"/>
                      </a:cubicBezTo>
                      <a:cubicBezTo>
                        <a:pt x="142170" y="153352"/>
                        <a:pt x="138363" y="164782"/>
                        <a:pt x="134557" y="176213"/>
                      </a:cubicBezTo>
                      <a:cubicBezTo>
                        <a:pt x="130750" y="187642"/>
                        <a:pt x="125992" y="199072"/>
                        <a:pt x="122185" y="211455"/>
                      </a:cubicBezTo>
                      <a:cubicBezTo>
                        <a:pt x="120282" y="217170"/>
                        <a:pt x="118378" y="222885"/>
                        <a:pt x="115524" y="229552"/>
                      </a:cubicBezTo>
                      <a:cubicBezTo>
                        <a:pt x="113620" y="235267"/>
                        <a:pt x="111717" y="240982"/>
                        <a:pt x="109813" y="247650"/>
                      </a:cubicBezTo>
                      <a:cubicBezTo>
                        <a:pt x="107910" y="253365"/>
                        <a:pt x="104104" y="260032"/>
                        <a:pt x="100297" y="265747"/>
                      </a:cubicBezTo>
                      <a:cubicBezTo>
                        <a:pt x="99345" y="267652"/>
                        <a:pt x="98393" y="268605"/>
                        <a:pt x="97442" y="270510"/>
                      </a:cubicBezTo>
                      <a:cubicBezTo>
                        <a:pt x="96491" y="271463"/>
                        <a:pt x="96491" y="272415"/>
                        <a:pt x="95539" y="272415"/>
                      </a:cubicBezTo>
                      <a:cubicBezTo>
                        <a:pt x="94587" y="273367"/>
                        <a:pt x="94587" y="274320"/>
                        <a:pt x="93635" y="274320"/>
                      </a:cubicBezTo>
                      <a:lnTo>
                        <a:pt x="92684" y="275272"/>
                      </a:lnTo>
                      <a:lnTo>
                        <a:pt x="91732" y="276225"/>
                      </a:lnTo>
                      <a:cubicBezTo>
                        <a:pt x="90780" y="277177"/>
                        <a:pt x="89829" y="278130"/>
                        <a:pt x="87925" y="279082"/>
                      </a:cubicBezTo>
                      <a:cubicBezTo>
                        <a:pt x="86974" y="280035"/>
                        <a:pt x="85071" y="280988"/>
                        <a:pt x="83167" y="281940"/>
                      </a:cubicBezTo>
                      <a:cubicBezTo>
                        <a:pt x="81264" y="282892"/>
                        <a:pt x="80312" y="283845"/>
                        <a:pt x="77458" y="284797"/>
                      </a:cubicBezTo>
                      <a:lnTo>
                        <a:pt x="68892" y="28575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1" name="Google Shape;2561;p48"/>
                <p:cNvSpPr/>
                <p:nvPr/>
              </p:nvSpPr>
              <p:spPr>
                <a:xfrm>
                  <a:off x="8135019" y="4307205"/>
                  <a:ext cx="157396" cy="2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396" h="285750" extrusionOk="0">
                      <a:moveTo>
                        <a:pt x="68892" y="285750"/>
                      </a:moveTo>
                      <a:cubicBezTo>
                        <a:pt x="66989" y="285750"/>
                        <a:pt x="65086" y="284797"/>
                        <a:pt x="63183" y="283845"/>
                      </a:cubicBezTo>
                      <a:cubicBezTo>
                        <a:pt x="61279" y="282892"/>
                        <a:pt x="60327" y="282892"/>
                        <a:pt x="58424" y="281940"/>
                      </a:cubicBezTo>
                      <a:cubicBezTo>
                        <a:pt x="57472" y="280988"/>
                        <a:pt x="55569" y="280988"/>
                        <a:pt x="54618" y="280035"/>
                      </a:cubicBezTo>
                      <a:lnTo>
                        <a:pt x="52714" y="279082"/>
                      </a:lnTo>
                      <a:lnTo>
                        <a:pt x="51763" y="278130"/>
                      </a:lnTo>
                      <a:cubicBezTo>
                        <a:pt x="50811" y="277177"/>
                        <a:pt x="49859" y="277177"/>
                        <a:pt x="49859" y="276225"/>
                      </a:cubicBezTo>
                      <a:cubicBezTo>
                        <a:pt x="48908" y="275272"/>
                        <a:pt x="48908" y="275272"/>
                        <a:pt x="47956" y="274320"/>
                      </a:cubicBezTo>
                      <a:cubicBezTo>
                        <a:pt x="47004" y="272415"/>
                        <a:pt x="46052" y="271463"/>
                        <a:pt x="45101" y="270510"/>
                      </a:cubicBezTo>
                      <a:cubicBezTo>
                        <a:pt x="41294" y="264795"/>
                        <a:pt x="37488" y="259080"/>
                        <a:pt x="35585" y="253365"/>
                      </a:cubicBezTo>
                      <a:cubicBezTo>
                        <a:pt x="32730" y="247650"/>
                        <a:pt x="31778" y="241935"/>
                        <a:pt x="28923" y="236220"/>
                      </a:cubicBezTo>
                      <a:cubicBezTo>
                        <a:pt x="27019" y="230505"/>
                        <a:pt x="25117" y="224790"/>
                        <a:pt x="23213" y="218122"/>
                      </a:cubicBezTo>
                      <a:cubicBezTo>
                        <a:pt x="19406" y="206692"/>
                        <a:pt x="15600" y="194310"/>
                        <a:pt x="11793" y="181927"/>
                      </a:cubicBezTo>
                      <a:cubicBezTo>
                        <a:pt x="8938" y="169545"/>
                        <a:pt x="6084" y="158115"/>
                        <a:pt x="4180" y="145732"/>
                      </a:cubicBezTo>
                      <a:cubicBezTo>
                        <a:pt x="2277" y="133350"/>
                        <a:pt x="373" y="120967"/>
                        <a:pt x="373" y="108585"/>
                      </a:cubicBezTo>
                      <a:cubicBezTo>
                        <a:pt x="-578" y="96202"/>
                        <a:pt x="373" y="83820"/>
                        <a:pt x="2277" y="71438"/>
                      </a:cubicBezTo>
                      <a:cubicBezTo>
                        <a:pt x="4180" y="59055"/>
                        <a:pt x="7035" y="46672"/>
                        <a:pt x="10842" y="34290"/>
                      </a:cubicBezTo>
                      <a:cubicBezTo>
                        <a:pt x="12745" y="28575"/>
                        <a:pt x="16551" y="21907"/>
                        <a:pt x="22261" y="16192"/>
                      </a:cubicBezTo>
                      <a:cubicBezTo>
                        <a:pt x="24165" y="14288"/>
                        <a:pt x="25117" y="13335"/>
                        <a:pt x="27019" y="11430"/>
                      </a:cubicBezTo>
                      <a:lnTo>
                        <a:pt x="32730" y="6667"/>
                      </a:lnTo>
                      <a:cubicBezTo>
                        <a:pt x="33681" y="5715"/>
                        <a:pt x="34633" y="4763"/>
                        <a:pt x="36536" y="4763"/>
                      </a:cubicBezTo>
                      <a:cubicBezTo>
                        <a:pt x="38439" y="3810"/>
                        <a:pt x="40343" y="3810"/>
                        <a:pt x="43198" y="2857"/>
                      </a:cubicBezTo>
                      <a:lnTo>
                        <a:pt x="47956" y="1905"/>
                      </a:lnTo>
                      <a:lnTo>
                        <a:pt x="53666" y="952"/>
                      </a:lnTo>
                      <a:cubicBezTo>
                        <a:pt x="55569" y="952"/>
                        <a:pt x="58424" y="0"/>
                        <a:pt x="60327" y="0"/>
                      </a:cubicBezTo>
                      <a:lnTo>
                        <a:pt x="64134" y="0"/>
                      </a:lnTo>
                      <a:lnTo>
                        <a:pt x="68892" y="0"/>
                      </a:lnTo>
                      <a:lnTo>
                        <a:pt x="106959" y="1905"/>
                      </a:lnTo>
                      <a:lnTo>
                        <a:pt x="111717" y="2857"/>
                      </a:lnTo>
                      <a:lnTo>
                        <a:pt x="115524" y="3810"/>
                      </a:lnTo>
                      <a:cubicBezTo>
                        <a:pt x="117426" y="4763"/>
                        <a:pt x="120282" y="4763"/>
                        <a:pt x="122185" y="5715"/>
                      </a:cubicBezTo>
                      <a:lnTo>
                        <a:pt x="126943" y="6667"/>
                      </a:lnTo>
                      <a:lnTo>
                        <a:pt x="130750" y="7620"/>
                      </a:lnTo>
                      <a:cubicBezTo>
                        <a:pt x="133605" y="8572"/>
                        <a:pt x="135508" y="9525"/>
                        <a:pt x="136460" y="10477"/>
                      </a:cubicBezTo>
                      <a:cubicBezTo>
                        <a:pt x="138363" y="11430"/>
                        <a:pt x="139315" y="12382"/>
                        <a:pt x="139315" y="12382"/>
                      </a:cubicBezTo>
                      <a:lnTo>
                        <a:pt x="144073" y="17145"/>
                      </a:lnTo>
                      <a:cubicBezTo>
                        <a:pt x="145025" y="19050"/>
                        <a:pt x="146928" y="20002"/>
                        <a:pt x="147880" y="21907"/>
                      </a:cubicBezTo>
                      <a:cubicBezTo>
                        <a:pt x="152638" y="27622"/>
                        <a:pt x="154541" y="33338"/>
                        <a:pt x="155493" y="39052"/>
                      </a:cubicBezTo>
                      <a:cubicBezTo>
                        <a:pt x="156445" y="50482"/>
                        <a:pt x="157396" y="61913"/>
                        <a:pt x="157396" y="73342"/>
                      </a:cubicBezTo>
                      <a:cubicBezTo>
                        <a:pt x="157396" y="84772"/>
                        <a:pt x="156445" y="96202"/>
                        <a:pt x="153590" y="107632"/>
                      </a:cubicBezTo>
                      <a:cubicBezTo>
                        <a:pt x="151686" y="119063"/>
                        <a:pt x="148832" y="130492"/>
                        <a:pt x="145025" y="141922"/>
                      </a:cubicBezTo>
                      <a:cubicBezTo>
                        <a:pt x="142170" y="153352"/>
                        <a:pt x="138363" y="164782"/>
                        <a:pt x="134557" y="176213"/>
                      </a:cubicBezTo>
                      <a:cubicBezTo>
                        <a:pt x="130750" y="187642"/>
                        <a:pt x="125992" y="199072"/>
                        <a:pt x="122185" y="211455"/>
                      </a:cubicBezTo>
                      <a:cubicBezTo>
                        <a:pt x="120282" y="217170"/>
                        <a:pt x="118378" y="222885"/>
                        <a:pt x="115524" y="229552"/>
                      </a:cubicBezTo>
                      <a:cubicBezTo>
                        <a:pt x="113620" y="235267"/>
                        <a:pt x="111717" y="240982"/>
                        <a:pt x="109813" y="247650"/>
                      </a:cubicBezTo>
                      <a:cubicBezTo>
                        <a:pt x="107910" y="253365"/>
                        <a:pt x="104104" y="260032"/>
                        <a:pt x="100297" y="265747"/>
                      </a:cubicBezTo>
                      <a:cubicBezTo>
                        <a:pt x="99345" y="267652"/>
                        <a:pt x="98393" y="268605"/>
                        <a:pt x="97442" y="270510"/>
                      </a:cubicBezTo>
                      <a:cubicBezTo>
                        <a:pt x="96491" y="271463"/>
                        <a:pt x="96491" y="272415"/>
                        <a:pt x="95539" y="272415"/>
                      </a:cubicBezTo>
                      <a:cubicBezTo>
                        <a:pt x="94587" y="273367"/>
                        <a:pt x="94587" y="274320"/>
                        <a:pt x="93635" y="274320"/>
                      </a:cubicBezTo>
                      <a:lnTo>
                        <a:pt x="92684" y="275272"/>
                      </a:lnTo>
                      <a:lnTo>
                        <a:pt x="91732" y="276225"/>
                      </a:lnTo>
                      <a:cubicBezTo>
                        <a:pt x="90780" y="277177"/>
                        <a:pt x="89829" y="278130"/>
                        <a:pt x="87925" y="279082"/>
                      </a:cubicBezTo>
                      <a:cubicBezTo>
                        <a:pt x="86974" y="280035"/>
                        <a:pt x="85071" y="280988"/>
                        <a:pt x="83167" y="281940"/>
                      </a:cubicBezTo>
                      <a:cubicBezTo>
                        <a:pt x="81264" y="282892"/>
                        <a:pt x="80312" y="283845"/>
                        <a:pt x="77458" y="284797"/>
                      </a:cubicBezTo>
                      <a:lnTo>
                        <a:pt x="68892" y="28575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62" name="Google Shape;2562;p48"/>
              <p:cNvSpPr/>
              <p:nvPr/>
            </p:nvSpPr>
            <p:spPr>
              <a:xfrm>
                <a:off x="-894657" y="1004463"/>
                <a:ext cx="363312" cy="876288"/>
              </a:xfrm>
              <a:custGeom>
                <a:avLst/>
                <a:gdLst/>
                <a:ahLst/>
                <a:cxnLst/>
                <a:rect l="l" t="t" r="r" b="b"/>
                <a:pathLst>
                  <a:path w="77797" h="187642" extrusionOk="0">
                    <a:moveTo>
                      <a:pt x="44490" y="187642"/>
                    </a:moveTo>
                    <a:cubicBezTo>
                      <a:pt x="43538" y="187642"/>
                      <a:pt x="42586" y="186690"/>
                      <a:pt x="41635" y="186690"/>
                    </a:cubicBezTo>
                    <a:cubicBezTo>
                      <a:pt x="40683" y="186690"/>
                      <a:pt x="39732" y="185738"/>
                      <a:pt x="38780" y="185738"/>
                    </a:cubicBezTo>
                    <a:cubicBezTo>
                      <a:pt x="37828" y="185738"/>
                      <a:pt x="37828" y="184785"/>
                      <a:pt x="36877" y="184785"/>
                    </a:cubicBezTo>
                    <a:lnTo>
                      <a:pt x="35925" y="183832"/>
                    </a:lnTo>
                    <a:lnTo>
                      <a:pt x="34973" y="182880"/>
                    </a:lnTo>
                    <a:cubicBezTo>
                      <a:pt x="34973" y="182880"/>
                      <a:pt x="34022" y="181928"/>
                      <a:pt x="34022" y="181928"/>
                    </a:cubicBezTo>
                    <a:cubicBezTo>
                      <a:pt x="34022" y="181928"/>
                      <a:pt x="33070" y="180975"/>
                      <a:pt x="33070" y="180975"/>
                    </a:cubicBezTo>
                    <a:cubicBezTo>
                      <a:pt x="32118" y="180022"/>
                      <a:pt x="32118" y="179070"/>
                      <a:pt x="31166" y="178117"/>
                    </a:cubicBezTo>
                    <a:cubicBezTo>
                      <a:pt x="29264" y="174307"/>
                      <a:pt x="26408" y="171450"/>
                      <a:pt x="25457" y="167640"/>
                    </a:cubicBezTo>
                    <a:cubicBezTo>
                      <a:pt x="23553" y="163830"/>
                      <a:pt x="22602" y="160020"/>
                      <a:pt x="20698" y="156210"/>
                    </a:cubicBezTo>
                    <a:cubicBezTo>
                      <a:pt x="19747" y="152400"/>
                      <a:pt x="17844" y="148590"/>
                      <a:pt x="16892" y="144780"/>
                    </a:cubicBezTo>
                    <a:cubicBezTo>
                      <a:pt x="14037" y="137160"/>
                      <a:pt x="11182" y="129540"/>
                      <a:pt x="9279" y="121920"/>
                    </a:cubicBezTo>
                    <a:cubicBezTo>
                      <a:pt x="7375" y="114300"/>
                      <a:pt x="5472" y="106680"/>
                      <a:pt x="3569" y="98107"/>
                    </a:cubicBezTo>
                    <a:cubicBezTo>
                      <a:pt x="2617" y="90488"/>
                      <a:pt x="714" y="81915"/>
                      <a:pt x="714" y="74295"/>
                    </a:cubicBezTo>
                    <a:cubicBezTo>
                      <a:pt x="-238" y="66675"/>
                      <a:pt x="-238" y="58103"/>
                      <a:pt x="714" y="49530"/>
                    </a:cubicBezTo>
                    <a:cubicBezTo>
                      <a:pt x="1665" y="40957"/>
                      <a:pt x="2617" y="33338"/>
                      <a:pt x="4520" y="24765"/>
                    </a:cubicBezTo>
                    <a:cubicBezTo>
                      <a:pt x="5472" y="20955"/>
                      <a:pt x="7375" y="16192"/>
                      <a:pt x="10231" y="12382"/>
                    </a:cubicBezTo>
                    <a:cubicBezTo>
                      <a:pt x="11182" y="11430"/>
                      <a:pt x="12133" y="10478"/>
                      <a:pt x="13085" y="9525"/>
                    </a:cubicBezTo>
                    <a:lnTo>
                      <a:pt x="15940" y="6667"/>
                    </a:lnTo>
                    <a:cubicBezTo>
                      <a:pt x="15940" y="5715"/>
                      <a:pt x="16892" y="5715"/>
                      <a:pt x="17844" y="4763"/>
                    </a:cubicBezTo>
                    <a:cubicBezTo>
                      <a:pt x="18795" y="3810"/>
                      <a:pt x="19747" y="3810"/>
                      <a:pt x="20698" y="2857"/>
                    </a:cubicBezTo>
                    <a:lnTo>
                      <a:pt x="22602" y="1905"/>
                    </a:lnTo>
                    <a:lnTo>
                      <a:pt x="25457" y="953"/>
                    </a:lnTo>
                    <a:cubicBezTo>
                      <a:pt x="26408" y="953"/>
                      <a:pt x="27360" y="953"/>
                      <a:pt x="29264" y="0"/>
                    </a:cubicBezTo>
                    <a:lnTo>
                      <a:pt x="31166" y="0"/>
                    </a:lnTo>
                    <a:lnTo>
                      <a:pt x="33070" y="0"/>
                    </a:lnTo>
                    <a:lnTo>
                      <a:pt x="52103" y="0"/>
                    </a:lnTo>
                    <a:lnTo>
                      <a:pt x="54006" y="0"/>
                    </a:lnTo>
                    <a:lnTo>
                      <a:pt x="55910" y="0"/>
                    </a:lnTo>
                    <a:cubicBezTo>
                      <a:pt x="56861" y="0"/>
                      <a:pt x="58765" y="953"/>
                      <a:pt x="59716" y="953"/>
                    </a:cubicBezTo>
                    <a:lnTo>
                      <a:pt x="62571" y="1905"/>
                    </a:lnTo>
                    <a:lnTo>
                      <a:pt x="64474" y="2857"/>
                    </a:lnTo>
                    <a:cubicBezTo>
                      <a:pt x="65426" y="3810"/>
                      <a:pt x="66378" y="3810"/>
                      <a:pt x="67330" y="4763"/>
                    </a:cubicBezTo>
                    <a:cubicBezTo>
                      <a:pt x="68281" y="5715"/>
                      <a:pt x="68281" y="5715"/>
                      <a:pt x="69233" y="5715"/>
                    </a:cubicBezTo>
                    <a:lnTo>
                      <a:pt x="71136" y="8572"/>
                    </a:lnTo>
                    <a:cubicBezTo>
                      <a:pt x="72088" y="9525"/>
                      <a:pt x="72088" y="10478"/>
                      <a:pt x="73039" y="11430"/>
                    </a:cubicBezTo>
                    <a:cubicBezTo>
                      <a:pt x="75894" y="15240"/>
                      <a:pt x="76846" y="19050"/>
                      <a:pt x="76846" y="22860"/>
                    </a:cubicBezTo>
                    <a:cubicBezTo>
                      <a:pt x="77798" y="30480"/>
                      <a:pt x="77798" y="37147"/>
                      <a:pt x="77798" y="44767"/>
                    </a:cubicBezTo>
                    <a:cubicBezTo>
                      <a:pt x="77798" y="52388"/>
                      <a:pt x="77798" y="59055"/>
                      <a:pt x="76846" y="66675"/>
                    </a:cubicBezTo>
                    <a:cubicBezTo>
                      <a:pt x="75894" y="74295"/>
                      <a:pt x="74943" y="80963"/>
                      <a:pt x="73991" y="88582"/>
                    </a:cubicBezTo>
                    <a:cubicBezTo>
                      <a:pt x="73039" y="96203"/>
                      <a:pt x="72088" y="103822"/>
                      <a:pt x="70185" y="111442"/>
                    </a:cubicBezTo>
                    <a:cubicBezTo>
                      <a:pt x="69233" y="119063"/>
                      <a:pt x="67330" y="126682"/>
                      <a:pt x="65426" y="134303"/>
                    </a:cubicBezTo>
                    <a:cubicBezTo>
                      <a:pt x="64474" y="138113"/>
                      <a:pt x="64474" y="141922"/>
                      <a:pt x="63523" y="145732"/>
                    </a:cubicBezTo>
                    <a:cubicBezTo>
                      <a:pt x="62571" y="149542"/>
                      <a:pt x="62571" y="153353"/>
                      <a:pt x="61619" y="157163"/>
                    </a:cubicBezTo>
                    <a:cubicBezTo>
                      <a:pt x="60668" y="160972"/>
                      <a:pt x="59716" y="164782"/>
                      <a:pt x="57813" y="169545"/>
                    </a:cubicBezTo>
                    <a:cubicBezTo>
                      <a:pt x="57813" y="170497"/>
                      <a:pt x="56861" y="171450"/>
                      <a:pt x="56861" y="172403"/>
                    </a:cubicBezTo>
                    <a:cubicBezTo>
                      <a:pt x="56861" y="173355"/>
                      <a:pt x="56861" y="173355"/>
                      <a:pt x="55910" y="174307"/>
                    </a:cubicBezTo>
                    <a:cubicBezTo>
                      <a:pt x="55910" y="175260"/>
                      <a:pt x="54958" y="175260"/>
                      <a:pt x="54958" y="176213"/>
                    </a:cubicBezTo>
                    <a:lnTo>
                      <a:pt x="54006" y="177165"/>
                    </a:lnTo>
                    <a:lnTo>
                      <a:pt x="53055" y="178117"/>
                    </a:lnTo>
                    <a:cubicBezTo>
                      <a:pt x="52103" y="179070"/>
                      <a:pt x="52103" y="179070"/>
                      <a:pt x="51152" y="180022"/>
                    </a:cubicBezTo>
                    <a:cubicBezTo>
                      <a:pt x="50200" y="180975"/>
                      <a:pt x="50200" y="180975"/>
                      <a:pt x="49248" y="181928"/>
                    </a:cubicBezTo>
                    <a:cubicBezTo>
                      <a:pt x="48297" y="182880"/>
                      <a:pt x="47345" y="182880"/>
                      <a:pt x="46393" y="183832"/>
                    </a:cubicBezTo>
                    <a:lnTo>
                      <a:pt x="44490" y="187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63" name="Google Shape;2563;p48"/>
              <p:cNvGrpSpPr/>
              <p:nvPr/>
            </p:nvGrpSpPr>
            <p:grpSpPr>
              <a:xfrm>
                <a:off x="-585386" y="1214234"/>
                <a:ext cx="853690" cy="1094837"/>
                <a:chOff x="8211525" y="4370069"/>
                <a:chExt cx="182717" cy="234315"/>
              </a:xfrm>
            </p:grpSpPr>
            <p:sp>
              <p:nvSpPr>
                <p:cNvPr id="2564" name="Google Shape;2564;p48"/>
                <p:cNvSpPr/>
                <p:nvPr/>
              </p:nvSpPr>
              <p:spPr>
                <a:xfrm>
                  <a:off x="8211525" y="4370069"/>
                  <a:ext cx="182717" cy="23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17" h="234315" extrusionOk="0">
                      <a:moveTo>
                        <a:pt x="0" y="229553"/>
                      </a:moveTo>
                      <a:cubicBezTo>
                        <a:pt x="0" y="228600"/>
                        <a:pt x="952" y="227648"/>
                        <a:pt x="952" y="225743"/>
                      </a:cubicBezTo>
                      <a:cubicBezTo>
                        <a:pt x="952" y="224790"/>
                        <a:pt x="952" y="223838"/>
                        <a:pt x="952" y="222885"/>
                      </a:cubicBezTo>
                      <a:cubicBezTo>
                        <a:pt x="952" y="221933"/>
                        <a:pt x="952" y="220980"/>
                        <a:pt x="952" y="220980"/>
                      </a:cubicBezTo>
                      <a:lnTo>
                        <a:pt x="952" y="220028"/>
                      </a:lnTo>
                      <a:lnTo>
                        <a:pt x="952" y="219075"/>
                      </a:lnTo>
                      <a:cubicBezTo>
                        <a:pt x="952" y="218123"/>
                        <a:pt x="952" y="218123"/>
                        <a:pt x="1903" y="217170"/>
                      </a:cubicBezTo>
                      <a:cubicBezTo>
                        <a:pt x="1903" y="216218"/>
                        <a:pt x="1903" y="216218"/>
                        <a:pt x="2855" y="215265"/>
                      </a:cubicBezTo>
                      <a:cubicBezTo>
                        <a:pt x="3807" y="214313"/>
                        <a:pt x="3807" y="213360"/>
                        <a:pt x="3807" y="211455"/>
                      </a:cubicBezTo>
                      <a:cubicBezTo>
                        <a:pt x="5710" y="206693"/>
                        <a:pt x="8565" y="200978"/>
                        <a:pt x="11420" y="195263"/>
                      </a:cubicBezTo>
                      <a:cubicBezTo>
                        <a:pt x="14275" y="189548"/>
                        <a:pt x="17130" y="184785"/>
                        <a:pt x="19985" y="180023"/>
                      </a:cubicBezTo>
                      <a:cubicBezTo>
                        <a:pt x="22840" y="175260"/>
                        <a:pt x="25695" y="169545"/>
                        <a:pt x="28550" y="164783"/>
                      </a:cubicBezTo>
                      <a:cubicBezTo>
                        <a:pt x="34260" y="154305"/>
                        <a:pt x="39970" y="143828"/>
                        <a:pt x="44728" y="134303"/>
                      </a:cubicBezTo>
                      <a:cubicBezTo>
                        <a:pt x="50438" y="123825"/>
                        <a:pt x="56148" y="114300"/>
                        <a:pt x="61857" y="103823"/>
                      </a:cubicBezTo>
                      <a:cubicBezTo>
                        <a:pt x="67568" y="94298"/>
                        <a:pt x="73277" y="83820"/>
                        <a:pt x="78987" y="74295"/>
                      </a:cubicBezTo>
                      <a:cubicBezTo>
                        <a:pt x="84697" y="64770"/>
                        <a:pt x="91359" y="55245"/>
                        <a:pt x="97069" y="45720"/>
                      </a:cubicBezTo>
                      <a:cubicBezTo>
                        <a:pt x="103730" y="36195"/>
                        <a:pt x="110392" y="27623"/>
                        <a:pt x="117053" y="18098"/>
                      </a:cubicBezTo>
                      <a:cubicBezTo>
                        <a:pt x="120860" y="13335"/>
                        <a:pt x="124667" y="9525"/>
                        <a:pt x="129425" y="5715"/>
                      </a:cubicBezTo>
                      <a:cubicBezTo>
                        <a:pt x="130377" y="4763"/>
                        <a:pt x="132280" y="3810"/>
                        <a:pt x="133231" y="2858"/>
                      </a:cubicBezTo>
                      <a:lnTo>
                        <a:pt x="137990" y="953"/>
                      </a:lnTo>
                      <a:cubicBezTo>
                        <a:pt x="138942" y="953"/>
                        <a:pt x="139893" y="0"/>
                        <a:pt x="140845" y="0"/>
                      </a:cubicBezTo>
                      <a:cubicBezTo>
                        <a:pt x="141797" y="0"/>
                        <a:pt x="142748" y="0"/>
                        <a:pt x="144651" y="0"/>
                      </a:cubicBezTo>
                      <a:lnTo>
                        <a:pt x="146555" y="0"/>
                      </a:lnTo>
                      <a:lnTo>
                        <a:pt x="149410" y="0"/>
                      </a:lnTo>
                      <a:cubicBezTo>
                        <a:pt x="150361" y="0"/>
                        <a:pt x="151313" y="953"/>
                        <a:pt x="153217" y="953"/>
                      </a:cubicBezTo>
                      <a:lnTo>
                        <a:pt x="155119" y="953"/>
                      </a:lnTo>
                      <a:lnTo>
                        <a:pt x="157023" y="1905"/>
                      </a:lnTo>
                      <a:lnTo>
                        <a:pt x="173201" y="11430"/>
                      </a:lnTo>
                      <a:lnTo>
                        <a:pt x="175104" y="13335"/>
                      </a:lnTo>
                      <a:lnTo>
                        <a:pt x="176056" y="14288"/>
                      </a:lnTo>
                      <a:cubicBezTo>
                        <a:pt x="177008" y="15240"/>
                        <a:pt x="177959" y="16193"/>
                        <a:pt x="177959" y="17145"/>
                      </a:cubicBezTo>
                      <a:lnTo>
                        <a:pt x="179863" y="19050"/>
                      </a:lnTo>
                      <a:lnTo>
                        <a:pt x="180814" y="20955"/>
                      </a:lnTo>
                      <a:cubicBezTo>
                        <a:pt x="181766" y="21908"/>
                        <a:pt x="181766" y="23813"/>
                        <a:pt x="182718" y="24765"/>
                      </a:cubicBezTo>
                      <a:cubicBezTo>
                        <a:pt x="182718" y="25718"/>
                        <a:pt x="182718" y="26670"/>
                        <a:pt x="182718" y="27623"/>
                      </a:cubicBezTo>
                      <a:lnTo>
                        <a:pt x="182718" y="32385"/>
                      </a:lnTo>
                      <a:cubicBezTo>
                        <a:pt x="182718" y="34290"/>
                        <a:pt x="182718" y="36195"/>
                        <a:pt x="182718" y="37148"/>
                      </a:cubicBezTo>
                      <a:cubicBezTo>
                        <a:pt x="181766" y="43815"/>
                        <a:pt x="179863" y="49530"/>
                        <a:pt x="177008" y="55245"/>
                      </a:cubicBezTo>
                      <a:cubicBezTo>
                        <a:pt x="171298" y="65723"/>
                        <a:pt x="165588" y="77153"/>
                        <a:pt x="159878" y="87630"/>
                      </a:cubicBezTo>
                      <a:cubicBezTo>
                        <a:pt x="154168" y="98108"/>
                        <a:pt x="146555" y="107633"/>
                        <a:pt x="139893" y="117158"/>
                      </a:cubicBezTo>
                      <a:cubicBezTo>
                        <a:pt x="132280" y="126683"/>
                        <a:pt x="124667" y="136208"/>
                        <a:pt x="117053" y="144780"/>
                      </a:cubicBezTo>
                      <a:cubicBezTo>
                        <a:pt x="109440" y="153353"/>
                        <a:pt x="100876" y="162878"/>
                        <a:pt x="92310" y="171450"/>
                      </a:cubicBezTo>
                      <a:cubicBezTo>
                        <a:pt x="83745" y="180023"/>
                        <a:pt x="75181" y="187643"/>
                        <a:pt x="65664" y="196215"/>
                      </a:cubicBezTo>
                      <a:cubicBezTo>
                        <a:pt x="60906" y="200025"/>
                        <a:pt x="57099" y="203835"/>
                        <a:pt x="52341" y="207645"/>
                      </a:cubicBezTo>
                      <a:cubicBezTo>
                        <a:pt x="47583" y="211455"/>
                        <a:pt x="43776" y="215265"/>
                        <a:pt x="39018" y="219075"/>
                      </a:cubicBezTo>
                      <a:cubicBezTo>
                        <a:pt x="34260" y="222885"/>
                        <a:pt x="29502" y="225743"/>
                        <a:pt x="23791" y="229553"/>
                      </a:cubicBezTo>
                      <a:cubicBezTo>
                        <a:pt x="21888" y="230505"/>
                        <a:pt x="20936" y="231458"/>
                        <a:pt x="19033" y="232410"/>
                      </a:cubicBezTo>
                      <a:cubicBezTo>
                        <a:pt x="18082" y="232410"/>
                        <a:pt x="17130" y="233363"/>
                        <a:pt x="16178" y="233363"/>
                      </a:cubicBezTo>
                      <a:cubicBezTo>
                        <a:pt x="15227" y="233363"/>
                        <a:pt x="14275" y="234315"/>
                        <a:pt x="13323" y="234315"/>
                      </a:cubicBezTo>
                      <a:lnTo>
                        <a:pt x="11420" y="234315"/>
                      </a:lnTo>
                      <a:lnTo>
                        <a:pt x="9517" y="234315"/>
                      </a:lnTo>
                      <a:cubicBezTo>
                        <a:pt x="8565" y="234315"/>
                        <a:pt x="7613" y="234315"/>
                        <a:pt x="6662" y="234315"/>
                      </a:cubicBezTo>
                      <a:cubicBezTo>
                        <a:pt x="5710" y="234315"/>
                        <a:pt x="4758" y="234315"/>
                        <a:pt x="3807" y="233363"/>
                      </a:cubicBezTo>
                      <a:cubicBezTo>
                        <a:pt x="2855" y="232410"/>
                        <a:pt x="1903" y="232410"/>
                        <a:pt x="952" y="231458"/>
                      </a:cubicBezTo>
                      <a:lnTo>
                        <a:pt x="0" y="229553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5" name="Google Shape;2565;p48"/>
                <p:cNvSpPr/>
                <p:nvPr/>
              </p:nvSpPr>
              <p:spPr>
                <a:xfrm>
                  <a:off x="8211525" y="4370069"/>
                  <a:ext cx="182717" cy="23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17" h="234315" extrusionOk="0">
                      <a:moveTo>
                        <a:pt x="0" y="229553"/>
                      </a:moveTo>
                      <a:cubicBezTo>
                        <a:pt x="0" y="228600"/>
                        <a:pt x="952" y="227648"/>
                        <a:pt x="952" y="225743"/>
                      </a:cubicBezTo>
                      <a:cubicBezTo>
                        <a:pt x="952" y="224790"/>
                        <a:pt x="952" y="223838"/>
                        <a:pt x="952" y="222885"/>
                      </a:cubicBezTo>
                      <a:cubicBezTo>
                        <a:pt x="952" y="221933"/>
                        <a:pt x="952" y="220980"/>
                        <a:pt x="952" y="220980"/>
                      </a:cubicBezTo>
                      <a:lnTo>
                        <a:pt x="952" y="220028"/>
                      </a:lnTo>
                      <a:lnTo>
                        <a:pt x="952" y="219075"/>
                      </a:lnTo>
                      <a:cubicBezTo>
                        <a:pt x="952" y="218123"/>
                        <a:pt x="952" y="218123"/>
                        <a:pt x="1903" y="217170"/>
                      </a:cubicBezTo>
                      <a:cubicBezTo>
                        <a:pt x="1903" y="216218"/>
                        <a:pt x="1903" y="216218"/>
                        <a:pt x="2855" y="215265"/>
                      </a:cubicBezTo>
                      <a:cubicBezTo>
                        <a:pt x="3807" y="214313"/>
                        <a:pt x="3807" y="213360"/>
                        <a:pt x="3807" y="211455"/>
                      </a:cubicBezTo>
                      <a:cubicBezTo>
                        <a:pt x="5710" y="206693"/>
                        <a:pt x="8565" y="200978"/>
                        <a:pt x="11420" y="195263"/>
                      </a:cubicBezTo>
                      <a:cubicBezTo>
                        <a:pt x="14275" y="189548"/>
                        <a:pt x="17130" y="184785"/>
                        <a:pt x="19985" y="180023"/>
                      </a:cubicBezTo>
                      <a:cubicBezTo>
                        <a:pt x="22840" y="175260"/>
                        <a:pt x="25695" y="169545"/>
                        <a:pt x="28550" y="164783"/>
                      </a:cubicBezTo>
                      <a:cubicBezTo>
                        <a:pt x="34260" y="154305"/>
                        <a:pt x="39970" y="143828"/>
                        <a:pt x="44728" y="134303"/>
                      </a:cubicBezTo>
                      <a:cubicBezTo>
                        <a:pt x="50438" y="123825"/>
                        <a:pt x="56148" y="114300"/>
                        <a:pt x="61857" y="103823"/>
                      </a:cubicBezTo>
                      <a:cubicBezTo>
                        <a:pt x="67568" y="94298"/>
                        <a:pt x="73277" y="83820"/>
                        <a:pt x="78987" y="74295"/>
                      </a:cubicBezTo>
                      <a:cubicBezTo>
                        <a:pt x="84697" y="64770"/>
                        <a:pt x="91359" y="55245"/>
                        <a:pt x="97069" y="45720"/>
                      </a:cubicBezTo>
                      <a:cubicBezTo>
                        <a:pt x="103730" y="36195"/>
                        <a:pt x="110392" y="27623"/>
                        <a:pt x="117053" y="18098"/>
                      </a:cubicBezTo>
                      <a:cubicBezTo>
                        <a:pt x="120860" y="13335"/>
                        <a:pt x="124667" y="9525"/>
                        <a:pt x="129425" y="5715"/>
                      </a:cubicBezTo>
                      <a:cubicBezTo>
                        <a:pt x="130377" y="4763"/>
                        <a:pt x="132280" y="3810"/>
                        <a:pt x="133231" y="2858"/>
                      </a:cubicBezTo>
                      <a:lnTo>
                        <a:pt x="137990" y="953"/>
                      </a:lnTo>
                      <a:cubicBezTo>
                        <a:pt x="138942" y="953"/>
                        <a:pt x="139893" y="0"/>
                        <a:pt x="140845" y="0"/>
                      </a:cubicBezTo>
                      <a:cubicBezTo>
                        <a:pt x="141797" y="0"/>
                        <a:pt x="142748" y="0"/>
                        <a:pt x="144651" y="0"/>
                      </a:cubicBezTo>
                      <a:lnTo>
                        <a:pt x="146555" y="0"/>
                      </a:lnTo>
                      <a:lnTo>
                        <a:pt x="149410" y="0"/>
                      </a:lnTo>
                      <a:cubicBezTo>
                        <a:pt x="150361" y="0"/>
                        <a:pt x="151313" y="953"/>
                        <a:pt x="153217" y="953"/>
                      </a:cubicBezTo>
                      <a:lnTo>
                        <a:pt x="155119" y="953"/>
                      </a:lnTo>
                      <a:lnTo>
                        <a:pt x="157023" y="1905"/>
                      </a:lnTo>
                      <a:lnTo>
                        <a:pt x="173201" y="11430"/>
                      </a:lnTo>
                      <a:lnTo>
                        <a:pt x="175104" y="13335"/>
                      </a:lnTo>
                      <a:lnTo>
                        <a:pt x="176056" y="14288"/>
                      </a:lnTo>
                      <a:cubicBezTo>
                        <a:pt x="177008" y="15240"/>
                        <a:pt x="177959" y="16193"/>
                        <a:pt x="177959" y="17145"/>
                      </a:cubicBezTo>
                      <a:lnTo>
                        <a:pt x="179863" y="19050"/>
                      </a:lnTo>
                      <a:lnTo>
                        <a:pt x="180814" y="20955"/>
                      </a:lnTo>
                      <a:cubicBezTo>
                        <a:pt x="181766" y="21908"/>
                        <a:pt x="181766" y="23813"/>
                        <a:pt x="182718" y="24765"/>
                      </a:cubicBezTo>
                      <a:cubicBezTo>
                        <a:pt x="182718" y="25718"/>
                        <a:pt x="182718" y="26670"/>
                        <a:pt x="182718" y="27623"/>
                      </a:cubicBezTo>
                      <a:lnTo>
                        <a:pt x="182718" y="32385"/>
                      </a:lnTo>
                      <a:cubicBezTo>
                        <a:pt x="182718" y="34290"/>
                        <a:pt x="182718" y="36195"/>
                        <a:pt x="182718" y="37148"/>
                      </a:cubicBezTo>
                      <a:cubicBezTo>
                        <a:pt x="181766" y="43815"/>
                        <a:pt x="179863" y="49530"/>
                        <a:pt x="177008" y="55245"/>
                      </a:cubicBezTo>
                      <a:cubicBezTo>
                        <a:pt x="171298" y="65723"/>
                        <a:pt x="165588" y="77153"/>
                        <a:pt x="159878" y="87630"/>
                      </a:cubicBezTo>
                      <a:cubicBezTo>
                        <a:pt x="154168" y="98108"/>
                        <a:pt x="146555" y="107633"/>
                        <a:pt x="139893" y="117158"/>
                      </a:cubicBezTo>
                      <a:cubicBezTo>
                        <a:pt x="132280" y="126683"/>
                        <a:pt x="124667" y="136208"/>
                        <a:pt x="117053" y="144780"/>
                      </a:cubicBezTo>
                      <a:cubicBezTo>
                        <a:pt x="109440" y="153353"/>
                        <a:pt x="100876" y="162878"/>
                        <a:pt x="92310" y="171450"/>
                      </a:cubicBezTo>
                      <a:cubicBezTo>
                        <a:pt x="83745" y="180023"/>
                        <a:pt x="75181" y="187643"/>
                        <a:pt x="65664" y="196215"/>
                      </a:cubicBezTo>
                      <a:cubicBezTo>
                        <a:pt x="60906" y="200025"/>
                        <a:pt x="57099" y="203835"/>
                        <a:pt x="52341" y="207645"/>
                      </a:cubicBezTo>
                      <a:cubicBezTo>
                        <a:pt x="47583" y="211455"/>
                        <a:pt x="43776" y="215265"/>
                        <a:pt x="39018" y="219075"/>
                      </a:cubicBezTo>
                      <a:cubicBezTo>
                        <a:pt x="34260" y="222885"/>
                        <a:pt x="29502" y="225743"/>
                        <a:pt x="23791" y="229553"/>
                      </a:cubicBezTo>
                      <a:cubicBezTo>
                        <a:pt x="21888" y="230505"/>
                        <a:pt x="20936" y="231458"/>
                        <a:pt x="19033" y="232410"/>
                      </a:cubicBezTo>
                      <a:cubicBezTo>
                        <a:pt x="18082" y="232410"/>
                        <a:pt x="17130" y="233363"/>
                        <a:pt x="16178" y="233363"/>
                      </a:cubicBezTo>
                      <a:cubicBezTo>
                        <a:pt x="15227" y="233363"/>
                        <a:pt x="14275" y="234315"/>
                        <a:pt x="13323" y="234315"/>
                      </a:cubicBezTo>
                      <a:lnTo>
                        <a:pt x="11420" y="234315"/>
                      </a:lnTo>
                      <a:lnTo>
                        <a:pt x="9517" y="234315"/>
                      </a:lnTo>
                      <a:cubicBezTo>
                        <a:pt x="8565" y="234315"/>
                        <a:pt x="7613" y="234315"/>
                        <a:pt x="6662" y="234315"/>
                      </a:cubicBezTo>
                      <a:cubicBezTo>
                        <a:pt x="5710" y="234315"/>
                        <a:pt x="4758" y="234315"/>
                        <a:pt x="3807" y="233363"/>
                      </a:cubicBezTo>
                      <a:cubicBezTo>
                        <a:pt x="2855" y="232410"/>
                        <a:pt x="1903" y="232410"/>
                        <a:pt x="952" y="231458"/>
                      </a:cubicBezTo>
                      <a:lnTo>
                        <a:pt x="0" y="229553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66" name="Google Shape;2566;p48"/>
              <p:cNvSpPr/>
              <p:nvPr/>
            </p:nvSpPr>
            <p:spPr>
              <a:xfrm>
                <a:off x="-531161" y="1554648"/>
                <a:ext cx="1244378" cy="820131"/>
              </a:xfrm>
              <a:custGeom>
                <a:avLst/>
                <a:gdLst/>
                <a:ahLst/>
                <a:cxnLst/>
                <a:rect l="l" t="t" r="r" b="b"/>
                <a:pathLst>
                  <a:path w="266462" h="175617" extrusionOk="0">
                    <a:moveTo>
                      <a:pt x="0" y="139422"/>
                    </a:moveTo>
                    <a:cubicBezTo>
                      <a:pt x="0" y="136565"/>
                      <a:pt x="951" y="134660"/>
                      <a:pt x="951" y="132755"/>
                    </a:cubicBezTo>
                    <a:cubicBezTo>
                      <a:pt x="951" y="130850"/>
                      <a:pt x="1903" y="128945"/>
                      <a:pt x="1903" y="127992"/>
                    </a:cubicBezTo>
                    <a:cubicBezTo>
                      <a:pt x="1903" y="126087"/>
                      <a:pt x="2855" y="125135"/>
                      <a:pt x="2855" y="124182"/>
                    </a:cubicBezTo>
                    <a:lnTo>
                      <a:pt x="3807" y="122277"/>
                    </a:lnTo>
                    <a:lnTo>
                      <a:pt x="4758" y="120372"/>
                    </a:lnTo>
                    <a:cubicBezTo>
                      <a:pt x="5710" y="119420"/>
                      <a:pt x="5710" y="118467"/>
                      <a:pt x="6662" y="117515"/>
                    </a:cubicBezTo>
                    <a:cubicBezTo>
                      <a:pt x="7613" y="116562"/>
                      <a:pt x="7613" y="116562"/>
                      <a:pt x="8565" y="115610"/>
                    </a:cubicBezTo>
                    <a:cubicBezTo>
                      <a:pt x="9517" y="113705"/>
                      <a:pt x="10468" y="112752"/>
                      <a:pt x="11420" y="111800"/>
                    </a:cubicBezTo>
                    <a:cubicBezTo>
                      <a:pt x="16178" y="106085"/>
                      <a:pt x="19984" y="101322"/>
                      <a:pt x="24743" y="97512"/>
                    </a:cubicBezTo>
                    <a:cubicBezTo>
                      <a:pt x="29501" y="93702"/>
                      <a:pt x="34259" y="89892"/>
                      <a:pt x="38066" y="87035"/>
                    </a:cubicBezTo>
                    <a:cubicBezTo>
                      <a:pt x="42824" y="83225"/>
                      <a:pt x="47583" y="79415"/>
                      <a:pt x="51390" y="76557"/>
                    </a:cubicBezTo>
                    <a:cubicBezTo>
                      <a:pt x="59954" y="68937"/>
                      <a:pt x="69471" y="62270"/>
                      <a:pt x="78036" y="54650"/>
                    </a:cubicBezTo>
                    <a:cubicBezTo>
                      <a:pt x="86600" y="47982"/>
                      <a:pt x="96117" y="41315"/>
                      <a:pt x="104682" y="35600"/>
                    </a:cubicBezTo>
                    <a:cubicBezTo>
                      <a:pt x="113247" y="29885"/>
                      <a:pt x="122764" y="23217"/>
                      <a:pt x="131328" y="18455"/>
                    </a:cubicBezTo>
                    <a:cubicBezTo>
                      <a:pt x="139893" y="13692"/>
                      <a:pt x="149410" y="8930"/>
                      <a:pt x="157974" y="6072"/>
                    </a:cubicBezTo>
                    <a:cubicBezTo>
                      <a:pt x="166539" y="3215"/>
                      <a:pt x="174152" y="1310"/>
                      <a:pt x="180814" y="357"/>
                    </a:cubicBezTo>
                    <a:cubicBezTo>
                      <a:pt x="184621" y="-595"/>
                      <a:pt x="188427" y="357"/>
                      <a:pt x="193186" y="3215"/>
                    </a:cubicBezTo>
                    <a:cubicBezTo>
                      <a:pt x="194138" y="4167"/>
                      <a:pt x="196040" y="5120"/>
                      <a:pt x="197944" y="5120"/>
                    </a:cubicBezTo>
                    <a:lnTo>
                      <a:pt x="202702" y="7977"/>
                    </a:lnTo>
                    <a:cubicBezTo>
                      <a:pt x="203654" y="7977"/>
                      <a:pt x="204605" y="8930"/>
                      <a:pt x="205557" y="9882"/>
                    </a:cubicBezTo>
                    <a:cubicBezTo>
                      <a:pt x="206509" y="10835"/>
                      <a:pt x="208412" y="11787"/>
                      <a:pt x="210315" y="13692"/>
                    </a:cubicBezTo>
                    <a:lnTo>
                      <a:pt x="213171" y="16550"/>
                    </a:lnTo>
                    <a:lnTo>
                      <a:pt x="216977" y="20360"/>
                    </a:lnTo>
                    <a:cubicBezTo>
                      <a:pt x="218880" y="21312"/>
                      <a:pt x="219832" y="23217"/>
                      <a:pt x="221735" y="25122"/>
                    </a:cubicBezTo>
                    <a:lnTo>
                      <a:pt x="224590" y="27980"/>
                    </a:lnTo>
                    <a:lnTo>
                      <a:pt x="227445" y="30837"/>
                    </a:lnTo>
                    <a:lnTo>
                      <a:pt x="252188" y="60365"/>
                    </a:lnTo>
                    <a:lnTo>
                      <a:pt x="255043" y="64175"/>
                    </a:lnTo>
                    <a:lnTo>
                      <a:pt x="256946" y="67032"/>
                    </a:lnTo>
                    <a:cubicBezTo>
                      <a:pt x="257898" y="68937"/>
                      <a:pt x="259801" y="71795"/>
                      <a:pt x="260753" y="72747"/>
                    </a:cubicBezTo>
                    <a:lnTo>
                      <a:pt x="262656" y="77510"/>
                    </a:lnTo>
                    <a:lnTo>
                      <a:pt x="264560" y="81320"/>
                    </a:lnTo>
                    <a:cubicBezTo>
                      <a:pt x="265512" y="84177"/>
                      <a:pt x="266463" y="86082"/>
                      <a:pt x="266463" y="87987"/>
                    </a:cubicBezTo>
                    <a:cubicBezTo>
                      <a:pt x="266463" y="89892"/>
                      <a:pt x="266463" y="90845"/>
                      <a:pt x="266463" y="92750"/>
                    </a:cubicBezTo>
                    <a:cubicBezTo>
                      <a:pt x="266463" y="95607"/>
                      <a:pt x="265512" y="98465"/>
                      <a:pt x="264560" y="100370"/>
                    </a:cubicBezTo>
                    <a:cubicBezTo>
                      <a:pt x="263608" y="103227"/>
                      <a:pt x="263608" y="105132"/>
                      <a:pt x="262656" y="107990"/>
                    </a:cubicBezTo>
                    <a:cubicBezTo>
                      <a:pt x="258850" y="117515"/>
                      <a:pt x="254092" y="124182"/>
                      <a:pt x="248381" y="128945"/>
                    </a:cubicBezTo>
                    <a:cubicBezTo>
                      <a:pt x="236962" y="139422"/>
                      <a:pt x="224590" y="147042"/>
                      <a:pt x="213171" y="152757"/>
                    </a:cubicBezTo>
                    <a:cubicBezTo>
                      <a:pt x="201751" y="159425"/>
                      <a:pt x="191282" y="163235"/>
                      <a:pt x="179863" y="166092"/>
                    </a:cubicBezTo>
                    <a:cubicBezTo>
                      <a:pt x="168443" y="168950"/>
                      <a:pt x="157023" y="170855"/>
                      <a:pt x="145603" y="172760"/>
                    </a:cubicBezTo>
                    <a:cubicBezTo>
                      <a:pt x="134183" y="174665"/>
                      <a:pt x="122764" y="175617"/>
                      <a:pt x="110392" y="175617"/>
                    </a:cubicBezTo>
                    <a:cubicBezTo>
                      <a:pt x="98972" y="175617"/>
                      <a:pt x="86600" y="175617"/>
                      <a:pt x="75181" y="174665"/>
                    </a:cubicBezTo>
                    <a:cubicBezTo>
                      <a:pt x="69471" y="174665"/>
                      <a:pt x="63761" y="173712"/>
                      <a:pt x="58051" y="173712"/>
                    </a:cubicBezTo>
                    <a:cubicBezTo>
                      <a:pt x="52341" y="173712"/>
                      <a:pt x="46631" y="172760"/>
                      <a:pt x="40921" y="171807"/>
                    </a:cubicBezTo>
                    <a:cubicBezTo>
                      <a:pt x="35211" y="170855"/>
                      <a:pt x="29501" y="168950"/>
                      <a:pt x="22840" y="167045"/>
                    </a:cubicBezTo>
                    <a:cubicBezTo>
                      <a:pt x="20936" y="166092"/>
                      <a:pt x="19984" y="166092"/>
                      <a:pt x="18082" y="165140"/>
                    </a:cubicBezTo>
                    <a:cubicBezTo>
                      <a:pt x="17130" y="165140"/>
                      <a:pt x="16178" y="164187"/>
                      <a:pt x="16178" y="164187"/>
                    </a:cubicBezTo>
                    <a:cubicBezTo>
                      <a:pt x="15226" y="164187"/>
                      <a:pt x="14275" y="163235"/>
                      <a:pt x="14275" y="162282"/>
                    </a:cubicBezTo>
                    <a:lnTo>
                      <a:pt x="13323" y="161330"/>
                    </a:lnTo>
                    <a:lnTo>
                      <a:pt x="12371" y="160377"/>
                    </a:lnTo>
                    <a:cubicBezTo>
                      <a:pt x="11420" y="159425"/>
                      <a:pt x="10468" y="158472"/>
                      <a:pt x="9517" y="157520"/>
                    </a:cubicBezTo>
                    <a:cubicBezTo>
                      <a:pt x="8565" y="156567"/>
                      <a:pt x="7613" y="155615"/>
                      <a:pt x="6662" y="153710"/>
                    </a:cubicBezTo>
                    <a:cubicBezTo>
                      <a:pt x="5710" y="151805"/>
                      <a:pt x="4758" y="150852"/>
                      <a:pt x="3807" y="148947"/>
                    </a:cubicBezTo>
                    <a:lnTo>
                      <a:pt x="0" y="13942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7" name="Google Shape;2567;p48"/>
              <p:cNvSpPr/>
              <p:nvPr/>
            </p:nvSpPr>
            <p:spPr>
              <a:xfrm>
                <a:off x="-692570" y="1076957"/>
                <a:ext cx="180505" cy="939258"/>
              </a:xfrm>
              <a:custGeom>
                <a:avLst/>
                <a:gdLst/>
                <a:ahLst/>
                <a:cxnLst/>
                <a:rect l="l" t="t" r="r" b="b"/>
                <a:pathLst>
                  <a:path w="38652" h="201126" extrusionOk="0">
                    <a:moveTo>
                      <a:pt x="38386" y="199549"/>
                    </a:moveTo>
                    <a:cubicBezTo>
                      <a:pt x="29821" y="166211"/>
                      <a:pt x="20304" y="133826"/>
                      <a:pt x="15546" y="98584"/>
                    </a:cubicBezTo>
                    <a:cubicBezTo>
                      <a:pt x="10788" y="66199"/>
                      <a:pt x="9836" y="33814"/>
                      <a:pt x="5078" y="1429"/>
                    </a:cubicBezTo>
                    <a:cubicBezTo>
                      <a:pt x="5078" y="-476"/>
                      <a:pt x="2223" y="-476"/>
                      <a:pt x="2223" y="1429"/>
                    </a:cubicBezTo>
                    <a:cubicBezTo>
                      <a:pt x="-6342" y="67151"/>
                      <a:pt x="10788" y="144304"/>
                      <a:pt x="37434" y="200501"/>
                    </a:cubicBezTo>
                    <a:cubicBezTo>
                      <a:pt x="37434" y="201454"/>
                      <a:pt x="39337" y="201454"/>
                      <a:pt x="38386" y="1995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8" name="Google Shape;2568;p48"/>
              <p:cNvSpPr/>
              <p:nvPr/>
            </p:nvSpPr>
            <p:spPr>
              <a:xfrm>
                <a:off x="-555405" y="1035789"/>
                <a:ext cx="55494" cy="824022"/>
              </a:xfrm>
              <a:custGeom>
                <a:avLst/>
                <a:gdLst/>
                <a:ahLst/>
                <a:cxnLst/>
                <a:rect l="l" t="t" r="r" b="b"/>
                <a:pathLst>
                  <a:path w="11883" h="176450" extrusionOk="0">
                    <a:moveTo>
                      <a:pt x="7126" y="175022"/>
                    </a:moveTo>
                    <a:cubicBezTo>
                      <a:pt x="7126" y="116919"/>
                      <a:pt x="9029" y="59769"/>
                      <a:pt x="11884" y="714"/>
                    </a:cubicBezTo>
                    <a:cubicBezTo>
                      <a:pt x="11884" y="-238"/>
                      <a:pt x="9981" y="-238"/>
                      <a:pt x="9981" y="714"/>
                    </a:cubicBezTo>
                    <a:cubicBezTo>
                      <a:pt x="-2391" y="57864"/>
                      <a:pt x="-2391" y="119777"/>
                      <a:pt x="5222" y="175022"/>
                    </a:cubicBezTo>
                    <a:cubicBezTo>
                      <a:pt x="6174" y="176927"/>
                      <a:pt x="7126" y="176927"/>
                      <a:pt x="7126" y="1750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9" name="Google Shape;2569;p48"/>
              <p:cNvSpPr/>
              <p:nvPr/>
            </p:nvSpPr>
            <p:spPr>
              <a:xfrm>
                <a:off x="-536347" y="1161896"/>
                <a:ext cx="151994" cy="693532"/>
              </a:xfrm>
              <a:custGeom>
                <a:avLst/>
                <a:gdLst/>
                <a:ahLst/>
                <a:cxnLst/>
                <a:rect l="l" t="t" r="r" b="b"/>
                <a:pathLst>
                  <a:path w="32547" h="148508" extrusionOk="0">
                    <a:moveTo>
                      <a:pt x="3047" y="147080"/>
                    </a:moveTo>
                    <a:cubicBezTo>
                      <a:pt x="10660" y="98502"/>
                      <a:pt x="22080" y="49925"/>
                      <a:pt x="32548" y="1347"/>
                    </a:cubicBezTo>
                    <a:cubicBezTo>
                      <a:pt x="32548" y="395"/>
                      <a:pt x="31596" y="-558"/>
                      <a:pt x="30644" y="395"/>
                    </a:cubicBezTo>
                    <a:cubicBezTo>
                      <a:pt x="13514" y="48020"/>
                      <a:pt x="5901" y="96597"/>
                      <a:pt x="192" y="147080"/>
                    </a:cubicBezTo>
                    <a:cubicBezTo>
                      <a:pt x="-760" y="148985"/>
                      <a:pt x="2095" y="148985"/>
                      <a:pt x="3047" y="1470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0" name="Google Shape;2570;p48"/>
              <p:cNvSpPr/>
              <p:nvPr/>
            </p:nvSpPr>
            <p:spPr>
              <a:xfrm>
                <a:off x="-354361" y="1429552"/>
                <a:ext cx="429066" cy="473902"/>
              </a:xfrm>
              <a:custGeom>
                <a:avLst/>
                <a:gdLst/>
                <a:ahLst/>
                <a:cxnLst/>
                <a:rect l="l" t="t" r="r" b="b"/>
                <a:pathLst>
                  <a:path w="91877" h="101478" extrusionOk="0">
                    <a:moveTo>
                      <a:pt x="2163" y="101225"/>
                    </a:moveTo>
                    <a:cubicBezTo>
                      <a:pt x="37374" y="73602"/>
                      <a:pt x="65924" y="39312"/>
                      <a:pt x="91618" y="2165"/>
                    </a:cubicBezTo>
                    <a:cubicBezTo>
                      <a:pt x="92570" y="1212"/>
                      <a:pt x="90666" y="-693"/>
                      <a:pt x="89715" y="260"/>
                    </a:cubicBezTo>
                    <a:cubicBezTo>
                      <a:pt x="59262" y="31692"/>
                      <a:pt x="27857" y="63125"/>
                      <a:pt x="259" y="98367"/>
                    </a:cubicBezTo>
                    <a:cubicBezTo>
                      <a:pt x="-692" y="100272"/>
                      <a:pt x="1211" y="102177"/>
                      <a:pt x="2163" y="1012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71" name="Google Shape;2571;p48"/>
              <p:cNvGrpSpPr/>
              <p:nvPr/>
            </p:nvGrpSpPr>
            <p:grpSpPr>
              <a:xfrm>
                <a:off x="-860224" y="1338540"/>
                <a:ext cx="978186" cy="547416"/>
                <a:chOff x="8148716" y="4407217"/>
                <a:chExt cx="209363" cy="117157"/>
              </a:xfrm>
            </p:grpSpPr>
            <p:grpSp>
              <p:nvGrpSpPr>
                <p:cNvPr id="2572" name="Google Shape;2572;p48"/>
                <p:cNvGrpSpPr/>
                <p:nvPr/>
              </p:nvGrpSpPr>
              <p:grpSpPr>
                <a:xfrm>
                  <a:off x="8270527" y="4456747"/>
                  <a:ext cx="24742" cy="63818"/>
                  <a:chOff x="8270527" y="4456747"/>
                  <a:chExt cx="24742" cy="63818"/>
                </a:xfrm>
              </p:grpSpPr>
              <p:sp>
                <p:nvSpPr>
                  <p:cNvPr id="2573" name="Google Shape;2573;p48"/>
                  <p:cNvSpPr/>
                  <p:nvPr/>
                </p:nvSpPr>
                <p:spPr>
                  <a:xfrm>
                    <a:off x="8270527" y="4457700"/>
                    <a:ext cx="24742" cy="62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42" h="62865" extrusionOk="0">
                        <a:moveTo>
                          <a:pt x="0" y="61913"/>
                        </a:moveTo>
                        <a:lnTo>
                          <a:pt x="17130" y="62865"/>
                        </a:lnTo>
                        <a:lnTo>
                          <a:pt x="24743" y="953"/>
                        </a:lnTo>
                        <a:lnTo>
                          <a:pt x="6662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4" name="Google Shape;2574;p48"/>
                  <p:cNvSpPr/>
                  <p:nvPr/>
                </p:nvSpPr>
                <p:spPr>
                  <a:xfrm>
                    <a:off x="8274912" y="4456747"/>
                    <a:ext cx="19407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07" h="62150" extrusionOk="0">
                        <a:moveTo>
                          <a:pt x="10842" y="953"/>
                        </a:moveTo>
                        <a:lnTo>
                          <a:pt x="9891" y="953"/>
                        </a:lnTo>
                        <a:cubicBezTo>
                          <a:pt x="6084" y="1905"/>
                          <a:pt x="3229" y="5715"/>
                          <a:pt x="2277" y="9525"/>
                        </a:cubicBezTo>
                        <a:cubicBezTo>
                          <a:pt x="-1529" y="26670"/>
                          <a:pt x="374" y="42863"/>
                          <a:pt x="1325" y="60008"/>
                        </a:cubicBezTo>
                        <a:cubicBezTo>
                          <a:pt x="1325" y="62865"/>
                          <a:pt x="5132" y="62865"/>
                          <a:pt x="6084" y="60008"/>
                        </a:cubicBezTo>
                        <a:cubicBezTo>
                          <a:pt x="11794" y="42863"/>
                          <a:pt x="17504" y="27622"/>
                          <a:pt x="19407" y="9525"/>
                        </a:cubicBezTo>
                        <a:cubicBezTo>
                          <a:pt x="19407" y="5715"/>
                          <a:pt x="17504" y="953"/>
                          <a:pt x="13697" y="0"/>
                        </a:cubicBezTo>
                        <a:cubicBezTo>
                          <a:pt x="12745" y="953"/>
                          <a:pt x="11794" y="953"/>
                          <a:pt x="10842" y="95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5" name="Google Shape;2575;p48"/>
                <p:cNvGrpSpPr/>
                <p:nvPr/>
              </p:nvGrpSpPr>
              <p:grpSpPr>
                <a:xfrm>
                  <a:off x="8293367" y="4457700"/>
                  <a:ext cx="25694" cy="62865"/>
                  <a:chOff x="8293367" y="4457700"/>
                  <a:chExt cx="25694" cy="62865"/>
                </a:xfrm>
              </p:grpSpPr>
              <p:sp>
                <p:nvSpPr>
                  <p:cNvPr id="2576" name="Google Shape;2576;p48"/>
                  <p:cNvSpPr/>
                  <p:nvPr/>
                </p:nvSpPr>
                <p:spPr>
                  <a:xfrm>
                    <a:off x="8293367" y="4457700"/>
                    <a:ext cx="25694" cy="62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94" h="62865" extrusionOk="0">
                        <a:moveTo>
                          <a:pt x="0" y="61913"/>
                        </a:moveTo>
                        <a:lnTo>
                          <a:pt x="18081" y="62865"/>
                        </a:lnTo>
                        <a:cubicBezTo>
                          <a:pt x="19984" y="41910"/>
                          <a:pt x="22839" y="21907"/>
                          <a:pt x="25694" y="953"/>
                        </a:cubicBezTo>
                        <a:lnTo>
                          <a:pt x="7613" y="0"/>
                        </a:ln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7" name="Google Shape;2577;p48"/>
                  <p:cNvSpPr/>
                  <p:nvPr/>
                </p:nvSpPr>
                <p:spPr>
                  <a:xfrm>
                    <a:off x="8297751" y="4458652"/>
                    <a:ext cx="19407" cy="61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07" h="61198" extrusionOk="0">
                        <a:moveTo>
                          <a:pt x="10842" y="0"/>
                        </a:moveTo>
                        <a:lnTo>
                          <a:pt x="9891" y="0"/>
                        </a:lnTo>
                        <a:cubicBezTo>
                          <a:pt x="6084" y="953"/>
                          <a:pt x="3229" y="4763"/>
                          <a:pt x="2277" y="8572"/>
                        </a:cubicBezTo>
                        <a:cubicBezTo>
                          <a:pt x="-1529" y="25717"/>
                          <a:pt x="374" y="41910"/>
                          <a:pt x="1326" y="59055"/>
                        </a:cubicBezTo>
                        <a:cubicBezTo>
                          <a:pt x="1326" y="61913"/>
                          <a:pt x="5132" y="61913"/>
                          <a:pt x="6084" y="59055"/>
                        </a:cubicBezTo>
                        <a:cubicBezTo>
                          <a:pt x="11793" y="42863"/>
                          <a:pt x="17504" y="26670"/>
                          <a:pt x="19407" y="9525"/>
                        </a:cubicBezTo>
                        <a:cubicBezTo>
                          <a:pt x="19407" y="5715"/>
                          <a:pt x="17504" y="953"/>
                          <a:pt x="13697" y="0"/>
                        </a:cubicBezTo>
                        <a:cubicBezTo>
                          <a:pt x="13697" y="0"/>
                          <a:pt x="12745" y="0"/>
                          <a:pt x="1084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8" name="Google Shape;2578;p48"/>
                <p:cNvGrpSpPr/>
                <p:nvPr/>
              </p:nvGrpSpPr>
              <p:grpSpPr>
                <a:xfrm>
                  <a:off x="8312400" y="4458652"/>
                  <a:ext cx="33307" cy="64769"/>
                  <a:chOff x="8312400" y="4458652"/>
                  <a:chExt cx="33307" cy="64769"/>
                </a:xfrm>
              </p:grpSpPr>
              <p:sp>
                <p:nvSpPr>
                  <p:cNvPr id="2579" name="Google Shape;2579;p48"/>
                  <p:cNvSpPr/>
                  <p:nvPr/>
                </p:nvSpPr>
                <p:spPr>
                  <a:xfrm>
                    <a:off x="8312400" y="4458652"/>
                    <a:ext cx="33307" cy="6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7" h="64769" extrusionOk="0">
                        <a:moveTo>
                          <a:pt x="16178" y="64770"/>
                        </a:moveTo>
                        <a:lnTo>
                          <a:pt x="33308" y="58103"/>
                        </a:lnTo>
                        <a:lnTo>
                          <a:pt x="17130" y="0"/>
                        </a:lnTo>
                        <a:lnTo>
                          <a:pt x="0" y="666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0" name="Google Shape;2580;p48"/>
                  <p:cNvSpPr/>
                  <p:nvPr/>
                </p:nvSpPr>
                <p:spPr>
                  <a:xfrm>
                    <a:off x="8314912" y="4461748"/>
                    <a:ext cx="23182" cy="58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2" h="58855" extrusionOk="0">
                        <a:moveTo>
                          <a:pt x="5102" y="714"/>
                        </a:moveTo>
                        <a:lnTo>
                          <a:pt x="4150" y="1667"/>
                        </a:lnTo>
                        <a:cubicBezTo>
                          <a:pt x="343" y="3572"/>
                          <a:pt x="-609" y="8334"/>
                          <a:pt x="343" y="12145"/>
                        </a:cubicBezTo>
                        <a:cubicBezTo>
                          <a:pt x="3198" y="29289"/>
                          <a:pt x="10811" y="42624"/>
                          <a:pt x="18424" y="57864"/>
                        </a:cubicBezTo>
                        <a:cubicBezTo>
                          <a:pt x="19376" y="59770"/>
                          <a:pt x="23183" y="58817"/>
                          <a:pt x="23183" y="55959"/>
                        </a:cubicBezTo>
                        <a:cubicBezTo>
                          <a:pt x="22231" y="38814"/>
                          <a:pt x="22231" y="22622"/>
                          <a:pt x="17473" y="6429"/>
                        </a:cubicBezTo>
                        <a:cubicBezTo>
                          <a:pt x="16522" y="2620"/>
                          <a:pt x="12715" y="-238"/>
                          <a:pt x="8908" y="714"/>
                        </a:cubicBezTo>
                        <a:cubicBezTo>
                          <a:pt x="7957" y="-238"/>
                          <a:pt x="7005" y="-238"/>
                          <a:pt x="5102" y="7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1" name="Google Shape;2581;p48"/>
                <p:cNvGrpSpPr/>
                <p:nvPr/>
              </p:nvGrpSpPr>
              <p:grpSpPr>
                <a:xfrm>
                  <a:off x="8309545" y="4447222"/>
                  <a:ext cx="48534" cy="62865"/>
                  <a:chOff x="8309545" y="4447222"/>
                  <a:chExt cx="48534" cy="62865"/>
                </a:xfrm>
              </p:grpSpPr>
              <p:sp>
                <p:nvSpPr>
                  <p:cNvPr id="2582" name="Google Shape;2582;p48"/>
                  <p:cNvSpPr/>
                  <p:nvPr/>
                </p:nvSpPr>
                <p:spPr>
                  <a:xfrm>
                    <a:off x="8309545" y="4447222"/>
                    <a:ext cx="48534" cy="62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4" h="62865" extrusionOk="0">
                        <a:moveTo>
                          <a:pt x="48535" y="10478"/>
                        </a:moveTo>
                        <a:lnTo>
                          <a:pt x="34260" y="0"/>
                        </a:lnTo>
                        <a:cubicBezTo>
                          <a:pt x="22840" y="17145"/>
                          <a:pt x="11420" y="34290"/>
                          <a:pt x="0" y="52388"/>
                        </a:cubicBezTo>
                        <a:lnTo>
                          <a:pt x="14275" y="62865"/>
                        </a:lnTo>
                        <a:lnTo>
                          <a:pt x="48535" y="1047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3" name="Google Shape;2583;p48"/>
                  <p:cNvSpPr/>
                  <p:nvPr/>
                </p:nvSpPr>
                <p:spPr>
                  <a:xfrm>
                    <a:off x="8312876" y="4452170"/>
                    <a:ext cx="39682" cy="53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82" h="53771" extrusionOk="0">
                        <a:moveTo>
                          <a:pt x="4283" y="53154"/>
                        </a:moveTo>
                        <a:lnTo>
                          <a:pt x="5234" y="53154"/>
                        </a:lnTo>
                        <a:cubicBezTo>
                          <a:pt x="9041" y="55059"/>
                          <a:pt x="12847" y="52202"/>
                          <a:pt x="15702" y="49344"/>
                        </a:cubicBezTo>
                        <a:cubicBezTo>
                          <a:pt x="26170" y="35057"/>
                          <a:pt x="32832" y="19817"/>
                          <a:pt x="39493" y="3624"/>
                        </a:cubicBezTo>
                        <a:cubicBezTo>
                          <a:pt x="40445" y="767"/>
                          <a:pt x="37590" y="-1138"/>
                          <a:pt x="35687" y="767"/>
                        </a:cubicBezTo>
                        <a:cubicBezTo>
                          <a:pt x="23316" y="13149"/>
                          <a:pt x="10944" y="23627"/>
                          <a:pt x="1427" y="38867"/>
                        </a:cubicBezTo>
                        <a:cubicBezTo>
                          <a:pt x="-476" y="42677"/>
                          <a:pt x="-476" y="47439"/>
                          <a:pt x="1427" y="50297"/>
                        </a:cubicBezTo>
                        <a:cubicBezTo>
                          <a:pt x="2379" y="52202"/>
                          <a:pt x="3331" y="52202"/>
                          <a:pt x="4283" y="5315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4" name="Google Shape;2584;p48"/>
                <p:cNvGrpSpPr/>
                <p:nvPr/>
              </p:nvGrpSpPr>
              <p:grpSpPr>
                <a:xfrm>
                  <a:off x="8295270" y="4432934"/>
                  <a:ext cx="38066" cy="64770"/>
                  <a:chOff x="8295270" y="4432934"/>
                  <a:chExt cx="38066" cy="64770"/>
                </a:xfrm>
              </p:grpSpPr>
              <p:sp>
                <p:nvSpPr>
                  <p:cNvPr id="2585" name="Google Shape;2585;p48"/>
                  <p:cNvSpPr/>
                  <p:nvPr/>
                </p:nvSpPr>
                <p:spPr>
                  <a:xfrm>
                    <a:off x="8295270" y="4432934"/>
                    <a:ext cx="38066" cy="64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66" h="64770" extrusionOk="0">
                        <a:moveTo>
                          <a:pt x="38066" y="5715"/>
                        </a:moveTo>
                        <a:lnTo>
                          <a:pt x="21888" y="0"/>
                        </a:lnTo>
                        <a:lnTo>
                          <a:pt x="0" y="59055"/>
                        </a:lnTo>
                        <a:lnTo>
                          <a:pt x="17130" y="647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6" name="Google Shape;2586;p48"/>
                  <p:cNvSpPr/>
                  <p:nvPr/>
                </p:nvSpPr>
                <p:spPr>
                  <a:xfrm>
                    <a:off x="8297769" y="4435753"/>
                    <a:ext cx="28906" cy="59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06" h="59093" extrusionOk="0">
                        <a:moveTo>
                          <a:pt x="7018" y="59094"/>
                        </a:moveTo>
                        <a:lnTo>
                          <a:pt x="7970" y="59094"/>
                        </a:lnTo>
                        <a:cubicBezTo>
                          <a:pt x="11776" y="59094"/>
                          <a:pt x="15583" y="56236"/>
                          <a:pt x="16535" y="52426"/>
                        </a:cubicBezTo>
                        <a:cubicBezTo>
                          <a:pt x="24148" y="36234"/>
                          <a:pt x="26051" y="20041"/>
                          <a:pt x="28907" y="2896"/>
                        </a:cubicBezTo>
                        <a:cubicBezTo>
                          <a:pt x="28907" y="39"/>
                          <a:pt x="26051" y="-914"/>
                          <a:pt x="24148" y="991"/>
                        </a:cubicBezTo>
                        <a:cubicBezTo>
                          <a:pt x="14632" y="16231"/>
                          <a:pt x="6067" y="29566"/>
                          <a:pt x="357" y="46711"/>
                        </a:cubicBezTo>
                        <a:cubicBezTo>
                          <a:pt x="-595" y="50521"/>
                          <a:pt x="357" y="55284"/>
                          <a:pt x="3212" y="57189"/>
                        </a:cubicBezTo>
                        <a:cubicBezTo>
                          <a:pt x="5115" y="58141"/>
                          <a:pt x="6067" y="59094"/>
                          <a:pt x="7018" y="5909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7" name="Google Shape;2587;p48"/>
                <p:cNvGrpSpPr/>
                <p:nvPr/>
              </p:nvGrpSpPr>
              <p:grpSpPr>
                <a:xfrm>
                  <a:off x="8272431" y="4426267"/>
                  <a:ext cx="38066" cy="65722"/>
                  <a:chOff x="8272431" y="4426267"/>
                  <a:chExt cx="38066" cy="65722"/>
                </a:xfrm>
              </p:grpSpPr>
              <p:sp>
                <p:nvSpPr>
                  <p:cNvPr id="2588" name="Google Shape;2588;p48"/>
                  <p:cNvSpPr/>
                  <p:nvPr/>
                </p:nvSpPr>
                <p:spPr>
                  <a:xfrm>
                    <a:off x="8272431" y="4426267"/>
                    <a:ext cx="38066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66" h="65722" extrusionOk="0">
                        <a:moveTo>
                          <a:pt x="38066" y="6667"/>
                        </a:moveTo>
                        <a:lnTo>
                          <a:pt x="21888" y="0"/>
                        </a:lnTo>
                        <a:lnTo>
                          <a:pt x="0" y="60007"/>
                        </a:lnTo>
                        <a:lnTo>
                          <a:pt x="17130" y="6572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9" name="Google Shape;2589;p48"/>
                  <p:cNvSpPr/>
                  <p:nvPr/>
                </p:nvSpPr>
                <p:spPr>
                  <a:xfrm>
                    <a:off x="8275880" y="4430038"/>
                    <a:ext cx="28906" cy="59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06" h="59093" extrusionOk="0">
                        <a:moveTo>
                          <a:pt x="6067" y="59093"/>
                        </a:moveTo>
                        <a:lnTo>
                          <a:pt x="7018" y="59093"/>
                        </a:lnTo>
                        <a:cubicBezTo>
                          <a:pt x="10825" y="59093"/>
                          <a:pt x="14632" y="56236"/>
                          <a:pt x="16535" y="52426"/>
                        </a:cubicBezTo>
                        <a:cubicBezTo>
                          <a:pt x="24148" y="36233"/>
                          <a:pt x="26052" y="20041"/>
                          <a:pt x="28906" y="2896"/>
                        </a:cubicBezTo>
                        <a:cubicBezTo>
                          <a:pt x="28906" y="39"/>
                          <a:pt x="26052" y="-914"/>
                          <a:pt x="24148" y="991"/>
                        </a:cubicBezTo>
                        <a:cubicBezTo>
                          <a:pt x="14632" y="16231"/>
                          <a:pt x="6067" y="29566"/>
                          <a:pt x="357" y="46711"/>
                        </a:cubicBezTo>
                        <a:cubicBezTo>
                          <a:pt x="-595" y="50521"/>
                          <a:pt x="357" y="55283"/>
                          <a:pt x="3212" y="57189"/>
                        </a:cubicBezTo>
                        <a:cubicBezTo>
                          <a:pt x="4164" y="58141"/>
                          <a:pt x="5115" y="59093"/>
                          <a:pt x="6067" y="590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0" name="Google Shape;2590;p48"/>
                <p:cNvGrpSpPr/>
                <p:nvPr/>
              </p:nvGrpSpPr>
              <p:grpSpPr>
                <a:xfrm>
                  <a:off x="8253398" y="4418647"/>
                  <a:ext cx="33307" cy="64770"/>
                  <a:chOff x="8253398" y="4418647"/>
                  <a:chExt cx="33307" cy="64770"/>
                </a:xfrm>
              </p:grpSpPr>
              <p:sp>
                <p:nvSpPr>
                  <p:cNvPr id="2591" name="Google Shape;2591;p48"/>
                  <p:cNvSpPr/>
                  <p:nvPr/>
                </p:nvSpPr>
                <p:spPr>
                  <a:xfrm>
                    <a:off x="8253398" y="4418647"/>
                    <a:ext cx="33307" cy="64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7" h="64770" extrusionOk="0">
                        <a:moveTo>
                          <a:pt x="33308" y="3810"/>
                        </a:moveTo>
                        <a:lnTo>
                          <a:pt x="16178" y="0"/>
                        </a:lnTo>
                        <a:lnTo>
                          <a:pt x="0" y="60960"/>
                        </a:lnTo>
                        <a:lnTo>
                          <a:pt x="17130" y="6477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2" name="Google Shape;2592;p48"/>
                  <p:cNvSpPr/>
                  <p:nvPr/>
                </p:nvSpPr>
                <p:spPr>
                  <a:xfrm>
                    <a:off x="8255909" y="4420732"/>
                    <a:ext cx="25085" cy="6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85" h="60780" extrusionOk="0">
                        <a:moveTo>
                          <a:pt x="7005" y="60780"/>
                        </a:moveTo>
                        <a:lnTo>
                          <a:pt x="7956" y="60780"/>
                        </a:lnTo>
                        <a:cubicBezTo>
                          <a:pt x="11763" y="60780"/>
                          <a:pt x="15569" y="56970"/>
                          <a:pt x="16521" y="53160"/>
                        </a:cubicBezTo>
                        <a:cubicBezTo>
                          <a:pt x="22231" y="36015"/>
                          <a:pt x="24134" y="19823"/>
                          <a:pt x="25086" y="2678"/>
                        </a:cubicBezTo>
                        <a:cubicBezTo>
                          <a:pt x="25086" y="-180"/>
                          <a:pt x="21280" y="-1132"/>
                          <a:pt x="20328" y="1725"/>
                        </a:cubicBezTo>
                        <a:cubicBezTo>
                          <a:pt x="11763" y="17918"/>
                          <a:pt x="4150" y="32205"/>
                          <a:pt x="343" y="49350"/>
                        </a:cubicBezTo>
                        <a:cubicBezTo>
                          <a:pt x="-608" y="53160"/>
                          <a:pt x="343" y="57923"/>
                          <a:pt x="4150" y="59828"/>
                        </a:cubicBezTo>
                        <a:cubicBezTo>
                          <a:pt x="5101" y="59828"/>
                          <a:pt x="5101" y="60780"/>
                          <a:pt x="7005" y="6078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3" name="Google Shape;2593;p48"/>
                <p:cNvGrpSpPr/>
                <p:nvPr/>
              </p:nvGrpSpPr>
              <p:grpSpPr>
                <a:xfrm>
                  <a:off x="8230558" y="4411980"/>
                  <a:ext cx="33307" cy="65722"/>
                  <a:chOff x="8230558" y="4411980"/>
                  <a:chExt cx="33307" cy="65722"/>
                </a:xfrm>
              </p:grpSpPr>
              <p:sp>
                <p:nvSpPr>
                  <p:cNvPr id="2594" name="Google Shape;2594;p48"/>
                  <p:cNvSpPr/>
                  <p:nvPr/>
                </p:nvSpPr>
                <p:spPr>
                  <a:xfrm>
                    <a:off x="8230558" y="4411980"/>
                    <a:ext cx="33307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7" h="65722" extrusionOk="0">
                        <a:moveTo>
                          <a:pt x="33308" y="4763"/>
                        </a:moveTo>
                        <a:lnTo>
                          <a:pt x="16178" y="0"/>
                        </a:lnTo>
                        <a:lnTo>
                          <a:pt x="0" y="61913"/>
                        </a:lnTo>
                        <a:lnTo>
                          <a:pt x="17130" y="6572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5" name="Google Shape;2595;p48"/>
                  <p:cNvSpPr/>
                  <p:nvPr/>
                </p:nvSpPr>
                <p:spPr>
                  <a:xfrm>
                    <a:off x="8232118" y="4415017"/>
                    <a:ext cx="26037" cy="6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37" h="60780" extrusionOk="0">
                        <a:moveTo>
                          <a:pt x="7956" y="60780"/>
                        </a:moveTo>
                        <a:lnTo>
                          <a:pt x="8908" y="60780"/>
                        </a:lnTo>
                        <a:cubicBezTo>
                          <a:pt x="12715" y="60780"/>
                          <a:pt x="16521" y="56970"/>
                          <a:pt x="17473" y="53160"/>
                        </a:cubicBezTo>
                        <a:cubicBezTo>
                          <a:pt x="23183" y="36015"/>
                          <a:pt x="25086" y="19823"/>
                          <a:pt x="26038" y="2678"/>
                        </a:cubicBezTo>
                        <a:cubicBezTo>
                          <a:pt x="26038" y="-180"/>
                          <a:pt x="22231" y="-1132"/>
                          <a:pt x="21280" y="1725"/>
                        </a:cubicBezTo>
                        <a:cubicBezTo>
                          <a:pt x="12715" y="17918"/>
                          <a:pt x="5101" y="32205"/>
                          <a:pt x="343" y="50303"/>
                        </a:cubicBezTo>
                        <a:cubicBezTo>
                          <a:pt x="-608" y="54113"/>
                          <a:pt x="343" y="58875"/>
                          <a:pt x="4150" y="60780"/>
                        </a:cubicBezTo>
                        <a:cubicBezTo>
                          <a:pt x="6053" y="59828"/>
                          <a:pt x="7005" y="60780"/>
                          <a:pt x="7956" y="6078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6" name="Google Shape;2596;p48"/>
                <p:cNvGrpSpPr/>
                <p:nvPr/>
              </p:nvGrpSpPr>
              <p:grpSpPr>
                <a:xfrm>
                  <a:off x="8210573" y="4412932"/>
                  <a:ext cx="24742" cy="62865"/>
                  <a:chOff x="8210573" y="4412932"/>
                  <a:chExt cx="24742" cy="62865"/>
                </a:xfrm>
              </p:grpSpPr>
              <p:sp>
                <p:nvSpPr>
                  <p:cNvPr id="2597" name="Google Shape;2597;p48"/>
                  <p:cNvSpPr/>
                  <p:nvPr/>
                </p:nvSpPr>
                <p:spPr>
                  <a:xfrm>
                    <a:off x="8210573" y="4412932"/>
                    <a:ext cx="24742" cy="62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42" h="62865" extrusionOk="0">
                        <a:moveTo>
                          <a:pt x="24743" y="953"/>
                        </a:moveTo>
                        <a:lnTo>
                          <a:pt x="6662" y="0"/>
                        </a:lnTo>
                        <a:cubicBezTo>
                          <a:pt x="4758" y="20955"/>
                          <a:pt x="2855" y="41910"/>
                          <a:pt x="0" y="62865"/>
                        </a:cubicBezTo>
                        <a:lnTo>
                          <a:pt x="18081" y="62865"/>
                        </a:lnTo>
                        <a:lnTo>
                          <a:pt x="24743" y="95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8" name="Google Shape;2598;p48"/>
                  <p:cNvSpPr/>
                  <p:nvPr/>
                </p:nvSpPr>
                <p:spPr>
                  <a:xfrm>
                    <a:off x="8213428" y="4413646"/>
                    <a:ext cx="18931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1" h="62150" extrusionOk="0">
                        <a:moveTo>
                          <a:pt x="8565" y="62151"/>
                        </a:moveTo>
                        <a:lnTo>
                          <a:pt x="9517" y="62151"/>
                        </a:lnTo>
                        <a:cubicBezTo>
                          <a:pt x="13323" y="61198"/>
                          <a:pt x="16178" y="57388"/>
                          <a:pt x="17130" y="53578"/>
                        </a:cubicBezTo>
                        <a:cubicBezTo>
                          <a:pt x="19984" y="35481"/>
                          <a:pt x="19033" y="19288"/>
                          <a:pt x="17130" y="2143"/>
                        </a:cubicBezTo>
                        <a:cubicBezTo>
                          <a:pt x="17130" y="-714"/>
                          <a:pt x="13323" y="-714"/>
                          <a:pt x="12371" y="2143"/>
                        </a:cubicBezTo>
                        <a:cubicBezTo>
                          <a:pt x="6662" y="19288"/>
                          <a:pt x="1903" y="35481"/>
                          <a:pt x="0" y="52626"/>
                        </a:cubicBezTo>
                        <a:cubicBezTo>
                          <a:pt x="0" y="56436"/>
                          <a:pt x="1903" y="61198"/>
                          <a:pt x="5710" y="62151"/>
                        </a:cubicBezTo>
                        <a:cubicBezTo>
                          <a:pt x="5710" y="62151"/>
                          <a:pt x="6662" y="62151"/>
                          <a:pt x="8565" y="6215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9" name="Google Shape;2599;p48"/>
                <p:cNvGrpSpPr/>
                <p:nvPr/>
              </p:nvGrpSpPr>
              <p:grpSpPr>
                <a:xfrm>
                  <a:off x="8188685" y="4407217"/>
                  <a:ext cx="23791" cy="63816"/>
                  <a:chOff x="8188685" y="4407217"/>
                  <a:chExt cx="23791" cy="63816"/>
                </a:xfrm>
              </p:grpSpPr>
              <p:sp>
                <p:nvSpPr>
                  <p:cNvPr id="2600" name="Google Shape;2600;p48"/>
                  <p:cNvSpPr/>
                  <p:nvPr/>
                </p:nvSpPr>
                <p:spPr>
                  <a:xfrm>
                    <a:off x="8188685" y="4407217"/>
                    <a:ext cx="23791" cy="62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91" h="62864" extrusionOk="0">
                        <a:moveTo>
                          <a:pt x="23791" y="952"/>
                        </a:moveTo>
                        <a:lnTo>
                          <a:pt x="5710" y="0"/>
                        </a:lnTo>
                        <a:lnTo>
                          <a:pt x="0" y="62865"/>
                        </a:lnTo>
                        <a:lnTo>
                          <a:pt x="17130" y="6286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p48"/>
                  <p:cNvSpPr/>
                  <p:nvPr/>
                </p:nvSpPr>
                <p:spPr>
                  <a:xfrm>
                    <a:off x="8189637" y="4407931"/>
                    <a:ext cx="18931" cy="63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1" h="63102" extrusionOk="0">
                        <a:moveTo>
                          <a:pt x="8565" y="62150"/>
                        </a:moveTo>
                        <a:lnTo>
                          <a:pt x="9517" y="62150"/>
                        </a:lnTo>
                        <a:cubicBezTo>
                          <a:pt x="13323" y="61198"/>
                          <a:pt x="16178" y="57388"/>
                          <a:pt x="17130" y="53578"/>
                        </a:cubicBezTo>
                        <a:cubicBezTo>
                          <a:pt x="19984" y="35481"/>
                          <a:pt x="19033" y="19288"/>
                          <a:pt x="17130" y="2143"/>
                        </a:cubicBezTo>
                        <a:cubicBezTo>
                          <a:pt x="17130" y="-714"/>
                          <a:pt x="13323" y="-714"/>
                          <a:pt x="12371" y="2143"/>
                        </a:cubicBezTo>
                        <a:cubicBezTo>
                          <a:pt x="6662" y="19288"/>
                          <a:pt x="951" y="35481"/>
                          <a:pt x="0" y="53578"/>
                        </a:cubicBezTo>
                        <a:cubicBezTo>
                          <a:pt x="0" y="57388"/>
                          <a:pt x="1903" y="62150"/>
                          <a:pt x="5710" y="63103"/>
                        </a:cubicBezTo>
                        <a:cubicBezTo>
                          <a:pt x="6662" y="62150"/>
                          <a:pt x="7613" y="62150"/>
                          <a:pt x="8565" y="6215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02" name="Google Shape;2602;p48"/>
                <p:cNvGrpSpPr/>
                <p:nvPr/>
              </p:nvGrpSpPr>
              <p:grpSpPr>
                <a:xfrm>
                  <a:off x="8148716" y="4419600"/>
                  <a:ext cx="57099" cy="51434"/>
                  <a:chOff x="8148716" y="4419600"/>
                  <a:chExt cx="57099" cy="51434"/>
                </a:xfrm>
              </p:grpSpPr>
              <p:sp>
                <p:nvSpPr>
                  <p:cNvPr id="2603" name="Google Shape;2603;p48"/>
                  <p:cNvSpPr/>
                  <p:nvPr/>
                </p:nvSpPr>
                <p:spPr>
                  <a:xfrm>
                    <a:off x="8148716" y="4419600"/>
                    <a:ext cx="57099" cy="51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99" h="51434" extrusionOk="0">
                        <a:moveTo>
                          <a:pt x="11420" y="0"/>
                        </a:moveTo>
                        <a:lnTo>
                          <a:pt x="0" y="16193"/>
                        </a:lnTo>
                        <a:lnTo>
                          <a:pt x="45679" y="51435"/>
                        </a:lnTo>
                        <a:lnTo>
                          <a:pt x="57099" y="3524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4" name="Google Shape;2604;p48"/>
                  <p:cNvSpPr/>
                  <p:nvPr/>
                </p:nvSpPr>
                <p:spPr>
                  <a:xfrm>
                    <a:off x="8154750" y="4426117"/>
                    <a:ext cx="47073" cy="41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73" h="41482" extrusionOk="0">
                        <a:moveTo>
                          <a:pt x="45355" y="35393"/>
                        </a:moveTo>
                        <a:lnTo>
                          <a:pt x="46307" y="34440"/>
                        </a:lnTo>
                        <a:cubicBezTo>
                          <a:pt x="48210" y="30630"/>
                          <a:pt x="46307" y="25868"/>
                          <a:pt x="43452" y="23963"/>
                        </a:cubicBezTo>
                        <a:cubicBezTo>
                          <a:pt x="31080" y="12533"/>
                          <a:pt x="17757" y="5865"/>
                          <a:pt x="3483" y="150"/>
                        </a:cubicBezTo>
                        <a:cubicBezTo>
                          <a:pt x="1579" y="-802"/>
                          <a:pt x="-1276" y="3008"/>
                          <a:pt x="628" y="4913"/>
                        </a:cubicBezTo>
                        <a:cubicBezTo>
                          <a:pt x="10144" y="18248"/>
                          <a:pt x="19661" y="30630"/>
                          <a:pt x="32984" y="40155"/>
                        </a:cubicBezTo>
                        <a:cubicBezTo>
                          <a:pt x="35838" y="42060"/>
                          <a:pt x="40597" y="42060"/>
                          <a:pt x="43452" y="39203"/>
                        </a:cubicBezTo>
                        <a:cubicBezTo>
                          <a:pt x="44404" y="38250"/>
                          <a:pt x="45355" y="37298"/>
                          <a:pt x="45355" y="353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05" name="Google Shape;2605;p48"/>
                <p:cNvGrpSpPr/>
                <p:nvPr/>
              </p:nvGrpSpPr>
              <p:grpSpPr>
                <a:xfrm>
                  <a:off x="8164894" y="4428172"/>
                  <a:ext cx="46630" cy="63817"/>
                  <a:chOff x="8164894" y="4428172"/>
                  <a:chExt cx="46630" cy="63817"/>
                </a:xfrm>
              </p:grpSpPr>
              <p:sp>
                <p:nvSpPr>
                  <p:cNvPr id="2606" name="Google Shape;2606;p48"/>
                  <p:cNvSpPr/>
                  <p:nvPr/>
                </p:nvSpPr>
                <p:spPr>
                  <a:xfrm>
                    <a:off x="8164894" y="4428172"/>
                    <a:ext cx="46630" cy="63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30" h="63817" extrusionOk="0">
                        <a:moveTo>
                          <a:pt x="0" y="55245"/>
                        </a:moveTo>
                        <a:lnTo>
                          <a:pt x="15226" y="63818"/>
                        </a:lnTo>
                        <a:lnTo>
                          <a:pt x="46631" y="8572"/>
                        </a:lnTo>
                        <a:lnTo>
                          <a:pt x="31404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7" name="Google Shape;2607;p48"/>
                  <p:cNvSpPr/>
                  <p:nvPr/>
                </p:nvSpPr>
                <p:spPr>
                  <a:xfrm>
                    <a:off x="8170452" y="4431795"/>
                    <a:ext cx="36689" cy="56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9" h="56198" extrusionOk="0">
                        <a:moveTo>
                          <a:pt x="32508" y="187"/>
                        </a:moveTo>
                        <a:lnTo>
                          <a:pt x="31556" y="187"/>
                        </a:lnTo>
                        <a:cubicBezTo>
                          <a:pt x="27750" y="-766"/>
                          <a:pt x="23943" y="2092"/>
                          <a:pt x="21088" y="4949"/>
                        </a:cubicBezTo>
                        <a:cubicBezTo>
                          <a:pt x="10619" y="20189"/>
                          <a:pt x="5861" y="36382"/>
                          <a:pt x="151" y="52574"/>
                        </a:cubicBezTo>
                        <a:cubicBezTo>
                          <a:pt x="-800" y="55432"/>
                          <a:pt x="3006" y="57337"/>
                          <a:pt x="3958" y="55432"/>
                        </a:cubicBezTo>
                        <a:cubicBezTo>
                          <a:pt x="15378" y="42097"/>
                          <a:pt x="26798" y="29714"/>
                          <a:pt x="35363" y="13522"/>
                        </a:cubicBezTo>
                        <a:cubicBezTo>
                          <a:pt x="37266" y="9712"/>
                          <a:pt x="37266" y="4949"/>
                          <a:pt x="34411" y="2092"/>
                        </a:cubicBezTo>
                        <a:cubicBezTo>
                          <a:pt x="34411" y="1139"/>
                          <a:pt x="33459" y="187"/>
                          <a:pt x="32508" y="18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08" name="Google Shape;2608;p48"/>
                <p:cNvGrpSpPr/>
                <p:nvPr/>
              </p:nvGrpSpPr>
              <p:grpSpPr>
                <a:xfrm>
                  <a:off x="8190588" y="4438650"/>
                  <a:ext cx="37114" cy="65722"/>
                  <a:chOff x="8190588" y="4438650"/>
                  <a:chExt cx="37114" cy="65722"/>
                </a:xfrm>
              </p:grpSpPr>
              <p:sp>
                <p:nvSpPr>
                  <p:cNvPr id="2609" name="Google Shape;2609;p48"/>
                  <p:cNvSpPr/>
                  <p:nvPr/>
                </p:nvSpPr>
                <p:spPr>
                  <a:xfrm>
                    <a:off x="8190588" y="4438650"/>
                    <a:ext cx="37114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4" h="65722" extrusionOk="0">
                        <a:moveTo>
                          <a:pt x="0" y="60007"/>
                        </a:moveTo>
                        <a:lnTo>
                          <a:pt x="17130" y="65722"/>
                        </a:lnTo>
                        <a:lnTo>
                          <a:pt x="37115" y="4763"/>
                        </a:lnTo>
                        <a:lnTo>
                          <a:pt x="1998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0" name="Google Shape;2610;p48"/>
                  <p:cNvSpPr/>
                  <p:nvPr/>
                </p:nvSpPr>
                <p:spPr>
                  <a:xfrm>
                    <a:off x="8197250" y="4441507"/>
                    <a:ext cx="27954" cy="600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54" h="60046" extrusionOk="0">
                        <a:moveTo>
                          <a:pt x="20936" y="0"/>
                        </a:moveTo>
                        <a:lnTo>
                          <a:pt x="19985" y="0"/>
                        </a:lnTo>
                        <a:cubicBezTo>
                          <a:pt x="16178" y="0"/>
                          <a:pt x="12371" y="2858"/>
                          <a:pt x="11420" y="6668"/>
                        </a:cubicBezTo>
                        <a:cubicBezTo>
                          <a:pt x="4758" y="23813"/>
                          <a:pt x="1903" y="40005"/>
                          <a:pt x="0" y="57150"/>
                        </a:cubicBezTo>
                        <a:cubicBezTo>
                          <a:pt x="0" y="60008"/>
                          <a:pt x="3807" y="60960"/>
                          <a:pt x="4758" y="59055"/>
                        </a:cubicBezTo>
                        <a:cubicBezTo>
                          <a:pt x="14275" y="43815"/>
                          <a:pt x="22840" y="29528"/>
                          <a:pt x="27598" y="12383"/>
                        </a:cubicBezTo>
                        <a:cubicBezTo>
                          <a:pt x="28550" y="8573"/>
                          <a:pt x="27598" y="3810"/>
                          <a:pt x="24743" y="1905"/>
                        </a:cubicBezTo>
                        <a:cubicBezTo>
                          <a:pt x="22840" y="0"/>
                          <a:pt x="21888" y="0"/>
                          <a:pt x="209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1" name="Google Shape;2611;p48"/>
                <p:cNvGrpSpPr/>
                <p:nvPr/>
              </p:nvGrpSpPr>
              <p:grpSpPr>
                <a:xfrm>
                  <a:off x="8213428" y="4445317"/>
                  <a:ext cx="36162" cy="65722"/>
                  <a:chOff x="8213428" y="4445317"/>
                  <a:chExt cx="36162" cy="65722"/>
                </a:xfrm>
              </p:grpSpPr>
              <p:sp>
                <p:nvSpPr>
                  <p:cNvPr id="2612" name="Google Shape;2612;p48"/>
                  <p:cNvSpPr/>
                  <p:nvPr/>
                </p:nvSpPr>
                <p:spPr>
                  <a:xfrm>
                    <a:off x="8213428" y="4445317"/>
                    <a:ext cx="36162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62" h="65722" extrusionOk="0">
                        <a:moveTo>
                          <a:pt x="0" y="60007"/>
                        </a:moveTo>
                        <a:lnTo>
                          <a:pt x="16178" y="65722"/>
                        </a:lnTo>
                        <a:lnTo>
                          <a:pt x="36163" y="5715"/>
                        </a:lnTo>
                        <a:lnTo>
                          <a:pt x="19984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3" name="Google Shape;2613;p48"/>
                  <p:cNvSpPr/>
                  <p:nvPr/>
                </p:nvSpPr>
                <p:spPr>
                  <a:xfrm>
                    <a:off x="8219138" y="4448175"/>
                    <a:ext cx="27954" cy="600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54" h="60046" extrusionOk="0">
                        <a:moveTo>
                          <a:pt x="20936" y="0"/>
                        </a:moveTo>
                        <a:lnTo>
                          <a:pt x="19985" y="0"/>
                        </a:lnTo>
                        <a:cubicBezTo>
                          <a:pt x="16178" y="0"/>
                          <a:pt x="12372" y="2857"/>
                          <a:pt x="11420" y="6668"/>
                        </a:cubicBezTo>
                        <a:cubicBezTo>
                          <a:pt x="4758" y="22860"/>
                          <a:pt x="1903" y="40005"/>
                          <a:pt x="0" y="57150"/>
                        </a:cubicBezTo>
                        <a:cubicBezTo>
                          <a:pt x="0" y="60007"/>
                          <a:pt x="3807" y="60960"/>
                          <a:pt x="4758" y="59055"/>
                        </a:cubicBezTo>
                        <a:cubicBezTo>
                          <a:pt x="14275" y="43815"/>
                          <a:pt x="22840" y="29528"/>
                          <a:pt x="27598" y="12382"/>
                        </a:cubicBezTo>
                        <a:cubicBezTo>
                          <a:pt x="28550" y="8572"/>
                          <a:pt x="27598" y="3810"/>
                          <a:pt x="24743" y="1905"/>
                        </a:cubicBezTo>
                        <a:cubicBezTo>
                          <a:pt x="23791" y="0"/>
                          <a:pt x="22840" y="0"/>
                          <a:pt x="209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4" name="Google Shape;2614;p48"/>
                <p:cNvGrpSpPr/>
                <p:nvPr/>
              </p:nvGrpSpPr>
              <p:grpSpPr>
                <a:xfrm>
                  <a:off x="8237220" y="4448175"/>
                  <a:ext cx="36162" cy="65722"/>
                  <a:chOff x="8237220" y="4448175"/>
                  <a:chExt cx="36162" cy="65722"/>
                </a:xfrm>
              </p:grpSpPr>
              <p:sp>
                <p:nvSpPr>
                  <p:cNvPr id="2615" name="Google Shape;2615;p48"/>
                  <p:cNvSpPr/>
                  <p:nvPr/>
                </p:nvSpPr>
                <p:spPr>
                  <a:xfrm>
                    <a:off x="8237220" y="4448175"/>
                    <a:ext cx="36162" cy="6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62" h="65722" extrusionOk="0">
                        <a:moveTo>
                          <a:pt x="0" y="60007"/>
                        </a:moveTo>
                        <a:lnTo>
                          <a:pt x="16178" y="65722"/>
                        </a:lnTo>
                        <a:lnTo>
                          <a:pt x="36163" y="5715"/>
                        </a:lnTo>
                        <a:lnTo>
                          <a:pt x="19984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6" name="Google Shape;2616;p48"/>
                  <p:cNvSpPr/>
                  <p:nvPr/>
                </p:nvSpPr>
                <p:spPr>
                  <a:xfrm>
                    <a:off x="8242929" y="4451032"/>
                    <a:ext cx="27954" cy="600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54" h="60046" extrusionOk="0">
                        <a:moveTo>
                          <a:pt x="20936" y="0"/>
                        </a:moveTo>
                        <a:lnTo>
                          <a:pt x="19985" y="0"/>
                        </a:lnTo>
                        <a:cubicBezTo>
                          <a:pt x="16178" y="0"/>
                          <a:pt x="12372" y="2858"/>
                          <a:pt x="11420" y="6668"/>
                        </a:cubicBezTo>
                        <a:cubicBezTo>
                          <a:pt x="4758" y="22860"/>
                          <a:pt x="1903" y="40005"/>
                          <a:pt x="0" y="57150"/>
                        </a:cubicBezTo>
                        <a:cubicBezTo>
                          <a:pt x="0" y="60008"/>
                          <a:pt x="3807" y="60960"/>
                          <a:pt x="4758" y="59055"/>
                        </a:cubicBezTo>
                        <a:cubicBezTo>
                          <a:pt x="14275" y="43815"/>
                          <a:pt x="22840" y="29528"/>
                          <a:pt x="27598" y="12383"/>
                        </a:cubicBezTo>
                        <a:cubicBezTo>
                          <a:pt x="28550" y="8573"/>
                          <a:pt x="27598" y="3810"/>
                          <a:pt x="24743" y="1905"/>
                        </a:cubicBezTo>
                        <a:cubicBezTo>
                          <a:pt x="23791" y="953"/>
                          <a:pt x="22840" y="0"/>
                          <a:pt x="209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7" name="Google Shape;2617;p48"/>
                <p:cNvGrpSpPr/>
                <p:nvPr/>
              </p:nvGrpSpPr>
              <p:grpSpPr>
                <a:xfrm>
                  <a:off x="8258156" y="4459605"/>
                  <a:ext cx="36162" cy="64769"/>
                  <a:chOff x="8258156" y="4459605"/>
                  <a:chExt cx="36162" cy="64769"/>
                </a:xfrm>
              </p:grpSpPr>
              <p:sp>
                <p:nvSpPr>
                  <p:cNvPr id="2618" name="Google Shape;2618;p48"/>
                  <p:cNvSpPr/>
                  <p:nvPr/>
                </p:nvSpPr>
                <p:spPr>
                  <a:xfrm>
                    <a:off x="8258156" y="4459605"/>
                    <a:ext cx="36162" cy="6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62" h="64769" extrusionOk="0">
                        <a:moveTo>
                          <a:pt x="0" y="59055"/>
                        </a:moveTo>
                        <a:lnTo>
                          <a:pt x="17130" y="64770"/>
                        </a:lnTo>
                        <a:lnTo>
                          <a:pt x="36163" y="4763"/>
                        </a:lnTo>
                        <a:lnTo>
                          <a:pt x="19984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9" name="Google Shape;2619;p48"/>
                  <p:cNvSpPr/>
                  <p:nvPr/>
                </p:nvSpPr>
                <p:spPr>
                  <a:xfrm>
                    <a:off x="8264818" y="4461509"/>
                    <a:ext cx="27954" cy="600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54" h="60046" extrusionOk="0">
                        <a:moveTo>
                          <a:pt x="20936" y="0"/>
                        </a:moveTo>
                        <a:lnTo>
                          <a:pt x="19984" y="0"/>
                        </a:lnTo>
                        <a:cubicBezTo>
                          <a:pt x="16178" y="0"/>
                          <a:pt x="12371" y="2858"/>
                          <a:pt x="11419" y="6668"/>
                        </a:cubicBezTo>
                        <a:cubicBezTo>
                          <a:pt x="4758" y="22860"/>
                          <a:pt x="1903" y="40005"/>
                          <a:pt x="0" y="57150"/>
                        </a:cubicBezTo>
                        <a:cubicBezTo>
                          <a:pt x="0" y="60008"/>
                          <a:pt x="3806" y="60960"/>
                          <a:pt x="4758" y="59055"/>
                        </a:cubicBezTo>
                        <a:cubicBezTo>
                          <a:pt x="14275" y="43815"/>
                          <a:pt x="22839" y="29528"/>
                          <a:pt x="27598" y="12383"/>
                        </a:cubicBezTo>
                        <a:cubicBezTo>
                          <a:pt x="28550" y="8572"/>
                          <a:pt x="27598" y="3810"/>
                          <a:pt x="24743" y="1905"/>
                        </a:cubicBezTo>
                        <a:cubicBezTo>
                          <a:pt x="22839" y="953"/>
                          <a:pt x="21888" y="0"/>
                          <a:pt x="2093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20" name="Google Shape;2620;p48"/>
              <p:cNvSpPr/>
              <p:nvPr/>
            </p:nvSpPr>
            <p:spPr>
              <a:xfrm>
                <a:off x="-627961" y="1233341"/>
                <a:ext cx="60481" cy="61032"/>
              </a:xfrm>
              <a:custGeom>
                <a:avLst/>
                <a:gdLst/>
                <a:ahLst/>
                <a:cxnLst/>
                <a:rect l="l" t="t" r="r" b="b"/>
                <a:pathLst>
                  <a:path w="12951" h="13069" extrusionOk="0">
                    <a:moveTo>
                      <a:pt x="12186" y="8916"/>
                    </a:moveTo>
                    <a:cubicBezTo>
                      <a:pt x="14089" y="5106"/>
                      <a:pt x="12186" y="1296"/>
                      <a:pt x="9331" y="344"/>
                    </a:cubicBezTo>
                    <a:cubicBezTo>
                      <a:pt x="6476" y="-609"/>
                      <a:pt x="2669" y="344"/>
                      <a:pt x="766" y="4154"/>
                    </a:cubicBezTo>
                    <a:cubicBezTo>
                      <a:pt x="-1137" y="7963"/>
                      <a:pt x="766" y="11773"/>
                      <a:pt x="3621" y="12726"/>
                    </a:cubicBezTo>
                    <a:cubicBezTo>
                      <a:pt x="6476" y="13679"/>
                      <a:pt x="10283" y="12726"/>
                      <a:pt x="12186" y="89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1" name="Google Shape;2621;p48"/>
              <p:cNvSpPr/>
              <p:nvPr/>
            </p:nvSpPr>
            <p:spPr>
              <a:xfrm>
                <a:off x="-711825" y="1261595"/>
                <a:ext cx="35646" cy="38168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8173" extrusionOk="0">
                    <a:moveTo>
                      <a:pt x="7295" y="5726"/>
                    </a:moveTo>
                    <a:cubicBezTo>
                      <a:pt x="9198" y="964"/>
                      <a:pt x="2537" y="-2846"/>
                      <a:pt x="633" y="2869"/>
                    </a:cubicBezTo>
                    <a:cubicBezTo>
                      <a:pt x="-2222" y="7632"/>
                      <a:pt x="5392" y="10489"/>
                      <a:pt x="7295" y="57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2" name="Google Shape;2622;p48"/>
              <p:cNvSpPr/>
              <p:nvPr/>
            </p:nvSpPr>
            <p:spPr>
              <a:xfrm>
                <a:off x="-450970" y="1078046"/>
                <a:ext cx="46107" cy="54508"/>
              </a:xfrm>
              <a:custGeom>
                <a:avLst/>
                <a:gdLst/>
                <a:ahLst/>
                <a:cxnLst/>
                <a:rect l="l" t="t" r="r" b="b"/>
                <a:pathLst>
                  <a:path w="9873" h="11672" extrusionOk="0">
                    <a:moveTo>
                      <a:pt x="0" y="5005"/>
                    </a:moveTo>
                    <a:cubicBezTo>
                      <a:pt x="0" y="5958"/>
                      <a:pt x="0" y="7863"/>
                      <a:pt x="0" y="8815"/>
                    </a:cubicBezTo>
                    <a:cubicBezTo>
                      <a:pt x="0" y="10720"/>
                      <a:pt x="2855" y="11673"/>
                      <a:pt x="3807" y="11673"/>
                    </a:cubicBezTo>
                    <a:cubicBezTo>
                      <a:pt x="5710" y="11673"/>
                      <a:pt x="7613" y="10720"/>
                      <a:pt x="8565" y="8815"/>
                    </a:cubicBezTo>
                    <a:cubicBezTo>
                      <a:pt x="8565" y="8815"/>
                      <a:pt x="8565" y="7863"/>
                      <a:pt x="9517" y="7863"/>
                    </a:cubicBezTo>
                    <a:cubicBezTo>
                      <a:pt x="10469" y="5005"/>
                      <a:pt x="9517" y="1195"/>
                      <a:pt x="6662" y="243"/>
                    </a:cubicBezTo>
                    <a:cubicBezTo>
                      <a:pt x="3807" y="-710"/>
                      <a:pt x="952" y="1195"/>
                      <a:pt x="0" y="5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3" name="Google Shape;2623;p48"/>
              <p:cNvSpPr/>
              <p:nvPr/>
            </p:nvSpPr>
            <p:spPr>
              <a:xfrm>
                <a:off x="-280440" y="1317145"/>
                <a:ext cx="35651" cy="38635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8273" extrusionOk="0">
                    <a:moveTo>
                      <a:pt x="616" y="2410"/>
                    </a:moveTo>
                    <a:lnTo>
                      <a:pt x="616" y="2410"/>
                    </a:lnTo>
                    <a:cubicBezTo>
                      <a:pt x="-1287" y="5267"/>
                      <a:pt x="1568" y="9077"/>
                      <a:pt x="4423" y="8125"/>
                    </a:cubicBezTo>
                    <a:cubicBezTo>
                      <a:pt x="7278" y="8125"/>
                      <a:pt x="8229" y="4315"/>
                      <a:pt x="7278" y="1457"/>
                    </a:cubicBezTo>
                    <a:lnTo>
                      <a:pt x="7278" y="1457"/>
                    </a:lnTo>
                    <a:cubicBezTo>
                      <a:pt x="5375" y="-1400"/>
                      <a:pt x="1568" y="505"/>
                      <a:pt x="616" y="2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4" name="Google Shape;2624;p48"/>
              <p:cNvSpPr/>
              <p:nvPr/>
            </p:nvSpPr>
            <p:spPr>
              <a:xfrm>
                <a:off x="-115512" y="1211040"/>
                <a:ext cx="49371" cy="55260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11833" extrusionOk="0">
                    <a:moveTo>
                      <a:pt x="10045" y="7974"/>
                    </a:moveTo>
                    <a:cubicBezTo>
                      <a:pt x="12900" y="1306"/>
                      <a:pt x="3383" y="-3456"/>
                      <a:pt x="528" y="3211"/>
                    </a:cubicBezTo>
                    <a:cubicBezTo>
                      <a:pt x="-2327" y="10831"/>
                      <a:pt x="7189" y="15594"/>
                      <a:pt x="10045" y="79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5" name="Google Shape;2625;p48"/>
              <p:cNvSpPr/>
              <p:nvPr/>
            </p:nvSpPr>
            <p:spPr>
              <a:xfrm>
                <a:off x="-271091" y="1228342"/>
                <a:ext cx="20903" cy="22098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4732" extrusionOk="0">
                    <a:moveTo>
                      <a:pt x="4325" y="3318"/>
                    </a:moveTo>
                    <a:cubicBezTo>
                      <a:pt x="5277" y="461"/>
                      <a:pt x="1470" y="-1444"/>
                      <a:pt x="519" y="1414"/>
                    </a:cubicBezTo>
                    <a:cubicBezTo>
                      <a:pt x="-1385" y="4271"/>
                      <a:pt x="2422" y="6176"/>
                      <a:pt x="4325" y="33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6" name="Google Shape;2626;p48"/>
              <p:cNvSpPr/>
              <p:nvPr/>
            </p:nvSpPr>
            <p:spPr>
              <a:xfrm>
                <a:off x="4552" y="1378124"/>
                <a:ext cx="16681" cy="1720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685" extrusionOk="0">
                    <a:moveTo>
                      <a:pt x="3381" y="2694"/>
                    </a:moveTo>
                    <a:cubicBezTo>
                      <a:pt x="4332" y="789"/>
                      <a:pt x="1477" y="-1116"/>
                      <a:pt x="525" y="789"/>
                    </a:cubicBezTo>
                    <a:cubicBezTo>
                      <a:pt x="-1377" y="3647"/>
                      <a:pt x="2429" y="4599"/>
                      <a:pt x="3381" y="269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7" name="Google Shape;2627;p48"/>
              <p:cNvSpPr/>
              <p:nvPr/>
            </p:nvSpPr>
            <p:spPr>
              <a:xfrm>
                <a:off x="163499" y="1583039"/>
                <a:ext cx="64927" cy="73702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5782" extrusionOk="0">
                    <a:moveTo>
                      <a:pt x="13138" y="11225"/>
                    </a:moveTo>
                    <a:cubicBezTo>
                      <a:pt x="15041" y="7415"/>
                      <a:pt x="13138" y="2653"/>
                      <a:pt x="10283" y="747"/>
                    </a:cubicBezTo>
                    <a:cubicBezTo>
                      <a:pt x="6476" y="-1158"/>
                      <a:pt x="2670" y="747"/>
                      <a:pt x="766" y="4557"/>
                    </a:cubicBezTo>
                    <a:cubicBezTo>
                      <a:pt x="-1137" y="8367"/>
                      <a:pt x="766" y="13130"/>
                      <a:pt x="3621" y="15035"/>
                    </a:cubicBezTo>
                    <a:cubicBezTo>
                      <a:pt x="7428" y="16940"/>
                      <a:pt x="11234" y="15035"/>
                      <a:pt x="13138" y="112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8" name="Google Shape;2628;p48"/>
              <p:cNvSpPr/>
              <p:nvPr/>
            </p:nvSpPr>
            <p:spPr>
              <a:xfrm>
                <a:off x="322703" y="1605943"/>
                <a:ext cx="39994" cy="37584"/>
              </a:xfrm>
              <a:custGeom>
                <a:avLst/>
                <a:gdLst/>
                <a:ahLst/>
                <a:cxnLst/>
                <a:rect l="l" t="t" r="r" b="b"/>
                <a:pathLst>
                  <a:path w="8564" h="8048" extrusionOk="0">
                    <a:moveTo>
                      <a:pt x="8565" y="5370"/>
                    </a:moveTo>
                    <a:cubicBezTo>
                      <a:pt x="5710" y="-345"/>
                      <a:pt x="2855" y="-1297"/>
                      <a:pt x="951" y="1560"/>
                    </a:cubicBezTo>
                    <a:cubicBezTo>
                      <a:pt x="951" y="2513"/>
                      <a:pt x="0" y="3465"/>
                      <a:pt x="0" y="3465"/>
                    </a:cubicBezTo>
                    <a:cubicBezTo>
                      <a:pt x="0" y="4418"/>
                      <a:pt x="951" y="5370"/>
                      <a:pt x="951" y="6323"/>
                    </a:cubicBezTo>
                    <a:cubicBezTo>
                      <a:pt x="3806" y="9180"/>
                      <a:pt x="7613" y="8228"/>
                      <a:pt x="8565" y="5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9" name="Google Shape;2629;p48"/>
              <p:cNvSpPr/>
              <p:nvPr/>
            </p:nvSpPr>
            <p:spPr>
              <a:xfrm>
                <a:off x="105595" y="1359158"/>
                <a:ext cx="21454" cy="19376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4149" extrusionOk="0">
                    <a:moveTo>
                      <a:pt x="2691" y="3896"/>
                    </a:moveTo>
                    <a:lnTo>
                      <a:pt x="2691" y="3896"/>
                    </a:lnTo>
                    <a:cubicBezTo>
                      <a:pt x="3643" y="3896"/>
                      <a:pt x="4595" y="2944"/>
                      <a:pt x="4595" y="1991"/>
                    </a:cubicBezTo>
                    <a:lnTo>
                      <a:pt x="4595" y="1991"/>
                    </a:lnTo>
                    <a:cubicBezTo>
                      <a:pt x="4595" y="86"/>
                      <a:pt x="1740" y="-867"/>
                      <a:pt x="788" y="1038"/>
                    </a:cubicBezTo>
                    <a:cubicBezTo>
                      <a:pt x="-1115" y="2944"/>
                      <a:pt x="788" y="4848"/>
                      <a:pt x="2691" y="38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30" name="Google Shape;2630;p48"/>
              <p:cNvGrpSpPr/>
              <p:nvPr/>
            </p:nvGrpSpPr>
            <p:grpSpPr>
              <a:xfrm>
                <a:off x="-963325" y="1534679"/>
                <a:ext cx="1056693" cy="805548"/>
                <a:chOff x="8130634" y="4438650"/>
                <a:chExt cx="226166" cy="172402"/>
              </a:xfrm>
            </p:grpSpPr>
            <p:sp>
              <p:nvSpPr>
                <p:cNvPr id="2631" name="Google Shape;2631;p48"/>
                <p:cNvSpPr/>
                <p:nvPr/>
              </p:nvSpPr>
              <p:spPr>
                <a:xfrm>
                  <a:off x="8130634" y="4438650"/>
                  <a:ext cx="226166" cy="172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6" h="172402" extrusionOk="0">
                      <a:moveTo>
                        <a:pt x="70423" y="153353"/>
                      </a:moveTo>
                      <a:cubicBezTo>
                        <a:pt x="67568" y="150495"/>
                        <a:pt x="65664" y="149543"/>
                        <a:pt x="63761" y="147638"/>
                      </a:cubicBezTo>
                      <a:cubicBezTo>
                        <a:pt x="61857" y="145732"/>
                        <a:pt x="59954" y="144780"/>
                        <a:pt x="58051" y="142875"/>
                      </a:cubicBezTo>
                      <a:cubicBezTo>
                        <a:pt x="56148" y="141922"/>
                        <a:pt x="55196" y="140970"/>
                        <a:pt x="54244" y="139065"/>
                      </a:cubicBezTo>
                      <a:lnTo>
                        <a:pt x="52341" y="138113"/>
                      </a:lnTo>
                      <a:lnTo>
                        <a:pt x="51390" y="137160"/>
                      </a:lnTo>
                      <a:cubicBezTo>
                        <a:pt x="50438" y="136207"/>
                        <a:pt x="49486" y="136207"/>
                        <a:pt x="49486" y="135255"/>
                      </a:cubicBezTo>
                      <a:cubicBezTo>
                        <a:pt x="48535" y="134303"/>
                        <a:pt x="48535" y="134303"/>
                        <a:pt x="47583" y="134303"/>
                      </a:cubicBezTo>
                      <a:cubicBezTo>
                        <a:pt x="46631" y="133350"/>
                        <a:pt x="45679" y="132397"/>
                        <a:pt x="44728" y="131445"/>
                      </a:cubicBezTo>
                      <a:cubicBezTo>
                        <a:pt x="43776" y="130493"/>
                        <a:pt x="42824" y="130493"/>
                        <a:pt x="41873" y="129540"/>
                      </a:cubicBezTo>
                      <a:cubicBezTo>
                        <a:pt x="41873" y="129540"/>
                        <a:pt x="40921" y="128588"/>
                        <a:pt x="40921" y="128588"/>
                      </a:cubicBezTo>
                      <a:lnTo>
                        <a:pt x="39970" y="128588"/>
                      </a:lnTo>
                      <a:lnTo>
                        <a:pt x="39018" y="128588"/>
                      </a:lnTo>
                      <a:cubicBezTo>
                        <a:pt x="37115" y="127635"/>
                        <a:pt x="35211" y="126682"/>
                        <a:pt x="33308" y="125730"/>
                      </a:cubicBezTo>
                      <a:cubicBezTo>
                        <a:pt x="30453" y="123825"/>
                        <a:pt x="28550" y="120015"/>
                        <a:pt x="26646" y="116205"/>
                      </a:cubicBezTo>
                      <a:cubicBezTo>
                        <a:pt x="24743" y="112395"/>
                        <a:pt x="22840" y="108585"/>
                        <a:pt x="20936" y="104775"/>
                      </a:cubicBezTo>
                      <a:cubicBezTo>
                        <a:pt x="17130" y="97155"/>
                        <a:pt x="12371" y="89535"/>
                        <a:pt x="9517" y="81915"/>
                      </a:cubicBezTo>
                      <a:cubicBezTo>
                        <a:pt x="6662" y="74295"/>
                        <a:pt x="3807" y="67628"/>
                        <a:pt x="2855" y="60960"/>
                      </a:cubicBezTo>
                      <a:cubicBezTo>
                        <a:pt x="952" y="54293"/>
                        <a:pt x="0" y="47625"/>
                        <a:pt x="0" y="40957"/>
                      </a:cubicBezTo>
                      <a:cubicBezTo>
                        <a:pt x="0" y="34290"/>
                        <a:pt x="952" y="28575"/>
                        <a:pt x="4758" y="22860"/>
                      </a:cubicBezTo>
                      <a:cubicBezTo>
                        <a:pt x="7613" y="17145"/>
                        <a:pt x="12371" y="12382"/>
                        <a:pt x="17130" y="6668"/>
                      </a:cubicBezTo>
                      <a:cubicBezTo>
                        <a:pt x="19985" y="3810"/>
                        <a:pt x="24743" y="1905"/>
                        <a:pt x="33308" y="953"/>
                      </a:cubicBezTo>
                      <a:cubicBezTo>
                        <a:pt x="35211" y="953"/>
                        <a:pt x="38066" y="953"/>
                        <a:pt x="39970" y="0"/>
                      </a:cubicBezTo>
                      <a:lnTo>
                        <a:pt x="48535" y="0"/>
                      </a:lnTo>
                      <a:cubicBezTo>
                        <a:pt x="49486" y="0"/>
                        <a:pt x="51390" y="0"/>
                        <a:pt x="54244" y="0"/>
                      </a:cubicBezTo>
                      <a:cubicBezTo>
                        <a:pt x="56148" y="0"/>
                        <a:pt x="59954" y="953"/>
                        <a:pt x="63761" y="953"/>
                      </a:cubicBezTo>
                      <a:lnTo>
                        <a:pt x="70423" y="1905"/>
                      </a:lnTo>
                      <a:lnTo>
                        <a:pt x="78036" y="3810"/>
                      </a:lnTo>
                      <a:cubicBezTo>
                        <a:pt x="80891" y="4763"/>
                        <a:pt x="84697" y="4763"/>
                        <a:pt x="87552" y="5715"/>
                      </a:cubicBezTo>
                      <a:lnTo>
                        <a:pt x="92310" y="6668"/>
                      </a:lnTo>
                      <a:lnTo>
                        <a:pt x="98972" y="8572"/>
                      </a:lnTo>
                      <a:lnTo>
                        <a:pt x="154168" y="23813"/>
                      </a:lnTo>
                      <a:lnTo>
                        <a:pt x="160830" y="25718"/>
                      </a:lnTo>
                      <a:lnTo>
                        <a:pt x="165588" y="27622"/>
                      </a:lnTo>
                      <a:cubicBezTo>
                        <a:pt x="168443" y="28575"/>
                        <a:pt x="172250" y="29528"/>
                        <a:pt x="175104" y="30480"/>
                      </a:cubicBezTo>
                      <a:lnTo>
                        <a:pt x="182718" y="33338"/>
                      </a:lnTo>
                      <a:lnTo>
                        <a:pt x="188427" y="35243"/>
                      </a:lnTo>
                      <a:cubicBezTo>
                        <a:pt x="192234" y="37147"/>
                        <a:pt x="195089" y="38100"/>
                        <a:pt x="196992" y="39053"/>
                      </a:cubicBezTo>
                      <a:cubicBezTo>
                        <a:pt x="198896" y="40005"/>
                        <a:pt x="200799" y="40957"/>
                        <a:pt x="201751" y="41910"/>
                      </a:cubicBezTo>
                      <a:lnTo>
                        <a:pt x="208412" y="46672"/>
                      </a:lnTo>
                      <a:cubicBezTo>
                        <a:pt x="210316" y="47625"/>
                        <a:pt x="212219" y="49530"/>
                        <a:pt x="214122" y="50482"/>
                      </a:cubicBezTo>
                      <a:cubicBezTo>
                        <a:pt x="220784" y="55245"/>
                        <a:pt x="223639" y="60007"/>
                        <a:pt x="224591" y="62865"/>
                      </a:cubicBezTo>
                      <a:cubicBezTo>
                        <a:pt x="226493" y="69532"/>
                        <a:pt x="226493" y="76200"/>
                        <a:pt x="225542" y="82868"/>
                      </a:cubicBezTo>
                      <a:cubicBezTo>
                        <a:pt x="224591" y="89535"/>
                        <a:pt x="222687" y="95250"/>
                        <a:pt x="218880" y="100965"/>
                      </a:cubicBezTo>
                      <a:cubicBezTo>
                        <a:pt x="215074" y="106680"/>
                        <a:pt x="210316" y="111443"/>
                        <a:pt x="204605" y="117157"/>
                      </a:cubicBezTo>
                      <a:cubicBezTo>
                        <a:pt x="198896" y="121920"/>
                        <a:pt x="193186" y="127635"/>
                        <a:pt x="186524" y="131445"/>
                      </a:cubicBezTo>
                      <a:cubicBezTo>
                        <a:pt x="179863" y="136207"/>
                        <a:pt x="172250" y="140970"/>
                        <a:pt x="164636" y="144780"/>
                      </a:cubicBezTo>
                      <a:cubicBezTo>
                        <a:pt x="160830" y="146685"/>
                        <a:pt x="157023" y="149543"/>
                        <a:pt x="153217" y="151447"/>
                      </a:cubicBezTo>
                      <a:cubicBezTo>
                        <a:pt x="149410" y="153353"/>
                        <a:pt x="145603" y="155257"/>
                        <a:pt x="140845" y="159068"/>
                      </a:cubicBezTo>
                      <a:cubicBezTo>
                        <a:pt x="139893" y="160020"/>
                        <a:pt x="137990" y="160972"/>
                        <a:pt x="137038" y="161925"/>
                      </a:cubicBezTo>
                      <a:cubicBezTo>
                        <a:pt x="135135" y="162878"/>
                        <a:pt x="134183" y="163830"/>
                        <a:pt x="132280" y="164782"/>
                      </a:cubicBezTo>
                      <a:lnTo>
                        <a:pt x="131328" y="165735"/>
                      </a:lnTo>
                      <a:lnTo>
                        <a:pt x="130377" y="166688"/>
                      </a:lnTo>
                      <a:cubicBezTo>
                        <a:pt x="129425" y="166688"/>
                        <a:pt x="128473" y="167640"/>
                        <a:pt x="127522" y="167640"/>
                      </a:cubicBezTo>
                      <a:cubicBezTo>
                        <a:pt x="125618" y="168593"/>
                        <a:pt x="123715" y="168593"/>
                        <a:pt x="121812" y="169545"/>
                      </a:cubicBezTo>
                      <a:cubicBezTo>
                        <a:pt x="120860" y="169545"/>
                        <a:pt x="119909" y="169545"/>
                        <a:pt x="118957" y="170497"/>
                      </a:cubicBezTo>
                      <a:cubicBezTo>
                        <a:pt x="118005" y="170497"/>
                        <a:pt x="117053" y="170497"/>
                        <a:pt x="116102" y="171450"/>
                      </a:cubicBezTo>
                      <a:cubicBezTo>
                        <a:pt x="115150" y="171450"/>
                        <a:pt x="115150" y="172403"/>
                        <a:pt x="113247" y="172403"/>
                      </a:cubicBezTo>
                      <a:cubicBezTo>
                        <a:pt x="112295" y="172403"/>
                        <a:pt x="110392" y="172403"/>
                        <a:pt x="109440" y="172403"/>
                      </a:cubicBezTo>
                      <a:cubicBezTo>
                        <a:pt x="108489" y="172403"/>
                        <a:pt x="108489" y="172403"/>
                        <a:pt x="107537" y="172403"/>
                      </a:cubicBezTo>
                      <a:lnTo>
                        <a:pt x="105634" y="172403"/>
                      </a:lnTo>
                      <a:cubicBezTo>
                        <a:pt x="103730" y="172403"/>
                        <a:pt x="101827" y="171450"/>
                        <a:pt x="99924" y="171450"/>
                      </a:cubicBezTo>
                      <a:cubicBezTo>
                        <a:pt x="98020" y="170497"/>
                        <a:pt x="96117" y="170497"/>
                        <a:pt x="93262" y="168593"/>
                      </a:cubicBezTo>
                      <a:cubicBezTo>
                        <a:pt x="90407" y="167640"/>
                        <a:pt x="88504" y="166688"/>
                        <a:pt x="84697" y="164782"/>
                      </a:cubicBezTo>
                      <a:lnTo>
                        <a:pt x="70423" y="15335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2" name="Google Shape;2632;p48"/>
                <p:cNvSpPr/>
                <p:nvPr/>
              </p:nvSpPr>
              <p:spPr>
                <a:xfrm>
                  <a:off x="8130634" y="4438650"/>
                  <a:ext cx="226166" cy="172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6" h="172402" extrusionOk="0">
                      <a:moveTo>
                        <a:pt x="70423" y="153353"/>
                      </a:moveTo>
                      <a:cubicBezTo>
                        <a:pt x="67568" y="150495"/>
                        <a:pt x="65664" y="149543"/>
                        <a:pt x="63761" y="147638"/>
                      </a:cubicBezTo>
                      <a:cubicBezTo>
                        <a:pt x="61857" y="145732"/>
                        <a:pt x="59954" y="144780"/>
                        <a:pt x="58051" y="142875"/>
                      </a:cubicBezTo>
                      <a:cubicBezTo>
                        <a:pt x="56148" y="141922"/>
                        <a:pt x="55196" y="140970"/>
                        <a:pt x="54244" y="139065"/>
                      </a:cubicBezTo>
                      <a:lnTo>
                        <a:pt x="52341" y="138113"/>
                      </a:lnTo>
                      <a:lnTo>
                        <a:pt x="51390" y="137160"/>
                      </a:lnTo>
                      <a:cubicBezTo>
                        <a:pt x="50438" y="136207"/>
                        <a:pt x="49486" y="136207"/>
                        <a:pt x="49486" y="135255"/>
                      </a:cubicBezTo>
                      <a:cubicBezTo>
                        <a:pt x="48535" y="134303"/>
                        <a:pt x="48535" y="134303"/>
                        <a:pt x="47583" y="134303"/>
                      </a:cubicBezTo>
                      <a:cubicBezTo>
                        <a:pt x="46631" y="133350"/>
                        <a:pt x="45679" y="132397"/>
                        <a:pt x="44728" y="131445"/>
                      </a:cubicBezTo>
                      <a:cubicBezTo>
                        <a:pt x="43776" y="130493"/>
                        <a:pt x="42824" y="130493"/>
                        <a:pt x="41873" y="129540"/>
                      </a:cubicBezTo>
                      <a:cubicBezTo>
                        <a:pt x="41873" y="129540"/>
                        <a:pt x="40921" y="128588"/>
                        <a:pt x="40921" y="128588"/>
                      </a:cubicBezTo>
                      <a:lnTo>
                        <a:pt x="39970" y="128588"/>
                      </a:lnTo>
                      <a:lnTo>
                        <a:pt x="39018" y="128588"/>
                      </a:lnTo>
                      <a:cubicBezTo>
                        <a:pt x="37115" y="127635"/>
                        <a:pt x="35211" y="126682"/>
                        <a:pt x="33308" y="125730"/>
                      </a:cubicBezTo>
                      <a:cubicBezTo>
                        <a:pt x="30453" y="123825"/>
                        <a:pt x="28550" y="120015"/>
                        <a:pt x="26646" y="116205"/>
                      </a:cubicBezTo>
                      <a:cubicBezTo>
                        <a:pt x="24743" y="112395"/>
                        <a:pt x="22840" y="108585"/>
                        <a:pt x="20936" y="104775"/>
                      </a:cubicBezTo>
                      <a:cubicBezTo>
                        <a:pt x="17130" y="97155"/>
                        <a:pt x="12371" y="89535"/>
                        <a:pt x="9517" y="81915"/>
                      </a:cubicBezTo>
                      <a:cubicBezTo>
                        <a:pt x="6662" y="74295"/>
                        <a:pt x="3807" y="67628"/>
                        <a:pt x="2855" y="60960"/>
                      </a:cubicBezTo>
                      <a:cubicBezTo>
                        <a:pt x="952" y="54293"/>
                        <a:pt x="0" y="47625"/>
                        <a:pt x="0" y="40957"/>
                      </a:cubicBezTo>
                      <a:cubicBezTo>
                        <a:pt x="0" y="34290"/>
                        <a:pt x="952" y="28575"/>
                        <a:pt x="4758" y="22860"/>
                      </a:cubicBezTo>
                      <a:cubicBezTo>
                        <a:pt x="7613" y="17145"/>
                        <a:pt x="12371" y="12382"/>
                        <a:pt x="17130" y="6668"/>
                      </a:cubicBezTo>
                      <a:cubicBezTo>
                        <a:pt x="19985" y="3810"/>
                        <a:pt x="24743" y="1905"/>
                        <a:pt x="33308" y="953"/>
                      </a:cubicBezTo>
                      <a:cubicBezTo>
                        <a:pt x="35211" y="953"/>
                        <a:pt x="38066" y="953"/>
                        <a:pt x="39970" y="0"/>
                      </a:cubicBezTo>
                      <a:lnTo>
                        <a:pt x="48535" y="0"/>
                      </a:lnTo>
                      <a:cubicBezTo>
                        <a:pt x="49486" y="0"/>
                        <a:pt x="51390" y="0"/>
                        <a:pt x="54244" y="0"/>
                      </a:cubicBezTo>
                      <a:cubicBezTo>
                        <a:pt x="56148" y="0"/>
                        <a:pt x="59954" y="953"/>
                        <a:pt x="63761" y="953"/>
                      </a:cubicBezTo>
                      <a:lnTo>
                        <a:pt x="70423" y="1905"/>
                      </a:lnTo>
                      <a:lnTo>
                        <a:pt x="78036" y="3810"/>
                      </a:lnTo>
                      <a:cubicBezTo>
                        <a:pt x="80891" y="4763"/>
                        <a:pt x="84697" y="4763"/>
                        <a:pt x="87552" y="5715"/>
                      </a:cubicBezTo>
                      <a:lnTo>
                        <a:pt x="92310" y="6668"/>
                      </a:lnTo>
                      <a:lnTo>
                        <a:pt x="98972" y="8572"/>
                      </a:lnTo>
                      <a:lnTo>
                        <a:pt x="154168" y="23813"/>
                      </a:lnTo>
                      <a:lnTo>
                        <a:pt x="160830" y="25718"/>
                      </a:lnTo>
                      <a:lnTo>
                        <a:pt x="165588" y="27622"/>
                      </a:lnTo>
                      <a:cubicBezTo>
                        <a:pt x="168443" y="28575"/>
                        <a:pt x="172250" y="29528"/>
                        <a:pt x="175104" y="30480"/>
                      </a:cubicBezTo>
                      <a:lnTo>
                        <a:pt x="182718" y="33338"/>
                      </a:lnTo>
                      <a:lnTo>
                        <a:pt x="188427" y="35243"/>
                      </a:lnTo>
                      <a:cubicBezTo>
                        <a:pt x="192234" y="37147"/>
                        <a:pt x="195089" y="38100"/>
                        <a:pt x="196992" y="39053"/>
                      </a:cubicBezTo>
                      <a:cubicBezTo>
                        <a:pt x="198896" y="40005"/>
                        <a:pt x="200799" y="40957"/>
                        <a:pt x="201751" y="41910"/>
                      </a:cubicBezTo>
                      <a:lnTo>
                        <a:pt x="208412" y="46672"/>
                      </a:lnTo>
                      <a:cubicBezTo>
                        <a:pt x="210316" y="47625"/>
                        <a:pt x="212219" y="49530"/>
                        <a:pt x="214122" y="50482"/>
                      </a:cubicBezTo>
                      <a:cubicBezTo>
                        <a:pt x="220784" y="55245"/>
                        <a:pt x="223639" y="60007"/>
                        <a:pt x="224591" y="62865"/>
                      </a:cubicBezTo>
                      <a:cubicBezTo>
                        <a:pt x="226493" y="69532"/>
                        <a:pt x="226493" y="76200"/>
                        <a:pt x="225542" y="82868"/>
                      </a:cubicBezTo>
                      <a:cubicBezTo>
                        <a:pt x="224591" y="89535"/>
                        <a:pt x="222687" y="95250"/>
                        <a:pt x="218880" y="100965"/>
                      </a:cubicBezTo>
                      <a:cubicBezTo>
                        <a:pt x="215074" y="106680"/>
                        <a:pt x="210316" y="111443"/>
                        <a:pt x="204605" y="117157"/>
                      </a:cubicBezTo>
                      <a:cubicBezTo>
                        <a:pt x="198896" y="121920"/>
                        <a:pt x="193186" y="127635"/>
                        <a:pt x="186524" y="131445"/>
                      </a:cubicBezTo>
                      <a:cubicBezTo>
                        <a:pt x="179863" y="136207"/>
                        <a:pt x="172250" y="140970"/>
                        <a:pt x="164636" y="144780"/>
                      </a:cubicBezTo>
                      <a:cubicBezTo>
                        <a:pt x="160830" y="146685"/>
                        <a:pt x="157023" y="149543"/>
                        <a:pt x="153217" y="151447"/>
                      </a:cubicBezTo>
                      <a:cubicBezTo>
                        <a:pt x="149410" y="153353"/>
                        <a:pt x="145603" y="155257"/>
                        <a:pt x="140845" y="159068"/>
                      </a:cubicBezTo>
                      <a:cubicBezTo>
                        <a:pt x="139893" y="160020"/>
                        <a:pt x="137990" y="160972"/>
                        <a:pt x="137038" y="161925"/>
                      </a:cubicBezTo>
                      <a:cubicBezTo>
                        <a:pt x="135135" y="162878"/>
                        <a:pt x="134183" y="163830"/>
                        <a:pt x="132280" y="164782"/>
                      </a:cubicBezTo>
                      <a:lnTo>
                        <a:pt x="131328" y="165735"/>
                      </a:lnTo>
                      <a:lnTo>
                        <a:pt x="130377" y="166688"/>
                      </a:lnTo>
                      <a:cubicBezTo>
                        <a:pt x="129425" y="166688"/>
                        <a:pt x="128473" y="167640"/>
                        <a:pt x="127522" y="167640"/>
                      </a:cubicBezTo>
                      <a:cubicBezTo>
                        <a:pt x="125618" y="168593"/>
                        <a:pt x="123715" y="168593"/>
                        <a:pt x="121812" y="169545"/>
                      </a:cubicBezTo>
                      <a:cubicBezTo>
                        <a:pt x="120860" y="169545"/>
                        <a:pt x="119909" y="169545"/>
                        <a:pt x="118957" y="170497"/>
                      </a:cubicBezTo>
                      <a:cubicBezTo>
                        <a:pt x="118005" y="170497"/>
                        <a:pt x="117053" y="170497"/>
                        <a:pt x="116102" y="171450"/>
                      </a:cubicBezTo>
                      <a:cubicBezTo>
                        <a:pt x="115150" y="171450"/>
                        <a:pt x="115150" y="172403"/>
                        <a:pt x="113247" y="172403"/>
                      </a:cubicBezTo>
                      <a:cubicBezTo>
                        <a:pt x="112295" y="172403"/>
                        <a:pt x="110392" y="172403"/>
                        <a:pt x="109440" y="172403"/>
                      </a:cubicBezTo>
                      <a:cubicBezTo>
                        <a:pt x="108489" y="172403"/>
                        <a:pt x="108489" y="172403"/>
                        <a:pt x="107537" y="172403"/>
                      </a:cubicBezTo>
                      <a:lnTo>
                        <a:pt x="105634" y="172403"/>
                      </a:lnTo>
                      <a:cubicBezTo>
                        <a:pt x="103730" y="172403"/>
                        <a:pt x="101827" y="171450"/>
                        <a:pt x="99924" y="171450"/>
                      </a:cubicBezTo>
                      <a:cubicBezTo>
                        <a:pt x="98020" y="170497"/>
                        <a:pt x="96117" y="170497"/>
                        <a:pt x="93262" y="168593"/>
                      </a:cubicBezTo>
                      <a:cubicBezTo>
                        <a:pt x="90407" y="167640"/>
                        <a:pt x="88504" y="166688"/>
                        <a:pt x="84697" y="164782"/>
                      </a:cubicBezTo>
                      <a:lnTo>
                        <a:pt x="70423" y="15335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33" name="Google Shape;2633;p48"/>
              <p:cNvSpPr/>
              <p:nvPr/>
            </p:nvSpPr>
            <p:spPr>
              <a:xfrm>
                <a:off x="-860044" y="1731550"/>
                <a:ext cx="392934" cy="446657"/>
              </a:xfrm>
              <a:custGeom>
                <a:avLst/>
                <a:gdLst/>
                <a:ahLst/>
                <a:cxnLst/>
                <a:rect l="l" t="t" r="r" b="b"/>
                <a:pathLst>
                  <a:path w="84140" h="95644" extrusionOk="0">
                    <a:moveTo>
                      <a:pt x="83746" y="92787"/>
                    </a:moveTo>
                    <a:cubicBezTo>
                      <a:pt x="46631" y="71832"/>
                      <a:pt x="19033" y="42305"/>
                      <a:pt x="1903" y="394"/>
                    </a:cubicBezTo>
                    <a:cubicBezTo>
                      <a:pt x="1903" y="-558"/>
                      <a:pt x="0" y="394"/>
                      <a:pt x="0" y="1347"/>
                    </a:cubicBezTo>
                    <a:cubicBezTo>
                      <a:pt x="11420" y="46115"/>
                      <a:pt x="41873" y="81357"/>
                      <a:pt x="82794" y="95644"/>
                    </a:cubicBezTo>
                    <a:cubicBezTo>
                      <a:pt x="83746" y="95644"/>
                      <a:pt x="84697" y="93740"/>
                      <a:pt x="83746" y="927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4" name="Google Shape;2634;p48"/>
              <p:cNvSpPr/>
              <p:nvPr/>
            </p:nvSpPr>
            <p:spPr>
              <a:xfrm>
                <a:off x="-585327" y="1722266"/>
                <a:ext cx="90738" cy="416302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89144" extrusionOk="0">
                    <a:moveTo>
                      <a:pt x="19239" y="87154"/>
                    </a:moveTo>
                    <a:cubicBezTo>
                      <a:pt x="9722" y="61436"/>
                      <a:pt x="4964" y="30004"/>
                      <a:pt x="4013" y="1429"/>
                    </a:cubicBezTo>
                    <a:cubicBezTo>
                      <a:pt x="4013" y="-476"/>
                      <a:pt x="2109" y="-476"/>
                      <a:pt x="1158" y="1429"/>
                    </a:cubicBezTo>
                    <a:cubicBezTo>
                      <a:pt x="-2649" y="33814"/>
                      <a:pt x="3061" y="60484"/>
                      <a:pt x="16384" y="88106"/>
                    </a:cubicBezTo>
                    <a:cubicBezTo>
                      <a:pt x="17335" y="90011"/>
                      <a:pt x="20191" y="89059"/>
                      <a:pt x="19239" y="871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5" name="Google Shape;2635;p48"/>
              <p:cNvSpPr/>
              <p:nvPr/>
            </p:nvSpPr>
            <p:spPr>
              <a:xfrm>
                <a:off x="-513219" y="1740068"/>
                <a:ext cx="137770" cy="408849"/>
              </a:xfrm>
              <a:custGeom>
                <a:avLst/>
                <a:gdLst/>
                <a:ahLst/>
                <a:cxnLst/>
                <a:rect l="l" t="t" r="r" b="b"/>
                <a:pathLst>
                  <a:path w="29501" h="87548" extrusionOk="0">
                    <a:moveTo>
                      <a:pt x="1903" y="87154"/>
                    </a:moveTo>
                    <a:cubicBezTo>
                      <a:pt x="19984" y="63341"/>
                      <a:pt x="26646" y="30004"/>
                      <a:pt x="29501" y="1429"/>
                    </a:cubicBezTo>
                    <a:cubicBezTo>
                      <a:pt x="29501" y="-476"/>
                      <a:pt x="27598" y="-476"/>
                      <a:pt x="26646" y="1429"/>
                    </a:cubicBezTo>
                    <a:cubicBezTo>
                      <a:pt x="19033" y="30004"/>
                      <a:pt x="6661" y="57626"/>
                      <a:pt x="0" y="86201"/>
                    </a:cubicBezTo>
                    <a:cubicBezTo>
                      <a:pt x="0" y="87154"/>
                      <a:pt x="951" y="88106"/>
                      <a:pt x="1903" y="871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6" name="Google Shape;2636;p48"/>
              <p:cNvSpPr/>
              <p:nvPr/>
            </p:nvSpPr>
            <p:spPr>
              <a:xfrm>
                <a:off x="-516555" y="2003655"/>
                <a:ext cx="297862" cy="145909"/>
              </a:xfrm>
              <a:custGeom>
                <a:avLst/>
                <a:gdLst/>
                <a:ahLst/>
                <a:cxnLst/>
                <a:rect l="l" t="t" r="r" b="b"/>
                <a:pathLst>
                  <a:path w="63782" h="31244" extrusionOk="0">
                    <a:moveTo>
                      <a:pt x="714" y="27882"/>
                    </a:moveTo>
                    <a:cubicBezTo>
                      <a:pt x="22602" y="39312"/>
                      <a:pt x="49248" y="19310"/>
                      <a:pt x="63523" y="2165"/>
                    </a:cubicBezTo>
                    <a:cubicBezTo>
                      <a:pt x="64474" y="1212"/>
                      <a:pt x="62571" y="-693"/>
                      <a:pt x="61619" y="260"/>
                    </a:cubicBezTo>
                    <a:cubicBezTo>
                      <a:pt x="52103" y="7880"/>
                      <a:pt x="41635" y="12642"/>
                      <a:pt x="31166" y="16452"/>
                    </a:cubicBezTo>
                    <a:cubicBezTo>
                      <a:pt x="21650" y="20262"/>
                      <a:pt x="11182" y="21215"/>
                      <a:pt x="714" y="25025"/>
                    </a:cubicBezTo>
                    <a:cubicBezTo>
                      <a:pt x="-238" y="25977"/>
                      <a:pt x="-238" y="27882"/>
                      <a:pt x="714" y="278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7" name="Google Shape;2637;p48"/>
              <p:cNvSpPr/>
              <p:nvPr/>
            </p:nvSpPr>
            <p:spPr>
              <a:xfrm>
                <a:off x="-513219" y="1955912"/>
                <a:ext cx="655136" cy="232272"/>
              </a:xfrm>
              <a:custGeom>
                <a:avLst/>
                <a:gdLst/>
                <a:ahLst/>
                <a:cxnLst/>
                <a:rect l="l" t="t" r="r" b="b"/>
                <a:pathLst>
                  <a:path w="140286" h="49737" extrusionOk="0">
                    <a:moveTo>
                      <a:pt x="0" y="44768"/>
                    </a:moveTo>
                    <a:cubicBezTo>
                      <a:pt x="46631" y="62865"/>
                      <a:pt x="98972" y="27623"/>
                      <a:pt x="139893" y="1905"/>
                    </a:cubicBezTo>
                    <a:cubicBezTo>
                      <a:pt x="140845" y="953"/>
                      <a:pt x="139893" y="0"/>
                      <a:pt x="138941" y="0"/>
                    </a:cubicBezTo>
                    <a:cubicBezTo>
                      <a:pt x="117053" y="11430"/>
                      <a:pt x="94213" y="21908"/>
                      <a:pt x="70422" y="30480"/>
                    </a:cubicBezTo>
                    <a:cubicBezTo>
                      <a:pt x="46631" y="39053"/>
                      <a:pt x="23791" y="40958"/>
                      <a:pt x="0" y="42863"/>
                    </a:cubicBezTo>
                    <a:cubicBezTo>
                      <a:pt x="0" y="42863"/>
                      <a:pt x="0" y="43815"/>
                      <a:pt x="0" y="4476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8" name="Google Shape;2638;p48"/>
              <p:cNvSpPr/>
              <p:nvPr/>
            </p:nvSpPr>
            <p:spPr>
              <a:xfrm>
                <a:off x="-1332204" y="1213631"/>
                <a:ext cx="765091" cy="1058666"/>
              </a:xfrm>
              <a:custGeom>
                <a:avLst/>
                <a:gdLst/>
                <a:ahLst/>
                <a:cxnLst/>
                <a:rect l="l" t="t" r="r" b="b"/>
                <a:pathLst>
                  <a:path w="163831" h="226695" extrusionOk="0">
                    <a:moveTo>
                      <a:pt x="160025" y="224790"/>
                    </a:moveTo>
                    <a:cubicBezTo>
                      <a:pt x="159073" y="225743"/>
                      <a:pt x="158121" y="225743"/>
                      <a:pt x="157170" y="225743"/>
                    </a:cubicBezTo>
                    <a:cubicBezTo>
                      <a:pt x="156219" y="225743"/>
                      <a:pt x="155267" y="226695"/>
                      <a:pt x="154315" y="226695"/>
                    </a:cubicBezTo>
                    <a:cubicBezTo>
                      <a:pt x="153363" y="226695"/>
                      <a:pt x="152412" y="226695"/>
                      <a:pt x="151460" y="226695"/>
                    </a:cubicBezTo>
                    <a:lnTo>
                      <a:pt x="150508" y="226695"/>
                    </a:lnTo>
                    <a:lnTo>
                      <a:pt x="149557" y="226695"/>
                    </a:lnTo>
                    <a:cubicBezTo>
                      <a:pt x="148605" y="226695"/>
                      <a:pt x="147653" y="226695"/>
                      <a:pt x="147653" y="226695"/>
                    </a:cubicBezTo>
                    <a:cubicBezTo>
                      <a:pt x="146702" y="226695"/>
                      <a:pt x="146702" y="226695"/>
                      <a:pt x="145750" y="225743"/>
                    </a:cubicBezTo>
                    <a:cubicBezTo>
                      <a:pt x="143847" y="225743"/>
                      <a:pt x="142895" y="224790"/>
                      <a:pt x="141944" y="224790"/>
                    </a:cubicBezTo>
                    <a:cubicBezTo>
                      <a:pt x="136234" y="222885"/>
                      <a:pt x="131475" y="220980"/>
                      <a:pt x="125766" y="218123"/>
                    </a:cubicBezTo>
                    <a:cubicBezTo>
                      <a:pt x="121007" y="215265"/>
                      <a:pt x="116249" y="212408"/>
                      <a:pt x="111491" y="208598"/>
                    </a:cubicBezTo>
                    <a:cubicBezTo>
                      <a:pt x="106732" y="205740"/>
                      <a:pt x="101974" y="201930"/>
                      <a:pt x="97216" y="199073"/>
                    </a:cubicBezTo>
                    <a:cubicBezTo>
                      <a:pt x="92458" y="195263"/>
                      <a:pt x="87699" y="191453"/>
                      <a:pt x="82941" y="188595"/>
                    </a:cubicBezTo>
                    <a:cubicBezTo>
                      <a:pt x="78183" y="184785"/>
                      <a:pt x="74376" y="180975"/>
                      <a:pt x="69618" y="177165"/>
                    </a:cubicBezTo>
                    <a:cubicBezTo>
                      <a:pt x="65812" y="173355"/>
                      <a:pt x="61053" y="168593"/>
                      <a:pt x="57246" y="164783"/>
                    </a:cubicBezTo>
                    <a:cubicBezTo>
                      <a:pt x="53440" y="160020"/>
                      <a:pt x="49633" y="156210"/>
                      <a:pt x="45826" y="151448"/>
                    </a:cubicBezTo>
                    <a:cubicBezTo>
                      <a:pt x="42020" y="146685"/>
                      <a:pt x="38213" y="141923"/>
                      <a:pt x="35358" y="137160"/>
                    </a:cubicBezTo>
                    <a:cubicBezTo>
                      <a:pt x="31552" y="132398"/>
                      <a:pt x="28697" y="126683"/>
                      <a:pt x="25842" y="121920"/>
                    </a:cubicBezTo>
                    <a:cubicBezTo>
                      <a:pt x="22987" y="116205"/>
                      <a:pt x="20132" y="111443"/>
                      <a:pt x="17277" y="105728"/>
                    </a:cubicBezTo>
                    <a:cubicBezTo>
                      <a:pt x="14422" y="100013"/>
                      <a:pt x="12519" y="94298"/>
                      <a:pt x="10615" y="88583"/>
                    </a:cubicBezTo>
                    <a:cubicBezTo>
                      <a:pt x="8712" y="82868"/>
                      <a:pt x="6809" y="76200"/>
                      <a:pt x="4905" y="70485"/>
                    </a:cubicBezTo>
                    <a:cubicBezTo>
                      <a:pt x="3002" y="64770"/>
                      <a:pt x="2051" y="58103"/>
                      <a:pt x="1099" y="51435"/>
                    </a:cubicBezTo>
                    <a:cubicBezTo>
                      <a:pt x="147" y="44768"/>
                      <a:pt x="-804" y="38100"/>
                      <a:pt x="1099" y="31433"/>
                    </a:cubicBezTo>
                    <a:cubicBezTo>
                      <a:pt x="1099" y="29528"/>
                      <a:pt x="2051" y="27623"/>
                      <a:pt x="2051" y="25718"/>
                    </a:cubicBezTo>
                    <a:lnTo>
                      <a:pt x="3954" y="20003"/>
                    </a:lnTo>
                    <a:cubicBezTo>
                      <a:pt x="3954" y="19050"/>
                      <a:pt x="4905" y="18098"/>
                      <a:pt x="4905" y="17145"/>
                    </a:cubicBezTo>
                    <a:cubicBezTo>
                      <a:pt x="5857" y="16193"/>
                      <a:pt x="5857" y="15240"/>
                      <a:pt x="7760" y="14288"/>
                    </a:cubicBezTo>
                    <a:lnTo>
                      <a:pt x="9664" y="12383"/>
                    </a:lnTo>
                    <a:lnTo>
                      <a:pt x="12519" y="10478"/>
                    </a:lnTo>
                    <a:cubicBezTo>
                      <a:pt x="13471" y="9525"/>
                      <a:pt x="14422" y="8573"/>
                      <a:pt x="15373" y="8573"/>
                    </a:cubicBezTo>
                    <a:lnTo>
                      <a:pt x="17277" y="7620"/>
                    </a:lnTo>
                    <a:lnTo>
                      <a:pt x="19180" y="6668"/>
                    </a:lnTo>
                    <a:lnTo>
                      <a:pt x="38213" y="0"/>
                    </a:lnTo>
                    <a:lnTo>
                      <a:pt x="40117" y="0"/>
                    </a:lnTo>
                    <a:lnTo>
                      <a:pt x="42020" y="0"/>
                    </a:lnTo>
                    <a:cubicBezTo>
                      <a:pt x="42972" y="0"/>
                      <a:pt x="44875" y="0"/>
                      <a:pt x="45826" y="0"/>
                    </a:cubicBezTo>
                    <a:lnTo>
                      <a:pt x="48681" y="0"/>
                    </a:lnTo>
                    <a:lnTo>
                      <a:pt x="50585" y="0"/>
                    </a:lnTo>
                    <a:cubicBezTo>
                      <a:pt x="52488" y="0"/>
                      <a:pt x="53440" y="953"/>
                      <a:pt x="54392" y="953"/>
                    </a:cubicBezTo>
                    <a:cubicBezTo>
                      <a:pt x="55343" y="953"/>
                      <a:pt x="56295" y="1905"/>
                      <a:pt x="56295" y="1905"/>
                    </a:cubicBezTo>
                    <a:lnTo>
                      <a:pt x="60101" y="4763"/>
                    </a:lnTo>
                    <a:cubicBezTo>
                      <a:pt x="61053" y="5715"/>
                      <a:pt x="62005" y="6668"/>
                      <a:pt x="62956" y="7620"/>
                    </a:cubicBezTo>
                    <a:cubicBezTo>
                      <a:pt x="66763" y="11430"/>
                      <a:pt x="69618" y="16193"/>
                      <a:pt x="71521" y="20955"/>
                    </a:cubicBezTo>
                    <a:cubicBezTo>
                      <a:pt x="73425" y="25718"/>
                      <a:pt x="75328" y="30480"/>
                      <a:pt x="77231" y="35243"/>
                    </a:cubicBezTo>
                    <a:cubicBezTo>
                      <a:pt x="79134" y="40005"/>
                      <a:pt x="81038" y="44768"/>
                      <a:pt x="82941" y="49530"/>
                    </a:cubicBezTo>
                    <a:cubicBezTo>
                      <a:pt x="84845" y="54293"/>
                      <a:pt x="86747" y="59055"/>
                      <a:pt x="88651" y="63818"/>
                    </a:cubicBezTo>
                    <a:cubicBezTo>
                      <a:pt x="90554" y="68580"/>
                      <a:pt x="92458" y="73343"/>
                      <a:pt x="94361" y="78105"/>
                    </a:cubicBezTo>
                    <a:cubicBezTo>
                      <a:pt x="96264" y="82868"/>
                      <a:pt x="98167" y="87630"/>
                      <a:pt x="100071" y="92393"/>
                    </a:cubicBezTo>
                    <a:cubicBezTo>
                      <a:pt x="101974" y="97155"/>
                      <a:pt x="103878" y="101918"/>
                      <a:pt x="105780" y="106680"/>
                    </a:cubicBezTo>
                    <a:cubicBezTo>
                      <a:pt x="107684" y="111443"/>
                      <a:pt x="110539" y="116205"/>
                      <a:pt x="112442" y="120968"/>
                    </a:cubicBezTo>
                    <a:cubicBezTo>
                      <a:pt x="114346" y="125730"/>
                      <a:pt x="117200" y="130493"/>
                      <a:pt x="119104" y="135255"/>
                    </a:cubicBezTo>
                    <a:cubicBezTo>
                      <a:pt x="121959" y="140018"/>
                      <a:pt x="123862" y="144780"/>
                      <a:pt x="126717" y="149543"/>
                    </a:cubicBezTo>
                    <a:cubicBezTo>
                      <a:pt x="129572" y="154305"/>
                      <a:pt x="131475" y="159068"/>
                      <a:pt x="134330" y="163830"/>
                    </a:cubicBezTo>
                    <a:cubicBezTo>
                      <a:pt x="137186" y="168593"/>
                      <a:pt x="140040" y="172403"/>
                      <a:pt x="142895" y="177165"/>
                    </a:cubicBezTo>
                    <a:cubicBezTo>
                      <a:pt x="145750" y="181928"/>
                      <a:pt x="148605" y="185738"/>
                      <a:pt x="151460" y="190500"/>
                    </a:cubicBezTo>
                    <a:cubicBezTo>
                      <a:pt x="154315" y="195263"/>
                      <a:pt x="157170" y="200025"/>
                      <a:pt x="160025" y="204788"/>
                    </a:cubicBezTo>
                    <a:cubicBezTo>
                      <a:pt x="160977" y="205740"/>
                      <a:pt x="160977" y="207645"/>
                      <a:pt x="161928" y="208598"/>
                    </a:cubicBezTo>
                    <a:cubicBezTo>
                      <a:pt x="161928" y="209550"/>
                      <a:pt x="162880" y="209550"/>
                      <a:pt x="162880" y="210503"/>
                    </a:cubicBezTo>
                    <a:cubicBezTo>
                      <a:pt x="162880" y="211455"/>
                      <a:pt x="163832" y="211455"/>
                      <a:pt x="163832" y="212408"/>
                    </a:cubicBezTo>
                    <a:lnTo>
                      <a:pt x="163832" y="213360"/>
                    </a:lnTo>
                    <a:lnTo>
                      <a:pt x="163832" y="214313"/>
                    </a:lnTo>
                    <a:cubicBezTo>
                      <a:pt x="163832" y="215265"/>
                      <a:pt x="163832" y="216218"/>
                      <a:pt x="163832" y="217170"/>
                    </a:cubicBezTo>
                    <a:cubicBezTo>
                      <a:pt x="163832" y="218123"/>
                      <a:pt x="163832" y="219075"/>
                      <a:pt x="163832" y="220028"/>
                    </a:cubicBezTo>
                    <a:cubicBezTo>
                      <a:pt x="163832" y="220980"/>
                      <a:pt x="163832" y="221933"/>
                      <a:pt x="163832" y="223838"/>
                    </a:cubicBezTo>
                    <a:lnTo>
                      <a:pt x="160025" y="2247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9" name="Google Shape;2639;p48"/>
            <p:cNvGrpSpPr/>
            <p:nvPr/>
          </p:nvGrpSpPr>
          <p:grpSpPr>
            <a:xfrm>
              <a:off x="1888971" y="3671012"/>
              <a:ext cx="976841" cy="905044"/>
              <a:chOff x="5888472" y="2727695"/>
              <a:chExt cx="1077953" cy="998725"/>
            </a:xfrm>
          </p:grpSpPr>
          <p:grpSp>
            <p:nvGrpSpPr>
              <p:cNvPr id="2640" name="Google Shape;2640;p48"/>
              <p:cNvGrpSpPr/>
              <p:nvPr/>
            </p:nvGrpSpPr>
            <p:grpSpPr>
              <a:xfrm>
                <a:off x="5888472" y="2727695"/>
                <a:ext cx="1077953" cy="998725"/>
                <a:chOff x="5888472" y="3244095"/>
                <a:chExt cx="1077953" cy="998725"/>
              </a:xfrm>
            </p:grpSpPr>
            <p:sp>
              <p:nvSpPr>
                <p:cNvPr id="2641" name="Google Shape;2641;p48"/>
                <p:cNvSpPr/>
                <p:nvPr/>
              </p:nvSpPr>
              <p:spPr>
                <a:xfrm>
                  <a:off x="5888472" y="3644668"/>
                  <a:ext cx="540943" cy="43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188" h="204549" extrusionOk="0">
                      <a:moveTo>
                        <a:pt x="250285" y="64770"/>
                      </a:moveTo>
                      <a:cubicBezTo>
                        <a:pt x="251236" y="67628"/>
                        <a:pt x="251236" y="70485"/>
                        <a:pt x="251236" y="72390"/>
                      </a:cubicBezTo>
                      <a:cubicBezTo>
                        <a:pt x="251236" y="75247"/>
                        <a:pt x="251236" y="77153"/>
                        <a:pt x="252188" y="79057"/>
                      </a:cubicBezTo>
                      <a:cubicBezTo>
                        <a:pt x="252188" y="80963"/>
                        <a:pt x="252188" y="82867"/>
                        <a:pt x="252188" y="83820"/>
                      </a:cubicBezTo>
                      <a:lnTo>
                        <a:pt x="252188" y="85725"/>
                      </a:lnTo>
                      <a:lnTo>
                        <a:pt x="252188" y="87630"/>
                      </a:lnTo>
                      <a:cubicBezTo>
                        <a:pt x="252188" y="88582"/>
                        <a:pt x="252188" y="89535"/>
                        <a:pt x="251236" y="90488"/>
                      </a:cubicBezTo>
                      <a:cubicBezTo>
                        <a:pt x="251236" y="91440"/>
                        <a:pt x="250285" y="92392"/>
                        <a:pt x="250285" y="93345"/>
                      </a:cubicBezTo>
                      <a:cubicBezTo>
                        <a:pt x="249333" y="95250"/>
                        <a:pt x="248381" y="97155"/>
                        <a:pt x="248381" y="98107"/>
                      </a:cubicBezTo>
                      <a:cubicBezTo>
                        <a:pt x="245526" y="104775"/>
                        <a:pt x="242672" y="110490"/>
                        <a:pt x="238865" y="114300"/>
                      </a:cubicBezTo>
                      <a:cubicBezTo>
                        <a:pt x="235058" y="119063"/>
                        <a:pt x="231252" y="122872"/>
                        <a:pt x="227445" y="126682"/>
                      </a:cubicBezTo>
                      <a:cubicBezTo>
                        <a:pt x="223639" y="130492"/>
                        <a:pt x="219832" y="135255"/>
                        <a:pt x="216025" y="139065"/>
                      </a:cubicBezTo>
                      <a:cubicBezTo>
                        <a:pt x="208412" y="147638"/>
                        <a:pt x="200799" y="155257"/>
                        <a:pt x="192234" y="161925"/>
                      </a:cubicBezTo>
                      <a:cubicBezTo>
                        <a:pt x="183669" y="168592"/>
                        <a:pt x="176056" y="175260"/>
                        <a:pt x="167491" y="180975"/>
                      </a:cubicBezTo>
                      <a:cubicBezTo>
                        <a:pt x="158926" y="186690"/>
                        <a:pt x="150361" y="192405"/>
                        <a:pt x="140845" y="196215"/>
                      </a:cubicBezTo>
                      <a:cubicBezTo>
                        <a:pt x="131328" y="200025"/>
                        <a:pt x="121812" y="202882"/>
                        <a:pt x="112295" y="203835"/>
                      </a:cubicBezTo>
                      <a:cubicBezTo>
                        <a:pt x="101826" y="204788"/>
                        <a:pt x="92310" y="204788"/>
                        <a:pt x="80891" y="203835"/>
                      </a:cubicBezTo>
                      <a:cubicBezTo>
                        <a:pt x="75180" y="202882"/>
                        <a:pt x="69471" y="200978"/>
                        <a:pt x="61857" y="195263"/>
                      </a:cubicBezTo>
                      <a:cubicBezTo>
                        <a:pt x="59954" y="193357"/>
                        <a:pt x="58051" y="192405"/>
                        <a:pt x="56147" y="190500"/>
                      </a:cubicBezTo>
                      <a:lnTo>
                        <a:pt x="50438" y="184785"/>
                      </a:lnTo>
                      <a:cubicBezTo>
                        <a:pt x="49486" y="183832"/>
                        <a:pt x="48534" y="182880"/>
                        <a:pt x="46631" y="180975"/>
                      </a:cubicBezTo>
                      <a:cubicBezTo>
                        <a:pt x="45679" y="179070"/>
                        <a:pt x="43776" y="177165"/>
                        <a:pt x="41872" y="173355"/>
                      </a:cubicBezTo>
                      <a:lnTo>
                        <a:pt x="39018" y="167640"/>
                      </a:lnTo>
                      <a:lnTo>
                        <a:pt x="36163" y="160972"/>
                      </a:lnTo>
                      <a:cubicBezTo>
                        <a:pt x="35211" y="158115"/>
                        <a:pt x="33308" y="155257"/>
                        <a:pt x="32356" y="152400"/>
                      </a:cubicBezTo>
                      <a:lnTo>
                        <a:pt x="30452" y="147638"/>
                      </a:lnTo>
                      <a:lnTo>
                        <a:pt x="27598" y="141922"/>
                      </a:lnTo>
                      <a:cubicBezTo>
                        <a:pt x="21888" y="125730"/>
                        <a:pt x="15226" y="109538"/>
                        <a:pt x="9517" y="94297"/>
                      </a:cubicBezTo>
                      <a:lnTo>
                        <a:pt x="7613" y="88582"/>
                      </a:lnTo>
                      <a:lnTo>
                        <a:pt x="6661" y="83820"/>
                      </a:lnTo>
                      <a:cubicBezTo>
                        <a:pt x="5710" y="80963"/>
                        <a:pt x="4758" y="78105"/>
                        <a:pt x="3806" y="75247"/>
                      </a:cubicBezTo>
                      <a:lnTo>
                        <a:pt x="1903" y="68580"/>
                      </a:lnTo>
                      <a:lnTo>
                        <a:pt x="951" y="62865"/>
                      </a:lnTo>
                      <a:cubicBezTo>
                        <a:pt x="0" y="59055"/>
                        <a:pt x="0" y="57150"/>
                        <a:pt x="0" y="55245"/>
                      </a:cubicBezTo>
                      <a:cubicBezTo>
                        <a:pt x="0" y="53340"/>
                        <a:pt x="0" y="51435"/>
                        <a:pt x="0" y="50482"/>
                      </a:cubicBezTo>
                      <a:lnTo>
                        <a:pt x="951" y="42863"/>
                      </a:lnTo>
                      <a:cubicBezTo>
                        <a:pt x="951" y="40957"/>
                        <a:pt x="1903" y="38100"/>
                        <a:pt x="1903" y="36195"/>
                      </a:cubicBezTo>
                      <a:cubicBezTo>
                        <a:pt x="3806" y="28575"/>
                        <a:pt x="7613" y="23813"/>
                        <a:pt x="11419" y="20955"/>
                      </a:cubicBezTo>
                      <a:cubicBezTo>
                        <a:pt x="19984" y="15240"/>
                        <a:pt x="28550" y="11430"/>
                        <a:pt x="37114" y="7620"/>
                      </a:cubicBezTo>
                      <a:cubicBezTo>
                        <a:pt x="45679" y="3810"/>
                        <a:pt x="56147" y="1905"/>
                        <a:pt x="65664" y="953"/>
                      </a:cubicBezTo>
                      <a:cubicBezTo>
                        <a:pt x="76132" y="0"/>
                        <a:pt x="86600" y="0"/>
                        <a:pt x="97068" y="0"/>
                      </a:cubicBezTo>
                      <a:cubicBezTo>
                        <a:pt x="107537" y="0"/>
                        <a:pt x="118957" y="953"/>
                        <a:pt x="130376" y="2857"/>
                      </a:cubicBezTo>
                      <a:cubicBezTo>
                        <a:pt x="141796" y="4763"/>
                        <a:pt x="153216" y="6667"/>
                        <a:pt x="164636" y="8572"/>
                      </a:cubicBezTo>
                      <a:cubicBezTo>
                        <a:pt x="170346" y="9525"/>
                        <a:pt x="176056" y="10478"/>
                        <a:pt x="181766" y="12382"/>
                      </a:cubicBezTo>
                      <a:cubicBezTo>
                        <a:pt x="187475" y="13335"/>
                        <a:pt x="193186" y="14288"/>
                        <a:pt x="198895" y="16192"/>
                      </a:cubicBezTo>
                      <a:cubicBezTo>
                        <a:pt x="204605" y="18097"/>
                        <a:pt x="211267" y="20003"/>
                        <a:pt x="217928" y="23813"/>
                      </a:cubicBezTo>
                      <a:cubicBezTo>
                        <a:pt x="219832" y="24765"/>
                        <a:pt x="221735" y="25717"/>
                        <a:pt x="222687" y="26670"/>
                      </a:cubicBezTo>
                      <a:cubicBezTo>
                        <a:pt x="223639" y="27622"/>
                        <a:pt x="224590" y="27622"/>
                        <a:pt x="225541" y="27622"/>
                      </a:cubicBezTo>
                      <a:cubicBezTo>
                        <a:pt x="226493" y="28575"/>
                        <a:pt x="227445" y="28575"/>
                        <a:pt x="228397" y="29528"/>
                      </a:cubicBezTo>
                      <a:lnTo>
                        <a:pt x="230300" y="30480"/>
                      </a:lnTo>
                      <a:lnTo>
                        <a:pt x="232203" y="32385"/>
                      </a:lnTo>
                      <a:cubicBezTo>
                        <a:pt x="233155" y="33338"/>
                        <a:pt x="234106" y="35242"/>
                        <a:pt x="236010" y="36195"/>
                      </a:cubicBezTo>
                      <a:cubicBezTo>
                        <a:pt x="236961" y="38100"/>
                        <a:pt x="238865" y="39053"/>
                        <a:pt x="239816" y="41910"/>
                      </a:cubicBezTo>
                      <a:cubicBezTo>
                        <a:pt x="241720" y="43815"/>
                        <a:pt x="242672" y="45720"/>
                        <a:pt x="244574" y="48578"/>
                      </a:cubicBezTo>
                      <a:lnTo>
                        <a:pt x="250285" y="6477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2" name="Google Shape;2642;p48"/>
                <p:cNvSpPr/>
                <p:nvPr/>
              </p:nvSpPr>
              <p:spPr>
                <a:xfrm>
                  <a:off x="5986483" y="3434161"/>
                  <a:ext cx="438878" cy="32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05" h="150495" extrusionOk="0">
                      <a:moveTo>
                        <a:pt x="202702" y="148590"/>
                      </a:moveTo>
                      <a:cubicBezTo>
                        <a:pt x="201751" y="148590"/>
                        <a:pt x="200799" y="149543"/>
                        <a:pt x="199847" y="149543"/>
                      </a:cubicBezTo>
                      <a:cubicBezTo>
                        <a:pt x="198895" y="149543"/>
                        <a:pt x="197944" y="149543"/>
                        <a:pt x="196992" y="150495"/>
                      </a:cubicBezTo>
                      <a:cubicBezTo>
                        <a:pt x="196040" y="150495"/>
                        <a:pt x="195089" y="150495"/>
                        <a:pt x="194137" y="150495"/>
                      </a:cubicBezTo>
                      <a:lnTo>
                        <a:pt x="193186" y="150495"/>
                      </a:lnTo>
                      <a:lnTo>
                        <a:pt x="192234" y="150495"/>
                      </a:lnTo>
                      <a:cubicBezTo>
                        <a:pt x="191282" y="150495"/>
                        <a:pt x="190331" y="150495"/>
                        <a:pt x="190331" y="150495"/>
                      </a:cubicBezTo>
                      <a:cubicBezTo>
                        <a:pt x="189379" y="150495"/>
                        <a:pt x="189379" y="150495"/>
                        <a:pt x="188427" y="149543"/>
                      </a:cubicBezTo>
                      <a:cubicBezTo>
                        <a:pt x="187476" y="149543"/>
                        <a:pt x="185572" y="148590"/>
                        <a:pt x="184620" y="148590"/>
                      </a:cubicBezTo>
                      <a:cubicBezTo>
                        <a:pt x="179862" y="146685"/>
                        <a:pt x="174152" y="144780"/>
                        <a:pt x="169394" y="142875"/>
                      </a:cubicBezTo>
                      <a:cubicBezTo>
                        <a:pt x="164636" y="140970"/>
                        <a:pt x="159878" y="138113"/>
                        <a:pt x="155119" y="136208"/>
                      </a:cubicBezTo>
                      <a:cubicBezTo>
                        <a:pt x="150361" y="134303"/>
                        <a:pt x="145603" y="131445"/>
                        <a:pt x="141796" y="129540"/>
                      </a:cubicBezTo>
                      <a:cubicBezTo>
                        <a:pt x="132279" y="124778"/>
                        <a:pt x="123715" y="120968"/>
                        <a:pt x="114198" y="116205"/>
                      </a:cubicBezTo>
                      <a:cubicBezTo>
                        <a:pt x="105633" y="111443"/>
                        <a:pt x="96117" y="106680"/>
                        <a:pt x="87552" y="101918"/>
                      </a:cubicBezTo>
                      <a:cubicBezTo>
                        <a:pt x="78987" y="97155"/>
                        <a:pt x="70422" y="92393"/>
                        <a:pt x="61857" y="86678"/>
                      </a:cubicBezTo>
                      <a:cubicBezTo>
                        <a:pt x="53292" y="81915"/>
                        <a:pt x="45679" y="76200"/>
                        <a:pt x="37114" y="70485"/>
                      </a:cubicBezTo>
                      <a:cubicBezTo>
                        <a:pt x="29501" y="64770"/>
                        <a:pt x="21888" y="59055"/>
                        <a:pt x="14275" y="52388"/>
                      </a:cubicBezTo>
                      <a:cubicBezTo>
                        <a:pt x="10468" y="49530"/>
                        <a:pt x="7613" y="45720"/>
                        <a:pt x="4758" y="40958"/>
                      </a:cubicBezTo>
                      <a:cubicBezTo>
                        <a:pt x="3806" y="40005"/>
                        <a:pt x="3806" y="39053"/>
                        <a:pt x="2855" y="37148"/>
                      </a:cubicBezTo>
                      <a:lnTo>
                        <a:pt x="951" y="33338"/>
                      </a:lnTo>
                      <a:cubicBezTo>
                        <a:pt x="951" y="32385"/>
                        <a:pt x="0" y="32385"/>
                        <a:pt x="0" y="31433"/>
                      </a:cubicBezTo>
                      <a:cubicBezTo>
                        <a:pt x="0" y="30480"/>
                        <a:pt x="0" y="29528"/>
                        <a:pt x="0" y="28575"/>
                      </a:cubicBezTo>
                      <a:lnTo>
                        <a:pt x="0" y="26670"/>
                      </a:lnTo>
                      <a:lnTo>
                        <a:pt x="951" y="24765"/>
                      </a:lnTo>
                      <a:cubicBezTo>
                        <a:pt x="951" y="23813"/>
                        <a:pt x="1903" y="22860"/>
                        <a:pt x="1903" y="21908"/>
                      </a:cubicBezTo>
                      <a:lnTo>
                        <a:pt x="2855" y="20955"/>
                      </a:lnTo>
                      <a:lnTo>
                        <a:pt x="3806" y="19050"/>
                      </a:lnTo>
                      <a:lnTo>
                        <a:pt x="14275" y="6668"/>
                      </a:lnTo>
                      <a:lnTo>
                        <a:pt x="16178" y="5715"/>
                      </a:lnTo>
                      <a:lnTo>
                        <a:pt x="17130" y="4763"/>
                      </a:lnTo>
                      <a:cubicBezTo>
                        <a:pt x="18081" y="3810"/>
                        <a:pt x="19033" y="3810"/>
                        <a:pt x="19984" y="2858"/>
                      </a:cubicBezTo>
                      <a:lnTo>
                        <a:pt x="21888" y="1905"/>
                      </a:lnTo>
                      <a:lnTo>
                        <a:pt x="23791" y="953"/>
                      </a:lnTo>
                      <a:cubicBezTo>
                        <a:pt x="24743" y="0"/>
                        <a:pt x="25695" y="0"/>
                        <a:pt x="26646" y="0"/>
                      </a:cubicBezTo>
                      <a:cubicBezTo>
                        <a:pt x="27598" y="0"/>
                        <a:pt x="28550" y="0"/>
                        <a:pt x="29501" y="0"/>
                      </a:cubicBezTo>
                      <a:lnTo>
                        <a:pt x="34259" y="0"/>
                      </a:lnTo>
                      <a:cubicBezTo>
                        <a:pt x="36163" y="0"/>
                        <a:pt x="37114" y="0"/>
                        <a:pt x="39018" y="953"/>
                      </a:cubicBezTo>
                      <a:cubicBezTo>
                        <a:pt x="44728" y="1905"/>
                        <a:pt x="49486" y="3810"/>
                        <a:pt x="54244" y="5715"/>
                      </a:cubicBezTo>
                      <a:cubicBezTo>
                        <a:pt x="62809" y="10478"/>
                        <a:pt x="72325" y="15240"/>
                        <a:pt x="79939" y="20003"/>
                      </a:cubicBezTo>
                      <a:cubicBezTo>
                        <a:pt x="88504" y="24765"/>
                        <a:pt x="97069" y="30480"/>
                        <a:pt x="104682" y="36195"/>
                      </a:cubicBezTo>
                      <a:cubicBezTo>
                        <a:pt x="112295" y="41910"/>
                        <a:pt x="119908" y="48578"/>
                        <a:pt x="127521" y="55245"/>
                      </a:cubicBezTo>
                      <a:cubicBezTo>
                        <a:pt x="135135" y="61913"/>
                        <a:pt x="142748" y="68580"/>
                        <a:pt x="149410" y="75248"/>
                      </a:cubicBezTo>
                      <a:cubicBezTo>
                        <a:pt x="156071" y="81915"/>
                        <a:pt x="163684" y="89535"/>
                        <a:pt x="170346" y="96203"/>
                      </a:cubicBezTo>
                      <a:cubicBezTo>
                        <a:pt x="174152" y="100013"/>
                        <a:pt x="177007" y="103823"/>
                        <a:pt x="180814" y="106680"/>
                      </a:cubicBezTo>
                      <a:cubicBezTo>
                        <a:pt x="184620" y="110490"/>
                        <a:pt x="187476" y="113348"/>
                        <a:pt x="191282" y="117158"/>
                      </a:cubicBezTo>
                      <a:cubicBezTo>
                        <a:pt x="194137" y="120968"/>
                        <a:pt x="197944" y="124778"/>
                        <a:pt x="200799" y="129540"/>
                      </a:cubicBezTo>
                      <a:cubicBezTo>
                        <a:pt x="201751" y="130493"/>
                        <a:pt x="201751" y="131445"/>
                        <a:pt x="202702" y="132398"/>
                      </a:cubicBezTo>
                      <a:cubicBezTo>
                        <a:pt x="202702" y="133350"/>
                        <a:pt x="203653" y="133350"/>
                        <a:pt x="203653" y="134303"/>
                      </a:cubicBezTo>
                      <a:cubicBezTo>
                        <a:pt x="203653" y="135255"/>
                        <a:pt x="204605" y="135255"/>
                        <a:pt x="204605" y="136208"/>
                      </a:cubicBezTo>
                      <a:lnTo>
                        <a:pt x="204605" y="137160"/>
                      </a:lnTo>
                      <a:lnTo>
                        <a:pt x="204605" y="138113"/>
                      </a:lnTo>
                      <a:cubicBezTo>
                        <a:pt x="204605" y="139065"/>
                        <a:pt x="204605" y="140018"/>
                        <a:pt x="204605" y="140018"/>
                      </a:cubicBezTo>
                      <a:cubicBezTo>
                        <a:pt x="204605" y="140970"/>
                        <a:pt x="204605" y="141923"/>
                        <a:pt x="204605" y="142875"/>
                      </a:cubicBezTo>
                      <a:cubicBezTo>
                        <a:pt x="204605" y="143828"/>
                        <a:pt x="204605" y="144780"/>
                        <a:pt x="204605" y="145733"/>
                      </a:cubicBezTo>
                      <a:lnTo>
                        <a:pt x="202702" y="14859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3" name="Google Shape;2643;p48"/>
                <p:cNvSpPr/>
                <p:nvPr/>
              </p:nvSpPr>
              <p:spPr>
                <a:xfrm>
                  <a:off x="6274391" y="3761160"/>
                  <a:ext cx="189839" cy="480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03" h="223837" extrusionOk="0">
                      <a:moveTo>
                        <a:pt x="69471" y="1905"/>
                      </a:moveTo>
                      <a:cubicBezTo>
                        <a:pt x="70423" y="2858"/>
                        <a:pt x="71374" y="2858"/>
                        <a:pt x="72326" y="3810"/>
                      </a:cubicBezTo>
                      <a:cubicBezTo>
                        <a:pt x="73277" y="4763"/>
                        <a:pt x="73277" y="4763"/>
                        <a:pt x="74229" y="5715"/>
                      </a:cubicBezTo>
                      <a:cubicBezTo>
                        <a:pt x="75181" y="6668"/>
                        <a:pt x="75181" y="6668"/>
                        <a:pt x="76132" y="7620"/>
                      </a:cubicBezTo>
                      <a:lnTo>
                        <a:pt x="77084" y="8573"/>
                      </a:lnTo>
                      <a:lnTo>
                        <a:pt x="78036" y="9525"/>
                      </a:lnTo>
                      <a:cubicBezTo>
                        <a:pt x="78036" y="10478"/>
                        <a:pt x="78987" y="10478"/>
                        <a:pt x="78987" y="11430"/>
                      </a:cubicBezTo>
                      <a:cubicBezTo>
                        <a:pt x="78987" y="12383"/>
                        <a:pt x="78987" y="12383"/>
                        <a:pt x="79939" y="13335"/>
                      </a:cubicBezTo>
                      <a:cubicBezTo>
                        <a:pt x="79939" y="14288"/>
                        <a:pt x="80891" y="16193"/>
                        <a:pt x="80891" y="17145"/>
                      </a:cubicBezTo>
                      <a:cubicBezTo>
                        <a:pt x="82794" y="21908"/>
                        <a:pt x="83745" y="26670"/>
                        <a:pt x="83745" y="31433"/>
                      </a:cubicBezTo>
                      <a:cubicBezTo>
                        <a:pt x="84697" y="36195"/>
                        <a:pt x="84697" y="40958"/>
                        <a:pt x="85649" y="45720"/>
                      </a:cubicBezTo>
                      <a:cubicBezTo>
                        <a:pt x="85649" y="50483"/>
                        <a:pt x="86601" y="55245"/>
                        <a:pt x="86601" y="60008"/>
                      </a:cubicBezTo>
                      <a:cubicBezTo>
                        <a:pt x="87552" y="69533"/>
                        <a:pt x="87552" y="79058"/>
                        <a:pt x="88504" y="89535"/>
                      </a:cubicBezTo>
                      <a:cubicBezTo>
                        <a:pt x="88504" y="99060"/>
                        <a:pt x="88504" y="108585"/>
                        <a:pt x="87552" y="119063"/>
                      </a:cubicBezTo>
                      <a:cubicBezTo>
                        <a:pt x="86601" y="128588"/>
                        <a:pt x="86601" y="138113"/>
                        <a:pt x="84697" y="147638"/>
                      </a:cubicBezTo>
                      <a:cubicBezTo>
                        <a:pt x="83745" y="157163"/>
                        <a:pt x="81843" y="166688"/>
                        <a:pt x="78987" y="176213"/>
                      </a:cubicBezTo>
                      <a:cubicBezTo>
                        <a:pt x="76132" y="185738"/>
                        <a:pt x="73277" y="194310"/>
                        <a:pt x="69471" y="203835"/>
                      </a:cubicBezTo>
                      <a:cubicBezTo>
                        <a:pt x="67568" y="208598"/>
                        <a:pt x="64712" y="212408"/>
                        <a:pt x="60906" y="216218"/>
                      </a:cubicBezTo>
                      <a:cubicBezTo>
                        <a:pt x="59954" y="217170"/>
                        <a:pt x="59003" y="218123"/>
                        <a:pt x="58051" y="219075"/>
                      </a:cubicBezTo>
                      <a:lnTo>
                        <a:pt x="54244" y="221933"/>
                      </a:lnTo>
                      <a:cubicBezTo>
                        <a:pt x="53293" y="221933"/>
                        <a:pt x="53293" y="222885"/>
                        <a:pt x="52341" y="222885"/>
                      </a:cubicBezTo>
                      <a:cubicBezTo>
                        <a:pt x="51390" y="222885"/>
                        <a:pt x="50438" y="223838"/>
                        <a:pt x="48535" y="223838"/>
                      </a:cubicBezTo>
                      <a:lnTo>
                        <a:pt x="46631" y="223838"/>
                      </a:lnTo>
                      <a:lnTo>
                        <a:pt x="43776" y="223838"/>
                      </a:lnTo>
                      <a:cubicBezTo>
                        <a:pt x="42824" y="223838"/>
                        <a:pt x="41873" y="223838"/>
                        <a:pt x="39970" y="223838"/>
                      </a:cubicBezTo>
                      <a:lnTo>
                        <a:pt x="38066" y="223838"/>
                      </a:lnTo>
                      <a:lnTo>
                        <a:pt x="36163" y="223838"/>
                      </a:lnTo>
                      <a:lnTo>
                        <a:pt x="18082" y="218123"/>
                      </a:lnTo>
                      <a:lnTo>
                        <a:pt x="16178" y="217170"/>
                      </a:lnTo>
                      <a:lnTo>
                        <a:pt x="14275" y="216218"/>
                      </a:lnTo>
                      <a:cubicBezTo>
                        <a:pt x="13323" y="215265"/>
                        <a:pt x="12371" y="215265"/>
                        <a:pt x="11420" y="214313"/>
                      </a:cubicBezTo>
                      <a:lnTo>
                        <a:pt x="9517" y="212408"/>
                      </a:lnTo>
                      <a:lnTo>
                        <a:pt x="7613" y="211455"/>
                      </a:lnTo>
                      <a:cubicBezTo>
                        <a:pt x="6662" y="210503"/>
                        <a:pt x="5710" y="209550"/>
                        <a:pt x="4758" y="208598"/>
                      </a:cubicBezTo>
                      <a:cubicBezTo>
                        <a:pt x="3807" y="207645"/>
                        <a:pt x="3807" y="206693"/>
                        <a:pt x="3807" y="206693"/>
                      </a:cubicBezTo>
                      <a:lnTo>
                        <a:pt x="1903" y="202883"/>
                      </a:lnTo>
                      <a:cubicBezTo>
                        <a:pt x="1903" y="201930"/>
                        <a:pt x="952" y="200025"/>
                        <a:pt x="952" y="199073"/>
                      </a:cubicBezTo>
                      <a:cubicBezTo>
                        <a:pt x="0" y="194310"/>
                        <a:pt x="0" y="189548"/>
                        <a:pt x="0" y="184785"/>
                      </a:cubicBezTo>
                      <a:cubicBezTo>
                        <a:pt x="952" y="175260"/>
                        <a:pt x="2855" y="166688"/>
                        <a:pt x="3807" y="158115"/>
                      </a:cubicBezTo>
                      <a:cubicBezTo>
                        <a:pt x="5710" y="149543"/>
                        <a:pt x="7613" y="140018"/>
                        <a:pt x="10469" y="131445"/>
                      </a:cubicBezTo>
                      <a:cubicBezTo>
                        <a:pt x="13323" y="122873"/>
                        <a:pt x="16178" y="114300"/>
                        <a:pt x="19033" y="105728"/>
                      </a:cubicBezTo>
                      <a:cubicBezTo>
                        <a:pt x="21888" y="97155"/>
                        <a:pt x="24743" y="88583"/>
                        <a:pt x="27598" y="80010"/>
                      </a:cubicBezTo>
                      <a:cubicBezTo>
                        <a:pt x="30453" y="71438"/>
                        <a:pt x="34260" y="62865"/>
                        <a:pt x="37115" y="54293"/>
                      </a:cubicBezTo>
                      <a:cubicBezTo>
                        <a:pt x="39018" y="49530"/>
                        <a:pt x="39970" y="45720"/>
                        <a:pt x="41873" y="40958"/>
                      </a:cubicBezTo>
                      <a:cubicBezTo>
                        <a:pt x="43776" y="36195"/>
                        <a:pt x="44728" y="32385"/>
                        <a:pt x="46631" y="27623"/>
                      </a:cubicBezTo>
                      <a:cubicBezTo>
                        <a:pt x="48535" y="22860"/>
                        <a:pt x="50438" y="19050"/>
                        <a:pt x="52341" y="14288"/>
                      </a:cubicBezTo>
                      <a:cubicBezTo>
                        <a:pt x="53293" y="13335"/>
                        <a:pt x="53293" y="12383"/>
                        <a:pt x="54244" y="11430"/>
                      </a:cubicBezTo>
                      <a:cubicBezTo>
                        <a:pt x="54244" y="10478"/>
                        <a:pt x="55196" y="10478"/>
                        <a:pt x="55196" y="9525"/>
                      </a:cubicBezTo>
                      <a:cubicBezTo>
                        <a:pt x="55196" y="8573"/>
                        <a:pt x="56148" y="8573"/>
                        <a:pt x="56148" y="7620"/>
                      </a:cubicBezTo>
                      <a:lnTo>
                        <a:pt x="57099" y="6668"/>
                      </a:lnTo>
                      <a:lnTo>
                        <a:pt x="58051" y="5715"/>
                      </a:lnTo>
                      <a:cubicBezTo>
                        <a:pt x="59003" y="4763"/>
                        <a:pt x="59003" y="4763"/>
                        <a:pt x="59954" y="3810"/>
                      </a:cubicBezTo>
                      <a:cubicBezTo>
                        <a:pt x="60906" y="2858"/>
                        <a:pt x="60906" y="2858"/>
                        <a:pt x="61857" y="1905"/>
                      </a:cubicBezTo>
                      <a:cubicBezTo>
                        <a:pt x="62809" y="953"/>
                        <a:pt x="63761" y="953"/>
                        <a:pt x="64712" y="0"/>
                      </a:cubicBezTo>
                      <a:lnTo>
                        <a:pt x="69471" y="190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4" name="Google Shape;2644;p48"/>
                <p:cNvSpPr/>
                <p:nvPr/>
              </p:nvSpPr>
              <p:spPr>
                <a:xfrm>
                  <a:off x="6376487" y="3746855"/>
                  <a:ext cx="470027" cy="495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27" h="231219" extrusionOk="0">
                      <a:moveTo>
                        <a:pt x="14275" y="2857"/>
                      </a:moveTo>
                      <a:cubicBezTo>
                        <a:pt x="16178" y="1905"/>
                        <a:pt x="18082" y="1905"/>
                        <a:pt x="19985" y="953"/>
                      </a:cubicBezTo>
                      <a:cubicBezTo>
                        <a:pt x="21888" y="0"/>
                        <a:pt x="22840" y="0"/>
                        <a:pt x="24743" y="0"/>
                      </a:cubicBezTo>
                      <a:cubicBezTo>
                        <a:pt x="25695" y="0"/>
                        <a:pt x="27598" y="0"/>
                        <a:pt x="28550" y="0"/>
                      </a:cubicBezTo>
                      <a:lnTo>
                        <a:pt x="30453" y="0"/>
                      </a:lnTo>
                      <a:lnTo>
                        <a:pt x="32356" y="0"/>
                      </a:lnTo>
                      <a:cubicBezTo>
                        <a:pt x="33308" y="0"/>
                        <a:pt x="34260" y="0"/>
                        <a:pt x="35211" y="0"/>
                      </a:cubicBezTo>
                      <a:cubicBezTo>
                        <a:pt x="36163" y="0"/>
                        <a:pt x="37115" y="0"/>
                        <a:pt x="38066" y="953"/>
                      </a:cubicBezTo>
                      <a:cubicBezTo>
                        <a:pt x="39970" y="1905"/>
                        <a:pt x="40921" y="1905"/>
                        <a:pt x="42824" y="1905"/>
                      </a:cubicBezTo>
                      <a:cubicBezTo>
                        <a:pt x="49486" y="3810"/>
                        <a:pt x="55196" y="5715"/>
                        <a:pt x="60906" y="8572"/>
                      </a:cubicBezTo>
                      <a:cubicBezTo>
                        <a:pt x="66616" y="11430"/>
                        <a:pt x="71374" y="14288"/>
                        <a:pt x="76132" y="17145"/>
                      </a:cubicBezTo>
                      <a:cubicBezTo>
                        <a:pt x="80891" y="20003"/>
                        <a:pt x="86601" y="22860"/>
                        <a:pt x="91359" y="25717"/>
                      </a:cubicBezTo>
                      <a:cubicBezTo>
                        <a:pt x="101827" y="31432"/>
                        <a:pt x="111344" y="37147"/>
                        <a:pt x="121812" y="42863"/>
                      </a:cubicBezTo>
                      <a:cubicBezTo>
                        <a:pt x="131328" y="48578"/>
                        <a:pt x="140845" y="55245"/>
                        <a:pt x="149410" y="61913"/>
                      </a:cubicBezTo>
                      <a:cubicBezTo>
                        <a:pt x="157975" y="68580"/>
                        <a:pt x="167491" y="75247"/>
                        <a:pt x="175104" y="82867"/>
                      </a:cubicBezTo>
                      <a:cubicBezTo>
                        <a:pt x="183669" y="90488"/>
                        <a:pt x="190331" y="98107"/>
                        <a:pt x="196992" y="106680"/>
                      </a:cubicBezTo>
                      <a:cubicBezTo>
                        <a:pt x="203654" y="115253"/>
                        <a:pt x="209364" y="124778"/>
                        <a:pt x="215074" y="134303"/>
                      </a:cubicBezTo>
                      <a:cubicBezTo>
                        <a:pt x="217929" y="139065"/>
                        <a:pt x="219832" y="144780"/>
                        <a:pt x="218880" y="152400"/>
                      </a:cubicBezTo>
                      <a:cubicBezTo>
                        <a:pt x="218880" y="154305"/>
                        <a:pt x="218880" y="156210"/>
                        <a:pt x="217929" y="158115"/>
                      </a:cubicBezTo>
                      <a:lnTo>
                        <a:pt x="216977" y="164782"/>
                      </a:lnTo>
                      <a:cubicBezTo>
                        <a:pt x="216977" y="165735"/>
                        <a:pt x="216977" y="166688"/>
                        <a:pt x="216025" y="168592"/>
                      </a:cubicBezTo>
                      <a:cubicBezTo>
                        <a:pt x="215074" y="170497"/>
                        <a:pt x="214122" y="171450"/>
                        <a:pt x="213171" y="174307"/>
                      </a:cubicBezTo>
                      <a:lnTo>
                        <a:pt x="210316" y="178117"/>
                      </a:lnTo>
                      <a:lnTo>
                        <a:pt x="206509" y="181928"/>
                      </a:lnTo>
                      <a:cubicBezTo>
                        <a:pt x="205557" y="183832"/>
                        <a:pt x="203654" y="185738"/>
                        <a:pt x="201751" y="186690"/>
                      </a:cubicBezTo>
                      <a:lnTo>
                        <a:pt x="199847" y="189547"/>
                      </a:lnTo>
                      <a:lnTo>
                        <a:pt x="196992" y="192405"/>
                      </a:lnTo>
                      <a:cubicBezTo>
                        <a:pt x="187476" y="200978"/>
                        <a:pt x="177959" y="208597"/>
                        <a:pt x="167491" y="216217"/>
                      </a:cubicBezTo>
                      <a:lnTo>
                        <a:pt x="163684" y="218122"/>
                      </a:lnTo>
                      <a:lnTo>
                        <a:pt x="160830" y="220028"/>
                      </a:lnTo>
                      <a:cubicBezTo>
                        <a:pt x="158926" y="220980"/>
                        <a:pt x="157023" y="222885"/>
                        <a:pt x="155119" y="223838"/>
                      </a:cubicBezTo>
                      <a:lnTo>
                        <a:pt x="150361" y="226695"/>
                      </a:lnTo>
                      <a:lnTo>
                        <a:pt x="146555" y="228600"/>
                      </a:lnTo>
                      <a:cubicBezTo>
                        <a:pt x="143700" y="229553"/>
                        <a:pt x="141797" y="230505"/>
                        <a:pt x="140845" y="230505"/>
                      </a:cubicBezTo>
                      <a:cubicBezTo>
                        <a:pt x="138942" y="231457"/>
                        <a:pt x="137990" y="231457"/>
                        <a:pt x="137038" y="230505"/>
                      </a:cubicBezTo>
                      <a:lnTo>
                        <a:pt x="130377" y="230505"/>
                      </a:lnTo>
                      <a:cubicBezTo>
                        <a:pt x="128473" y="230505"/>
                        <a:pt x="126570" y="230505"/>
                        <a:pt x="124667" y="229553"/>
                      </a:cubicBezTo>
                      <a:cubicBezTo>
                        <a:pt x="117053" y="228600"/>
                        <a:pt x="111344" y="225742"/>
                        <a:pt x="106585" y="221932"/>
                      </a:cubicBezTo>
                      <a:cubicBezTo>
                        <a:pt x="98020" y="214313"/>
                        <a:pt x="89456" y="206692"/>
                        <a:pt x="80891" y="199072"/>
                      </a:cubicBezTo>
                      <a:cubicBezTo>
                        <a:pt x="73277" y="190500"/>
                        <a:pt x="65664" y="181928"/>
                        <a:pt x="59954" y="172403"/>
                      </a:cubicBezTo>
                      <a:cubicBezTo>
                        <a:pt x="54244" y="162878"/>
                        <a:pt x="48535" y="153353"/>
                        <a:pt x="42824" y="142875"/>
                      </a:cubicBezTo>
                      <a:cubicBezTo>
                        <a:pt x="37115" y="133350"/>
                        <a:pt x="32356" y="122872"/>
                        <a:pt x="27598" y="112395"/>
                      </a:cubicBezTo>
                      <a:cubicBezTo>
                        <a:pt x="22840" y="101917"/>
                        <a:pt x="19033" y="91440"/>
                        <a:pt x="15227" y="80963"/>
                      </a:cubicBezTo>
                      <a:cubicBezTo>
                        <a:pt x="13323" y="75247"/>
                        <a:pt x="11420" y="70485"/>
                        <a:pt x="9517" y="64770"/>
                      </a:cubicBezTo>
                      <a:cubicBezTo>
                        <a:pt x="7613" y="59055"/>
                        <a:pt x="5710" y="54292"/>
                        <a:pt x="3807" y="48578"/>
                      </a:cubicBezTo>
                      <a:cubicBezTo>
                        <a:pt x="1903" y="42863"/>
                        <a:pt x="952" y="37147"/>
                        <a:pt x="0" y="30480"/>
                      </a:cubicBezTo>
                      <a:cubicBezTo>
                        <a:pt x="0" y="28575"/>
                        <a:pt x="0" y="27622"/>
                        <a:pt x="0" y="25717"/>
                      </a:cubicBezTo>
                      <a:cubicBezTo>
                        <a:pt x="0" y="24765"/>
                        <a:pt x="0" y="23813"/>
                        <a:pt x="0" y="22860"/>
                      </a:cubicBezTo>
                      <a:cubicBezTo>
                        <a:pt x="0" y="21907"/>
                        <a:pt x="0" y="20955"/>
                        <a:pt x="0" y="20003"/>
                      </a:cubicBezTo>
                      <a:lnTo>
                        <a:pt x="0" y="18097"/>
                      </a:lnTo>
                      <a:lnTo>
                        <a:pt x="0" y="16192"/>
                      </a:lnTo>
                      <a:cubicBezTo>
                        <a:pt x="0" y="15240"/>
                        <a:pt x="952" y="14288"/>
                        <a:pt x="952" y="12382"/>
                      </a:cubicBezTo>
                      <a:cubicBezTo>
                        <a:pt x="1903" y="11430"/>
                        <a:pt x="1903" y="9525"/>
                        <a:pt x="2855" y="8572"/>
                      </a:cubicBezTo>
                      <a:cubicBezTo>
                        <a:pt x="3807" y="6667"/>
                        <a:pt x="4758" y="5715"/>
                        <a:pt x="5710" y="3810"/>
                      </a:cubicBezTo>
                      <a:lnTo>
                        <a:pt x="14275" y="285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5" name="Google Shape;2645;p48"/>
                <p:cNvSpPr/>
                <p:nvPr/>
              </p:nvSpPr>
              <p:spPr>
                <a:xfrm>
                  <a:off x="6394864" y="3417814"/>
                  <a:ext cx="571561" cy="483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62" h="225504" extrusionOk="0">
                      <a:moveTo>
                        <a:pt x="0" y="147638"/>
                      </a:moveTo>
                      <a:cubicBezTo>
                        <a:pt x="0" y="144780"/>
                        <a:pt x="0" y="141922"/>
                        <a:pt x="0" y="140018"/>
                      </a:cubicBezTo>
                      <a:cubicBezTo>
                        <a:pt x="0" y="137160"/>
                        <a:pt x="0" y="135255"/>
                        <a:pt x="0" y="133350"/>
                      </a:cubicBezTo>
                      <a:cubicBezTo>
                        <a:pt x="0" y="131445"/>
                        <a:pt x="0" y="129540"/>
                        <a:pt x="951" y="128588"/>
                      </a:cubicBezTo>
                      <a:lnTo>
                        <a:pt x="951" y="126682"/>
                      </a:lnTo>
                      <a:lnTo>
                        <a:pt x="1903" y="124778"/>
                      </a:lnTo>
                      <a:cubicBezTo>
                        <a:pt x="1903" y="123825"/>
                        <a:pt x="2855" y="122872"/>
                        <a:pt x="2855" y="121920"/>
                      </a:cubicBezTo>
                      <a:cubicBezTo>
                        <a:pt x="2855" y="120968"/>
                        <a:pt x="3806" y="120015"/>
                        <a:pt x="3806" y="119063"/>
                      </a:cubicBezTo>
                      <a:cubicBezTo>
                        <a:pt x="4758" y="117157"/>
                        <a:pt x="5710" y="116205"/>
                        <a:pt x="6662" y="114300"/>
                      </a:cubicBezTo>
                      <a:cubicBezTo>
                        <a:pt x="10468" y="107632"/>
                        <a:pt x="14275" y="102870"/>
                        <a:pt x="18081" y="98107"/>
                      </a:cubicBezTo>
                      <a:cubicBezTo>
                        <a:pt x="21888" y="93345"/>
                        <a:pt x="26646" y="90488"/>
                        <a:pt x="30453" y="86678"/>
                      </a:cubicBezTo>
                      <a:cubicBezTo>
                        <a:pt x="34259" y="82868"/>
                        <a:pt x="39018" y="79057"/>
                        <a:pt x="42824" y="75247"/>
                      </a:cubicBezTo>
                      <a:cubicBezTo>
                        <a:pt x="51389" y="67628"/>
                        <a:pt x="59003" y="59055"/>
                        <a:pt x="67567" y="52388"/>
                      </a:cubicBezTo>
                      <a:cubicBezTo>
                        <a:pt x="76132" y="44768"/>
                        <a:pt x="83745" y="38100"/>
                        <a:pt x="92310" y="32385"/>
                      </a:cubicBezTo>
                      <a:cubicBezTo>
                        <a:pt x="100875" y="25718"/>
                        <a:pt x="109440" y="20003"/>
                        <a:pt x="118005" y="15240"/>
                      </a:cubicBezTo>
                      <a:cubicBezTo>
                        <a:pt x="126570" y="10478"/>
                        <a:pt x="136086" y="6668"/>
                        <a:pt x="145603" y="3810"/>
                      </a:cubicBezTo>
                      <a:cubicBezTo>
                        <a:pt x="155119" y="1905"/>
                        <a:pt x="165587" y="0"/>
                        <a:pt x="177007" y="0"/>
                      </a:cubicBezTo>
                      <a:cubicBezTo>
                        <a:pt x="182718" y="0"/>
                        <a:pt x="188427" y="953"/>
                        <a:pt x="196040" y="6668"/>
                      </a:cubicBezTo>
                      <a:cubicBezTo>
                        <a:pt x="197944" y="7620"/>
                        <a:pt x="199847" y="9525"/>
                        <a:pt x="201751" y="11430"/>
                      </a:cubicBezTo>
                      <a:lnTo>
                        <a:pt x="208412" y="17145"/>
                      </a:lnTo>
                      <a:cubicBezTo>
                        <a:pt x="209364" y="18097"/>
                        <a:pt x="210315" y="19050"/>
                        <a:pt x="212219" y="20955"/>
                      </a:cubicBezTo>
                      <a:cubicBezTo>
                        <a:pt x="214122" y="22860"/>
                        <a:pt x="215073" y="24765"/>
                        <a:pt x="217928" y="28575"/>
                      </a:cubicBezTo>
                      <a:lnTo>
                        <a:pt x="221735" y="34290"/>
                      </a:lnTo>
                      <a:lnTo>
                        <a:pt x="225542" y="40957"/>
                      </a:lnTo>
                      <a:cubicBezTo>
                        <a:pt x="226493" y="43815"/>
                        <a:pt x="228397" y="46672"/>
                        <a:pt x="230300" y="49530"/>
                      </a:cubicBezTo>
                      <a:lnTo>
                        <a:pt x="233155" y="54293"/>
                      </a:lnTo>
                      <a:lnTo>
                        <a:pt x="236010" y="60007"/>
                      </a:lnTo>
                      <a:cubicBezTo>
                        <a:pt x="243623" y="77153"/>
                        <a:pt x="250285" y="95250"/>
                        <a:pt x="256946" y="112395"/>
                      </a:cubicBezTo>
                      <a:lnTo>
                        <a:pt x="258850" y="119063"/>
                      </a:lnTo>
                      <a:lnTo>
                        <a:pt x="259801" y="123825"/>
                      </a:lnTo>
                      <a:cubicBezTo>
                        <a:pt x="260753" y="126682"/>
                        <a:pt x="261705" y="130493"/>
                        <a:pt x="262656" y="133350"/>
                      </a:cubicBezTo>
                      <a:lnTo>
                        <a:pt x="264560" y="140970"/>
                      </a:lnTo>
                      <a:lnTo>
                        <a:pt x="265511" y="147638"/>
                      </a:lnTo>
                      <a:cubicBezTo>
                        <a:pt x="266463" y="151447"/>
                        <a:pt x="266463" y="154305"/>
                        <a:pt x="266463" y="157163"/>
                      </a:cubicBezTo>
                      <a:cubicBezTo>
                        <a:pt x="266463" y="160020"/>
                        <a:pt x="266463" y="160972"/>
                        <a:pt x="266463" y="162878"/>
                      </a:cubicBezTo>
                      <a:lnTo>
                        <a:pt x="265511" y="171450"/>
                      </a:lnTo>
                      <a:cubicBezTo>
                        <a:pt x="264560" y="174307"/>
                        <a:pt x="264560" y="176213"/>
                        <a:pt x="263608" y="179070"/>
                      </a:cubicBezTo>
                      <a:cubicBezTo>
                        <a:pt x="260753" y="188595"/>
                        <a:pt x="256946" y="194310"/>
                        <a:pt x="252188" y="198120"/>
                      </a:cubicBezTo>
                      <a:cubicBezTo>
                        <a:pt x="242672" y="204788"/>
                        <a:pt x="233155" y="211455"/>
                        <a:pt x="222687" y="216218"/>
                      </a:cubicBezTo>
                      <a:cubicBezTo>
                        <a:pt x="212219" y="220980"/>
                        <a:pt x="201751" y="223838"/>
                        <a:pt x="190331" y="224790"/>
                      </a:cubicBezTo>
                      <a:cubicBezTo>
                        <a:pt x="178911" y="225743"/>
                        <a:pt x="167491" y="225743"/>
                        <a:pt x="155119" y="224790"/>
                      </a:cubicBezTo>
                      <a:cubicBezTo>
                        <a:pt x="143699" y="223838"/>
                        <a:pt x="131328" y="222885"/>
                        <a:pt x="118957" y="220980"/>
                      </a:cubicBezTo>
                      <a:cubicBezTo>
                        <a:pt x="106585" y="219075"/>
                        <a:pt x="94213" y="215265"/>
                        <a:pt x="81842" y="212407"/>
                      </a:cubicBezTo>
                      <a:cubicBezTo>
                        <a:pt x="76132" y="210503"/>
                        <a:pt x="69471" y="208597"/>
                        <a:pt x="63761" y="207645"/>
                      </a:cubicBezTo>
                      <a:cubicBezTo>
                        <a:pt x="58051" y="205740"/>
                        <a:pt x="51389" y="204788"/>
                        <a:pt x="45679" y="201930"/>
                      </a:cubicBezTo>
                      <a:cubicBezTo>
                        <a:pt x="39970" y="200025"/>
                        <a:pt x="33308" y="196215"/>
                        <a:pt x="26646" y="192405"/>
                      </a:cubicBezTo>
                      <a:cubicBezTo>
                        <a:pt x="24743" y="191453"/>
                        <a:pt x="23791" y="190500"/>
                        <a:pt x="21888" y="189547"/>
                      </a:cubicBezTo>
                      <a:cubicBezTo>
                        <a:pt x="20936" y="188595"/>
                        <a:pt x="19984" y="188595"/>
                        <a:pt x="19033" y="187643"/>
                      </a:cubicBezTo>
                      <a:cubicBezTo>
                        <a:pt x="18081" y="186690"/>
                        <a:pt x="17130" y="185738"/>
                        <a:pt x="16178" y="185738"/>
                      </a:cubicBezTo>
                      <a:lnTo>
                        <a:pt x="15226" y="183832"/>
                      </a:lnTo>
                      <a:lnTo>
                        <a:pt x="13323" y="181928"/>
                      </a:lnTo>
                      <a:cubicBezTo>
                        <a:pt x="12371" y="180022"/>
                        <a:pt x="11420" y="179070"/>
                        <a:pt x="10468" y="177165"/>
                      </a:cubicBezTo>
                      <a:cubicBezTo>
                        <a:pt x="9517" y="175260"/>
                        <a:pt x="8565" y="174307"/>
                        <a:pt x="6662" y="171450"/>
                      </a:cubicBezTo>
                      <a:cubicBezTo>
                        <a:pt x="5710" y="169545"/>
                        <a:pt x="3806" y="167640"/>
                        <a:pt x="2855" y="164782"/>
                      </a:cubicBezTo>
                      <a:lnTo>
                        <a:pt x="0" y="14763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6" name="Google Shape;2646;p48"/>
                <p:cNvSpPr/>
                <p:nvPr/>
              </p:nvSpPr>
              <p:spPr>
                <a:xfrm>
                  <a:off x="6260798" y="3244095"/>
                  <a:ext cx="329288" cy="504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4" h="235267" extrusionOk="0">
                      <a:moveTo>
                        <a:pt x="77709" y="235268"/>
                      </a:moveTo>
                      <a:cubicBezTo>
                        <a:pt x="75806" y="234315"/>
                        <a:pt x="73903" y="234315"/>
                        <a:pt x="71999" y="233363"/>
                      </a:cubicBezTo>
                      <a:cubicBezTo>
                        <a:pt x="70096" y="232410"/>
                        <a:pt x="69145" y="232410"/>
                        <a:pt x="67241" y="231457"/>
                      </a:cubicBezTo>
                      <a:cubicBezTo>
                        <a:pt x="66289" y="230505"/>
                        <a:pt x="65338" y="230505"/>
                        <a:pt x="63434" y="229553"/>
                      </a:cubicBezTo>
                      <a:lnTo>
                        <a:pt x="61531" y="228600"/>
                      </a:lnTo>
                      <a:lnTo>
                        <a:pt x="60579" y="227647"/>
                      </a:lnTo>
                      <a:cubicBezTo>
                        <a:pt x="59628" y="226695"/>
                        <a:pt x="58676" y="226695"/>
                        <a:pt x="58676" y="225743"/>
                      </a:cubicBezTo>
                      <a:cubicBezTo>
                        <a:pt x="57725" y="224790"/>
                        <a:pt x="57725" y="224790"/>
                        <a:pt x="56773" y="223838"/>
                      </a:cubicBezTo>
                      <a:cubicBezTo>
                        <a:pt x="55821" y="222885"/>
                        <a:pt x="54870" y="220980"/>
                        <a:pt x="53918" y="220028"/>
                      </a:cubicBezTo>
                      <a:cubicBezTo>
                        <a:pt x="50111" y="215265"/>
                        <a:pt x="46305" y="210503"/>
                        <a:pt x="43450" y="205740"/>
                      </a:cubicBezTo>
                      <a:cubicBezTo>
                        <a:pt x="40595" y="200978"/>
                        <a:pt x="38692" y="196215"/>
                        <a:pt x="36788" y="191453"/>
                      </a:cubicBezTo>
                      <a:cubicBezTo>
                        <a:pt x="34885" y="186690"/>
                        <a:pt x="32030" y="181928"/>
                        <a:pt x="30126" y="176213"/>
                      </a:cubicBezTo>
                      <a:cubicBezTo>
                        <a:pt x="25368" y="166688"/>
                        <a:pt x="21562" y="156210"/>
                        <a:pt x="17755" y="146685"/>
                      </a:cubicBezTo>
                      <a:cubicBezTo>
                        <a:pt x="13948" y="137160"/>
                        <a:pt x="11093" y="126682"/>
                        <a:pt x="8238" y="117157"/>
                      </a:cubicBezTo>
                      <a:cubicBezTo>
                        <a:pt x="5384" y="107632"/>
                        <a:pt x="3480" y="97155"/>
                        <a:pt x="1577" y="87630"/>
                      </a:cubicBezTo>
                      <a:cubicBezTo>
                        <a:pt x="-327" y="78105"/>
                        <a:pt x="-327" y="67628"/>
                        <a:pt x="625" y="58103"/>
                      </a:cubicBezTo>
                      <a:cubicBezTo>
                        <a:pt x="1577" y="48578"/>
                        <a:pt x="3480" y="39053"/>
                        <a:pt x="5384" y="28575"/>
                      </a:cubicBezTo>
                      <a:cubicBezTo>
                        <a:pt x="6335" y="23813"/>
                        <a:pt x="9190" y="19050"/>
                        <a:pt x="14900" y="14288"/>
                      </a:cubicBezTo>
                      <a:cubicBezTo>
                        <a:pt x="15852" y="13335"/>
                        <a:pt x="17755" y="12382"/>
                        <a:pt x="19658" y="10478"/>
                      </a:cubicBezTo>
                      <a:lnTo>
                        <a:pt x="24417" y="6668"/>
                      </a:lnTo>
                      <a:cubicBezTo>
                        <a:pt x="25368" y="5715"/>
                        <a:pt x="26320" y="5715"/>
                        <a:pt x="28223" y="4763"/>
                      </a:cubicBezTo>
                      <a:cubicBezTo>
                        <a:pt x="30126" y="3810"/>
                        <a:pt x="32030" y="3810"/>
                        <a:pt x="33933" y="2857"/>
                      </a:cubicBezTo>
                      <a:lnTo>
                        <a:pt x="37740" y="1905"/>
                      </a:lnTo>
                      <a:lnTo>
                        <a:pt x="43450" y="953"/>
                      </a:lnTo>
                      <a:cubicBezTo>
                        <a:pt x="45353" y="953"/>
                        <a:pt x="48208" y="953"/>
                        <a:pt x="50111" y="0"/>
                      </a:cubicBezTo>
                      <a:lnTo>
                        <a:pt x="53918" y="0"/>
                      </a:lnTo>
                      <a:lnTo>
                        <a:pt x="58676" y="0"/>
                      </a:lnTo>
                      <a:lnTo>
                        <a:pt x="96742" y="1905"/>
                      </a:lnTo>
                      <a:lnTo>
                        <a:pt x="101500" y="2857"/>
                      </a:lnTo>
                      <a:lnTo>
                        <a:pt x="105307" y="3810"/>
                      </a:lnTo>
                      <a:cubicBezTo>
                        <a:pt x="107211" y="3810"/>
                        <a:pt x="110066" y="4763"/>
                        <a:pt x="111969" y="4763"/>
                      </a:cubicBezTo>
                      <a:lnTo>
                        <a:pt x="117679" y="5715"/>
                      </a:lnTo>
                      <a:lnTo>
                        <a:pt x="121485" y="6668"/>
                      </a:lnTo>
                      <a:cubicBezTo>
                        <a:pt x="124340" y="7620"/>
                        <a:pt x="126244" y="7620"/>
                        <a:pt x="127195" y="8572"/>
                      </a:cubicBezTo>
                      <a:cubicBezTo>
                        <a:pt x="129099" y="9525"/>
                        <a:pt x="130050" y="9525"/>
                        <a:pt x="131002" y="10478"/>
                      </a:cubicBezTo>
                      <a:lnTo>
                        <a:pt x="135760" y="14288"/>
                      </a:lnTo>
                      <a:cubicBezTo>
                        <a:pt x="137663" y="15240"/>
                        <a:pt x="138615" y="17145"/>
                        <a:pt x="139567" y="18097"/>
                      </a:cubicBezTo>
                      <a:cubicBezTo>
                        <a:pt x="145277" y="22860"/>
                        <a:pt x="147180" y="27622"/>
                        <a:pt x="148132" y="32385"/>
                      </a:cubicBezTo>
                      <a:cubicBezTo>
                        <a:pt x="150986" y="41910"/>
                        <a:pt x="151938" y="51435"/>
                        <a:pt x="152890" y="60960"/>
                      </a:cubicBezTo>
                      <a:cubicBezTo>
                        <a:pt x="153841" y="70485"/>
                        <a:pt x="153841" y="80010"/>
                        <a:pt x="151938" y="89535"/>
                      </a:cubicBezTo>
                      <a:cubicBezTo>
                        <a:pt x="150986" y="99060"/>
                        <a:pt x="149083" y="108585"/>
                        <a:pt x="146228" y="118110"/>
                      </a:cubicBezTo>
                      <a:cubicBezTo>
                        <a:pt x="144325" y="127635"/>
                        <a:pt x="141470" y="137160"/>
                        <a:pt x="138615" y="146685"/>
                      </a:cubicBezTo>
                      <a:cubicBezTo>
                        <a:pt x="135760" y="156210"/>
                        <a:pt x="131953" y="165735"/>
                        <a:pt x="128147" y="175260"/>
                      </a:cubicBezTo>
                      <a:cubicBezTo>
                        <a:pt x="126244" y="180022"/>
                        <a:pt x="124340" y="184785"/>
                        <a:pt x="122437" y="189547"/>
                      </a:cubicBezTo>
                      <a:cubicBezTo>
                        <a:pt x="120533" y="194310"/>
                        <a:pt x="119582" y="199072"/>
                        <a:pt x="116727" y="203835"/>
                      </a:cubicBezTo>
                      <a:cubicBezTo>
                        <a:pt x="114824" y="208597"/>
                        <a:pt x="111969" y="213360"/>
                        <a:pt x="108162" y="218122"/>
                      </a:cubicBezTo>
                      <a:cubicBezTo>
                        <a:pt x="107211" y="219075"/>
                        <a:pt x="106259" y="220980"/>
                        <a:pt x="105307" y="221932"/>
                      </a:cubicBezTo>
                      <a:cubicBezTo>
                        <a:pt x="105307" y="222885"/>
                        <a:pt x="104355" y="222885"/>
                        <a:pt x="104355" y="223838"/>
                      </a:cubicBezTo>
                      <a:cubicBezTo>
                        <a:pt x="103404" y="224790"/>
                        <a:pt x="103404" y="224790"/>
                        <a:pt x="102452" y="225743"/>
                      </a:cubicBezTo>
                      <a:lnTo>
                        <a:pt x="101500" y="226695"/>
                      </a:lnTo>
                      <a:lnTo>
                        <a:pt x="100549" y="227647"/>
                      </a:lnTo>
                      <a:cubicBezTo>
                        <a:pt x="99597" y="228600"/>
                        <a:pt x="98646" y="228600"/>
                        <a:pt x="97694" y="229553"/>
                      </a:cubicBezTo>
                      <a:cubicBezTo>
                        <a:pt x="96742" y="230505"/>
                        <a:pt x="94839" y="230505"/>
                        <a:pt x="92936" y="231457"/>
                      </a:cubicBezTo>
                      <a:cubicBezTo>
                        <a:pt x="91032" y="232410"/>
                        <a:pt x="90080" y="232410"/>
                        <a:pt x="87226" y="233363"/>
                      </a:cubicBezTo>
                      <a:lnTo>
                        <a:pt x="77709" y="23526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47" name="Google Shape;2647;p48"/>
              <p:cNvGrpSpPr/>
              <p:nvPr/>
            </p:nvGrpSpPr>
            <p:grpSpPr>
              <a:xfrm>
                <a:off x="6029800" y="2907632"/>
                <a:ext cx="795305" cy="638863"/>
                <a:chOff x="7140625" y="3451707"/>
                <a:chExt cx="795305" cy="638863"/>
              </a:xfrm>
            </p:grpSpPr>
            <p:grpSp>
              <p:nvGrpSpPr>
                <p:cNvPr id="2648" name="Google Shape;2648;p48"/>
                <p:cNvGrpSpPr/>
                <p:nvPr/>
              </p:nvGrpSpPr>
              <p:grpSpPr>
                <a:xfrm>
                  <a:off x="7557879" y="3824696"/>
                  <a:ext cx="160637" cy="260361"/>
                  <a:chOff x="7918035" y="4371022"/>
                  <a:chExt cx="74868" cy="121341"/>
                </a:xfrm>
              </p:grpSpPr>
              <p:sp>
                <p:nvSpPr>
                  <p:cNvPr id="2649" name="Google Shape;2649;p48"/>
                  <p:cNvSpPr/>
                  <p:nvPr/>
                </p:nvSpPr>
                <p:spPr>
                  <a:xfrm>
                    <a:off x="7918035" y="4371022"/>
                    <a:ext cx="74868" cy="121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868" h="121341" extrusionOk="0">
                        <a:moveTo>
                          <a:pt x="381" y="3810"/>
                        </a:moveTo>
                        <a:cubicBezTo>
                          <a:pt x="7042" y="24765"/>
                          <a:pt x="21317" y="44768"/>
                          <a:pt x="32737" y="64770"/>
                        </a:cubicBezTo>
                        <a:cubicBezTo>
                          <a:pt x="44156" y="84772"/>
                          <a:pt x="57480" y="102870"/>
                          <a:pt x="72706" y="120968"/>
                        </a:cubicBezTo>
                        <a:cubicBezTo>
                          <a:pt x="73658" y="121920"/>
                          <a:pt x="75561" y="120968"/>
                          <a:pt x="74609" y="119063"/>
                        </a:cubicBezTo>
                        <a:cubicBezTo>
                          <a:pt x="64141" y="98108"/>
                          <a:pt x="53673" y="79058"/>
                          <a:pt x="41302" y="59055"/>
                        </a:cubicBezTo>
                        <a:cubicBezTo>
                          <a:pt x="35592" y="49530"/>
                          <a:pt x="29882" y="39053"/>
                          <a:pt x="25123" y="29528"/>
                        </a:cubicBezTo>
                        <a:cubicBezTo>
                          <a:pt x="19414" y="20003"/>
                          <a:pt x="13704" y="9525"/>
                          <a:pt x="7042" y="953"/>
                        </a:cubicBezTo>
                        <a:cubicBezTo>
                          <a:pt x="4187" y="-953"/>
                          <a:pt x="-1523" y="0"/>
                          <a:pt x="381" y="381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0" name="Google Shape;2650;p48"/>
                  <p:cNvSpPr/>
                  <p:nvPr/>
                </p:nvSpPr>
                <p:spPr>
                  <a:xfrm>
                    <a:off x="7918035" y="4371022"/>
                    <a:ext cx="74868" cy="121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868" h="121341" extrusionOk="0">
                        <a:moveTo>
                          <a:pt x="381" y="3810"/>
                        </a:moveTo>
                        <a:cubicBezTo>
                          <a:pt x="7042" y="24765"/>
                          <a:pt x="21317" y="44768"/>
                          <a:pt x="32737" y="64770"/>
                        </a:cubicBezTo>
                        <a:cubicBezTo>
                          <a:pt x="44156" y="84772"/>
                          <a:pt x="57480" y="102870"/>
                          <a:pt x="72706" y="120968"/>
                        </a:cubicBezTo>
                        <a:cubicBezTo>
                          <a:pt x="73658" y="121920"/>
                          <a:pt x="75561" y="120968"/>
                          <a:pt x="74609" y="119063"/>
                        </a:cubicBezTo>
                        <a:cubicBezTo>
                          <a:pt x="64141" y="98108"/>
                          <a:pt x="53673" y="79058"/>
                          <a:pt x="41302" y="59055"/>
                        </a:cubicBezTo>
                        <a:cubicBezTo>
                          <a:pt x="35592" y="49530"/>
                          <a:pt x="29882" y="39053"/>
                          <a:pt x="25123" y="29528"/>
                        </a:cubicBezTo>
                        <a:cubicBezTo>
                          <a:pt x="19414" y="20003"/>
                          <a:pt x="13704" y="9525"/>
                          <a:pt x="7042" y="953"/>
                        </a:cubicBezTo>
                        <a:cubicBezTo>
                          <a:pt x="4187" y="-953"/>
                          <a:pt x="-1523" y="0"/>
                          <a:pt x="381" y="381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1" name="Google Shape;2651;p48"/>
                <p:cNvGrpSpPr/>
                <p:nvPr/>
              </p:nvGrpSpPr>
              <p:grpSpPr>
                <a:xfrm>
                  <a:off x="7577074" y="3832871"/>
                  <a:ext cx="237411" cy="254229"/>
                  <a:chOff x="7926981" y="4374832"/>
                  <a:chExt cx="110650" cy="118483"/>
                </a:xfrm>
              </p:grpSpPr>
              <p:sp>
                <p:nvSpPr>
                  <p:cNvPr id="2652" name="Google Shape;2652;p48"/>
                  <p:cNvSpPr/>
                  <p:nvPr/>
                </p:nvSpPr>
                <p:spPr>
                  <a:xfrm>
                    <a:off x="7926981" y="4374832"/>
                    <a:ext cx="110650" cy="118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650" h="118483" extrusionOk="0">
                        <a:moveTo>
                          <a:pt x="0" y="1905"/>
                        </a:moveTo>
                        <a:cubicBezTo>
                          <a:pt x="13323" y="22860"/>
                          <a:pt x="32356" y="40958"/>
                          <a:pt x="48534" y="60008"/>
                        </a:cubicBezTo>
                        <a:cubicBezTo>
                          <a:pt x="67567" y="80963"/>
                          <a:pt x="86600" y="100965"/>
                          <a:pt x="108488" y="118110"/>
                        </a:cubicBezTo>
                        <a:cubicBezTo>
                          <a:pt x="109440" y="119063"/>
                          <a:pt x="111343" y="118110"/>
                          <a:pt x="110392" y="116205"/>
                        </a:cubicBezTo>
                        <a:cubicBezTo>
                          <a:pt x="94213" y="95250"/>
                          <a:pt x="76132" y="75248"/>
                          <a:pt x="58051" y="56198"/>
                        </a:cubicBezTo>
                        <a:cubicBezTo>
                          <a:pt x="39969" y="37148"/>
                          <a:pt x="22839" y="16193"/>
                          <a:pt x="1903" y="0"/>
                        </a:cubicBezTo>
                        <a:cubicBezTo>
                          <a:pt x="951" y="0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3" name="Google Shape;2653;p48"/>
                  <p:cNvSpPr/>
                  <p:nvPr/>
                </p:nvSpPr>
                <p:spPr>
                  <a:xfrm>
                    <a:off x="7926981" y="4374832"/>
                    <a:ext cx="110650" cy="118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650" h="118483" extrusionOk="0">
                        <a:moveTo>
                          <a:pt x="0" y="1905"/>
                        </a:moveTo>
                        <a:cubicBezTo>
                          <a:pt x="13323" y="22860"/>
                          <a:pt x="32356" y="40958"/>
                          <a:pt x="48534" y="60008"/>
                        </a:cubicBezTo>
                        <a:cubicBezTo>
                          <a:pt x="67567" y="80963"/>
                          <a:pt x="86600" y="100965"/>
                          <a:pt x="108488" y="118110"/>
                        </a:cubicBezTo>
                        <a:cubicBezTo>
                          <a:pt x="109440" y="119063"/>
                          <a:pt x="111343" y="118110"/>
                          <a:pt x="110392" y="116205"/>
                        </a:cubicBezTo>
                        <a:cubicBezTo>
                          <a:pt x="94213" y="95250"/>
                          <a:pt x="76132" y="75248"/>
                          <a:pt x="58051" y="56198"/>
                        </a:cubicBezTo>
                        <a:cubicBezTo>
                          <a:pt x="39969" y="37148"/>
                          <a:pt x="22839" y="16193"/>
                          <a:pt x="1903" y="0"/>
                        </a:cubicBezTo>
                        <a:cubicBezTo>
                          <a:pt x="951" y="0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4" name="Google Shape;2654;p48"/>
                <p:cNvGrpSpPr/>
                <p:nvPr/>
              </p:nvGrpSpPr>
              <p:grpSpPr>
                <a:xfrm>
                  <a:off x="7580355" y="3826183"/>
                  <a:ext cx="295385" cy="201404"/>
                  <a:chOff x="7928510" y="4371715"/>
                  <a:chExt cx="137670" cy="93864"/>
                </a:xfrm>
              </p:grpSpPr>
              <p:sp>
                <p:nvSpPr>
                  <p:cNvPr id="2655" name="Google Shape;2655;p48"/>
                  <p:cNvSpPr/>
                  <p:nvPr/>
                </p:nvSpPr>
                <p:spPr>
                  <a:xfrm>
                    <a:off x="7928510" y="4371715"/>
                    <a:ext cx="137670" cy="9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70" h="93864" extrusionOk="0">
                        <a:moveTo>
                          <a:pt x="373" y="2165"/>
                        </a:moveTo>
                        <a:cubicBezTo>
                          <a:pt x="18455" y="20262"/>
                          <a:pt x="42246" y="33597"/>
                          <a:pt x="63183" y="47885"/>
                        </a:cubicBezTo>
                        <a:cubicBezTo>
                          <a:pt x="86974" y="64077"/>
                          <a:pt x="109813" y="79317"/>
                          <a:pt x="135508" y="93605"/>
                        </a:cubicBezTo>
                        <a:cubicBezTo>
                          <a:pt x="136460" y="94557"/>
                          <a:pt x="138363" y="92652"/>
                          <a:pt x="137412" y="91700"/>
                        </a:cubicBezTo>
                        <a:cubicBezTo>
                          <a:pt x="116475" y="73602"/>
                          <a:pt x="94587" y="57410"/>
                          <a:pt x="71747" y="42170"/>
                        </a:cubicBezTo>
                        <a:cubicBezTo>
                          <a:pt x="49859" y="26929"/>
                          <a:pt x="27020" y="9785"/>
                          <a:pt x="2277" y="260"/>
                        </a:cubicBezTo>
                        <a:cubicBezTo>
                          <a:pt x="373" y="-693"/>
                          <a:pt x="-578" y="1212"/>
                          <a:pt x="373" y="216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6" name="Google Shape;2656;p48"/>
                  <p:cNvSpPr/>
                  <p:nvPr/>
                </p:nvSpPr>
                <p:spPr>
                  <a:xfrm>
                    <a:off x="7928510" y="4371715"/>
                    <a:ext cx="137670" cy="9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70" h="93864" extrusionOk="0">
                        <a:moveTo>
                          <a:pt x="373" y="2165"/>
                        </a:moveTo>
                        <a:cubicBezTo>
                          <a:pt x="18455" y="20262"/>
                          <a:pt x="42246" y="33597"/>
                          <a:pt x="63183" y="47885"/>
                        </a:cubicBezTo>
                        <a:cubicBezTo>
                          <a:pt x="86974" y="64077"/>
                          <a:pt x="109813" y="79317"/>
                          <a:pt x="135508" y="93605"/>
                        </a:cubicBezTo>
                        <a:cubicBezTo>
                          <a:pt x="136460" y="94557"/>
                          <a:pt x="138363" y="92652"/>
                          <a:pt x="137412" y="91700"/>
                        </a:cubicBezTo>
                        <a:cubicBezTo>
                          <a:pt x="116475" y="73602"/>
                          <a:pt x="94587" y="57410"/>
                          <a:pt x="71747" y="42170"/>
                        </a:cubicBezTo>
                        <a:cubicBezTo>
                          <a:pt x="49859" y="26929"/>
                          <a:pt x="27020" y="9785"/>
                          <a:pt x="2277" y="260"/>
                        </a:cubicBezTo>
                        <a:cubicBezTo>
                          <a:pt x="373" y="-693"/>
                          <a:pt x="-578" y="1212"/>
                          <a:pt x="373" y="216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7" name="Google Shape;2657;p48"/>
                <p:cNvGrpSpPr/>
                <p:nvPr/>
              </p:nvGrpSpPr>
              <p:grpSpPr>
                <a:xfrm>
                  <a:off x="7187077" y="3518129"/>
                  <a:ext cx="298878" cy="182307"/>
                  <a:chOff x="7745215" y="4228147"/>
                  <a:chExt cx="139298" cy="84964"/>
                </a:xfrm>
              </p:grpSpPr>
              <p:sp>
                <p:nvSpPr>
                  <p:cNvPr id="2658" name="Google Shape;2658;p48"/>
                  <p:cNvSpPr/>
                  <p:nvPr/>
                </p:nvSpPr>
                <p:spPr>
                  <a:xfrm>
                    <a:off x="7745215" y="4228147"/>
                    <a:ext cx="139298" cy="849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98" h="84964" extrusionOk="0">
                        <a:moveTo>
                          <a:pt x="138942" y="81915"/>
                        </a:moveTo>
                        <a:cubicBezTo>
                          <a:pt x="118957" y="66675"/>
                          <a:pt x="95165" y="55245"/>
                          <a:pt x="73277" y="41910"/>
                        </a:cubicBezTo>
                        <a:cubicBezTo>
                          <a:pt x="49486" y="27622"/>
                          <a:pt x="25695" y="13335"/>
                          <a:pt x="952" y="0"/>
                        </a:cubicBezTo>
                        <a:cubicBezTo>
                          <a:pt x="0" y="0"/>
                          <a:pt x="0" y="0"/>
                          <a:pt x="0" y="953"/>
                        </a:cubicBezTo>
                        <a:cubicBezTo>
                          <a:pt x="20936" y="17145"/>
                          <a:pt x="43776" y="31433"/>
                          <a:pt x="65664" y="45720"/>
                        </a:cubicBezTo>
                        <a:cubicBezTo>
                          <a:pt x="87552" y="60008"/>
                          <a:pt x="111344" y="75247"/>
                          <a:pt x="136086" y="84772"/>
                        </a:cubicBezTo>
                        <a:cubicBezTo>
                          <a:pt x="138942" y="85725"/>
                          <a:pt x="139893" y="82868"/>
                          <a:pt x="138942" y="8191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9" name="Google Shape;2659;p48"/>
                  <p:cNvSpPr/>
                  <p:nvPr/>
                </p:nvSpPr>
                <p:spPr>
                  <a:xfrm>
                    <a:off x="7745215" y="4228147"/>
                    <a:ext cx="139298" cy="849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98" h="84964" extrusionOk="0">
                        <a:moveTo>
                          <a:pt x="138942" y="81915"/>
                        </a:moveTo>
                        <a:cubicBezTo>
                          <a:pt x="118957" y="66675"/>
                          <a:pt x="95165" y="55245"/>
                          <a:pt x="73277" y="41910"/>
                        </a:cubicBezTo>
                        <a:cubicBezTo>
                          <a:pt x="49486" y="27622"/>
                          <a:pt x="25695" y="13335"/>
                          <a:pt x="952" y="0"/>
                        </a:cubicBezTo>
                        <a:cubicBezTo>
                          <a:pt x="0" y="0"/>
                          <a:pt x="0" y="0"/>
                          <a:pt x="0" y="953"/>
                        </a:cubicBezTo>
                        <a:cubicBezTo>
                          <a:pt x="20936" y="17145"/>
                          <a:pt x="43776" y="31433"/>
                          <a:pt x="65664" y="45720"/>
                        </a:cubicBezTo>
                        <a:cubicBezTo>
                          <a:pt x="87552" y="60008"/>
                          <a:pt x="111344" y="75247"/>
                          <a:pt x="136086" y="84772"/>
                        </a:cubicBezTo>
                        <a:cubicBezTo>
                          <a:pt x="138942" y="85725"/>
                          <a:pt x="139893" y="82868"/>
                          <a:pt x="138942" y="8191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0" name="Google Shape;2660;p48"/>
                <p:cNvGrpSpPr/>
                <p:nvPr/>
              </p:nvGrpSpPr>
              <p:grpSpPr>
                <a:xfrm>
                  <a:off x="7259738" y="3527501"/>
                  <a:ext cx="214730" cy="167925"/>
                  <a:chOff x="7779080" y="4232515"/>
                  <a:chExt cx="100079" cy="78261"/>
                </a:xfrm>
              </p:grpSpPr>
              <p:sp>
                <p:nvSpPr>
                  <p:cNvPr id="2661" name="Google Shape;2661;p48"/>
                  <p:cNvSpPr/>
                  <p:nvPr/>
                </p:nvSpPr>
                <p:spPr>
                  <a:xfrm>
                    <a:off x="7779080" y="4232515"/>
                    <a:ext cx="100079" cy="78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079" h="78261" extrusionOk="0">
                        <a:moveTo>
                          <a:pt x="94608" y="77547"/>
                        </a:moveTo>
                        <a:cubicBezTo>
                          <a:pt x="97463" y="78500"/>
                          <a:pt x="97463" y="78500"/>
                          <a:pt x="99366" y="77547"/>
                        </a:cubicBezTo>
                        <a:cubicBezTo>
                          <a:pt x="100318" y="76595"/>
                          <a:pt x="100318" y="74690"/>
                          <a:pt x="99366" y="73737"/>
                        </a:cubicBezTo>
                        <a:cubicBezTo>
                          <a:pt x="68913" y="47067"/>
                          <a:pt x="34654" y="24207"/>
                          <a:pt x="1346" y="395"/>
                        </a:cubicBezTo>
                        <a:cubicBezTo>
                          <a:pt x="394" y="-558"/>
                          <a:pt x="-558" y="395"/>
                          <a:pt x="394" y="1347"/>
                        </a:cubicBezTo>
                        <a:cubicBezTo>
                          <a:pt x="15621" y="16587"/>
                          <a:pt x="30847" y="30875"/>
                          <a:pt x="47977" y="44210"/>
                        </a:cubicBezTo>
                        <a:cubicBezTo>
                          <a:pt x="52735" y="48972"/>
                          <a:pt x="89849" y="79452"/>
                          <a:pt x="94608" y="77547"/>
                        </a:cubicBezTo>
                        <a:cubicBezTo>
                          <a:pt x="93656" y="76595"/>
                          <a:pt x="93656" y="77547"/>
                          <a:pt x="94608" y="7754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2" name="Google Shape;2662;p48"/>
                  <p:cNvSpPr/>
                  <p:nvPr/>
                </p:nvSpPr>
                <p:spPr>
                  <a:xfrm>
                    <a:off x="7779080" y="4232515"/>
                    <a:ext cx="100079" cy="78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079" h="78261" extrusionOk="0">
                        <a:moveTo>
                          <a:pt x="94608" y="77547"/>
                        </a:moveTo>
                        <a:cubicBezTo>
                          <a:pt x="97463" y="78500"/>
                          <a:pt x="97463" y="78500"/>
                          <a:pt x="99366" y="77547"/>
                        </a:cubicBezTo>
                        <a:cubicBezTo>
                          <a:pt x="100318" y="76595"/>
                          <a:pt x="100318" y="74690"/>
                          <a:pt x="99366" y="73737"/>
                        </a:cubicBezTo>
                        <a:cubicBezTo>
                          <a:pt x="68913" y="47067"/>
                          <a:pt x="34654" y="24207"/>
                          <a:pt x="1346" y="395"/>
                        </a:cubicBezTo>
                        <a:cubicBezTo>
                          <a:pt x="394" y="-558"/>
                          <a:pt x="-558" y="395"/>
                          <a:pt x="394" y="1347"/>
                        </a:cubicBezTo>
                        <a:cubicBezTo>
                          <a:pt x="15621" y="16587"/>
                          <a:pt x="30847" y="30875"/>
                          <a:pt x="47977" y="44210"/>
                        </a:cubicBezTo>
                        <a:cubicBezTo>
                          <a:pt x="52735" y="48972"/>
                          <a:pt x="89849" y="79452"/>
                          <a:pt x="94608" y="77547"/>
                        </a:cubicBezTo>
                        <a:cubicBezTo>
                          <a:pt x="93656" y="76595"/>
                          <a:pt x="93656" y="77547"/>
                          <a:pt x="94608" y="7754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3" name="Google Shape;2663;p48"/>
                <p:cNvGrpSpPr/>
                <p:nvPr/>
              </p:nvGrpSpPr>
              <p:grpSpPr>
                <a:xfrm>
                  <a:off x="7507106" y="3458676"/>
                  <a:ext cx="31169" cy="254954"/>
                  <a:chOff x="7894371" y="4200439"/>
                  <a:chExt cx="14527" cy="118821"/>
                </a:xfrm>
              </p:grpSpPr>
              <p:sp>
                <p:nvSpPr>
                  <p:cNvPr id="2664" name="Google Shape;2664;p48"/>
                  <p:cNvSpPr/>
                  <p:nvPr/>
                </p:nvSpPr>
                <p:spPr>
                  <a:xfrm>
                    <a:off x="7894371" y="4200439"/>
                    <a:ext cx="14527" cy="118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7" h="118821" extrusionOk="0">
                        <a:moveTo>
                          <a:pt x="12624" y="118196"/>
                        </a:moveTo>
                        <a:cubicBezTo>
                          <a:pt x="14528" y="108671"/>
                          <a:pt x="14528" y="99146"/>
                          <a:pt x="14528" y="88668"/>
                        </a:cubicBezTo>
                        <a:cubicBezTo>
                          <a:pt x="14528" y="79143"/>
                          <a:pt x="12624" y="68666"/>
                          <a:pt x="12624" y="59141"/>
                        </a:cubicBezTo>
                        <a:cubicBezTo>
                          <a:pt x="10721" y="39138"/>
                          <a:pt x="8818" y="20088"/>
                          <a:pt x="4060" y="1038"/>
                        </a:cubicBezTo>
                        <a:cubicBezTo>
                          <a:pt x="3108" y="-867"/>
                          <a:pt x="253" y="86"/>
                          <a:pt x="253" y="1991"/>
                        </a:cubicBezTo>
                        <a:cubicBezTo>
                          <a:pt x="-698" y="21993"/>
                          <a:pt x="1204" y="42948"/>
                          <a:pt x="3108" y="62951"/>
                        </a:cubicBezTo>
                        <a:cubicBezTo>
                          <a:pt x="5011" y="81048"/>
                          <a:pt x="5011" y="100098"/>
                          <a:pt x="10721" y="117243"/>
                        </a:cubicBezTo>
                        <a:cubicBezTo>
                          <a:pt x="10721" y="119148"/>
                          <a:pt x="12624" y="119148"/>
                          <a:pt x="12624" y="11819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5" name="Google Shape;2665;p48"/>
                  <p:cNvSpPr/>
                  <p:nvPr/>
                </p:nvSpPr>
                <p:spPr>
                  <a:xfrm>
                    <a:off x="7894371" y="4200439"/>
                    <a:ext cx="14527" cy="118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7" h="118821" extrusionOk="0">
                        <a:moveTo>
                          <a:pt x="12624" y="118196"/>
                        </a:moveTo>
                        <a:cubicBezTo>
                          <a:pt x="14528" y="108671"/>
                          <a:pt x="14528" y="99146"/>
                          <a:pt x="14528" y="88668"/>
                        </a:cubicBezTo>
                        <a:cubicBezTo>
                          <a:pt x="14528" y="79143"/>
                          <a:pt x="12624" y="68666"/>
                          <a:pt x="12624" y="59141"/>
                        </a:cubicBezTo>
                        <a:cubicBezTo>
                          <a:pt x="10721" y="39138"/>
                          <a:pt x="8818" y="20088"/>
                          <a:pt x="4060" y="1038"/>
                        </a:cubicBezTo>
                        <a:cubicBezTo>
                          <a:pt x="3108" y="-867"/>
                          <a:pt x="253" y="86"/>
                          <a:pt x="253" y="1991"/>
                        </a:cubicBezTo>
                        <a:cubicBezTo>
                          <a:pt x="-698" y="21993"/>
                          <a:pt x="1204" y="42948"/>
                          <a:pt x="3108" y="62951"/>
                        </a:cubicBezTo>
                        <a:cubicBezTo>
                          <a:pt x="5011" y="81048"/>
                          <a:pt x="5011" y="100098"/>
                          <a:pt x="10721" y="117243"/>
                        </a:cubicBezTo>
                        <a:cubicBezTo>
                          <a:pt x="10721" y="119148"/>
                          <a:pt x="12624" y="119148"/>
                          <a:pt x="12624" y="11819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6" name="Google Shape;2666;p48"/>
                <p:cNvGrpSpPr/>
                <p:nvPr/>
              </p:nvGrpSpPr>
              <p:grpSpPr>
                <a:xfrm>
                  <a:off x="7542038" y="3451707"/>
                  <a:ext cx="24230" cy="217151"/>
                  <a:chOff x="7910652" y="4197191"/>
                  <a:chExt cx="11293" cy="101203"/>
                </a:xfrm>
              </p:grpSpPr>
              <p:sp>
                <p:nvSpPr>
                  <p:cNvPr id="2667" name="Google Shape;2667;p48"/>
                  <p:cNvSpPr/>
                  <p:nvPr/>
                </p:nvSpPr>
                <p:spPr>
                  <a:xfrm>
                    <a:off x="7910652" y="4197191"/>
                    <a:ext cx="11293" cy="101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3" h="101203" extrusionOk="0">
                        <a:moveTo>
                          <a:pt x="2054" y="100489"/>
                        </a:moveTo>
                        <a:cubicBezTo>
                          <a:pt x="10619" y="69056"/>
                          <a:pt x="12522" y="33814"/>
                          <a:pt x="10619" y="1429"/>
                        </a:cubicBezTo>
                        <a:cubicBezTo>
                          <a:pt x="10619" y="-476"/>
                          <a:pt x="7764" y="-476"/>
                          <a:pt x="7764" y="1429"/>
                        </a:cubicBezTo>
                        <a:cubicBezTo>
                          <a:pt x="1102" y="32861"/>
                          <a:pt x="-1753" y="67151"/>
                          <a:pt x="1102" y="100489"/>
                        </a:cubicBezTo>
                        <a:cubicBezTo>
                          <a:pt x="151" y="101441"/>
                          <a:pt x="2054" y="101441"/>
                          <a:pt x="2054" y="1004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8" name="Google Shape;2668;p48"/>
                  <p:cNvSpPr/>
                  <p:nvPr/>
                </p:nvSpPr>
                <p:spPr>
                  <a:xfrm>
                    <a:off x="7910652" y="4197191"/>
                    <a:ext cx="11293" cy="101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3" h="101203" extrusionOk="0">
                        <a:moveTo>
                          <a:pt x="2054" y="100489"/>
                        </a:moveTo>
                        <a:cubicBezTo>
                          <a:pt x="10619" y="69056"/>
                          <a:pt x="12522" y="33814"/>
                          <a:pt x="10619" y="1429"/>
                        </a:cubicBezTo>
                        <a:cubicBezTo>
                          <a:pt x="10619" y="-476"/>
                          <a:pt x="7764" y="-476"/>
                          <a:pt x="7764" y="1429"/>
                        </a:cubicBezTo>
                        <a:cubicBezTo>
                          <a:pt x="1102" y="32861"/>
                          <a:pt x="-1753" y="67151"/>
                          <a:pt x="1102" y="100489"/>
                        </a:cubicBezTo>
                        <a:cubicBezTo>
                          <a:pt x="151" y="101441"/>
                          <a:pt x="2054" y="101441"/>
                          <a:pt x="2054" y="10048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9" name="Google Shape;2669;p48"/>
                <p:cNvGrpSpPr/>
                <p:nvPr/>
              </p:nvGrpSpPr>
              <p:grpSpPr>
                <a:xfrm>
                  <a:off x="7558991" y="3464143"/>
                  <a:ext cx="71170" cy="197896"/>
                  <a:chOff x="7918553" y="4202987"/>
                  <a:chExt cx="33170" cy="92229"/>
                </a:xfrm>
              </p:grpSpPr>
              <p:sp>
                <p:nvSpPr>
                  <p:cNvPr id="2670" name="Google Shape;2670;p48"/>
                  <p:cNvSpPr/>
                  <p:nvPr/>
                </p:nvSpPr>
                <p:spPr>
                  <a:xfrm>
                    <a:off x="7918553" y="4202987"/>
                    <a:ext cx="33170" cy="92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70" h="92229" extrusionOk="0">
                        <a:moveTo>
                          <a:pt x="1766" y="91834"/>
                        </a:moveTo>
                        <a:cubicBezTo>
                          <a:pt x="11283" y="82309"/>
                          <a:pt x="15089" y="70880"/>
                          <a:pt x="18896" y="58497"/>
                        </a:cubicBezTo>
                        <a:cubicBezTo>
                          <a:pt x="25558" y="39447"/>
                          <a:pt x="29364" y="20397"/>
                          <a:pt x="33171" y="1347"/>
                        </a:cubicBezTo>
                        <a:cubicBezTo>
                          <a:pt x="33171" y="394"/>
                          <a:pt x="31267" y="-558"/>
                          <a:pt x="31267" y="394"/>
                        </a:cubicBezTo>
                        <a:cubicBezTo>
                          <a:pt x="18896" y="30875"/>
                          <a:pt x="11283" y="60402"/>
                          <a:pt x="814" y="90882"/>
                        </a:cubicBezTo>
                        <a:cubicBezTo>
                          <a:pt x="-1089" y="91834"/>
                          <a:pt x="814" y="92787"/>
                          <a:pt x="1766" y="9183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1" name="Google Shape;2671;p48"/>
                  <p:cNvSpPr/>
                  <p:nvPr/>
                </p:nvSpPr>
                <p:spPr>
                  <a:xfrm>
                    <a:off x="7918553" y="4202987"/>
                    <a:ext cx="33170" cy="92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70" h="92229" extrusionOk="0">
                        <a:moveTo>
                          <a:pt x="1766" y="91834"/>
                        </a:moveTo>
                        <a:cubicBezTo>
                          <a:pt x="11283" y="82309"/>
                          <a:pt x="15089" y="70880"/>
                          <a:pt x="18896" y="58497"/>
                        </a:cubicBezTo>
                        <a:cubicBezTo>
                          <a:pt x="25558" y="39447"/>
                          <a:pt x="29364" y="20397"/>
                          <a:pt x="33171" y="1347"/>
                        </a:cubicBezTo>
                        <a:cubicBezTo>
                          <a:pt x="33171" y="394"/>
                          <a:pt x="31267" y="-558"/>
                          <a:pt x="31267" y="394"/>
                        </a:cubicBezTo>
                        <a:cubicBezTo>
                          <a:pt x="18896" y="30875"/>
                          <a:pt x="11283" y="60402"/>
                          <a:pt x="814" y="90882"/>
                        </a:cubicBezTo>
                        <a:cubicBezTo>
                          <a:pt x="-1089" y="91834"/>
                          <a:pt x="814" y="92787"/>
                          <a:pt x="1766" y="9183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2" name="Google Shape;2672;p48"/>
                <p:cNvGrpSpPr/>
                <p:nvPr/>
              </p:nvGrpSpPr>
              <p:grpSpPr>
                <a:xfrm>
                  <a:off x="7140813" y="3798128"/>
                  <a:ext cx="301495" cy="85837"/>
                  <a:chOff x="7723653" y="4358640"/>
                  <a:chExt cx="140518" cy="40004"/>
                </a:xfrm>
              </p:grpSpPr>
              <p:sp>
                <p:nvSpPr>
                  <p:cNvPr id="2673" name="Google Shape;2673;p48"/>
                  <p:cNvSpPr/>
                  <p:nvPr/>
                </p:nvSpPr>
                <p:spPr>
                  <a:xfrm>
                    <a:off x="7723653" y="4358640"/>
                    <a:ext cx="140518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518" h="40004" extrusionOk="0">
                        <a:moveTo>
                          <a:pt x="139567" y="0"/>
                        </a:moveTo>
                        <a:cubicBezTo>
                          <a:pt x="91984" y="8572"/>
                          <a:pt x="45353" y="25717"/>
                          <a:pt x="625" y="38100"/>
                        </a:cubicBezTo>
                        <a:cubicBezTo>
                          <a:pt x="-327" y="38100"/>
                          <a:pt x="-327" y="40005"/>
                          <a:pt x="1577" y="40005"/>
                        </a:cubicBezTo>
                        <a:cubicBezTo>
                          <a:pt x="48208" y="31432"/>
                          <a:pt x="98646" y="21907"/>
                          <a:pt x="140518" y="953"/>
                        </a:cubicBezTo>
                        <a:cubicBezTo>
                          <a:pt x="140518" y="953"/>
                          <a:pt x="140518" y="0"/>
                          <a:pt x="13956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4" name="Google Shape;2674;p48"/>
                  <p:cNvSpPr/>
                  <p:nvPr/>
                </p:nvSpPr>
                <p:spPr>
                  <a:xfrm>
                    <a:off x="7723653" y="4358640"/>
                    <a:ext cx="140518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518" h="40004" extrusionOk="0">
                        <a:moveTo>
                          <a:pt x="139567" y="0"/>
                        </a:moveTo>
                        <a:cubicBezTo>
                          <a:pt x="91984" y="8572"/>
                          <a:pt x="45353" y="25717"/>
                          <a:pt x="625" y="38100"/>
                        </a:cubicBezTo>
                        <a:cubicBezTo>
                          <a:pt x="-327" y="38100"/>
                          <a:pt x="-327" y="40005"/>
                          <a:pt x="1577" y="40005"/>
                        </a:cubicBezTo>
                        <a:cubicBezTo>
                          <a:pt x="48208" y="31432"/>
                          <a:pt x="98646" y="21907"/>
                          <a:pt x="140518" y="953"/>
                        </a:cubicBezTo>
                        <a:cubicBezTo>
                          <a:pt x="140518" y="953"/>
                          <a:pt x="140518" y="0"/>
                          <a:pt x="13956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5" name="Google Shape;2675;p48"/>
                <p:cNvGrpSpPr/>
                <p:nvPr/>
              </p:nvGrpSpPr>
              <p:grpSpPr>
                <a:xfrm>
                  <a:off x="7140625" y="3791995"/>
                  <a:ext cx="280529" cy="38831"/>
                  <a:chOff x="7723565" y="4355782"/>
                  <a:chExt cx="130746" cy="18097"/>
                </a:xfrm>
              </p:grpSpPr>
              <p:sp>
                <p:nvSpPr>
                  <p:cNvPr id="2676" name="Google Shape;2676;p48"/>
                  <p:cNvSpPr/>
                  <p:nvPr/>
                </p:nvSpPr>
                <p:spPr>
                  <a:xfrm>
                    <a:off x="7723565" y="4355782"/>
                    <a:ext cx="130746" cy="18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746" h="18097" extrusionOk="0">
                        <a:moveTo>
                          <a:pt x="128235" y="0"/>
                        </a:moveTo>
                        <a:cubicBezTo>
                          <a:pt x="84460" y="953"/>
                          <a:pt x="41635" y="5715"/>
                          <a:pt x="714" y="17145"/>
                        </a:cubicBezTo>
                        <a:cubicBezTo>
                          <a:pt x="-238" y="17145"/>
                          <a:pt x="-238" y="18098"/>
                          <a:pt x="714" y="18098"/>
                        </a:cubicBezTo>
                        <a:cubicBezTo>
                          <a:pt x="43538" y="14288"/>
                          <a:pt x="85411" y="9525"/>
                          <a:pt x="128235" y="3810"/>
                        </a:cubicBezTo>
                        <a:cubicBezTo>
                          <a:pt x="132042" y="4763"/>
                          <a:pt x="131090" y="0"/>
                          <a:pt x="12823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7" name="Google Shape;2677;p48"/>
                  <p:cNvSpPr/>
                  <p:nvPr/>
                </p:nvSpPr>
                <p:spPr>
                  <a:xfrm>
                    <a:off x="7723565" y="4355782"/>
                    <a:ext cx="130746" cy="18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746" h="18097" extrusionOk="0">
                        <a:moveTo>
                          <a:pt x="128235" y="0"/>
                        </a:moveTo>
                        <a:cubicBezTo>
                          <a:pt x="84460" y="953"/>
                          <a:pt x="41635" y="5715"/>
                          <a:pt x="714" y="17145"/>
                        </a:cubicBezTo>
                        <a:cubicBezTo>
                          <a:pt x="-238" y="17145"/>
                          <a:pt x="-238" y="18098"/>
                          <a:pt x="714" y="18098"/>
                        </a:cubicBezTo>
                        <a:cubicBezTo>
                          <a:pt x="43538" y="14288"/>
                          <a:pt x="85411" y="9525"/>
                          <a:pt x="128235" y="3810"/>
                        </a:cubicBezTo>
                        <a:cubicBezTo>
                          <a:pt x="132042" y="4763"/>
                          <a:pt x="131090" y="0"/>
                          <a:pt x="12823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8" name="Google Shape;2678;p48"/>
                <p:cNvGrpSpPr/>
                <p:nvPr/>
              </p:nvGrpSpPr>
              <p:grpSpPr>
                <a:xfrm>
                  <a:off x="7246802" y="3764973"/>
                  <a:ext cx="184788" cy="22654"/>
                  <a:chOff x="7773051" y="4343188"/>
                  <a:chExt cx="86124" cy="10558"/>
                </a:xfrm>
              </p:grpSpPr>
              <p:sp>
                <p:nvSpPr>
                  <p:cNvPr id="2679" name="Google Shape;2679;p48"/>
                  <p:cNvSpPr/>
                  <p:nvPr/>
                </p:nvSpPr>
                <p:spPr>
                  <a:xfrm>
                    <a:off x="7773051" y="4343188"/>
                    <a:ext cx="86124" cy="10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4" h="10558" extrusionOk="0">
                        <a:moveTo>
                          <a:pt x="85411" y="5927"/>
                        </a:moveTo>
                        <a:cubicBezTo>
                          <a:pt x="57813" y="-1693"/>
                          <a:pt x="28312" y="212"/>
                          <a:pt x="714" y="212"/>
                        </a:cubicBezTo>
                        <a:cubicBezTo>
                          <a:pt x="-238" y="212"/>
                          <a:pt x="-238" y="2117"/>
                          <a:pt x="714" y="2117"/>
                        </a:cubicBezTo>
                        <a:cubicBezTo>
                          <a:pt x="28312" y="7832"/>
                          <a:pt x="57813" y="13547"/>
                          <a:pt x="85411" y="8784"/>
                        </a:cubicBezTo>
                        <a:cubicBezTo>
                          <a:pt x="86362" y="7832"/>
                          <a:pt x="86362" y="6879"/>
                          <a:pt x="85411" y="59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0" name="Google Shape;2680;p48"/>
                  <p:cNvSpPr/>
                  <p:nvPr/>
                </p:nvSpPr>
                <p:spPr>
                  <a:xfrm>
                    <a:off x="7773051" y="4343188"/>
                    <a:ext cx="86124" cy="10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4" h="10558" extrusionOk="0">
                        <a:moveTo>
                          <a:pt x="85411" y="5927"/>
                        </a:moveTo>
                        <a:cubicBezTo>
                          <a:pt x="57813" y="-1693"/>
                          <a:pt x="28312" y="212"/>
                          <a:pt x="714" y="212"/>
                        </a:cubicBezTo>
                        <a:cubicBezTo>
                          <a:pt x="-238" y="212"/>
                          <a:pt x="-238" y="2117"/>
                          <a:pt x="714" y="2117"/>
                        </a:cubicBezTo>
                        <a:cubicBezTo>
                          <a:pt x="28312" y="7832"/>
                          <a:pt x="57813" y="13547"/>
                          <a:pt x="85411" y="8784"/>
                        </a:cubicBezTo>
                        <a:cubicBezTo>
                          <a:pt x="86362" y="7832"/>
                          <a:pt x="86362" y="6879"/>
                          <a:pt x="85411" y="59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1" name="Google Shape;2681;p48"/>
                <p:cNvGrpSpPr/>
                <p:nvPr/>
              </p:nvGrpSpPr>
              <p:grpSpPr>
                <a:xfrm>
                  <a:off x="7302617" y="3814476"/>
                  <a:ext cx="140537" cy="107122"/>
                  <a:chOff x="7799065" y="4366259"/>
                  <a:chExt cx="65500" cy="49924"/>
                </a:xfrm>
              </p:grpSpPr>
              <p:sp>
                <p:nvSpPr>
                  <p:cNvPr id="2682" name="Google Shape;2682;p48"/>
                  <p:cNvSpPr/>
                  <p:nvPr/>
                </p:nvSpPr>
                <p:spPr>
                  <a:xfrm>
                    <a:off x="7799065" y="4366259"/>
                    <a:ext cx="65500" cy="4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00" h="49924" extrusionOk="0">
                        <a:moveTo>
                          <a:pt x="64155" y="0"/>
                        </a:moveTo>
                        <a:cubicBezTo>
                          <a:pt x="52735" y="4763"/>
                          <a:pt x="43218" y="15240"/>
                          <a:pt x="33702" y="22860"/>
                        </a:cubicBezTo>
                        <a:cubicBezTo>
                          <a:pt x="23234" y="31433"/>
                          <a:pt x="11814" y="40005"/>
                          <a:pt x="394" y="48578"/>
                        </a:cubicBezTo>
                        <a:cubicBezTo>
                          <a:pt x="-557" y="49530"/>
                          <a:pt x="394" y="50483"/>
                          <a:pt x="1346" y="49530"/>
                        </a:cubicBezTo>
                        <a:cubicBezTo>
                          <a:pt x="13717" y="43815"/>
                          <a:pt x="26089" y="38100"/>
                          <a:pt x="36557" y="29528"/>
                        </a:cubicBezTo>
                        <a:cubicBezTo>
                          <a:pt x="46073" y="21908"/>
                          <a:pt x="59397" y="12383"/>
                          <a:pt x="65106" y="953"/>
                        </a:cubicBezTo>
                        <a:cubicBezTo>
                          <a:pt x="66058" y="953"/>
                          <a:pt x="65106" y="0"/>
                          <a:pt x="6415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3" name="Google Shape;2683;p48"/>
                  <p:cNvSpPr/>
                  <p:nvPr/>
                </p:nvSpPr>
                <p:spPr>
                  <a:xfrm>
                    <a:off x="7799065" y="4366259"/>
                    <a:ext cx="65500" cy="4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00" h="49924" extrusionOk="0">
                        <a:moveTo>
                          <a:pt x="64155" y="0"/>
                        </a:moveTo>
                        <a:cubicBezTo>
                          <a:pt x="52735" y="4763"/>
                          <a:pt x="43218" y="15240"/>
                          <a:pt x="33702" y="22860"/>
                        </a:cubicBezTo>
                        <a:cubicBezTo>
                          <a:pt x="23234" y="31433"/>
                          <a:pt x="11814" y="40005"/>
                          <a:pt x="394" y="48578"/>
                        </a:cubicBezTo>
                        <a:cubicBezTo>
                          <a:pt x="-557" y="49530"/>
                          <a:pt x="394" y="50483"/>
                          <a:pt x="1346" y="49530"/>
                        </a:cubicBezTo>
                        <a:cubicBezTo>
                          <a:pt x="13717" y="43815"/>
                          <a:pt x="26089" y="38100"/>
                          <a:pt x="36557" y="29528"/>
                        </a:cubicBezTo>
                        <a:cubicBezTo>
                          <a:pt x="46073" y="21908"/>
                          <a:pt x="59397" y="12383"/>
                          <a:pt x="65106" y="953"/>
                        </a:cubicBezTo>
                        <a:cubicBezTo>
                          <a:pt x="66058" y="953"/>
                          <a:pt x="65106" y="0"/>
                          <a:pt x="6415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4" name="Google Shape;2684;p48"/>
                <p:cNvGrpSpPr/>
                <p:nvPr/>
              </p:nvGrpSpPr>
              <p:grpSpPr>
                <a:xfrm>
                  <a:off x="7466812" y="3882432"/>
                  <a:ext cx="62139" cy="208137"/>
                  <a:chOff x="7875591" y="4397930"/>
                  <a:chExt cx="28961" cy="97002"/>
                </a:xfrm>
              </p:grpSpPr>
              <p:sp>
                <p:nvSpPr>
                  <p:cNvPr id="2685" name="Google Shape;2685;p48"/>
                  <p:cNvSpPr/>
                  <p:nvPr/>
                </p:nvSpPr>
                <p:spPr>
                  <a:xfrm>
                    <a:off x="7875591" y="4397930"/>
                    <a:ext cx="28961" cy="97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61" h="97002" extrusionOk="0">
                        <a:moveTo>
                          <a:pt x="20936" y="714"/>
                        </a:moveTo>
                        <a:cubicBezTo>
                          <a:pt x="15226" y="33099"/>
                          <a:pt x="5710" y="63579"/>
                          <a:pt x="0" y="95012"/>
                        </a:cubicBezTo>
                        <a:cubicBezTo>
                          <a:pt x="0" y="96917"/>
                          <a:pt x="1903" y="97869"/>
                          <a:pt x="2855" y="95964"/>
                        </a:cubicBezTo>
                        <a:cubicBezTo>
                          <a:pt x="11420" y="75009"/>
                          <a:pt x="18082" y="54054"/>
                          <a:pt x="23791" y="32147"/>
                        </a:cubicBezTo>
                        <a:cubicBezTo>
                          <a:pt x="26646" y="22622"/>
                          <a:pt x="33308" y="9287"/>
                          <a:pt x="24743" y="714"/>
                        </a:cubicBezTo>
                        <a:cubicBezTo>
                          <a:pt x="23791" y="-238"/>
                          <a:pt x="20936" y="-238"/>
                          <a:pt x="20936" y="7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6" name="Google Shape;2686;p48"/>
                  <p:cNvSpPr/>
                  <p:nvPr/>
                </p:nvSpPr>
                <p:spPr>
                  <a:xfrm>
                    <a:off x="7875591" y="4397930"/>
                    <a:ext cx="28961" cy="97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61" h="97002" extrusionOk="0">
                        <a:moveTo>
                          <a:pt x="20936" y="714"/>
                        </a:moveTo>
                        <a:cubicBezTo>
                          <a:pt x="15226" y="33099"/>
                          <a:pt x="5710" y="63579"/>
                          <a:pt x="0" y="95012"/>
                        </a:cubicBezTo>
                        <a:cubicBezTo>
                          <a:pt x="0" y="96917"/>
                          <a:pt x="1903" y="97869"/>
                          <a:pt x="2855" y="95964"/>
                        </a:cubicBezTo>
                        <a:cubicBezTo>
                          <a:pt x="11420" y="75009"/>
                          <a:pt x="18082" y="54054"/>
                          <a:pt x="23791" y="32147"/>
                        </a:cubicBezTo>
                        <a:cubicBezTo>
                          <a:pt x="26646" y="22622"/>
                          <a:pt x="33308" y="9287"/>
                          <a:pt x="24743" y="714"/>
                        </a:cubicBezTo>
                        <a:cubicBezTo>
                          <a:pt x="23791" y="-238"/>
                          <a:pt x="20936" y="-238"/>
                          <a:pt x="20936" y="7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7" name="Google Shape;2687;p48"/>
                <p:cNvGrpSpPr/>
                <p:nvPr/>
              </p:nvGrpSpPr>
              <p:grpSpPr>
                <a:xfrm>
                  <a:off x="7503566" y="3897957"/>
                  <a:ext cx="25114" cy="174353"/>
                  <a:chOff x="7892721" y="4405165"/>
                  <a:chExt cx="11705" cy="81257"/>
                </a:xfrm>
              </p:grpSpPr>
              <p:sp>
                <p:nvSpPr>
                  <p:cNvPr id="2688" name="Google Shape;2688;p48"/>
                  <p:cNvSpPr/>
                  <p:nvPr/>
                </p:nvSpPr>
                <p:spPr>
                  <a:xfrm>
                    <a:off x="7892721" y="4405165"/>
                    <a:ext cx="11705" cy="81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5" h="81257" extrusionOk="0">
                        <a:moveTo>
                          <a:pt x="7613" y="1100"/>
                        </a:moveTo>
                        <a:cubicBezTo>
                          <a:pt x="3807" y="27770"/>
                          <a:pt x="952" y="53487"/>
                          <a:pt x="0" y="80157"/>
                        </a:cubicBezTo>
                        <a:cubicBezTo>
                          <a:pt x="0" y="81110"/>
                          <a:pt x="1903" y="82062"/>
                          <a:pt x="2855" y="80157"/>
                        </a:cubicBezTo>
                        <a:cubicBezTo>
                          <a:pt x="11420" y="54440"/>
                          <a:pt x="13323" y="27770"/>
                          <a:pt x="10469" y="1100"/>
                        </a:cubicBezTo>
                        <a:cubicBezTo>
                          <a:pt x="11420" y="147"/>
                          <a:pt x="8565" y="-805"/>
                          <a:pt x="7613" y="110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9" name="Google Shape;2689;p48"/>
                  <p:cNvSpPr/>
                  <p:nvPr/>
                </p:nvSpPr>
                <p:spPr>
                  <a:xfrm>
                    <a:off x="7892721" y="4405165"/>
                    <a:ext cx="11705" cy="81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5" h="81257" extrusionOk="0">
                        <a:moveTo>
                          <a:pt x="7613" y="1100"/>
                        </a:moveTo>
                        <a:cubicBezTo>
                          <a:pt x="3807" y="27770"/>
                          <a:pt x="952" y="53487"/>
                          <a:pt x="0" y="80157"/>
                        </a:cubicBezTo>
                        <a:cubicBezTo>
                          <a:pt x="0" y="81110"/>
                          <a:pt x="1903" y="82062"/>
                          <a:pt x="2855" y="80157"/>
                        </a:cubicBezTo>
                        <a:cubicBezTo>
                          <a:pt x="11420" y="54440"/>
                          <a:pt x="13323" y="27770"/>
                          <a:pt x="10469" y="1100"/>
                        </a:cubicBezTo>
                        <a:cubicBezTo>
                          <a:pt x="11420" y="147"/>
                          <a:pt x="8565" y="-805"/>
                          <a:pt x="7613" y="110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0" name="Google Shape;2690;p48"/>
                <p:cNvGrpSpPr/>
                <p:nvPr/>
              </p:nvGrpSpPr>
              <p:grpSpPr>
                <a:xfrm>
                  <a:off x="7656706" y="3724144"/>
                  <a:ext cx="279224" cy="33421"/>
                  <a:chOff x="7964095" y="4324160"/>
                  <a:chExt cx="130138" cy="15576"/>
                </a:xfrm>
              </p:grpSpPr>
              <p:sp>
                <p:nvSpPr>
                  <p:cNvPr id="2691" name="Google Shape;2691;p48"/>
                  <p:cNvSpPr/>
                  <p:nvPr/>
                </p:nvSpPr>
                <p:spPr>
                  <a:xfrm>
                    <a:off x="7964095" y="4324160"/>
                    <a:ext cx="130138" cy="15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138" h="15576" extrusionOk="0">
                        <a:moveTo>
                          <a:pt x="0" y="13524"/>
                        </a:moveTo>
                        <a:cubicBezTo>
                          <a:pt x="20936" y="18287"/>
                          <a:pt x="43776" y="13524"/>
                          <a:pt x="64712" y="11619"/>
                        </a:cubicBezTo>
                        <a:cubicBezTo>
                          <a:pt x="86601" y="9714"/>
                          <a:pt x="107537" y="7809"/>
                          <a:pt x="129425" y="2094"/>
                        </a:cubicBezTo>
                        <a:cubicBezTo>
                          <a:pt x="130377" y="2094"/>
                          <a:pt x="130377" y="189"/>
                          <a:pt x="129425" y="189"/>
                        </a:cubicBezTo>
                        <a:cubicBezTo>
                          <a:pt x="106585" y="-763"/>
                          <a:pt x="83745" y="2094"/>
                          <a:pt x="60906" y="3999"/>
                        </a:cubicBezTo>
                        <a:cubicBezTo>
                          <a:pt x="40921" y="5904"/>
                          <a:pt x="19033" y="5904"/>
                          <a:pt x="952" y="12572"/>
                        </a:cubicBezTo>
                        <a:cubicBezTo>
                          <a:pt x="0" y="12572"/>
                          <a:pt x="0" y="13524"/>
                          <a:pt x="0" y="1352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2" name="Google Shape;2692;p48"/>
                  <p:cNvSpPr/>
                  <p:nvPr/>
                </p:nvSpPr>
                <p:spPr>
                  <a:xfrm>
                    <a:off x="7964095" y="4324160"/>
                    <a:ext cx="130138" cy="15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138" h="15576" extrusionOk="0">
                        <a:moveTo>
                          <a:pt x="0" y="13524"/>
                        </a:moveTo>
                        <a:cubicBezTo>
                          <a:pt x="20936" y="18287"/>
                          <a:pt x="43776" y="13524"/>
                          <a:pt x="64712" y="11619"/>
                        </a:cubicBezTo>
                        <a:cubicBezTo>
                          <a:pt x="86601" y="9714"/>
                          <a:pt x="107537" y="7809"/>
                          <a:pt x="129425" y="2094"/>
                        </a:cubicBezTo>
                        <a:cubicBezTo>
                          <a:pt x="130377" y="2094"/>
                          <a:pt x="130377" y="189"/>
                          <a:pt x="129425" y="189"/>
                        </a:cubicBezTo>
                        <a:cubicBezTo>
                          <a:pt x="106585" y="-763"/>
                          <a:pt x="83745" y="2094"/>
                          <a:pt x="60906" y="3999"/>
                        </a:cubicBezTo>
                        <a:cubicBezTo>
                          <a:pt x="40921" y="5904"/>
                          <a:pt x="19033" y="5904"/>
                          <a:pt x="952" y="12572"/>
                        </a:cubicBezTo>
                        <a:cubicBezTo>
                          <a:pt x="0" y="12572"/>
                          <a:pt x="0" y="13524"/>
                          <a:pt x="0" y="1352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3" name="Google Shape;2693;p48"/>
                <p:cNvGrpSpPr/>
                <p:nvPr/>
              </p:nvGrpSpPr>
              <p:grpSpPr>
                <a:xfrm>
                  <a:off x="7670442" y="3658593"/>
                  <a:ext cx="230090" cy="81468"/>
                  <a:chOff x="7970497" y="4293610"/>
                  <a:chExt cx="107238" cy="37968"/>
                </a:xfrm>
              </p:grpSpPr>
              <p:sp>
                <p:nvSpPr>
                  <p:cNvPr id="2694" name="Google Shape;2694;p48"/>
                  <p:cNvSpPr/>
                  <p:nvPr/>
                </p:nvSpPr>
                <p:spPr>
                  <a:xfrm>
                    <a:off x="7970497" y="4293610"/>
                    <a:ext cx="107238" cy="37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38" h="37968" extrusionOk="0">
                        <a:moveTo>
                          <a:pt x="259" y="35502"/>
                        </a:moveTo>
                        <a:cubicBezTo>
                          <a:pt x="5018" y="43122"/>
                          <a:pt x="30712" y="30740"/>
                          <a:pt x="36422" y="29787"/>
                        </a:cubicBezTo>
                        <a:cubicBezTo>
                          <a:pt x="60213" y="22167"/>
                          <a:pt x="84005" y="13595"/>
                          <a:pt x="106845" y="2165"/>
                        </a:cubicBezTo>
                        <a:cubicBezTo>
                          <a:pt x="107796" y="1212"/>
                          <a:pt x="106845" y="-693"/>
                          <a:pt x="105893" y="260"/>
                        </a:cubicBezTo>
                        <a:cubicBezTo>
                          <a:pt x="85908" y="5022"/>
                          <a:pt x="66875" y="10737"/>
                          <a:pt x="46891" y="17405"/>
                        </a:cubicBezTo>
                        <a:cubicBezTo>
                          <a:pt x="37374" y="20262"/>
                          <a:pt x="28809" y="23120"/>
                          <a:pt x="20244" y="26930"/>
                        </a:cubicBezTo>
                        <a:cubicBezTo>
                          <a:pt x="18341" y="27882"/>
                          <a:pt x="4066" y="34550"/>
                          <a:pt x="2163" y="33597"/>
                        </a:cubicBezTo>
                        <a:cubicBezTo>
                          <a:pt x="1211" y="33597"/>
                          <a:pt x="-692" y="34550"/>
                          <a:pt x="259" y="355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5" name="Google Shape;2695;p48"/>
                  <p:cNvSpPr/>
                  <p:nvPr/>
                </p:nvSpPr>
                <p:spPr>
                  <a:xfrm>
                    <a:off x="7970497" y="4293610"/>
                    <a:ext cx="107238" cy="37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38" h="37968" extrusionOk="0">
                        <a:moveTo>
                          <a:pt x="259" y="35502"/>
                        </a:moveTo>
                        <a:cubicBezTo>
                          <a:pt x="5018" y="43122"/>
                          <a:pt x="30712" y="30740"/>
                          <a:pt x="36422" y="29787"/>
                        </a:cubicBezTo>
                        <a:cubicBezTo>
                          <a:pt x="60213" y="22167"/>
                          <a:pt x="84005" y="13595"/>
                          <a:pt x="106845" y="2165"/>
                        </a:cubicBezTo>
                        <a:cubicBezTo>
                          <a:pt x="107796" y="1212"/>
                          <a:pt x="106845" y="-693"/>
                          <a:pt x="105893" y="260"/>
                        </a:cubicBezTo>
                        <a:cubicBezTo>
                          <a:pt x="85908" y="5022"/>
                          <a:pt x="66875" y="10737"/>
                          <a:pt x="46891" y="17405"/>
                        </a:cubicBezTo>
                        <a:cubicBezTo>
                          <a:pt x="37374" y="20262"/>
                          <a:pt x="28809" y="23120"/>
                          <a:pt x="20244" y="26930"/>
                        </a:cubicBezTo>
                        <a:cubicBezTo>
                          <a:pt x="18341" y="27882"/>
                          <a:pt x="4066" y="34550"/>
                          <a:pt x="2163" y="33597"/>
                        </a:cubicBezTo>
                        <a:cubicBezTo>
                          <a:pt x="1211" y="33597"/>
                          <a:pt x="-692" y="34550"/>
                          <a:pt x="259" y="355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6" name="Google Shape;2696;p48"/>
                <p:cNvGrpSpPr/>
                <p:nvPr/>
              </p:nvGrpSpPr>
              <p:grpSpPr>
                <a:xfrm>
                  <a:off x="7315714" y="3569222"/>
                  <a:ext cx="498215" cy="441456"/>
                  <a:chOff x="7805169" y="4251959"/>
                  <a:chExt cx="232203" cy="205740"/>
                </a:xfrm>
              </p:grpSpPr>
              <p:grpSp>
                <p:nvGrpSpPr>
                  <p:cNvPr id="2697" name="Google Shape;2697;p48"/>
                  <p:cNvGrpSpPr/>
                  <p:nvPr/>
                </p:nvGrpSpPr>
                <p:grpSpPr>
                  <a:xfrm>
                    <a:off x="7921270" y="4395787"/>
                    <a:ext cx="33307" cy="57150"/>
                    <a:chOff x="7921270" y="4395787"/>
                    <a:chExt cx="33307" cy="57150"/>
                  </a:xfrm>
                </p:grpSpPr>
                <p:sp>
                  <p:nvSpPr>
                    <p:cNvPr id="2698" name="Google Shape;2698;p48"/>
                    <p:cNvSpPr/>
                    <p:nvPr/>
                  </p:nvSpPr>
                  <p:spPr>
                    <a:xfrm>
                      <a:off x="7921270" y="4395787"/>
                      <a:ext cx="33307" cy="57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307" h="57150" extrusionOk="0">
                          <a:moveTo>
                            <a:pt x="16178" y="57150"/>
                          </a:moveTo>
                          <a:lnTo>
                            <a:pt x="33308" y="52388"/>
                          </a:lnTo>
                          <a:cubicBezTo>
                            <a:pt x="27598" y="35243"/>
                            <a:pt x="21888" y="17145"/>
                            <a:pt x="16178" y="0"/>
                          </a:cubicBezTo>
                          <a:lnTo>
                            <a:pt x="0" y="4763"/>
                          </a:lnTo>
                          <a:cubicBezTo>
                            <a:pt x="4758" y="21907"/>
                            <a:pt x="10469" y="40005"/>
                            <a:pt x="16178" y="571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99" name="Google Shape;2699;p48"/>
                    <p:cNvSpPr/>
                    <p:nvPr/>
                  </p:nvSpPr>
                  <p:spPr>
                    <a:xfrm>
                      <a:off x="7922831" y="4398644"/>
                      <a:ext cx="24134" cy="524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34" h="52473" extrusionOk="0">
                          <a:moveTo>
                            <a:pt x="5101" y="0"/>
                          </a:moveTo>
                          <a:lnTo>
                            <a:pt x="4150" y="953"/>
                          </a:lnTo>
                          <a:cubicBezTo>
                            <a:pt x="343" y="2858"/>
                            <a:pt x="-608" y="6668"/>
                            <a:pt x="343" y="10478"/>
                          </a:cubicBezTo>
                          <a:cubicBezTo>
                            <a:pt x="4150" y="25718"/>
                            <a:pt x="10811" y="38100"/>
                            <a:pt x="19376" y="51435"/>
                          </a:cubicBezTo>
                          <a:cubicBezTo>
                            <a:pt x="20328" y="53340"/>
                            <a:pt x="24134" y="52388"/>
                            <a:pt x="24134" y="50483"/>
                          </a:cubicBezTo>
                          <a:cubicBezTo>
                            <a:pt x="23183" y="35243"/>
                            <a:pt x="22231" y="20955"/>
                            <a:pt x="16521" y="6668"/>
                          </a:cubicBezTo>
                          <a:cubicBezTo>
                            <a:pt x="15569" y="3810"/>
                            <a:pt x="11763" y="953"/>
                            <a:pt x="7956" y="953"/>
                          </a:cubicBezTo>
                          <a:cubicBezTo>
                            <a:pt x="7005" y="0"/>
                            <a:pt x="6053" y="0"/>
                            <a:pt x="5101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00" name="Google Shape;2700;p48"/>
                  <p:cNvGrpSpPr/>
                  <p:nvPr/>
                </p:nvGrpSpPr>
                <p:grpSpPr>
                  <a:xfrm>
                    <a:off x="7944110" y="4393882"/>
                    <a:ext cx="33307" cy="57150"/>
                    <a:chOff x="7944110" y="4393882"/>
                    <a:chExt cx="33307" cy="57150"/>
                  </a:xfrm>
                </p:grpSpPr>
                <p:sp>
                  <p:nvSpPr>
                    <p:cNvPr id="2701" name="Google Shape;2701;p48"/>
                    <p:cNvSpPr/>
                    <p:nvPr/>
                  </p:nvSpPr>
                  <p:spPr>
                    <a:xfrm>
                      <a:off x="7944110" y="4393882"/>
                      <a:ext cx="33307" cy="57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307" h="57150" extrusionOk="0">
                          <a:moveTo>
                            <a:pt x="16178" y="57150"/>
                          </a:moveTo>
                          <a:lnTo>
                            <a:pt x="33308" y="52388"/>
                          </a:lnTo>
                          <a:cubicBezTo>
                            <a:pt x="27598" y="35243"/>
                            <a:pt x="21888" y="17145"/>
                            <a:pt x="16178" y="0"/>
                          </a:cubicBezTo>
                          <a:lnTo>
                            <a:pt x="0" y="4763"/>
                          </a:lnTo>
                          <a:cubicBezTo>
                            <a:pt x="5710" y="21908"/>
                            <a:pt x="11420" y="40005"/>
                            <a:pt x="16178" y="571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02" name="Google Shape;2702;p48"/>
                    <p:cNvSpPr/>
                    <p:nvPr/>
                  </p:nvSpPr>
                  <p:spPr>
                    <a:xfrm>
                      <a:off x="7946014" y="4396740"/>
                      <a:ext cx="23791" cy="524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791" h="52473" extrusionOk="0">
                          <a:moveTo>
                            <a:pt x="4758" y="0"/>
                          </a:moveTo>
                          <a:lnTo>
                            <a:pt x="3806" y="953"/>
                          </a:lnTo>
                          <a:cubicBezTo>
                            <a:pt x="0" y="2857"/>
                            <a:pt x="0" y="6667"/>
                            <a:pt x="0" y="10478"/>
                          </a:cubicBezTo>
                          <a:cubicBezTo>
                            <a:pt x="3806" y="25717"/>
                            <a:pt x="11419" y="38100"/>
                            <a:pt x="19033" y="51435"/>
                          </a:cubicBezTo>
                          <a:cubicBezTo>
                            <a:pt x="19984" y="53340"/>
                            <a:pt x="23791" y="52388"/>
                            <a:pt x="23791" y="50482"/>
                          </a:cubicBezTo>
                          <a:cubicBezTo>
                            <a:pt x="22839" y="35242"/>
                            <a:pt x="21888" y="20955"/>
                            <a:pt x="16178" y="5715"/>
                          </a:cubicBezTo>
                          <a:cubicBezTo>
                            <a:pt x="15226" y="1905"/>
                            <a:pt x="11419" y="0"/>
                            <a:pt x="7613" y="0"/>
                          </a:cubicBezTo>
                          <a:cubicBezTo>
                            <a:pt x="7613" y="0"/>
                            <a:pt x="5710" y="0"/>
                            <a:pt x="475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03" name="Google Shape;2703;p48"/>
                  <p:cNvGrpSpPr/>
                  <p:nvPr/>
                </p:nvGrpSpPr>
                <p:grpSpPr>
                  <a:xfrm>
                    <a:off x="7949820" y="4383405"/>
                    <a:ext cx="55195" cy="47625"/>
                    <a:chOff x="7949820" y="4383405"/>
                    <a:chExt cx="55195" cy="47625"/>
                  </a:xfrm>
                </p:grpSpPr>
                <p:sp>
                  <p:nvSpPr>
                    <p:cNvPr id="2704" name="Google Shape;2704;p48"/>
                    <p:cNvSpPr/>
                    <p:nvPr/>
                  </p:nvSpPr>
                  <p:spPr>
                    <a:xfrm>
                      <a:off x="7949820" y="4383405"/>
                      <a:ext cx="55195" cy="47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95" h="47625" extrusionOk="0">
                          <a:moveTo>
                            <a:pt x="43776" y="47625"/>
                          </a:moveTo>
                          <a:lnTo>
                            <a:pt x="55196" y="35242"/>
                          </a:lnTo>
                          <a:cubicBezTo>
                            <a:pt x="39970" y="23813"/>
                            <a:pt x="25695" y="11430"/>
                            <a:pt x="10469" y="0"/>
                          </a:cubicBezTo>
                          <a:lnTo>
                            <a:pt x="0" y="12382"/>
                          </a:lnTo>
                          <a:cubicBezTo>
                            <a:pt x="14275" y="24765"/>
                            <a:pt x="28550" y="36195"/>
                            <a:pt x="43776" y="476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05" name="Google Shape;2705;p48"/>
                    <p:cNvSpPr/>
                    <p:nvPr/>
                  </p:nvSpPr>
                  <p:spPr>
                    <a:xfrm>
                      <a:off x="7952637" y="4386176"/>
                      <a:ext cx="45393" cy="402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93" h="40280" extrusionOk="0">
                          <a:moveTo>
                            <a:pt x="990" y="4848"/>
                          </a:moveTo>
                          <a:lnTo>
                            <a:pt x="990" y="4848"/>
                          </a:lnTo>
                          <a:cubicBezTo>
                            <a:pt x="-913" y="8658"/>
                            <a:pt x="38" y="13421"/>
                            <a:pt x="2894" y="15326"/>
                          </a:cubicBezTo>
                          <a:cubicBezTo>
                            <a:pt x="14313" y="25804"/>
                            <a:pt x="27637" y="33423"/>
                            <a:pt x="41911" y="40091"/>
                          </a:cubicBezTo>
                          <a:cubicBezTo>
                            <a:pt x="43815" y="41043"/>
                            <a:pt x="46670" y="38186"/>
                            <a:pt x="44766" y="36281"/>
                          </a:cubicBezTo>
                          <a:cubicBezTo>
                            <a:pt x="35250" y="23898"/>
                            <a:pt x="25733" y="12468"/>
                            <a:pt x="13362" y="1991"/>
                          </a:cubicBezTo>
                          <a:cubicBezTo>
                            <a:pt x="10507" y="86"/>
                            <a:pt x="5749" y="-867"/>
                            <a:pt x="2894" y="1038"/>
                          </a:cubicBezTo>
                          <a:cubicBezTo>
                            <a:pt x="2894" y="2943"/>
                            <a:pt x="1942" y="2943"/>
                            <a:pt x="990" y="484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06" name="Google Shape;2706;p48"/>
                  <p:cNvGrpSpPr/>
                  <p:nvPr/>
                </p:nvGrpSpPr>
                <p:grpSpPr>
                  <a:xfrm>
                    <a:off x="7966950" y="4368165"/>
                    <a:ext cx="55196" cy="48577"/>
                    <a:chOff x="7966950" y="4368165"/>
                    <a:chExt cx="55196" cy="48577"/>
                  </a:xfrm>
                </p:grpSpPr>
                <p:sp>
                  <p:nvSpPr>
                    <p:cNvPr id="2707" name="Google Shape;2707;p48"/>
                    <p:cNvSpPr/>
                    <p:nvPr/>
                  </p:nvSpPr>
                  <p:spPr>
                    <a:xfrm>
                      <a:off x="7966950" y="4368165"/>
                      <a:ext cx="55196" cy="48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96" h="48577" extrusionOk="0">
                          <a:moveTo>
                            <a:pt x="43776" y="48578"/>
                          </a:moveTo>
                          <a:lnTo>
                            <a:pt x="55196" y="35242"/>
                          </a:lnTo>
                          <a:cubicBezTo>
                            <a:pt x="39970" y="23813"/>
                            <a:pt x="25695" y="11430"/>
                            <a:pt x="10469" y="0"/>
                          </a:cubicBezTo>
                          <a:lnTo>
                            <a:pt x="0" y="12382"/>
                          </a:lnTo>
                          <a:cubicBezTo>
                            <a:pt x="14275" y="24765"/>
                            <a:pt x="28550" y="36195"/>
                            <a:pt x="43776" y="4857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08" name="Google Shape;2708;p48"/>
                    <p:cNvSpPr/>
                    <p:nvPr/>
                  </p:nvSpPr>
                  <p:spPr>
                    <a:xfrm>
                      <a:off x="7969766" y="4371123"/>
                      <a:ext cx="46345" cy="400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345" h="40092" extrusionOk="0">
                          <a:moveTo>
                            <a:pt x="990" y="4661"/>
                          </a:moveTo>
                          <a:lnTo>
                            <a:pt x="990" y="4661"/>
                          </a:lnTo>
                          <a:cubicBezTo>
                            <a:pt x="-913" y="8471"/>
                            <a:pt x="39" y="13233"/>
                            <a:pt x="2894" y="15139"/>
                          </a:cubicBezTo>
                          <a:cubicBezTo>
                            <a:pt x="14314" y="25616"/>
                            <a:pt x="27636" y="33236"/>
                            <a:pt x="42863" y="39904"/>
                          </a:cubicBezTo>
                          <a:cubicBezTo>
                            <a:pt x="44766" y="40856"/>
                            <a:pt x="47621" y="37998"/>
                            <a:pt x="45718" y="36094"/>
                          </a:cubicBezTo>
                          <a:cubicBezTo>
                            <a:pt x="36201" y="23711"/>
                            <a:pt x="26685" y="12281"/>
                            <a:pt x="13362" y="1804"/>
                          </a:cubicBezTo>
                          <a:cubicBezTo>
                            <a:pt x="10507" y="-102"/>
                            <a:pt x="5748" y="-1054"/>
                            <a:pt x="2894" y="1804"/>
                          </a:cubicBezTo>
                          <a:cubicBezTo>
                            <a:pt x="2894" y="2756"/>
                            <a:pt x="1942" y="3708"/>
                            <a:pt x="990" y="466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09" name="Google Shape;2709;p48"/>
                  <p:cNvGrpSpPr/>
                  <p:nvPr/>
                </p:nvGrpSpPr>
                <p:grpSpPr>
                  <a:xfrm>
                    <a:off x="7970757" y="4355782"/>
                    <a:ext cx="59954" cy="31432"/>
                    <a:chOff x="7970757" y="4355782"/>
                    <a:chExt cx="59954" cy="31432"/>
                  </a:xfrm>
                </p:grpSpPr>
                <p:sp>
                  <p:nvSpPr>
                    <p:cNvPr id="2710" name="Google Shape;2710;p48"/>
                    <p:cNvSpPr/>
                    <p:nvPr/>
                  </p:nvSpPr>
                  <p:spPr>
                    <a:xfrm>
                      <a:off x="7970757" y="4355782"/>
                      <a:ext cx="59954" cy="314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954" h="31432" extrusionOk="0">
                          <a:moveTo>
                            <a:pt x="55196" y="31433"/>
                          </a:moveTo>
                          <a:lnTo>
                            <a:pt x="59954" y="15240"/>
                          </a:lnTo>
                          <a:lnTo>
                            <a:pt x="4758" y="0"/>
                          </a:lnTo>
                          <a:lnTo>
                            <a:pt x="0" y="16193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11" name="Google Shape;2711;p48"/>
                    <p:cNvSpPr/>
                    <p:nvPr/>
                  </p:nvSpPr>
                  <p:spPr>
                    <a:xfrm>
                      <a:off x="7972660" y="4356391"/>
                      <a:ext cx="55967" cy="24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967" h="24156" extrusionOk="0">
                          <a:moveTo>
                            <a:pt x="0" y="7964"/>
                          </a:moveTo>
                          <a:lnTo>
                            <a:pt x="0" y="8916"/>
                          </a:lnTo>
                          <a:cubicBezTo>
                            <a:pt x="0" y="12726"/>
                            <a:pt x="2855" y="15584"/>
                            <a:pt x="6662" y="16536"/>
                          </a:cubicBezTo>
                          <a:cubicBezTo>
                            <a:pt x="21888" y="22251"/>
                            <a:pt x="37114" y="23204"/>
                            <a:pt x="53292" y="24156"/>
                          </a:cubicBezTo>
                          <a:cubicBezTo>
                            <a:pt x="56147" y="24156"/>
                            <a:pt x="57099" y="20346"/>
                            <a:pt x="54244" y="19394"/>
                          </a:cubicBezTo>
                          <a:cubicBezTo>
                            <a:pt x="39970" y="11774"/>
                            <a:pt x="26646" y="4154"/>
                            <a:pt x="11420" y="344"/>
                          </a:cubicBezTo>
                          <a:cubicBezTo>
                            <a:pt x="7613" y="-609"/>
                            <a:pt x="3806" y="344"/>
                            <a:pt x="1903" y="4154"/>
                          </a:cubicBezTo>
                          <a:cubicBezTo>
                            <a:pt x="951" y="6059"/>
                            <a:pt x="951" y="7011"/>
                            <a:pt x="0" y="79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12" name="Google Shape;2712;p48"/>
                  <p:cNvGrpSpPr/>
                  <p:nvPr/>
                </p:nvGrpSpPr>
                <p:grpSpPr>
                  <a:xfrm>
                    <a:off x="7978370" y="4334827"/>
                    <a:ext cx="59002" cy="30479"/>
                    <a:chOff x="7978370" y="4334827"/>
                    <a:chExt cx="59002" cy="30479"/>
                  </a:xfrm>
                </p:grpSpPr>
                <p:sp>
                  <p:nvSpPr>
                    <p:cNvPr id="2713" name="Google Shape;2713;p48"/>
                    <p:cNvSpPr/>
                    <p:nvPr/>
                  </p:nvSpPr>
                  <p:spPr>
                    <a:xfrm>
                      <a:off x="7978370" y="4334827"/>
                      <a:ext cx="59002" cy="304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0479" extrusionOk="0">
                          <a:moveTo>
                            <a:pt x="54244" y="30480"/>
                          </a:moveTo>
                          <a:lnTo>
                            <a:pt x="59003" y="14288"/>
                          </a:lnTo>
                          <a:lnTo>
                            <a:pt x="3807" y="0"/>
                          </a:lnTo>
                          <a:lnTo>
                            <a:pt x="0" y="16192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14" name="Google Shape;2714;p48"/>
                    <p:cNvSpPr/>
                    <p:nvPr/>
                  </p:nvSpPr>
                  <p:spPr>
                    <a:xfrm>
                      <a:off x="7980273" y="4335436"/>
                      <a:ext cx="55968" cy="24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968" h="24156" extrusionOk="0">
                          <a:moveTo>
                            <a:pt x="0" y="7963"/>
                          </a:moveTo>
                          <a:lnTo>
                            <a:pt x="0" y="8916"/>
                          </a:lnTo>
                          <a:cubicBezTo>
                            <a:pt x="0" y="12726"/>
                            <a:pt x="2855" y="15583"/>
                            <a:pt x="6662" y="16536"/>
                          </a:cubicBezTo>
                          <a:cubicBezTo>
                            <a:pt x="21888" y="22251"/>
                            <a:pt x="37115" y="23204"/>
                            <a:pt x="53292" y="24156"/>
                          </a:cubicBezTo>
                          <a:cubicBezTo>
                            <a:pt x="56148" y="24156"/>
                            <a:pt x="57099" y="20346"/>
                            <a:pt x="54244" y="19394"/>
                          </a:cubicBezTo>
                          <a:cubicBezTo>
                            <a:pt x="39970" y="11773"/>
                            <a:pt x="26646" y="4154"/>
                            <a:pt x="10468" y="344"/>
                          </a:cubicBezTo>
                          <a:cubicBezTo>
                            <a:pt x="6662" y="-609"/>
                            <a:pt x="2855" y="344"/>
                            <a:pt x="951" y="4154"/>
                          </a:cubicBezTo>
                          <a:cubicBezTo>
                            <a:pt x="0" y="6058"/>
                            <a:pt x="0" y="7011"/>
                            <a:pt x="0" y="796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15" name="Google Shape;2715;p48"/>
                  <p:cNvGrpSpPr/>
                  <p:nvPr/>
                </p:nvGrpSpPr>
                <p:grpSpPr>
                  <a:xfrm>
                    <a:off x="7970757" y="4312919"/>
                    <a:ext cx="59002" cy="33337"/>
                    <a:chOff x="7970757" y="4312919"/>
                    <a:chExt cx="59002" cy="33337"/>
                  </a:xfrm>
                </p:grpSpPr>
                <p:sp>
                  <p:nvSpPr>
                    <p:cNvPr id="2716" name="Google Shape;2716;p48"/>
                    <p:cNvSpPr/>
                    <p:nvPr/>
                  </p:nvSpPr>
                  <p:spPr>
                    <a:xfrm>
                      <a:off x="7970757" y="4312919"/>
                      <a:ext cx="59002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3337" extrusionOk="0">
                          <a:moveTo>
                            <a:pt x="59003" y="16193"/>
                          </a:moveTo>
                          <a:lnTo>
                            <a:pt x="53292" y="0"/>
                          </a:lnTo>
                          <a:cubicBezTo>
                            <a:pt x="35211" y="5715"/>
                            <a:pt x="17130" y="11430"/>
                            <a:pt x="0" y="17145"/>
                          </a:cubicBezTo>
                          <a:lnTo>
                            <a:pt x="5710" y="33338"/>
                          </a:lnTo>
                          <a:cubicBezTo>
                            <a:pt x="23791" y="27623"/>
                            <a:pt x="41873" y="21908"/>
                            <a:pt x="59003" y="1619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17" name="Google Shape;2717;p48"/>
                    <p:cNvSpPr/>
                    <p:nvPr/>
                  </p:nvSpPr>
                  <p:spPr>
                    <a:xfrm>
                      <a:off x="7971708" y="4320540"/>
                      <a:ext cx="55234" cy="228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34" h="22859" extrusionOk="0">
                          <a:moveTo>
                            <a:pt x="1903" y="18097"/>
                          </a:moveTo>
                          <a:lnTo>
                            <a:pt x="1903" y="18097"/>
                          </a:lnTo>
                          <a:cubicBezTo>
                            <a:pt x="4758" y="21907"/>
                            <a:pt x="8565" y="22860"/>
                            <a:pt x="12372" y="22860"/>
                          </a:cubicBezTo>
                          <a:cubicBezTo>
                            <a:pt x="27598" y="19050"/>
                            <a:pt x="40922" y="12382"/>
                            <a:pt x="54244" y="4763"/>
                          </a:cubicBezTo>
                          <a:cubicBezTo>
                            <a:pt x="56148" y="3810"/>
                            <a:pt x="55196" y="0"/>
                            <a:pt x="52341" y="0"/>
                          </a:cubicBezTo>
                          <a:cubicBezTo>
                            <a:pt x="36163" y="953"/>
                            <a:pt x="20936" y="1905"/>
                            <a:pt x="5710" y="7620"/>
                          </a:cubicBezTo>
                          <a:cubicBezTo>
                            <a:pt x="1903" y="8572"/>
                            <a:pt x="0" y="12382"/>
                            <a:pt x="0" y="15240"/>
                          </a:cubicBezTo>
                          <a:cubicBezTo>
                            <a:pt x="952" y="16192"/>
                            <a:pt x="1903" y="17145"/>
                            <a:pt x="1903" y="1809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18" name="Google Shape;2718;p48"/>
                  <p:cNvGrpSpPr/>
                  <p:nvPr/>
                </p:nvGrpSpPr>
                <p:grpSpPr>
                  <a:xfrm>
                    <a:off x="7965998" y="4291012"/>
                    <a:ext cx="59002" cy="33337"/>
                    <a:chOff x="7965998" y="4291012"/>
                    <a:chExt cx="59002" cy="33337"/>
                  </a:xfrm>
                </p:grpSpPr>
                <p:sp>
                  <p:nvSpPr>
                    <p:cNvPr id="2719" name="Google Shape;2719;p48"/>
                    <p:cNvSpPr/>
                    <p:nvPr/>
                  </p:nvSpPr>
                  <p:spPr>
                    <a:xfrm>
                      <a:off x="7965998" y="4291012"/>
                      <a:ext cx="59002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3337" extrusionOk="0">
                          <a:moveTo>
                            <a:pt x="59003" y="16193"/>
                          </a:moveTo>
                          <a:lnTo>
                            <a:pt x="53292" y="0"/>
                          </a:lnTo>
                          <a:cubicBezTo>
                            <a:pt x="35211" y="5715"/>
                            <a:pt x="17130" y="11430"/>
                            <a:pt x="0" y="17145"/>
                          </a:cubicBezTo>
                          <a:lnTo>
                            <a:pt x="5710" y="33338"/>
                          </a:lnTo>
                          <a:cubicBezTo>
                            <a:pt x="22840" y="27622"/>
                            <a:pt x="40921" y="21907"/>
                            <a:pt x="59003" y="1619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20" name="Google Shape;2720;p48"/>
                    <p:cNvSpPr/>
                    <p:nvPr/>
                  </p:nvSpPr>
                  <p:spPr>
                    <a:xfrm>
                      <a:off x="7966950" y="4297680"/>
                      <a:ext cx="55234" cy="23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34" h="23203" extrusionOk="0">
                          <a:moveTo>
                            <a:pt x="1903" y="19050"/>
                          </a:moveTo>
                          <a:lnTo>
                            <a:pt x="1903" y="19050"/>
                          </a:lnTo>
                          <a:cubicBezTo>
                            <a:pt x="4758" y="22860"/>
                            <a:pt x="8565" y="23813"/>
                            <a:pt x="12372" y="22860"/>
                          </a:cubicBezTo>
                          <a:cubicBezTo>
                            <a:pt x="27598" y="19050"/>
                            <a:pt x="40922" y="12382"/>
                            <a:pt x="54244" y="4763"/>
                          </a:cubicBezTo>
                          <a:cubicBezTo>
                            <a:pt x="56148" y="3810"/>
                            <a:pt x="55196" y="0"/>
                            <a:pt x="52341" y="0"/>
                          </a:cubicBezTo>
                          <a:cubicBezTo>
                            <a:pt x="36163" y="952"/>
                            <a:pt x="20936" y="2857"/>
                            <a:pt x="5710" y="7620"/>
                          </a:cubicBezTo>
                          <a:cubicBezTo>
                            <a:pt x="1903" y="8572"/>
                            <a:pt x="0" y="12382"/>
                            <a:pt x="0" y="15240"/>
                          </a:cubicBezTo>
                          <a:cubicBezTo>
                            <a:pt x="952" y="17145"/>
                            <a:pt x="952" y="18097"/>
                            <a:pt x="1903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21" name="Google Shape;2721;p48"/>
                  <p:cNvGrpSpPr/>
                  <p:nvPr/>
                </p:nvGrpSpPr>
                <p:grpSpPr>
                  <a:xfrm>
                    <a:off x="7953627" y="4266247"/>
                    <a:ext cx="42824" cy="54292"/>
                    <a:chOff x="7953627" y="4266247"/>
                    <a:chExt cx="42824" cy="54292"/>
                  </a:xfrm>
                </p:grpSpPr>
                <p:sp>
                  <p:nvSpPr>
                    <p:cNvPr id="2722" name="Google Shape;2722;p48"/>
                    <p:cNvSpPr/>
                    <p:nvPr/>
                  </p:nvSpPr>
                  <p:spPr>
                    <a:xfrm>
                      <a:off x="7953627" y="4266247"/>
                      <a:ext cx="42824" cy="54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24" h="54292" extrusionOk="0">
                          <a:moveTo>
                            <a:pt x="42824" y="8572"/>
                          </a:moveTo>
                          <a:lnTo>
                            <a:pt x="27598" y="0"/>
                          </a:lnTo>
                          <a:cubicBezTo>
                            <a:pt x="18081" y="15240"/>
                            <a:pt x="9517" y="30480"/>
                            <a:pt x="0" y="45720"/>
                          </a:cubicBezTo>
                          <a:lnTo>
                            <a:pt x="15226" y="54293"/>
                          </a:lnTo>
                          <a:cubicBezTo>
                            <a:pt x="24743" y="40005"/>
                            <a:pt x="34259" y="24765"/>
                            <a:pt x="42824" y="857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23" name="Google Shape;2723;p48"/>
                    <p:cNvSpPr/>
                    <p:nvPr/>
                  </p:nvSpPr>
                  <p:spPr>
                    <a:xfrm>
                      <a:off x="7956443" y="4271173"/>
                      <a:ext cx="34448" cy="467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448" h="46756" extrusionOk="0">
                          <a:moveTo>
                            <a:pt x="5748" y="46509"/>
                          </a:moveTo>
                          <a:lnTo>
                            <a:pt x="6700" y="46509"/>
                          </a:lnTo>
                          <a:cubicBezTo>
                            <a:pt x="10506" y="47462"/>
                            <a:pt x="14313" y="45557"/>
                            <a:pt x="16217" y="42699"/>
                          </a:cubicBezTo>
                          <a:cubicBezTo>
                            <a:pt x="25733" y="30317"/>
                            <a:pt x="29540" y="16982"/>
                            <a:pt x="34298" y="2694"/>
                          </a:cubicBezTo>
                          <a:cubicBezTo>
                            <a:pt x="35250" y="789"/>
                            <a:pt x="31443" y="-1116"/>
                            <a:pt x="29540" y="789"/>
                          </a:cubicBezTo>
                          <a:cubicBezTo>
                            <a:pt x="19072" y="11267"/>
                            <a:pt x="8604" y="21744"/>
                            <a:pt x="990" y="35079"/>
                          </a:cubicBezTo>
                          <a:cubicBezTo>
                            <a:pt x="-913" y="37937"/>
                            <a:pt x="39" y="42699"/>
                            <a:pt x="2893" y="44604"/>
                          </a:cubicBezTo>
                          <a:cubicBezTo>
                            <a:pt x="3845" y="45557"/>
                            <a:pt x="4797" y="46509"/>
                            <a:pt x="5748" y="4650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24" name="Google Shape;2724;p48"/>
                  <p:cNvGrpSpPr/>
                  <p:nvPr/>
                </p:nvGrpSpPr>
                <p:grpSpPr>
                  <a:xfrm>
                    <a:off x="7932690" y="4256722"/>
                    <a:ext cx="42824" cy="54292"/>
                    <a:chOff x="7932690" y="4256722"/>
                    <a:chExt cx="42824" cy="54292"/>
                  </a:xfrm>
                </p:grpSpPr>
                <p:sp>
                  <p:nvSpPr>
                    <p:cNvPr id="2725" name="Google Shape;2725;p48"/>
                    <p:cNvSpPr/>
                    <p:nvPr/>
                  </p:nvSpPr>
                  <p:spPr>
                    <a:xfrm>
                      <a:off x="7932690" y="4256722"/>
                      <a:ext cx="42824" cy="54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24" h="54292" extrusionOk="0">
                          <a:moveTo>
                            <a:pt x="42824" y="8572"/>
                          </a:moveTo>
                          <a:lnTo>
                            <a:pt x="27598" y="0"/>
                          </a:lnTo>
                          <a:cubicBezTo>
                            <a:pt x="18082" y="15240"/>
                            <a:pt x="9517" y="30480"/>
                            <a:pt x="0" y="45720"/>
                          </a:cubicBezTo>
                          <a:lnTo>
                            <a:pt x="15226" y="54293"/>
                          </a:lnTo>
                          <a:cubicBezTo>
                            <a:pt x="24743" y="39053"/>
                            <a:pt x="34259" y="23813"/>
                            <a:pt x="42824" y="857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26" name="Google Shape;2726;p48"/>
                    <p:cNvSpPr/>
                    <p:nvPr/>
                  </p:nvSpPr>
                  <p:spPr>
                    <a:xfrm>
                      <a:off x="7935507" y="4260695"/>
                      <a:ext cx="34448" cy="467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448" h="46756" extrusionOk="0">
                          <a:moveTo>
                            <a:pt x="5749" y="46509"/>
                          </a:moveTo>
                          <a:lnTo>
                            <a:pt x="6700" y="46509"/>
                          </a:lnTo>
                          <a:cubicBezTo>
                            <a:pt x="10507" y="47461"/>
                            <a:pt x="14313" y="45557"/>
                            <a:pt x="16217" y="42699"/>
                          </a:cubicBezTo>
                          <a:cubicBezTo>
                            <a:pt x="25733" y="30317"/>
                            <a:pt x="29540" y="16982"/>
                            <a:pt x="34298" y="2694"/>
                          </a:cubicBezTo>
                          <a:cubicBezTo>
                            <a:pt x="35250" y="789"/>
                            <a:pt x="31443" y="-1116"/>
                            <a:pt x="29540" y="789"/>
                          </a:cubicBezTo>
                          <a:cubicBezTo>
                            <a:pt x="19071" y="11267"/>
                            <a:pt x="8603" y="21744"/>
                            <a:pt x="990" y="35079"/>
                          </a:cubicBezTo>
                          <a:cubicBezTo>
                            <a:pt x="-913" y="37936"/>
                            <a:pt x="38" y="41747"/>
                            <a:pt x="2893" y="44604"/>
                          </a:cubicBezTo>
                          <a:cubicBezTo>
                            <a:pt x="3845" y="45557"/>
                            <a:pt x="4797" y="46509"/>
                            <a:pt x="5749" y="4650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27" name="Google Shape;2727;p48"/>
                  <p:cNvGrpSpPr/>
                  <p:nvPr/>
                </p:nvGrpSpPr>
                <p:grpSpPr>
                  <a:xfrm>
                    <a:off x="7920319" y="4251959"/>
                    <a:ext cx="21887" cy="55245"/>
                    <a:chOff x="7920319" y="4251959"/>
                    <a:chExt cx="21887" cy="55245"/>
                  </a:xfrm>
                </p:grpSpPr>
                <p:sp>
                  <p:nvSpPr>
                    <p:cNvPr id="2728" name="Google Shape;2728;p48"/>
                    <p:cNvSpPr/>
                    <p:nvPr/>
                  </p:nvSpPr>
                  <p:spPr>
                    <a:xfrm>
                      <a:off x="7920319" y="4251959"/>
                      <a:ext cx="21887" cy="552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887" h="55245" extrusionOk="0">
                          <a:moveTo>
                            <a:pt x="21888" y="1905"/>
                          </a:moveTo>
                          <a:lnTo>
                            <a:pt x="4758" y="0"/>
                          </a:lnTo>
                          <a:lnTo>
                            <a:pt x="2855" y="26670"/>
                          </a:lnTo>
                          <a:lnTo>
                            <a:pt x="0" y="52388"/>
                          </a:lnTo>
                          <a:lnTo>
                            <a:pt x="17130" y="55245"/>
                          </a:lnTo>
                          <a:lnTo>
                            <a:pt x="19984" y="2857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29" name="Google Shape;2729;p48"/>
                    <p:cNvSpPr/>
                    <p:nvPr/>
                  </p:nvSpPr>
                  <p:spPr>
                    <a:xfrm>
                      <a:off x="7921270" y="4252826"/>
                      <a:ext cx="17633" cy="528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33" h="52867" extrusionOk="0">
                          <a:moveTo>
                            <a:pt x="8565" y="52473"/>
                          </a:moveTo>
                          <a:lnTo>
                            <a:pt x="9517" y="52473"/>
                          </a:lnTo>
                          <a:cubicBezTo>
                            <a:pt x="13323" y="52473"/>
                            <a:pt x="16178" y="48663"/>
                            <a:pt x="16178" y="45806"/>
                          </a:cubicBezTo>
                          <a:cubicBezTo>
                            <a:pt x="19033" y="30566"/>
                            <a:pt x="17130" y="17231"/>
                            <a:pt x="15227" y="1991"/>
                          </a:cubicBezTo>
                          <a:cubicBezTo>
                            <a:pt x="15227" y="86"/>
                            <a:pt x="11420" y="-867"/>
                            <a:pt x="10469" y="1038"/>
                          </a:cubicBezTo>
                          <a:cubicBezTo>
                            <a:pt x="5710" y="15326"/>
                            <a:pt x="952" y="28661"/>
                            <a:pt x="0" y="42948"/>
                          </a:cubicBezTo>
                          <a:cubicBezTo>
                            <a:pt x="0" y="46758"/>
                            <a:pt x="1903" y="49616"/>
                            <a:pt x="5710" y="51521"/>
                          </a:cubicBezTo>
                          <a:cubicBezTo>
                            <a:pt x="6662" y="52473"/>
                            <a:pt x="7613" y="53426"/>
                            <a:pt x="8565" y="52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0" name="Google Shape;2730;p48"/>
                  <p:cNvGrpSpPr/>
                  <p:nvPr/>
                </p:nvGrpSpPr>
                <p:grpSpPr>
                  <a:xfrm>
                    <a:off x="7890817" y="4252912"/>
                    <a:ext cx="37114" cy="55244"/>
                    <a:chOff x="7890817" y="4252912"/>
                    <a:chExt cx="37114" cy="55244"/>
                  </a:xfrm>
                </p:grpSpPr>
                <p:sp>
                  <p:nvSpPr>
                    <p:cNvPr id="2731" name="Google Shape;2731;p48"/>
                    <p:cNvSpPr/>
                    <p:nvPr/>
                  </p:nvSpPr>
                  <p:spPr>
                    <a:xfrm>
                      <a:off x="7890817" y="4252912"/>
                      <a:ext cx="37114" cy="552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114" h="55244" extrusionOk="0">
                          <a:moveTo>
                            <a:pt x="16178" y="0"/>
                          </a:moveTo>
                          <a:lnTo>
                            <a:pt x="0" y="5715"/>
                          </a:lnTo>
                          <a:cubicBezTo>
                            <a:pt x="7614" y="21907"/>
                            <a:pt x="14275" y="39053"/>
                            <a:pt x="20936" y="55245"/>
                          </a:cubicBezTo>
                          <a:lnTo>
                            <a:pt x="37115" y="49530"/>
                          </a:lnTo>
                          <a:cubicBezTo>
                            <a:pt x="30453" y="33338"/>
                            <a:pt x="22840" y="17145"/>
                            <a:pt x="1617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2" name="Google Shape;2732;p48"/>
                    <p:cNvSpPr/>
                    <p:nvPr/>
                  </p:nvSpPr>
                  <p:spPr>
                    <a:xfrm>
                      <a:off x="7897479" y="4254778"/>
                      <a:ext cx="27175" cy="514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175" h="51473" extrusionOk="0">
                          <a:moveTo>
                            <a:pt x="22840" y="50521"/>
                          </a:moveTo>
                          <a:lnTo>
                            <a:pt x="23791" y="49569"/>
                          </a:lnTo>
                          <a:cubicBezTo>
                            <a:pt x="27598" y="47664"/>
                            <a:pt x="27598" y="43853"/>
                            <a:pt x="26646" y="40044"/>
                          </a:cubicBezTo>
                          <a:cubicBezTo>
                            <a:pt x="21888" y="25756"/>
                            <a:pt x="14275" y="13374"/>
                            <a:pt x="4758" y="991"/>
                          </a:cubicBezTo>
                          <a:cubicBezTo>
                            <a:pt x="2855" y="-914"/>
                            <a:pt x="0" y="39"/>
                            <a:pt x="0" y="2896"/>
                          </a:cubicBezTo>
                          <a:cubicBezTo>
                            <a:pt x="1903" y="17184"/>
                            <a:pt x="3807" y="31471"/>
                            <a:pt x="10469" y="45759"/>
                          </a:cubicBezTo>
                          <a:cubicBezTo>
                            <a:pt x="12371" y="48616"/>
                            <a:pt x="15227" y="51474"/>
                            <a:pt x="19033" y="51474"/>
                          </a:cubicBezTo>
                          <a:cubicBezTo>
                            <a:pt x="20936" y="51474"/>
                            <a:pt x="21888" y="51474"/>
                            <a:pt x="22840" y="5052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3" name="Google Shape;2733;p48"/>
                  <p:cNvGrpSpPr/>
                  <p:nvPr/>
                </p:nvGrpSpPr>
                <p:grpSpPr>
                  <a:xfrm>
                    <a:off x="7867978" y="4258627"/>
                    <a:ext cx="37114" cy="55244"/>
                    <a:chOff x="7867978" y="4258627"/>
                    <a:chExt cx="37114" cy="55244"/>
                  </a:xfrm>
                </p:grpSpPr>
                <p:sp>
                  <p:nvSpPr>
                    <p:cNvPr id="2734" name="Google Shape;2734;p48"/>
                    <p:cNvSpPr/>
                    <p:nvPr/>
                  </p:nvSpPr>
                  <p:spPr>
                    <a:xfrm>
                      <a:off x="7867978" y="4258627"/>
                      <a:ext cx="37114" cy="552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114" h="55244" extrusionOk="0">
                          <a:moveTo>
                            <a:pt x="16178" y="0"/>
                          </a:moveTo>
                          <a:lnTo>
                            <a:pt x="0" y="5715"/>
                          </a:lnTo>
                          <a:cubicBezTo>
                            <a:pt x="6662" y="21907"/>
                            <a:pt x="14275" y="38100"/>
                            <a:pt x="20936" y="55245"/>
                          </a:cubicBezTo>
                          <a:lnTo>
                            <a:pt x="37114" y="50482"/>
                          </a:lnTo>
                          <a:cubicBezTo>
                            <a:pt x="30453" y="32385"/>
                            <a:pt x="23791" y="16192"/>
                            <a:pt x="1617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5" name="Google Shape;2735;p48"/>
                    <p:cNvSpPr/>
                    <p:nvPr/>
                  </p:nvSpPr>
                  <p:spPr>
                    <a:xfrm>
                      <a:off x="7874640" y="4259541"/>
                      <a:ext cx="27174" cy="512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174" h="51235" extrusionOk="0">
                          <a:moveTo>
                            <a:pt x="22839" y="50521"/>
                          </a:moveTo>
                          <a:lnTo>
                            <a:pt x="23791" y="49569"/>
                          </a:lnTo>
                          <a:cubicBezTo>
                            <a:pt x="27598" y="47664"/>
                            <a:pt x="27598" y="43853"/>
                            <a:pt x="26646" y="40044"/>
                          </a:cubicBezTo>
                          <a:cubicBezTo>
                            <a:pt x="21888" y="25756"/>
                            <a:pt x="14275" y="13374"/>
                            <a:pt x="4758" y="991"/>
                          </a:cubicBezTo>
                          <a:cubicBezTo>
                            <a:pt x="2855" y="-914"/>
                            <a:pt x="0" y="39"/>
                            <a:pt x="0" y="2896"/>
                          </a:cubicBezTo>
                          <a:cubicBezTo>
                            <a:pt x="1903" y="17184"/>
                            <a:pt x="3806" y="31471"/>
                            <a:pt x="10468" y="44806"/>
                          </a:cubicBezTo>
                          <a:cubicBezTo>
                            <a:pt x="11419" y="47664"/>
                            <a:pt x="15226" y="50521"/>
                            <a:pt x="19033" y="50521"/>
                          </a:cubicBezTo>
                          <a:cubicBezTo>
                            <a:pt x="20936" y="51474"/>
                            <a:pt x="21888" y="51474"/>
                            <a:pt x="22839" y="5052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6" name="Google Shape;2736;p48"/>
                  <p:cNvGrpSpPr/>
                  <p:nvPr/>
                </p:nvGrpSpPr>
                <p:grpSpPr>
                  <a:xfrm>
                    <a:off x="7843235" y="4273867"/>
                    <a:ext cx="52340" cy="48577"/>
                    <a:chOff x="7843235" y="4273867"/>
                    <a:chExt cx="52340" cy="48577"/>
                  </a:xfrm>
                </p:grpSpPr>
                <p:sp>
                  <p:nvSpPr>
                    <p:cNvPr id="2737" name="Google Shape;2737;p48"/>
                    <p:cNvSpPr/>
                    <p:nvPr/>
                  </p:nvSpPr>
                  <p:spPr>
                    <a:xfrm>
                      <a:off x="7843235" y="4273867"/>
                      <a:ext cx="52340" cy="48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340" h="48577" extrusionOk="0">
                          <a:moveTo>
                            <a:pt x="12372" y="0"/>
                          </a:moveTo>
                          <a:lnTo>
                            <a:pt x="0" y="10477"/>
                          </a:lnTo>
                          <a:cubicBezTo>
                            <a:pt x="13323" y="22860"/>
                            <a:pt x="26647" y="36195"/>
                            <a:pt x="39970" y="48577"/>
                          </a:cubicBezTo>
                          <a:lnTo>
                            <a:pt x="52341" y="38100"/>
                          </a:lnTo>
                          <a:cubicBezTo>
                            <a:pt x="39018" y="25717"/>
                            <a:pt x="25695" y="12382"/>
                            <a:pt x="12372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38" name="Google Shape;2738;p48"/>
                    <p:cNvSpPr/>
                    <p:nvPr/>
                  </p:nvSpPr>
                  <p:spPr>
                    <a:xfrm>
                      <a:off x="7849708" y="4278376"/>
                      <a:ext cx="42833" cy="412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33" h="41249" extrusionOk="0">
                          <a:moveTo>
                            <a:pt x="41110" y="38353"/>
                          </a:moveTo>
                          <a:lnTo>
                            <a:pt x="41110" y="38353"/>
                          </a:lnTo>
                          <a:cubicBezTo>
                            <a:pt x="43965" y="34543"/>
                            <a:pt x="43013" y="30733"/>
                            <a:pt x="40159" y="27876"/>
                          </a:cubicBezTo>
                          <a:cubicBezTo>
                            <a:pt x="29691" y="16446"/>
                            <a:pt x="17319" y="7873"/>
                            <a:pt x="3996" y="253"/>
                          </a:cubicBezTo>
                          <a:cubicBezTo>
                            <a:pt x="2092" y="-699"/>
                            <a:pt x="-762" y="1206"/>
                            <a:pt x="189" y="3111"/>
                          </a:cubicBezTo>
                          <a:cubicBezTo>
                            <a:pt x="8754" y="15493"/>
                            <a:pt x="16367" y="27876"/>
                            <a:pt x="27787" y="38353"/>
                          </a:cubicBezTo>
                          <a:cubicBezTo>
                            <a:pt x="30642" y="41211"/>
                            <a:pt x="34449" y="42163"/>
                            <a:pt x="38255" y="40258"/>
                          </a:cubicBezTo>
                          <a:cubicBezTo>
                            <a:pt x="39207" y="40258"/>
                            <a:pt x="40159" y="39306"/>
                            <a:pt x="41110" y="3835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39" name="Google Shape;2739;p48"/>
                  <p:cNvGrpSpPr/>
                  <p:nvPr/>
                </p:nvGrpSpPr>
                <p:grpSpPr>
                  <a:xfrm>
                    <a:off x="7827057" y="4288155"/>
                    <a:ext cx="52340" cy="48577"/>
                    <a:chOff x="7827057" y="4288155"/>
                    <a:chExt cx="52340" cy="48577"/>
                  </a:xfrm>
                </p:grpSpPr>
                <p:sp>
                  <p:nvSpPr>
                    <p:cNvPr id="2740" name="Google Shape;2740;p48"/>
                    <p:cNvSpPr/>
                    <p:nvPr/>
                  </p:nvSpPr>
                  <p:spPr>
                    <a:xfrm>
                      <a:off x="7827057" y="4288155"/>
                      <a:ext cx="52340" cy="48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340" h="48577" extrusionOk="0">
                          <a:moveTo>
                            <a:pt x="12371" y="0"/>
                          </a:moveTo>
                          <a:lnTo>
                            <a:pt x="0" y="10477"/>
                          </a:lnTo>
                          <a:cubicBezTo>
                            <a:pt x="13323" y="22860"/>
                            <a:pt x="26646" y="36195"/>
                            <a:pt x="39969" y="48577"/>
                          </a:cubicBezTo>
                          <a:lnTo>
                            <a:pt x="52341" y="38100"/>
                          </a:lnTo>
                          <a:cubicBezTo>
                            <a:pt x="39018" y="25717"/>
                            <a:pt x="25694" y="13335"/>
                            <a:pt x="12371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41" name="Google Shape;2741;p48"/>
                    <p:cNvSpPr/>
                    <p:nvPr/>
                  </p:nvSpPr>
                  <p:spPr>
                    <a:xfrm>
                      <a:off x="7832578" y="4292664"/>
                      <a:ext cx="42833" cy="412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33" h="41249" extrusionOk="0">
                          <a:moveTo>
                            <a:pt x="41110" y="39306"/>
                          </a:moveTo>
                          <a:lnTo>
                            <a:pt x="41110" y="39306"/>
                          </a:lnTo>
                          <a:cubicBezTo>
                            <a:pt x="43965" y="35496"/>
                            <a:pt x="43013" y="31686"/>
                            <a:pt x="40159" y="28828"/>
                          </a:cubicBezTo>
                          <a:cubicBezTo>
                            <a:pt x="29690" y="17398"/>
                            <a:pt x="17319" y="8826"/>
                            <a:pt x="3996" y="253"/>
                          </a:cubicBezTo>
                          <a:cubicBezTo>
                            <a:pt x="2092" y="-699"/>
                            <a:pt x="-762" y="1206"/>
                            <a:pt x="189" y="3111"/>
                          </a:cubicBezTo>
                          <a:cubicBezTo>
                            <a:pt x="8754" y="15493"/>
                            <a:pt x="16367" y="27876"/>
                            <a:pt x="27787" y="38353"/>
                          </a:cubicBezTo>
                          <a:cubicBezTo>
                            <a:pt x="30642" y="41211"/>
                            <a:pt x="34448" y="42163"/>
                            <a:pt x="38255" y="40258"/>
                          </a:cubicBezTo>
                          <a:cubicBezTo>
                            <a:pt x="40159" y="40258"/>
                            <a:pt x="41110" y="40258"/>
                            <a:pt x="41110" y="3930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42" name="Google Shape;2742;p48"/>
                  <p:cNvGrpSpPr/>
                  <p:nvPr/>
                </p:nvGrpSpPr>
                <p:grpSpPr>
                  <a:xfrm>
                    <a:off x="7810879" y="4312919"/>
                    <a:ext cx="59002" cy="32385"/>
                    <a:chOff x="7810879" y="4312919"/>
                    <a:chExt cx="59002" cy="32385"/>
                  </a:xfrm>
                </p:grpSpPr>
                <p:sp>
                  <p:nvSpPr>
                    <p:cNvPr id="2743" name="Google Shape;2743;p48"/>
                    <p:cNvSpPr/>
                    <p:nvPr/>
                  </p:nvSpPr>
                  <p:spPr>
                    <a:xfrm>
                      <a:off x="7810879" y="4312919"/>
                      <a:ext cx="59002" cy="323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2385" extrusionOk="0">
                          <a:moveTo>
                            <a:pt x="4758" y="0"/>
                          </a:moveTo>
                          <a:lnTo>
                            <a:pt x="0" y="14288"/>
                          </a:lnTo>
                          <a:lnTo>
                            <a:pt x="54244" y="32385"/>
                          </a:lnTo>
                          <a:lnTo>
                            <a:pt x="59003" y="1809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44" name="Google Shape;2744;p48"/>
                    <p:cNvSpPr/>
                    <p:nvPr/>
                  </p:nvSpPr>
                  <p:spPr>
                    <a:xfrm>
                      <a:off x="7813695" y="4318634"/>
                      <a:ext cx="54282" cy="251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282" h="25122" extrusionOk="0">
                          <a:moveTo>
                            <a:pt x="54283" y="19050"/>
                          </a:moveTo>
                          <a:lnTo>
                            <a:pt x="54283" y="18097"/>
                          </a:lnTo>
                          <a:cubicBezTo>
                            <a:pt x="54283" y="14288"/>
                            <a:pt x="51428" y="11430"/>
                            <a:pt x="48573" y="10478"/>
                          </a:cubicBezTo>
                          <a:cubicBezTo>
                            <a:pt x="33346" y="3810"/>
                            <a:pt x="19072" y="1905"/>
                            <a:pt x="2893" y="0"/>
                          </a:cubicBezTo>
                          <a:cubicBezTo>
                            <a:pt x="39" y="0"/>
                            <a:pt x="-913" y="2858"/>
                            <a:pt x="990" y="3810"/>
                          </a:cubicBezTo>
                          <a:cubicBezTo>
                            <a:pt x="14313" y="12383"/>
                            <a:pt x="27637" y="20003"/>
                            <a:pt x="42863" y="24765"/>
                          </a:cubicBezTo>
                          <a:cubicBezTo>
                            <a:pt x="46670" y="25718"/>
                            <a:pt x="50476" y="24765"/>
                            <a:pt x="52379" y="21908"/>
                          </a:cubicBezTo>
                          <a:cubicBezTo>
                            <a:pt x="53331" y="20955"/>
                            <a:pt x="54283" y="20003"/>
                            <a:pt x="54283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45" name="Google Shape;2745;p48"/>
                  <p:cNvGrpSpPr/>
                  <p:nvPr/>
                </p:nvGrpSpPr>
                <p:grpSpPr>
                  <a:xfrm>
                    <a:off x="7807072" y="4333875"/>
                    <a:ext cx="59954" cy="33337"/>
                    <a:chOff x="7807072" y="4333875"/>
                    <a:chExt cx="59954" cy="33337"/>
                  </a:xfrm>
                </p:grpSpPr>
                <p:sp>
                  <p:nvSpPr>
                    <p:cNvPr id="2746" name="Google Shape;2746;p48"/>
                    <p:cNvSpPr/>
                    <p:nvPr/>
                  </p:nvSpPr>
                  <p:spPr>
                    <a:xfrm>
                      <a:off x="7807072" y="4333875"/>
                      <a:ext cx="59954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954" h="33337" extrusionOk="0">
                          <a:moveTo>
                            <a:pt x="5710" y="0"/>
                          </a:moveTo>
                          <a:lnTo>
                            <a:pt x="0" y="14288"/>
                          </a:lnTo>
                          <a:lnTo>
                            <a:pt x="54244" y="33338"/>
                          </a:lnTo>
                          <a:lnTo>
                            <a:pt x="59954" y="18097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47" name="Google Shape;2747;p48"/>
                    <p:cNvSpPr/>
                    <p:nvPr/>
                  </p:nvSpPr>
                  <p:spPr>
                    <a:xfrm>
                      <a:off x="7809889" y="4339590"/>
                      <a:ext cx="54282" cy="251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282" h="25122" extrusionOk="0">
                          <a:moveTo>
                            <a:pt x="54283" y="19050"/>
                          </a:moveTo>
                          <a:lnTo>
                            <a:pt x="54283" y="18097"/>
                          </a:lnTo>
                          <a:cubicBezTo>
                            <a:pt x="54283" y="14288"/>
                            <a:pt x="51428" y="11430"/>
                            <a:pt x="48573" y="10478"/>
                          </a:cubicBezTo>
                          <a:cubicBezTo>
                            <a:pt x="33346" y="3810"/>
                            <a:pt x="19071" y="1905"/>
                            <a:pt x="2894" y="0"/>
                          </a:cubicBezTo>
                          <a:cubicBezTo>
                            <a:pt x="38" y="0"/>
                            <a:pt x="-913" y="2857"/>
                            <a:pt x="990" y="3810"/>
                          </a:cubicBezTo>
                          <a:cubicBezTo>
                            <a:pt x="14313" y="12382"/>
                            <a:pt x="27637" y="20003"/>
                            <a:pt x="42863" y="24765"/>
                          </a:cubicBezTo>
                          <a:cubicBezTo>
                            <a:pt x="46670" y="25717"/>
                            <a:pt x="50476" y="24765"/>
                            <a:pt x="52379" y="21907"/>
                          </a:cubicBezTo>
                          <a:cubicBezTo>
                            <a:pt x="53331" y="20955"/>
                            <a:pt x="54283" y="20003"/>
                            <a:pt x="54283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48" name="Google Shape;2748;p48"/>
                  <p:cNvGrpSpPr/>
                  <p:nvPr/>
                </p:nvGrpSpPr>
                <p:grpSpPr>
                  <a:xfrm>
                    <a:off x="7805169" y="4352925"/>
                    <a:ext cx="59002" cy="33337"/>
                    <a:chOff x="7805169" y="4352925"/>
                    <a:chExt cx="59002" cy="33337"/>
                  </a:xfrm>
                </p:grpSpPr>
                <p:sp>
                  <p:nvSpPr>
                    <p:cNvPr id="2749" name="Google Shape;2749;p48"/>
                    <p:cNvSpPr/>
                    <p:nvPr/>
                  </p:nvSpPr>
                  <p:spPr>
                    <a:xfrm>
                      <a:off x="7805169" y="4352925"/>
                      <a:ext cx="59002" cy="333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3337" extrusionOk="0">
                          <a:moveTo>
                            <a:pt x="0" y="19050"/>
                          </a:moveTo>
                          <a:lnTo>
                            <a:pt x="7614" y="33338"/>
                          </a:lnTo>
                          <a:cubicBezTo>
                            <a:pt x="24743" y="26670"/>
                            <a:pt x="41873" y="20955"/>
                            <a:pt x="59003" y="14288"/>
                          </a:cubicBezTo>
                          <a:lnTo>
                            <a:pt x="51390" y="0"/>
                          </a:lnTo>
                          <a:cubicBezTo>
                            <a:pt x="34260" y="6668"/>
                            <a:pt x="17130" y="13335"/>
                            <a:pt x="0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50" name="Google Shape;2750;p48"/>
                    <p:cNvSpPr/>
                    <p:nvPr/>
                  </p:nvSpPr>
                  <p:spPr>
                    <a:xfrm>
                      <a:off x="7808187" y="4356205"/>
                      <a:ext cx="52364" cy="244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364" h="24493" extrusionOk="0">
                          <a:moveTo>
                            <a:pt x="51226" y="3387"/>
                          </a:moveTo>
                          <a:lnTo>
                            <a:pt x="51226" y="3387"/>
                          </a:lnTo>
                          <a:cubicBezTo>
                            <a:pt x="48371" y="-423"/>
                            <a:pt x="43613" y="-423"/>
                            <a:pt x="40758" y="529"/>
                          </a:cubicBezTo>
                          <a:cubicBezTo>
                            <a:pt x="25531" y="5292"/>
                            <a:pt x="14112" y="12912"/>
                            <a:pt x="788" y="20532"/>
                          </a:cubicBezTo>
                          <a:cubicBezTo>
                            <a:pt x="-1115" y="21484"/>
                            <a:pt x="788" y="25294"/>
                            <a:pt x="2692" y="24342"/>
                          </a:cubicBezTo>
                          <a:cubicBezTo>
                            <a:pt x="17918" y="22437"/>
                            <a:pt x="33145" y="20532"/>
                            <a:pt x="47420" y="14817"/>
                          </a:cubicBezTo>
                          <a:cubicBezTo>
                            <a:pt x="50275" y="13864"/>
                            <a:pt x="53129" y="10054"/>
                            <a:pt x="52178" y="6244"/>
                          </a:cubicBezTo>
                          <a:cubicBezTo>
                            <a:pt x="52178" y="5292"/>
                            <a:pt x="52178" y="4339"/>
                            <a:pt x="51226" y="338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51" name="Google Shape;2751;p48"/>
                  <p:cNvGrpSpPr/>
                  <p:nvPr/>
                </p:nvGrpSpPr>
                <p:grpSpPr>
                  <a:xfrm>
                    <a:off x="7817541" y="4371975"/>
                    <a:ext cx="59002" cy="34290"/>
                    <a:chOff x="7817541" y="4371975"/>
                    <a:chExt cx="59002" cy="34290"/>
                  </a:xfrm>
                </p:grpSpPr>
                <p:sp>
                  <p:nvSpPr>
                    <p:cNvPr id="2752" name="Google Shape;2752;p48"/>
                    <p:cNvSpPr/>
                    <p:nvPr/>
                  </p:nvSpPr>
                  <p:spPr>
                    <a:xfrm>
                      <a:off x="7817541" y="4371975"/>
                      <a:ext cx="59002" cy="342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02" h="34290" extrusionOk="0">
                          <a:moveTo>
                            <a:pt x="0" y="19050"/>
                          </a:moveTo>
                          <a:lnTo>
                            <a:pt x="7613" y="34290"/>
                          </a:lnTo>
                          <a:cubicBezTo>
                            <a:pt x="24743" y="27622"/>
                            <a:pt x="41872" y="21907"/>
                            <a:pt x="59002" y="15240"/>
                          </a:cubicBezTo>
                          <a:lnTo>
                            <a:pt x="51389" y="0"/>
                          </a:lnTo>
                          <a:cubicBezTo>
                            <a:pt x="34259" y="6668"/>
                            <a:pt x="17130" y="12382"/>
                            <a:pt x="0" y="1905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53" name="Google Shape;2753;p48"/>
                    <p:cNvSpPr/>
                    <p:nvPr/>
                  </p:nvSpPr>
                  <p:spPr>
                    <a:xfrm>
                      <a:off x="7820558" y="4374488"/>
                      <a:ext cx="52364" cy="243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364" h="24307" extrusionOk="0">
                          <a:moveTo>
                            <a:pt x="51226" y="4154"/>
                          </a:moveTo>
                          <a:lnTo>
                            <a:pt x="51226" y="4154"/>
                          </a:lnTo>
                          <a:cubicBezTo>
                            <a:pt x="48371" y="343"/>
                            <a:pt x="43613" y="-609"/>
                            <a:pt x="40758" y="343"/>
                          </a:cubicBezTo>
                          <a:cubicBezTo>
                            <a:pt x="25532" y="5106"/>
                            <a:pt x="13160" y="12726"/>
                            <a:pt x="788" y="20346"/>
                          </a:cubicBezTo>
                          <a:cubicBezTo>
                            <a:pt x="-1115" y="21299"/>
                            <a:pt x="788" y="25109"/>
                            <a:pt x="2692" y="24156"/>
                          </a:cubicBezTo>
                          <a:cubicBezTo>
                            <a:pt x="17918" y="22251"/>
                            <a:pt x="33145" y="20346"/>
                            <a:pt x="47420" y="14631"/>
                          </a:cubicBezTo>
                          <a:cubicBezTo>
                            <a:pt x="50275" y="13679"/>
                            <a:pt x="53129" y="9868"/>
                            <a:pt x="52178" y="6059"/>
                          </a:cubicBezTo>
                          <a:cubicBezTo>
                            <a:pt x="52178" y="6059"/>
                            <a:pt x="52178" y="5106"/>
                            <a:pt x="51226" y="415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54" name="Google Shape;2754;p48"/>
                  <p:cNvGrpSpPr/>
                  <p:nvPr/>
                </p:nvGrpSpPr>
                <p:grpSpPr>
                  <a:xfrm>
                    <a:off x="7836574" y="4382452"/>
                    <a:ext cx="49485" cy="48577"/>
                    <a:chOff x="7836574" y="4382452"/>
                    <a:chExt cx="49485" cy="48577"/>
                  </a:xfrm>
                </p:grpSpPr>
                <p:sp>
                  <p:nvSpPr>
                    <p:cNvPr id="2755" name="Google Shape;2755;p48"/>
                    <p:cNvSpPr/>
                    <p:nvPr/>
                  </p:nvSpPr>
                  <p:spPr>
                    <a:xfrm>
                      <a:off x="7836574" y="4382452"/>
                      <a:ext cx="49485" cy="48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485" h="48577" extrusionOk="0">
                          <a:moveTo>
                            <a:pt x="0" y="37147"/>
                          </a:moveTo>
                          <a:lnTo>
                            <a:pt x="13323" y="48578"/>
                          </a:lnTo>
                          <a:lnTo>
                            <a:pt x="31404" y="29528"/>
                          </a:lnTo>
                          <a:lnTo>
                            <a:pt x="49486" y="10478"/>
                          </a:lnTo>
                          <a:lnTo>
                            <a:pt x="36163" y="0"/>
                          </a:lnTo>
                          <a:cubicBezTo>
                            <a:pt x="24743" y="11430"/>
                            <a:pt x="12371" y="24765"/>
                            <a:pt x="0" y="3714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56" name="Google Shape;2756;p48"/>
                    <p:cNvSpPr/>
                    <p:nvPr/>
                  </p:nvSpPr>
                  <p:spPr>
                    <a:xfrm>
                      <a:off x="7842094" y="4384318"/>
                      <a:ext cx="41195" cy="40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195" h="40671" extrusionOk="0">
                          <a:moveTo>
                            <a:pt x="37304" y="1944"/>
                          </a:moveTo>
                          <a:lnTo>
                            <a:pt x="36352" y="991"/>
                          </a:lnTo>
                          <a:cubicBezTo>
                            <a:pt x="32545" y="-914"/>
                            <a:pt x="28739" y="38"/>
                            <a:pt x="25884" y="2896"/>
                          </a:cubicBezTo>
                          <a:cubicBezTo>
                            <a:pt x="14464" y="13374"/>
                            <a:pt x="6851" y="24804"/>
                            <a:pt x="189" y="37186"/>
                          </a:cubicBezTo>
                          <a:cubicBezTo>
                            <a:pt x="-762" y="39091"/>
                            <a:pt x="2092" y="41949"/>
                            <a:pt x="3996" y="40044"/>
                          </a:cubicBezTo>
                          <a:cubicBezTo>
                            <a:pt x="17319" y="32424"/>
                            <a:pt x="29690" y="24804"/>
                            <a:pt x="39207" y="13374"/>
                          </a:cubicBezTo>
                          <a:cubicBezTo>
                            <a:pt x="41110" y="10516"/>
                            <a:pt x="42062" y="6706"/>
                            <a:pt x="40159" y="3849"/>
                          </a:cubicBezTo>
                          <a:cubicBezTo>
                            <a:pt x="38255" y="2896"/>
                            <a:pt x="38255" y="2896"/>
                            <a:pt x="37304" y="194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57" name="Google Shape;2757;p48"/>
                  <p:cNvGrpSpPr/>
                  <p:nvPr/>
                </p:nvGrpSpPr>
                <p:grpSpPr>
                  <a:xfrm>
                    <a:off x="7856558" y="4391977"/>
                    <a:ext cx="50437" cy="50482"/>
                    <a:chOff x="7856558" y="4391977"/>
                    <a:chExt cx="50437" cy="50482"/>
                  </a:xfrm>
                </p:grpSpPr>
                <p:sp>
                  <p:nvSpPr>
                    <p:cNvPr id="2758" name="Google Shape;2758;p48"/>
                    <p:cNvSpPr/>
                    <p:nvPr/>
                  </p:nvSpPr>
                  <p:spPr>
                    <a:xfrm>
                      <a:off x="7856558" y="4391977"/>
                      <a:ext cx="50437" cy="50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437" h="50482" extrusionOk="0">
                          <a:moveTo>
                            <a:pt x="0" y="39053"/>
                          </a:moveTo>
                          <a:lnTo>
                            <a:pt x="13323" y="50482"/>
                          </a:lnTo>
                          <a:cubicBezTo>
                            <a:pt x="25695" y="38100"/>
                            <a:pt x="38066" y="24765"/>
                            <a:pt x="50438" y="11430"/>
                          </a:cubicBezTo>
                          <a:lnTo>
                            <a:pt x="37115" y="0"/>
                          </a:lnTo>
                          <a:cubicBezTo>
                            <a:pt x="24743" y="14288"/>
                            <a:pt x="12371" y="26670"/>
                            <a:pt x="0" y="3905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59" name="Google Shape;2759;p48"/>
                    <p:cNvSpPr/>
                    <p:nvPr/>
                  </p:nvSpPr>
                  <p:spPr>
                    <a:xfrm>
                      <a:off x="7861127" y="4395748"/>
                      <a:ext cx="41195" cy="40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195" h="40671" extrusionOk="0">
                          <a:moveTo>
                            <a:pt x="38255" y="1944"/>
                          </a:moveTo>
                          <a:lnTo>
                            <a:pt x="37304" y="991"/>
                          </a:lnTo>
                          <a:cubicBezTo>
                            <a:pt x="33497" y="-914"/>
                            <a:pt x="29690" y="39"/>
                            <a:pt x="26835" y="2896"/>
                          </a:cubicBezTo>
                          <a:cubicBezTo>
                            <a:pt x="15415" y="13374"/>
                            <a:pt x="7802" y="24804"/>
                            <a:pt x="189" y="37186"/>
                          </a:cubicBezTo>
                          <a:cubicBezTo>
                            <a:pt x="-762" y="39091"/>
                            <a:pt x="2092" y="41949"/>
                            <a:pt x="3996" y="40044"/>
                          </a:cubicBezTo>
                          <a:cubicBezTo>
                            <a:pt x="17319" y="32424"/>
                            <a:pt x="29690" y="24804"/>
                            <a:pt x="39207" y="13374"/>
                          </a:cubicBezTo>
                          <a:cubicBezTo>
                            <a:pt x="41110" y="10516"/>
                            <a:pt x="42062" y="6706"/>
                            <a:pt x="40159" y="3849"/>
                          </a:cubicBezTo>
                          <a:cubicBezTo>
                            <a:pt x="40159" y="3849"/>
                            <a:pt x="39207" y="2896"/>
                            <a:pt x="38255" y="194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60" name="Google Shape;2760;p48"/>
                  <p:cNvGrpSpPr/>
                  <p:nvPr/>
                </p:nvGrpSpPr>
                <p:grpSpPr>
                  <a:xfrm>
                    <a:off x="7889866" y="4396740"/>
                    <a:ext cx="26646" cy="55244"/>
                    <a:chOff x="7889866" y="4396740"/>
                    <a:chExt cx="26646" cy="55244"/>
                  </a:xfrm>
                </p:grpSpPr>
                <p:sp>
                  <p:nvSpPr>
                    <p:cNvPr id="2761" name="Google Shape;2761;p48"/>
                    <p:cNvSpPr/>
                    <p:nvPr/>
                  </p:nvSpPr>
                  <p:spPr>
                    <a:xfrm>
                      <a:off x="7889866" y="4396740"/>
                      <a:ext cx="26646" cy="552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646" h="55244" extrusionOk="0">
                          <a:moveTo>
                            <a:pt x="0" y="51435"/>
                          </a:moveTo>
                          <a:lnTo>
                            <a:pt x="17130" y="55245"/>
                          </a:lnTo>
                          <a:cubicBezTo>
                            <a:pt x="20936" y="38100"/>
                            <a:pt x="23791" y="20003"/>
                            <a:pt x="26646" y="2857"/>
                          </a:cubicBezTo>
                          <a:lnTo>
                            <a:pt x="9517" y="0"/>
                          </a:lnTo>
                          <a:cubicBezTo>
                            <a:pt x="6662" y="17145"/>
                            <a:pt x="2855" y="34290"/>
                            <a:pt x="0" y="5143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62" name="Google Shape;2762;p48"/>
                    <p:cNvSpPr/>
                    <p:nvPr/>
                  </p:nvSpPr>
                  <p:spPr>
                    <a:xfrm>
                      <a:off x="7895047" y="4398644"/>
                      <a:ext cx="20755" cy="524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55" h="52473" extrusionOk="0">
                          <a:moveTo>
                            <a:pt x="11948" y="0"/>
                          </a:moveTo>
                          <a:lnTo>
                            <a:pt x="10997" y="0"/>
                          </a:lnTo>
                          <a:cubicBezTo>
                            <a:pt x="7190" y="0"/>
                            <a:pt x="4335" y="2858"/>
                            <a:pt x="3384" y="6668"/>
                          </a:cubicBezTo>
                          <a:cubicBezTo>
                            <a:pt x="-423" y="20955"/>
                            <a:pt x="-423" y="35243"/>
                            <a:pt x="529" y="50483"/>
                          </a:cubicBezTo>
                          <a:cubicBezTo>
                            <a:pt x="529" y="52388"/>
                            <a:pt x="4335" y="53340"/>
                            <a:pt x="5287" y="51435"/>
                          </a:cubicBezTo>
                          <a:cubicBezTo>
                            <a:pt x="11948" y="38100"/>
                            <a:pt x="17659" y="24765"/>
                            <a:pt x="20514" y="10478"/>
                          </a:cubicBezTo>
                          <a:cubicBezTo>
                            <a:pt x="21465" y="6668"/>
                            <a:pt x="19562" y="2858"/>
                            <a:pt x="15755" y="1905"/>
                          </a:cubicBezTo>
                          <a:cubicBezTo>
                            <a:pt x="13852" y="0"/>
                            <a:pt x="12900" y="0"/>
                            <a:pt x="1194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2763" name="Google Shape;2763;p48"/>
                  <p:cNvGrpSpPr/>
                  <p:nvPr/>
                </p:nvGrpSpPr>
                <p:grpSpPr>
                  <a:xfrm>
                    <a:off x="7912706" y="4401502"/>
                    <a:ext cx="26646" cy="56197"/>
                    <a:chOff x="7912706" y="4401502"/>
                    <a:chExt cx="26646" cy="56197"/>
                  </a:xfrm>
                </p:grpSpPr>
                <p:sp>
                  <p:nvSpPr>
                    <p:cNvPr id="2764" name="Google Shape;2764;p48"/>
                    <p:cNvSpPr/>
                    <p:nvPr/>
                  </p:nvSpPr>
                  <p:spPr>
                    <a:xfrm>
                      <a:off x="7912706" y="4401502"/>
                      <a:ext cx="26646" cy="561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646" h="56197" extrusionOk="0">
                          <a:moveTo>
                            <a:pt x="0" y="52388"/>
                          </a:moveTo>
                          <a:lnTo>
                            <a:pt x="17130" y="56197"/>
                          </a:lnTo>
                          <a:lnTo>
                            <a:pt x="21888" y="29528"/>
                          </a:lnTo>
                          <a:lnTo>
                            <a:pt x="26646" y="2857"/>
                          </a:lnTo>
                          <a:lnTo>
                            <a:pt x="9517" y="0"/>
                          </a:lnTo>
                          <a:cubicBezTo>
                            <a:pt x="6661" y="18097"/>
                            <a:pt x="2855" y="35242"/>
                            <a:pt x="0" y="5238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65" name="Google Shape;2765;p48"/>
                    <p:cNvSpPr/>
                    <p:nvPr/>
                  </p:nvSpPr>
                  <p:spPr>
                    <a:xfrm>
                      <a:off x="7917887" y="4403407"/>
                      <a:ext cx="20755" cy="527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55" h="52762" extrusionOk="0">
                          <a:moveTo>
                            <a:pt x="11949" y="0"/>
                          </a:moveTo>
                          <a:lnTo>
                            <a:pt x="10997" y="0"/>
                          </a:lnTo>
                          <a:cubicBezTo>
                            <a:pt x="7190" y="0"/>
                            <a:pt x="4335" y="2858"/>
                            <a:pt x="3383" y="6668"/>
                          </a:cubicBezTo>
                          <a:cubicBezTo>
                            <a:pt x="-423" y="20955"/>
                            <a:pt x="-423" y="35243"/>
                            <a:pt x="529" y="50483"/>
                          </a:cubicBezTo>
                          <a:cubicBezTo>
                            <a:pt x="529" y="53340"/>
                            <a:pt x="4335" y="53340"/>
                            <a:pt x="5287" y="51435"/>
                          </a:cubicBezTo>
                          <a:cubicBezTo>
                            <a:pt x="11949" y="38100"/>
                            <a:pt x="17658" y="24765"/>
                            <a:pt x="20513" y="9525"/>
                          </a:cubicBezTo>
                          <a:cubicBezTo>
                            <a:pt x="21465" y="5715"/>
                            <a:pt x="19562" y="1905"/>
                            <a:pt x="15755" y="953"/>
                          </a:cubicBezTo>
                          <a:cubicBezTo>
                            <a:pt x="13852" y="0"/>
                            <a:pt x="12900" y="0"/>
                            <a:pt x="11949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2766" name="Google Shape;2766;p48"/>
                <p:cNvSpPr/>
                <p:nvPr/>
              </p:nvSpPr>
              <p:spPr>
                <a:xfrm>
                  <a:off x="7481009" y="3795394"/>
                  <a:ext cx="39565" cy="3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5" h="17979" extrusionOk="0">
                      <a:moveTo>
                        <a:pt x="18264" y="11668"/>
                      </a:moveTo>
                      <a:cubicBezTo>
                        <a:pt x="19216" y="6906"/>
                        <a:pt x="16361" y="2143"/>
                        <a:pt x="11602" y="238"/>
                      </a:cubicBezTo>
                      <a:cubicBezTo>
                        <a:pt x="6844" y="-714"/>
                        <a:pt x="1134" y="1191"/>
                        <a:pt x="182" y="5953"/>
                      </a:cubicBezTo>
                      <a:cubicBezTo>
                        <a:pt x="-770" y="10716"/>
                        <a:pt x="2086" y="15478"/>
                        <a:pt x="6844" y="17383"/>
                      </a:cubicBezTo>
                      <a:cubicBezTo>
                        <a:pt x="11602" y="19288"/>
                        <a:pt x="17312" y="16431"/>
                        <a:pt x="18264" y="1166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7" name="Google Shape;2767;p48"/>
                <p:cNvSpPr/>
                <p:nvPr/>
              </p:nvSpPr>
              <p:spPr>
                <a:xfrm>
                  <a:off x="7456379" y="3768805"/>
                  <a:ext cx="27576" cy="2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6" h="10972" extrusionOk="0">
                      <a:moveTo>
                        <a:pt x="12614" y="6915"/>
                      </a:moveTo>
                      <a:cubicBezTo>
                        <a:pt x="13566" y="4058"/>
                        <a:pt x="11662" y="248"/>
                        <a:pt x="7856" y="248"/>
                      </a:cubicBezTo>
                      <a:cubicBezTo>
                        <a:pt x="5001" y="-705"/>
                        <a:pt x="1194" y="1200"/>
                        <a:pt x="242" y="4058"/>
                      </a:cubicBezTo>
                      <a:cubicBezTo>
                        <a:pt x="-709" y="6915"/>
                        <a:pt x="1194" y="10725"/>
                        <a:pt x="5001" y="10725"/>
                      </a:cubicBezTo>
                      <a:cubicBezTo>
                        <a:pt x="8808" y="11678"/>
                        <a:pt x="12614" y="9773"/>
                        <a:pt x="12614" y="691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8" name="Google Shape;2768;p48"/>
                <p:cNvSpPr/>
                <p:nvPr/>
              </p:nvSpPr>
              <p:spPr>
                <a:xfrm>
                  <a:off x="7504079" y="3732547"/>
                  <a:ext cx="21516" cy="18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1" h="8810" extrusionOk="0">
                      <a:moveTo>
                        <a:pt x="1802" y="6668"/>
                      </a:moveTo>
                      <a:lnTo>
                        <a:pt x="1802" y="6668"/>
                      </a:lnTo>
                      <a:lnTo>
                        <a:pt x="850" y="4763"/>
                      </a:lnTo>
                      <a:cubicBezTo>
                        <a:pt x="850" y="4763"/>
                        <a:pt x="850" y="5715"/>
                        <a:pt x="1802" y="6668"/>
                      </a:cubicBezTo>
                      <a:cubicBezTo>
                        <a:pt x="3705" y="9525"/>
                        <a:pt x="7512" y="9525"/>
                        <a:pt x="9415" y="6668"/>
                      </a:cubicBezTo>
                      <a:cubicBezTo>
                        <a:pt x="11318" y="3810"/>
                        <a:pt x="8464" y="953"/>
                        <a:pt x="5609" y="0"/>
                      </a:cubicBezTo>
                      <a:cubicBezTo>
                        <a:pt x="4657" y="0"/>
                        <a:pt x="3705" y="0"/>
                        <a:pt x="2753" y="953"/>
                      </a:cubicBezTo>
                      <a:cubicBezTo>
                        <a:pt x="1802" y="953"/>
                        <a:pt x="1802" y="953"/>
                        <a:pt x="2753" y="953"/>
                      </a:cubicBezTo>
                      <a:cubicBezTo>
                        <a:pt x="2753" y="953"/>
                        <a:pt x="1802" y="953"/>
                        <a:pt x="1802" y="1905"/>
                      </a:cubicBezTo>
                      <a:cubicBezTo>
                        <a:pt x="-1053" y="2858"/>
                        <a:pt x="-102" y="4763"/>
                        <a:pt x="1802" y="666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9" name="Google Shape;2769;p48"/>
                <p:cNvSpPr/>
                <p:nvPr/>
              </p:nvSpPr>
              <p:spPr>
                <a:xfrm>
                  <a:off x="7544206" y="3789806"/>
                  <a:ext cx="23406" cy="2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2" h="9767" extrusionOk="0">
                      <a:moveTo>
                        <a:pt x="10699" y="6652"/>
                      </a:moveTo>
                      <a:cubicBezTo>
                        <a:pt x="12602" y="-15"/>
                        <a:pt x="1182" y="-2873"/>
                        <a:pt x="230" y="3795"/>
                      </a:cubicBezTo>
                      <a:cubicBezTo>
                        <a:pt x="-1673" y="9510"/>
                        <a:pt x="8795" y="12367"/>
                        <a:pt x="10699" y="665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0" name="Google Shape;2770;p48"/>
                <p:cNvSpPr/>
                <p:nvPr/>
              </p:nvSpPr>
              <p:spPr>
                <a:xfrm>
                  <a:off x="7542138" y="3846467"/>
                  <a:ext cx="27576" cy="25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6" h="11925" extrusionOk="0">
                      <a:moveTo>
                        <a:pt x="12614" y="7868"/>
                      </a:moveTo>
                      <a:cubicBezTo>
                        <a:pt x="13565" y="5010"/>
                        <a:pt x="11663" y="1200"/>
                        <a:pt x="7856" y="248"/>
                      </a:cubicBezTo>
                      <a:cubicBezTo>
                        <a:pt x="4049" y="-705"/>
                        <a:pt x="1194" y="1200"/>
                        <a:pt x="243" y="4058"/>
                      </a:cubicBezTo>
                      <a:cubicBezTo>
                        <a:pt x="-709" y="6915"/>
                        <a:pt x="1194" y="10725"/>
                        <a:pt x="5001" y="11678"/>
                      </a:cubicBezTo>
                      <a:cubicBezTo>
                        <a:pt x="7856" y="12630"/>
                        <a:pt x="11663" y="10725"/>
                        <a:pt x="12614" y="786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1" name="Google Shape;2771;p48"/>
                <p:cNvSpPr/>
                <p:nvPr/>
              </p:nvSpPr>
              <p:spPr>
                <a:xfrm>
                  <a:off x="7595350" y="3818236"/>
                  <a:ext cx="31414" cy="28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3474" extrusionOk="0">
                      <a:moveTo>
                        <a:pt x="14460" y="8642"/>
                      </a:moveTo>
                      <a:cubicBezTo>
                        <a:pt x="16364" y="70"/>
                        <a:pt x="3040" y="-3740"/>
                        <a:pt x="185" y="4832"/>
                      </a:cubicBezTo>
                      <a:cubicBezTo>
                        <a:pt x="-1718" y="13405"/>
                        <a:pt x="11605" y="17214"/>
                        <a:pt x="14460" y="864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2" name="Google Shape;2772;p48"/>
                <p:cNvSpPr/>
                <p:nvPr/>
              </p:nvSpPr>
              <p:spPr>
                <a:xfrm>
                  <a:off x="7566761" y="3734071"/>
                  <a:ext cx="27336" cy="27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4" h="12625" extrusionOk="0">
                      <a:moveTo>
                        <a:pt x="12558" y="7863"/>
                      </a:moveTo>
                      <a:cubicBezTo>
                        <a:pt x="13510" y="5005"/>
                        <a:pt x="10655" y="1195"/>
                        <a:pt x="7800" y="243"/>
                      </a:cubicBezTo>
                      <a:cubicBezTo>
                        <a:pt x="3993" y="-710"/>
                        <a:pt x="187" y="1195"/>
                        <a:pt x="187" y="5005"/>
                      </a:cubicBezTo>
                      <a:cubicBezTo>
                        <a:pt x="-765" y="7863"/>
                        <a:pt x="2090" y="11673"/>
                        <a:pt x="4945" y="12625"/>
                      </a:cubicBezTo>
                      <a:cubicBezTo>
                        <a:pt x="7800" y="12625"/>
                        <a:pt x="11606" y="10720"/>
                        <a:pt x="12558" y="786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73" name="Google Shape;2773;p48"/>
            <p:cNvGrpSpPr/>
            <p:nvPr/>
          </p:nvGrpSpPr>
          <p:grpSpPr>
            <a:xfrm>
              <a:off x="2554393" y="3933615"/>
              <a:ext cx="823431" cy="519790"/>
              <a:chOff x="3213247" y="3789792"/>
              <a:chExt cx="908664" cy="573593"/>
            </a:xfrm>
          </p:grpSpPr>
          <p:sp>
            <p:nvSpPr>
              <p:cNvPr id="2774" name="Google Shape;2774;p48"/>
              <p:cNvSpPr/>
              <p:nvPr/>
            </p:nvSpPr>
            <p:spPr>
              <a:xfrm>
                <a:off x="3909611" y="3789792"/>
                <a:ext cx="83694" cy="185922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86677" extrusionOk="0">
                    <a:moveTo>
                      <a:pt x="3807" y="85725"/>
                    </a:moveTo>
                    <a:cubicBezTo>
                      <a:pt x="2855" y="84772"/>
                      <a:pt x="2855" y="84772"/>
                      <a:pt x="1903" y="84772"/>
                    </a:cubicBezTo>
                    <a:cubicBezTo>
                      <a:pt x="952" y="84772"/>
                      <a:pt x="952" y="83820"/>
                      <a:pt x="952" y="83820"/>
                    </a:cubicBezTo>
                    <a:cubicBezTo>
                      <a:pt x="952" y="83820"/>
                      <a:pt x="0" y="82867"/>
                      <a:pt x="0" y="82867"/>
                    </a:cubicBezTo>
                    <a:lnTo>
                      <a:pt x="0" y="81915"/>
                    </a:lnTo>
                    <a:lnTo>
                      <a:pt x="0" y="81915"/>
                    </a:lnTo>
                    <a:cubicBezTo>
                      <a:pt x="0" y="81915"/>
                      <a:pt x="0" y="80963"/>
                      <a:pt x="0" y="80963"/>
                    </a:cubicBezTo>
                    <a:cubicBezTo>
                      <a:pt x="0" y="80963"/>
                      <a:pt x="0" y="80010"/>
                      <a:pt x="0" y="80010"/>
                    </a:cubicBezTo>
                    <a:cubicBezTo>
                      <a:pt x="0" y="79057"/>
                      <a:pt x="0" y="79057"/>
                      <a:pt x="0" y="78105"/>
                    </a:cubicBezTo>
                    <a:cubicBezTo>
                      <a:pt x="0" y="76200"/>
                      <a:pt x="0" y="74295"/>
                      <a:pt x="0" y="72390"/>
                    </a:cubicBezTo>
                    <a:cubicBezTo>
                      <a:pt x="0" y="70485"/>
                      <a:pt x="952" y="68580"/>
                      <a:pt x="952" y="66675"/>
                    </a:cubicBezTo>
                    <a:cubicBezTo>
                      <a:pt x="952" y="64770"/>
                      <a:pt x="1903" y="62865"/>
                      <a:pt x="1903" y="60960"/>
                    </a:cubicBezTo>
                    <a:cubicBezTo>
                      <a:pt x="2855" y="57150"/>
                      <a:pt x="3807" y="53340"/>
                      <a:pt x="4758" y="49530"/>
                    </a:cubicBezTo>
                    <a:cubicBezTo>
                      <a:pt x="5710" y="45720"/>
                      <a:pt x="6662" y="42863"/>
                      <a:pt x="7614" y="39052"/>
                    </a:cubicBezTo>
                    <a:cubicBezTo>
                      <a:pt x="8565" y="35242"/>
                      <a:pt x="9517" y="32385"/>
                      <a:pt x="10469" y="28575"/>
                    </a:cubicBezTo>
                    <a:cubicBezTo>
                      <a:pt x="11420" y="24765"/>
                      <a:pt x="13323" y="21907"/>
                      <a:pt x="14275" y="18097"/>
                    </a:cubicBezTo>
                    <a:lnTo>
                      <a:pt x="18082" y="7620"/>
                    </a:lnTo>
                    <a:cubicBezTo>
                      <a:pt x="19033" y="5715"/>
                      <a:pt x="19985" y="4763"/>
                      <a:pt x="20936" y="2857"/>
                    </a:cubicBezTo>
                    <a:lnTo>
                      <a:pt x="21888" y="1905"/>
                    </a:lnTo>
                    <a:lnTo>
                      <a:pt x="22840" y="952"/>
                    </a:lnTo>
                    <a:cubicBezTo>
                      <a:pt x="22840" y="952"/>
                      <a:pt x="22840" y="952"/>
                      <a:pt x="23791" y="0"/>
                    </a:cubicBezTo>
                    <a:cubicBezTo>
                      <a:pt x="23791" y="0"/>
                      <a:pt x="24743" y="0"/>
                      <a:pt x="24743" y="0"/>
                    </a:cubicBezTo>
                    <a:lnTo>
                      <a:pt x="25695" y="0"/>
                    </a:lnTo>
                    <a:lnTo>
                      <a:pt x="26647" y="0"/>
                    </a:lnTo>
                    <a:cubicBezTo>
                      <a:pt x="26647" y="0"/>
                      <a:pt x="27598" y="0"/>
                      <a:pt x="27598" y="0"/>
                    </a:cubicBezTo>
                    <a:lnTo>
                      <a:pt x="28550" y="0"/>
                    </a:lnTo>
                    <a:lnTo>
                      <a:pt x="29502" y="0"/>
                    </a:lnTo>
                    <a:lnTo>
                      <a:pt x="34260" y="1905"/>
                    </a:lnTo>
                    <a:lnTo>
                      <a:pt x="35211" y="1905"/>
                    </a:lnTo>
                    <a:lnTo>
                      <a:pt x="35211" y="1905"/>
                    </a:lnTo>
                    <a:cubicBezTo>
                      <a:pt x="35211" y="1905"/>
                      <a:pt x="36163" y="1905"/>
                      <a:pt x="36163" y="2857"/>
                    </a:cubicBezTo>
                    <a:lnTo>
                      <a:pt x="37115" y="3810"/>
                    </a:lnTo>
                    <a:lnTo>
                      <a:pt x="38066" y="4763"/>
                    </a:lnTo>
                    <a:cubicBezTo>
                      <a:pt x="38066" y="4763"/>
                      <a:pt x="39018" y="5715"/>
                      <a:pt x="39018" y="5715"/>
                    </a:cubicBezTo>
                    <a:cubicBezTo>
                      <a:pt x="39018" y="5715"/>
                      <a:pt x="39018" y="6667"/>
                      <a:pt x="39018" y="6667"/>
                    </a:cubicBezTo>
                    <a:lnTo>
                      <a:pt x="39018" y="8572"/>
                    </a:lnTo>
                    <a:cubicBezTo>
                      <a:pt x="39018" y="9525"/>
                      <a:pt x="39018" y="9525"/>
                      <a:pt x="39018" y="10477"/>
                    </a:cubicBezTo>
                    <a:cubicBezTo>
                      <a:pt x="39018" y="12382"/>
                      <a:pt x="39018" y="14288"/>
                      <a:pt x="39018" y="16192"/>
                    </a:cubicBezTo>
                    <a:cubicBezTo>
                      <a:pt x="39018" y="20002"/>
                      <a:pt x="38066" y="23813"/>
                      <a:pt x="38066" y="27622"/>
                    </a:cubicBezTo>
                    <a:cubicBezTo>
                      <a:pt x="38066" y="31432"/>
                      <a:pt x="37115" y="35242"/>
                      <a:pt x="36163" y="39052"/>
                    </a:cubicBezTo>
                    <a:cubicBezTo>
                      <a:pt x="35211" y="42863"/>
                      <a:pt x="34260" y="46672"/>
                      <a:pt x="33308" y="49530"/>
                    </a:cubicBezTo>
                    <a:cubicBezTo>
                      <a:pt x="32356" y="53340"/>
                      <a:pt x="31405" y="57150"/>
                      <a:pt x="29502" y="60007"/>
                    </a:cubicBezTo>
                    <a:cubicBezTo>
                      <a:pt x="28550" y="63817"/>
                      <a:pt x="26647" y="66675"/>
                      <a:pt x="24743" y="70485"/>
                    </a:cubicBezTo>
                    <a:lnTo>
                      <a:pt x="21888" y="75247"/>
                    </a:lnTo>
                    <a:cubicBezTo>
                      <a:pt x="20936" y="77152"/>
                      <a:pt x="19985" y="79057"/>
                      <a:pt x="19033" y="80010"/>
                    </a:cubicBezTo>
                    <a:cubicBezTo>
                      <a:pt x="18082" y="81915"/>
                      <a:pt x="17130" y="82867"/>
                      <a:pt x="15227" y="84772"/>
                    </a:cubicBezTo>
                    <a:cubicBezTo>
                      <a:pt x="15227" y="84772"/>
                      <a:pt x="14275" y="85725"/>
                      <a:pt x="14275" y="85725"/>
                    </a:cubicBezTo>
                    <a:cubicBezTo>
                      <a:pt x="14275" y="85725"/>
                      <a:pt x="14275" y="85725"/>
                      <a:pt x="13323" y="86677"/>
                    </a:cubicBezTo>
                    <a:cubicBezTo>
                      <a:pt x="13323" y="86677"/>
                      <a:pt x="12372" y="86677"/>
                      <a:pt x="12372" y="86677"/>
                    </a:cubicBezTo>
                    <a:lnTo>
                      <a:pt x="11420" y="86677"/>
                    </a:lnTo>
                    <a:lnTo>
                      <a:pt x="10469" y="86677"/>
                    </a:lnTo>
                    <a:cubicBezTo>
                      <a:pt x="10469" y="86677"/>
                      <a:pt x="9517" y="86677"/>
                      <a:pt x="9517" y="86677"/>
                    </a:cubicBezTo>
                    <a:cubicBezTo>
                      <a:pt x="8565" y="86677"/>
                      <a:pt x="8565" y="86677"/>
                      <a:pt x="7614" y="86677"/>
                    </a:cubicBezTo>
                    <a:cubicBezTo>
                      <a:pt x="6662" y="86677"/>
                      <a:pt x="6662" y="86677"/>
                      <a:pt x="5710" y="86677"/>
                    </a:cubicBezTo>
                    <a:lnTo>
                      <a:pt x="3807" y="8572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5" name="Google Shape;2775;p48"/>
              <p:cNvSpPr/>
              <p:nvPr/>
            </p:nvSpPr>
            <p:spPr>
              <a:xfrm>
                <a:off x="3909611" y="3797967"/>
                <a:ext cx="165345" cy="187964"/>
              </a:xfrm>
              <a:custGeom>
                <a:avLst/>
                <a:gdLst/>
                <a:ahLst/>
                <a:cxnLst/>
                <a:rect l="l" t="t" r="r" b="b"/>
                <a:pathLst>
                  <a:path w="77084" h="87629" extrusionOk="0">
                    <a:moveTo>
                      <a:pt x="1903" y="85725"/>
                    </a:moveTo>
                    <a:cubicBezTo>
                      <a:pt x="1903" y="84772"/>
                      <a:pt x="952" y="84772"/>
                      <a:pt x="952" y="83820"/>
                    </a:cubicBezTo>
                    <a:cubicBezTo>
                      <a:pt x="952" y="82867"/>
                      <a:pt x="952" y="82867"/>
                      <a:pt x="0" y="81915"/>
                    </a:cubicBezTo>
                    <a:cubicBezTo>
                      <a:pt x="0" y="80963"/>
                      <a:pt x="0" y="80963"/>
                      <a:pt x="0" y="80963"/>
                    </a:cubicBezTo>
                    <a:lnTo>
                      <a:pt x="0" y="80010"/>
                    </a:lnTo>
                    <a:lnTo>
                      <a:pt x="0" y="79057"/>
                    </a:lnTo>
                    <a:cubicBezTo>
                      <a:pt x="0" y="79057"/>
                      <a:pt x="0" y="78105"/>
                      <a:pt x="0" y="78105"/>
                    </a:cubicBezTo>
                    <a:cubicBezTo>
                      <a:pt x="0" y="78105"/>
                      <a:pt x="0" y="77153"/>
                      <a:pt x="0" y="77153"/>
                    </a:cubicBezTo>
                    <a:cubicBezTo>
                      <a:pt x="0" y="76200"/>
                      <a:pt x="0" y="76200"/>
                      <a:pt x="952" y="75247"/>
                    </a:cubicBezTo>
                    <a:cubicBezTo>
                      <a:pt x="1903" y="73342"/>
                      <a:pt x="2855" y="70485"/>
                      <a:pt x="3807" y="68580"/>
                    </a:cubicBezTo>
                    <a:cubicBezTo>
                      <a:pt x="4758" y="66675"/>
                      <a:pt x="6662" y="64770"/>
                      <a:pt x="7614" y="62865"/>
                    </a:cubicBezTo>
                    <a:cubicBezTo>
                      <a:pt x="8565" y="60960"/>
                      <a:pt x="10469" y="59055"/>
                      <a:pt x="11420" y="57150"/>
                    </a:cubicBezTo>
                    <a:cubicBezTo>
                      <a:pt x="14275" y="53340"/>
                      <a:pt x="17130" y="49530"/>
                      <a:pt x="19985" y="46672"/>
                    </a:cubicBezTo>
                    <a:cubicBezTo>
                      <a:pt x="22840" y="42863"/>
                      <a:pt x="25695" y="40005"/>
                      <a:pt x="28550" y="36195"/>
                    </a:cubicBezTo>
                    <a:lnTo>
                      <a:pt x="37115" y="25717"/>
                    </a:lnTo>
                    <a:cubicBezTo>
                      <a:pt x="39970" y="21907"/>
                      <a:pt x="42824" y="19050"/>
                      <a:pt x="46631" y="16192"/>
                    </a:cubicBezTo>
                    <a:cubicBezTo>
                      <a:pt x="49486" y="13335"/>
                      <a:pt x="53293" y="9525"/>
                      <a:pt x="56148" y="6667"/>
                    </a:cubicBezTo>
                    <a:cubicBezTo>
                      <a:pt x="58051" y="4763"/>
                      <a:pt x="59003" y="3810"/>
                      <a:pt x="61857" y="1905"/>
                    </a:cubicBezTo>
                    <a:cubicBezTo>
                      <a:pt x="62809" y="1905"/>
                      <a:pt x="62809" y="953"/>
                      <a:pt x="63761" y="953"/>
                    </a:cubicBezTo>
                    <a:lnTo>
                      <a:pt x="65664" y="0"/>
                    </a:lnTo>
                    <a:cubicBezTo>
                      <a:pt x="65664" y="0"/>
                      <a:pt x="66616" y="0"/>
                      <a:pt x="66616" y="0"/>
                    </a:cubicBezTo>
                    <a:cubicBezTo>
                      <a:pt x="66616" y="0"/>
                      <a:pt x="67568" y="0"/>
                      <a:pt x="67568" y="0"/>
                    </a:cubicBezTo>
                    <a:lnTo>
                      <a:pt x="68519" y="0"/>
                    </a:lnTo>
                    <a:lnTo>
                      <a:pt x="69471" y="0"/>
                    </a:lnTo>
                    <a:cubicBezTo>
                      <a:pt x="69471" y="0"/>
                      <a:pt x="70423" y="0"/>
                      <a:pt x="70423" y="0"/>
                    </a:cubicBezTo>
                    <a:lnTo>
                      <a:pt x="71374" y="0"/>
                    </a:lnTo>
                    <a:lnTo>
                      <a:pt x="72326" y="0"/>
                    </a:lnTo>
                    <a:lnTo>
                      <a:pt x="76132" y="2857"/>
                    </a:lnTo>
                    <a:lnTo>
                      <a:pt x="76132" y="3810"/>
                    </a:lnTo>
                    <a:lnTo>
                      <a:pt x="76132" y="3810"/>
                    </a:lnTo>
                    <a:cubicBezTo>
                      <a:pt x="76132" y="3810"/>
                      <a:pt x="76132" y="4763"/>
                      <a:pt x="77084" y="4763"/>
                    </a:cubicBezTo>
                    <a:lnTo>
                      <a:pt x="77084" y="5715"/>
                    </a:lnTo>
                    <a:lnTo>
                      <a:pt x="77084" y="6667"/>
                    </a:lnTo>
                    <a:cubicBezTo>
                      <a:pt x="77084" y="6667"/>
                      <a:pt x="77084" y="7620"/>
                      <a:pt x="77084" y="7620"/>
                    </a:cubicBezTo>
                    <a:cubicBezTo>
                      <a:pt x="77084" y="7620"/>
                      <a:pt x="77084" y="8572"/>
                      <a:pt x="77084" y="8572"/>
                    </a:cubicBezTo>
                    <a:lnTo>
                      <a:pt x="77084" y="10478"/>
                    </a:lnTo>
                    <a:cubicBezTo>
                      <a:pt x="77084" y="11430"/>
                      <a:pt x="77084" y="11430"/>
                      <a:pt x="77084" y="12382"/>
                    </a:cubicBezTo>
                    <a:cubicBezTo>
                      <a:pt x="76132" y="14288"/>
                      <a:pt x="75181" y="17145"/>
                      <a:pt x="74229" y="19050"/>
                    </a:cubicBezTo>
                    <a:cubicBezTo>
                      <a:pt x="72326" y="22860"/>
                      <a:pt x="69471" y="27622"/>
                      <a:pt x="67568" y="31432"/>
                    </a:cubicBezTo>
                    <a:cubicBezTo>
                      <a:pt x="64713" y="35242"/>
                      <a:pt x="62809" y="39053"/>
                      <a:pt x="59955" y="42863"/>
                    </a:cubicBezTo>
                    <a:cubicBezTo>
                      <a:pt x="57099" y="46672"/>
                      <a:pt x="54244" y="50482"/>
                      <a:pt x="51390" y="53340"/>
                    </a:cubicBezTo>
                    <a:cubicBezTo>
                      <a:pt x="48535" y="57150"/>
                      <a:pt x="45680" y="60007"/>
                      <a:pt x="41873" y="63817"/>
                    </a:cubicBezTo>
                    <a:cubicBezTo>
                      <a:pt x="39018" y="67628"/>
                      <a:pt x="35211" y="70485"/>
                      <a:pt x="31405" y="73342"/>
                    </a:cubicBezTo>
                    <a:cubicBezTo>
                      <a:pt x="29502" y="75247"/>
                      <a:pt x="27598" y="76200"/>
                      <a:pt x="26647" y="78105"/>
                    </a:cubicBezTo>
                    <a:cubicBezTo>
                      <a:pt x="24743" y="80010"/>
                      <a:pt x="22840" y="80963"/>
                      <a:pt x="20936" y="82867"/>
                    </a:cubicBezTo>
                    <a:cubicBezTo>
                      <a:pt x="19033" y="83820"/>
                      <a:pt x="17130" y="85725"/>
                      <a:pt x="14275" y="86678"/>
                    </a:cubicBezTo>
                    <a:cubicBezTo>
                      <a:pt x="13323" y="86678"/>
                      <a:pt x="13323" y="86678"/>
                      <a:pt x="12372" y="87630"/>
                    </a:cubicBezTo>
                    <a:cubicBezTo>
                      <a:pt x="12372" y="87630"/>
                      <a:pt x="11420" y="87630"/>
                      <a:pt x="11420" y="87630"/>
                    </a:cubicBezTo>
                    <a:cubicBezTo>
                      <a:pt x="11420" y="87630"/>
                      <a:pt x="10469" y="87630"/>
                      <a:pt x="10469" y="87630"/>
                    </a:cubicBezTo>
                    <a:lnTo>
                      <a:pt x="9517" y="87630"/>
                    </a:lnTo>
                    <a:lnTo>
                      <a:pt x="8565" y="87630"/>
                    </a:lnTo>
                    <a:cubicBezTo>
                      <a:pt x="8565" y="87630"/>
                      <a:pt x="7614" y="87630"/>
                      <a:pt x="7614" y="87630"/>
                    </a:cubicBezTo>
                    <a:cubicBezTo>
                      <a:pt x="6662" y="87630"/>
                      <a:pt x="6662" y="87630"/>
                      <a:pt x="5710" y="87630"/>
                    </a:cubicBezTo>
                    <a:cubicBezTo>
                      <a:pt x="4758" y="87630"/>
                      <a:pt x="4758" y="87630"/>
                      <a:pt x="3807" y="86678"/>
                    </a:cubicBezTo>
                    <a:lnTo>
                      <a:pt x="1903" y="8572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48"/>
              <p:cNvSpPr/>
              <p:nvPr/>
            </p:nvSpPr>
            <p:spPr>
              <a:xfrm>
                <a:off x="3925948" y="3863367"/>
                <a:ext cx="181673" cy="132801"/>
              </a:xfrm>
              <a:custGeom>
                <a:avLst/>
                <a:gdLst/>
                <a:ahLst/>
                <a:cxnLst/>
                <a:rect l="l" t="t" r="r" b="b"/>
                <a:pathLst>
                  <a:path w="84696" h="61912" extrusionOk="0">
                    <a:moveTo>
                      <a:pt x="0" y="55245"/>
                    </a:moveTo>
                    <a:cubicBezTo>
                      <a:pt x="0" y="54293"/>
                      <a:pt x="0" y="54293"/>
                      <a:pt x="0" y="53340"/>
                    </a:cubicBezTo>
                    <a:cubicBezTo>
                      <a:pt x="0" y="52388"/>
                      <a:pt x="0" y="52388"/>
                      <a:pt x="0" y="51435"/>
                    </a:cubicBezTo>
                    <a:cubicBezTo>
                      <a:pt x="0" y="50483"/>
                      <a:pt x="0" y="50483"/>
                      <a:pt x="0" y="50483"/>
                    </a:cubicBezTo>
                    <a:lnTo>
                      <a:pt x="0" y="49530"/>
                    </a:lnTo>
                    <a:lnTo>
                      <a:pt x="0" y="48578"/>
                    </a:lnTo>
                    <a:cubicBezTo>
                      <a:pt x="0" y="48578"/>
                      <a:pt x="0" y="47625"/>
                      <a:pt x="0" y="47625"/>
                    </a:cubicBezTo>
                    <a:cubicBezTo>
                      <a:pt x="0" y="47625"/>
                      <a:pt x="0" y="47625"/>
                      <a:pt x="0" y="46673"/>
                    </a:cubicBezTo>
                    <a:cubicBezTo>
                      <a:pt x="0" y="45720"/>
                      <a:pt x="951" y="45720"/>
                      <a:pt x="951" y="45720"/>
                    </a:cubicBezTo>
                    <a:cubicBezTo>
                      <a:pt x="1903" y="43815"/>
                      <a:pt x="3806" y="42863"/>
                      <a:pt x="4758" y="40958"/>
                    </a:cubicBezTo>
                    <a:cubicBezTo>
                      <a:pt x="6661" y="40005"/>
                      <a:pt x="7613" y="38100"/>
                      <a:pt x="9517" y="37148"/>
                    </a:cubicBezTo>
                    <a:cubicBezTo>
                      <a:pt x="11419" y="36195"/>
                      <a:pt x="12371" y="34290"/>
                      <a:pt x="14275" y="33338"/>
                    </a:cubicBezTo>
                    <a:cubicBezTo>
                      <a:pt x="17130" y="30480"/>
                      <a:pt x="20936" y="28575"/>
                      <a:pt x="23791" y="26670"/>
                    </a:cubicBezTo>
                    <a:cubicBezTo>
                      <a:pt x="26646" y="24765"/>
                      <a:pt x="30452" y="21908"/>
                      <a:pt x="34259" y="20003"/>
                    </a:cubicBezTo>
                    <a:cubicBezTo>
                      <a:pt x="38066" y="18098"/>
                      <a:pt x="40921" y="16193"/>
                      <a:pt x="44727" y="13335"/>
                    </a:cubicBezTo>
                    <a:cubicBezTo>
                      <a:pt x="48534" y="11430"/>
                      <a:pt x="51389" y="9525"/>
                      <a:pt x="55196" y="7620"/>
                    </a:cubicBezTo>
                    <a:cubicBezTo>
                      <a:pt x="59002" y="5715"/>
                      <a:pt x="62809" y="3810"/>
                      <a:pt x="66616" y="1905"/>
                    </a:cubicBezTo>
                    <a:cubicBezTo>
                      <a:pt x="68519" y="953"/>
                      <a:pt x="70422" y="0"/>
                      <a:pt x="72325" y="0"/>
                    </a:cubicBezTo>
                    <a:cubicBezTo>
                      <a:pt x="73277" y="0"/>
                      <a:pt x="73277" y="0"/>
                      <a:pt x="74229" y="0"/>
                    </a:cubicBezTo>
                    <a:lnTo>
                      <a:pt x="76132" y="0"/>
                    </a:lnTo>
                    <a:cubicBezTo>
                      <a:pt x="76132" y="0"/>
                      <a:pt x="77084" y="0"/>
                      <a:pt x="77084" y="0"/>
                    </a:cubicBezTo>
                    <a:cubicBezTo>
                      <a:pt x="77084" y="0"/>
                      <a:pt x="78035" y="0"/>
                      <a:pt x="78035" y="0"/>
                    </a:cubicBezTo>
                    <a:lnTo>
                      <a:pt x="78987" y="0"/>
                    </a:lnTo>
                    <a:lnTo>
                      <a:pt x="79939" y="0"/>
                    </a:lnTo>
                    <a:cubicBezTo>
                      <a:pt x="79939" y="0"/>
                      <a:pt x="80891" y="0"/>
                      <a:pt x="80891" y="953"/>
                    </a:cubicBezTo>
                    <a:lnTo>
                      <a:pt x="80891" y="953"/>
                    </a:lnTo>
                    <a:lnTo>
                      <a:pt x="81842" y="953"/>
                    </a:lnTo>
                    <a:lnTo>
                      <a:pt x="84697" y="5715"/>
                    </a:lnTo>
                    <a:lnTo>
                      <a:pt x="84697" y="6668"/>
                    </a:lnTo>
                    <a:lnTo>
                      <a:pt x="84697" y="7620"/>
                    </a:lnTo>
                    <a:cubicBezTo>
                      <a:pt x="84697" y="7620"/>
                      <a:pt x="84697" y="8573"/>
                      <a:pt x="84697" y="8573"/>
                    </a:cubicBezTo>
                    <a:lnTo>
                      <a:pt x="84697" y="9525"/>
                    </a:lnTo>
                    <a:lnTo>
                      <a:pt x="84697" y="10478"/>
                    </a:lnTo>
                    <a:cubicBezTo>
                      <a:pt x="84697" y="10478"/>
                      <a:pt x="84697" y="11430"/>
                      <a:pt x="84697" y="11430"/>
                    </a:cubicBezTo>
                    <a:cubicBezTo>
                      <a:pt x="84697" y="11430"/>
                      <a:pt x="84697" y="12383"/>
                      <a:pt x="84697" y="12383"/>
                    </a:cubicBezTo>
                    <a:lnTo>
                      <a:pt x="83745" y="14288"/>
                    </a:lnTo>
                    <a:cubicBezTo>
                      <a:pt x="83745" y="15240"/>
                      <a:pt x="82793" y="15240"/>
                      <a:pt x="82793" y="16193"/>
                    </a:cubicBezTo>
                    <a:cubicBezTo>
                      <a:pt x="81842" y="18098"/>
                      <a:pt x="79939" y="20003"/>
                      <a:pt x="78987" y="20955"/>
                    </a:cubicBezTo>
                    <a:cubicBezTo>
                      <a:pt x="76132" y="23813"/>
                      <a:pt x="72325" y="26670"/>
                      <a:pt x="69471" y="29528"/>
                    </a:cubicBezTo>
                    <a:cubicBezTo>
                      <a:pt x="66616" y="32385"/>
                      <a:pt x="62809" y="35243"/>
                      <a:pt x="59954" y="37148"/>
                    </a:cubicBezTo>
                    <a:cubicBezTo>
                      <a:pt x="56147" y="40005"/>
                      <a:pt x="53292" y="41910"/>
                      <a:pt x="49486" y="43815"/>
                    </a:cubicBezTo>
                    <a:cubicBezTo>
                      <a:pt x="45679" y="45720"/>
                      <a:pt x="42824" y="48578"/>
                      <a:pt x="39018" y="50483"/>
                    </a:cubicBezTo>
                    <a:cubicBezTo>
                      <a:pt x="35211" y="52388"/>
                      <a:pt x="31404" y="54293"/>
                      <a:pt x="27598" y="56198"/>
                    </a:cubicBezTo>
                    <a:cubicBezTo>
                      <a:pt x="25694" y="57150"/>
                      <a:pt x="23791" y="58103"/>
                      <a:pt x="21888" y="59055"/>
                    </a:cubicBezTo>
                    <a:cubicBezTo>
                      <a:pt x="19984" y="60008"/>
                      <a:pt x="18081" y="60960"/>
                      <a:pt x="16178" y="60960"/>
                    </a:cubicBezTo>
                    <a:cubicBezTo>
                      <a:pt x="14275" y="61913"/>
                      <a:pt x="12371" y="61913"/>
                      <a:pt x="9517" y="61913"/>
                    </a:cubicBezTo>
                    <a:cubicBezTo>
                      <a:pt x="8565" y="61913"/>
                      <a:pt x="8565" y="61913"/>
                      <a:pt x="7613" y="61913"/>
                    </a:cubicBezTo>
                    <a:cubicBezTo>
                      <a:pt x="7613" y="61913"/>
                      <a:pt x="6661" y="61913"/>
                      <a:pt x="6661" y="61913"/>
                    </a:cubicBezTo>
                    <a:cubicBezTo>
                      <a:pt x="6661" y="61913"/>
                      <a:pt x="5710" y="61913"/>
                      <a:pt x="5710" y="61913"/>
                    </a:cubicBezTo>
                    <a:lnTo>
                      <a:pt x="4758" y="61913"/>
                    </a:lnTo>
                    <a:lnTo>
                      <a:pt x="3806" y="61913"/>
                    </a:lnTo>
                    <a:cubicBezTo>
                      <a:pt x="3806" y="61913"/>
                      <a:pt x="2855" y="61913"/>
                      <a:pt x="2855" y="60960"/>
                    </a:cubicBezTo>
                    <a:cubicBezTo>
                      <a:pt x="2855" y="60960"/>
                      <a:pt x="1903" y="60008"/>
                      <a:pt x="1903" y="60008"/>
                    </a:cubicBezTo>
                    <a:cubicBezTo>
                      <a:pt x="951" y="60008"/>
                      <a:pt x="951" y="59055"/>
                      <a:pt x="0" y="59055"/>
                    </a:cubicBezTo>
                    <a:lnTo>
                      <a:pt x="0" y="55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7" name="Google Shape;2777;p48"/>
              <p:cNvSpPr/>
              <p:nvPr/>
            </p:nvSpPr>
            <p:spPr>
              <a:xfrm>
                <a:off x="3925948" y="3941029"/>
                <a:ext cx="195963" cy="69464"/>
              </a:xfrm>
              <a:custGeom>
                <a:avLst/>
                <a:gdLst/>
                <a:ahLst/>
                <a:cxnLst/>
                <a:rect l="l" t="t" r="r" b="b"/>
                <a:pathLst>
                  <a:path w="91358" h="32384" extrusionOk="0">
                    <a:moveTo>
                      <a:pt x="0" y="17145"/>
                    </a:moveTo>
                    <a:cubicBezTo>
                      <a:pt x="0" y="16192"/>
                      <a:pt x="0" y="16192"/>
                      <a:pt x="951" y="15240"/>
                    </a:cubicBezTo>
                    <a:cubicBezTo>
                      <a:pt x="951" y="14288"/>
                      <a:pt x="951" y="14288"/>
                      <a:pt x="1903" y="13335"/>
                    </a:cubicBezTo>
                    <a:cubicBezTo>
                      <a:pt x="1903" y="13335"/>
                      <a:pt x="1903" y="12382"/>
                      <a:pt x="2855" y="12382"/>
                    </a:cubicBezTo>
                    <a:lnTo>
                      <a:pt x="2855" y="12382"/>
                    </a:lnTo>
                    <a:lnTo>
                      <a:pt x="2855" y="12382"/>
                    </a:lnTo>
                    <a:cubicBezTo>
                      <a:pt x="2855" y="12382"/>
                      <a:pt x="2855" y="12382"/>
                      <a:pt x="3806" y="11430"/>
                    </a:cubicBezTo>
                    <a:cubicBezTo>
                      <a:pt x="3806" y="11430"/>
                      <a:pt x="3806" y="11430"/>
                      <a:pt x="4758" y="11430"/>
                    </a:cubicBezTo>
                    <a:cubicBezTo>
                      <a:pt x="4758" y="11430"/>
                      <a:pt x="5710" y="10478"/>
                      <a:pt x="5710" y="10478"/>
                    </a:cubicBezTo>
                    <a:cubicBezTo>
                      <a:pt x="7613" y="9525"/>
                      <a:pt x="9517" y="8572"/>
                      <a:pt x="11419" y="7620"/>
                    </a:cubicBezTo>
                    <a:cubicBezTo>
                      <a:pt x="13323" y="6667"/>
                      <a:pt x="15226" y="6667"/>
                      <a:pt x="17130" y="5715"/>
                    </a:cubicBezTo>
                    <a:cubicBezTo>
                      <a:pt x="19033" y="5715"/>
                      <a:pt x="20936" y="4763"/>
                      <a:pt x="22839" y="4763"/>
                    </a:cubicBezTo>
                    <a:cubicBezTo>
                      <a:pt x="26646" y="3810"/>
                      <a:pt x="30452" y="2857"/>
                      <a:pt x="34259" y="2857"/>
                    </a:cubicBezTo>
                    <a:cubicBezTo>
                      <a:pt x="38066" y="1905"/>
                      <a:pt x="41872" y="1905"/>
                      <a:pt x="45679" y="953"/>
                    </a:cubicBezTo>
                    <a:cubicBezTo>
                      <a:pt x="49486" y="953"/>
                      <a:pt x="53292" y="0"/>
                      <a:pt x="57099" y="0"/>
                    </a:cubicBezTo>
                    <a:cubicBezTo>
                      <a:pt x="60905" y="0"/>
                      <a:pt x="64712" y="0"/>
                      <a:pt x="68519" y="0"/>
                    </a:cubicBezTo>
                    <a:cubicBezTo>
                      <a:pt x="72325" y="0"/>
                      <a:pt x="76132" y="0"/>
                      <a:pt x="79939" y="0"/>
                    </a:cubicBezTo>
                    <a:cubicBezTo>
                      <a:pt x="81842" y="0"/>
                      <a:pt x="83745" y="0"/>
                      <a:pt x="85649" y="953"/>
                    </a:cubicBezTo>
                    <a:cubicBezTo>
                      <a:pt x="85649" y="953"/>
                      <a:pt x="86600" y="953"/>
                      <a:pt x="87552" y="1905"/>
                    </a:cubicBezTo>
                    <a:lnTo>
                      <a:pt x="89455" y="2857"/>
                    </a:lnTo>
                    <a:cubicBezTo>
                      <a:pt x="89455" y="2857"/>
                      <a:pt x="90407" y="2857"/>
                      <a:pt x="90407" y="2857"/>
                    </a:cubicBezTo>
                    <a:cubicBezTo>
                      <a:pt x="90407" y="2857"/>
                      <a:pt x="91358" y="2857"/>
                      <a:pt x="91358" y="3810"/>
                    </a:cubicBezTo>
                    <a:lnTo>
                      <a:pt x="91358" y="4763"/>
                    </a:lnTo>
                    <a:lnTo>
                      <a:pt x="91358" y="5715"/>
                    </a:lnTo>
                    <a:cubicBezTo>
                      <a:pt x="91358" y="5715"/>
                      <a:pt x="91358" y="6667"/>
                      <a:pt x="91358" y="6667"/>
                    </a:cubicBezTo>
                    <a:lnTo>
                      <a:pt x="91358" y="6667"/>
                    </a:lnTo>
                    <a:lnTo>
                      <a:pt x="91358" y="7620"/>
                    </a:lnTo>
                    <a:lnTo>
                      <a:pt x="91358" y="13335"/>
                    </a:lnTo>
                    <a:lnTo>
                      <a:pt x="91358" y="14288"/>
                    </a:lnTo>
                    <a:lnTo>
                      <a:pt x="91358" y="15240"/>
                    </a:lnTo>
                    <a:cubicBezTo>
                      <a:pt x="91358" y="15240"/>
                      <a:pt x="91358" y="16192"/>
                      <a:pt x="91358" y="16192"/>
                    </a:cubicBezTo>
                    <a:lnTo>
                      <a:pt x="91358" y="17145"/>
                    </a:lnTo>
                    <a:lnTo>
                      <a:pt x="91358" y="18097"/>
                    </a:lnTo>
                    <a:cubicBezTo>
                      <a:pt x="91358" y="18097"/>
                      <a:pt x="91358" y="19050"/>
                      <a:pt x="90407" y="19050"/>
                    </a:cubicBezTo>
                    <a:cubicBezTo>
                      <a:pt x="90407" y="19050"/>
                      <a:pt x="90407" y="19050"/>
                      <a:pt x="89455" y="20003"/>
                    </a:cubicBezTo>
                    <a:lnTo>
                      <a:pt x="88504" y="20955"/>
                    </a:lnTo>
                    <a:cubicBezTo>
                      <a:pt x="87552" y="20955"/>
                      <a:pt x="87552" y="21907"/>
                      <a:pt x="87552" y="21907"/>
                    </a:cubicBezTo>
                    <a:cubicBezTo>
                      <a:pt x="85649" y="22860"/>
                      <a:pt x="83745" y="23813"/>
                      <a:pt x="81842" y="24765"/>
                    </a:cubicBezTo>
                    <a:cubicBezTo>
                      <a:pt x="78035" y="25717"/>
                      <a:pt x="74229" y="26670"/>
                      <a:pt x="70422" y="27622"/>
                    </a:cubicBezTo>
                    <a:cubicBezTo>
                      <a:pt x="66616" y="28575"/>
                      <a:pt x="62809" y="29528"/>
                      <a:pt x="59002" y="30480"/>
                    </a:cubicBezTo>
                    <a:cubicBezTo>
                      <a:pt x="55196" y="31432"/>
                      <a:pt x="51389" y="31432"/>
                      <a:pt x="47583" y="31432"/>
                    </a:cubicBezTo>
                    <a:cubicBezTo>
                      <a:pt x="43776" y="31432"/>
                      <a:pt x="39969" y="32385"/>
                      <a:pt x="36163" y="32385"/>
                    </a:cubicBezTo>
                    <a:cubicBezTo>
                      <a:pt x="32356" y="32385"/>
                      <a:pt x="28550" y="32385"/>
                      <a:pt x="24743" y="32385"/>
                    </a:cubicBezTo>
                    <a:cubicBezTo>
                      <a:pt x="22839" y="32385"/>
                      <a:pt x="20936" y="32385"/>
                      <a:pt x="19033" y="32385"/>
                    </a:cubicBezTo>
                    <a:cubicBezTo>
                      <a:pt x="17130" y="32385"/>
                      <a:pt x="15226" y="32385"/>
                      <a:pt x="13323" y="32385"/>
                    </a:cubicBezTo>
                    <a:cubicBezTo>
                      <a:pt x="11419" y="32385"/>
                      <a:pt x="9517" y="31432"/>
                      <a:pt x="7613" y="30480"/>
                    </a:cubicBezTo>
                    <a:cubicBezTo>
                      <a:pt x="7613" y="30480"/>
                      <a:pt x="6661" y="30480"/>
                      <a:pt x="5710" y="29528"/>
                    </a:cubicBezTo>
                    <a:cubicBezTo>
                      <a:pt x="5710" y="29528"/>
                      <a:pt x="5710" y="29528"/>
                      <a:pt x="4758" y="29528"/>
                    </a:cubicBezTo>
                    <a:cubicBezTo>
                      <a:pt x="4758" y="29528"/>
                      <a:pt x="3806" y="29528"/>
                      <a:pt x="3806" y="28575"/>
                    </a:cubicBezTo>
                    <a:lnTo>
                      <a:pt x="3806" y="28575"/>
                    </a:lnTo>
                    <a:lnTo>
                      <a:pt x="3806" y="28575"/>
                    </a:lnTo>
                    <a:cubicBezTo>
                      <a:pt x="3806" y="28575"/>
                      <a:pt x="2855" y="27622"/>
                      <a:pt x="2855" y="27622"/>
                    </a:cubicBezTo>
                    <a:cubicBezTo>
                      <a:pt x="2855" y="27622"/>
                      <a:pt x="1903" y="26670"/>
                      <a:pt x="1903" y="25717"/>
                    </a:cubicBezTo>
                    <a:cubicBezTo>
                      <a:pt x="1903" y="24765"/>
                      <a:pt x="951" y="24765"/>
                      <a:pt x="951" y="23813"/>
                    </a:cubicBezTo>
                    <a:lnTo>
                      <a:pt x="0" y="171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78" name="Google Shape;2778;p48"/>
              <p:cNvGrpSpPr/>
              <p:nvPr/>
            </p:nvGrpSpPr>
            <p:grpSpPr>
              <a:xfrm>
                <a:off x="3439129" y="3945116"/>
                <a:ext cx="523539" cy="318740"/>
                <a:chOff x="8407579" y="3894004"/>
                <a:chExt cx="523539" cy="318740"/>
              </a:xfrm>
            </p:grpSpPr>
            <p:sp>
              <p:nvSpPr>
                <p:cNvPr id="2779" name="Google Shape;2779;p48"/>
                <p:cNvSpPr/>
                <p:nvPr/>
              </p:nvSpPr>
              <p:spPr>
                <a:xfrm>
                  <a:off x="8820889" y="3894004"/>
                  <a:ext cx="110229" cy="100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89" h="46672" extrusionOk="0">
                      <a:moveTo>
                        <a:pt x="25695" y="0"/>
                      </a:moveTo>
                      <a:cubicBezTo>
                        <a:pt x="17130" y="10478"/>
                        <a:pt x="8565" y="21908"/>
                        <a:pt x="1903" y="34290"/>
                      </a:cubicBezTo>
                      <a:cubicBezTo>
                        <a:pt x="952" y="36195"/>
                        <a:pt x="0" y="38100"/>
                        <a:pt x="0" y="40005"/>
                      </a:cubicBezTo>
                      <a:cubicBezTo>
                        <a:pt x="0" y="41910"/>
                        <a:pt x="0" y="43815"/>
                        <a:pt x="1903" y="45720"/>
                      </a:cubicBezTo>
                      <a:cubicBezTo>
                        <a:pt x="2855" y="46673"/>
                        <a:pt x="3807" y="46673"/>
                        <a:pt x="5710" y="46673"/>
                      </a:cubicBezTo>
                      <a:cubicBezTo>
                        <a:pt x="6662" y="46673"/>
                        <a:pt x="8565" y="46673"/>
                        <a:pt x="9517" y="46673"/>
                      </a:cubicBezTo>
                      <a:cubicBezTo>
                        <a:pt x="24743" y="43815"/>
                        <a:pt x="39018" y="36195"/>
                        <a:pt x="51390" y="26670"/>
                      </a:cubicBezTo>
                      <a:cubicBezTo>
                        <a:pt x="42824" y="17145"/>
                        <a:pt x="34260" y="8573"/>
                        <a:pt x="256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0" name="Google Shape;2780;p48"/>
                <p:cNvSpPr/>
                <p:nvPr/>
              </p:nvSpPr>
              <p:spPr>
                <a:xfrm>
                  <a:off x="8407579" y="3940438"/>
                  <a:ext cx="482591" cy="272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84" h="126949" extrusionOk="0">
                      <a:moveTo>
                        <a:pt x="223081" y="267"/>
                      </a:moveTo>
                      <a:cubicBezTo>
                        <a:pt x="218323" y="3124"/>
                        <a:pt x="213565" y="5982"/>
                        <a:pt x="208806" y="9792"/>
                      </a:cubicBezTo>
                      <a:cubicBezTo>
                        <a:pt x="204048" y="13602"/>
                        <a:pt x="199290" y="16459"/>
                        <a:pt x="194532" y="20269"/>
                      </a:cubicBezTo>
                      <a:cubicBezTo>
                        <a:pt x="187870" y="25032"/>
                        <a:pt x="181208" y="30747"/>
                        <a:pt x="174547" y="34557"/>
                      </a:cubicBezTo>
                      <a:cubicBezTo>
                        <a:pt x="156465" y="46939"/>
                        <a:pt x="137432" y="59322"/>
                        <a:pt x="118399" y="69799"/>
                      </a:cubicBezTo>
                      <a:cubicBezTo>
                        <a:pt x="100318" y="80277"/>
                        <a:pt x="79382" y="88849"/>
                        <a:pt x="59397" y="98374"/>
                      </a:cubicBezTo>
                      <a:cubicBezTo>
                        <a:pt x="39412" y="106947"/>
                        <a:pt x="19427" y="115519"/>
                        <a:pt x="394" y="125044"/>
                      </a:cubicBezTo>
                      <a:cubicBezTo>
                        <a:pt x="-557" y="125997"/>
                        <a:pt x="394" y="126949"/>
                        <a:pt x="1346" y="126949"/>
                      </a:cubicBezTo>
                      <a:cubicBezTo>
                        <a:pt x="22283" y="123139"/>
                        <a:pt x="42267" y="114567"/>
                        <a:pt x="62252" y="105042"/>
                      </a:cubicBezTo>
                      <a:cubicBezTo>
                        <a:pt x="82237" y="95517"/>
                        <a:pt x="103173" y="85992"/>
                        <a:pt x="122206" y="74562"/>
                      </a:cubicBezTo>
                      <a:cubicBezTo>
                        <a:pt x="141239" y="63132"/>
                        <a:pt x="161224" y="51702"/>
                        <a:pt x="179305" y="38367"/>
                      </a:cubicBezTo>
                      <a:cubicBezTo>
                        <a:pt x="185966" y="33604"/>
                        <a:pt x="192628" y="28842"/>
                        <a:pt x="199290" y="24079"/>
                      </a:cubicBezTo>
                      <a:cubicBezTo>
                        <a:pt x="204048" y="20269"/>
                        <a:pt x="208806" y="17412"/>
                        <a:pt x="212613" y="13602"/>
                      </a:cubicBezTo>
                      <a:cubicBezTo>
                        <a:pt x="217372" y="9792"/>
                        <a:pt x="221178" y="5982"/>
                        <a:pt x="224985" y="1219"/>
                      </a:cubicBezTo>
                      <a:cubicBezTo>
                        <a:pt x="224985" y="1219"/>
                        <a:pt x="224033" y="-686"/>
                        <a:pt x="223081" y="2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81" name="Google Shape;2781;p48"/>
              <p:cNvSpPr/>
              <p:nvPr/>
            </p:nvSpPr>
            <p:spPr>
              <a:xfrm>
                <a:off x="3956577" y="3804799"/>
                <a:ext cx="37297" cy="125972"/>
              </a:xfrm>
              <a:custGeom>
                <a:avLst/>
                <a:gdLst/>
                <a:ahLst/>
                <a:cxnLst/>
                <a:rect l="l" t="t" r="r" b="b"/>
                <a:pathLst>
                  <a:path w="17388" h="58728" extrusionOk="0">
                    <a:moveTo>
                      <a:pt x="15226" y="626"/>
                    </a:moveTo>
                    <a:cubicBezTo>
                      <a:pt x="12371" y="9198"/>
                      <a:pt x="11419" y="19676"/>
                      <a:pt x="8565" y="29201"/>
                    </a:cubicBezTo>
                    <a:cubicBezTo>
                      <a:pt x="5710" y="38726"/>
                      <a:pt x="2855" y="48251"/>
                      <a:pt x="0" y="57776"/>
                    </a:cubicBezTo>
                    <a:cubicBezTo>
                      <a:pt x="0" y="58728"/>
                      <a:pt x="951" y="58728"/>
                      <a:pt x="951" y="58728"/>
                    </a:cubicBezTo>
                    <a:cubicBezTo>
                      <a:pt x="6661" y="50156"/>
                      <a:pt x="9517" y="40631"/>
                      <a:pt x="12371" y="31106"/>
                    </a:cubicBezTo>
                    <a:cubicBezTo>
                      <a:pt x="15226" y="21581"/>
                      <a:pt x="17130" y="11103"/>
                      <a:pt x="17130" y="1578"/>
                    </a:cubicBezTo>
                    <a:cubicBezTo>
                      <a:pt x="18081" y="-327"/>
                      <a:pt x="16178" y="-327"/>
                      <a:pt x="15226" y="62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2" name="Google Shape;2782;p48"/>
              <p:cNvSpPr/>
              <p:nvPr/>
            </p:nvSpPr>
            <p:spPr>
              <a:xfrm>
                <a:off x="3970869" y="3862519"/>
                <a:ext cx="119241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55590" h="37542" extrusionOk="0">
                    <a:moveTo>
                      <a:pt x="952" y="37542"/>
                    </a:moveTo>
                    <a:cubicBezTo>
                      <a:pt x="6662" y="35637"/>
                      <a:pt x="11420" y="31827"/>
                      <a:pt x="16178" y="28969"/>
                    </a:cubicBezTo>
                    <a:cubicBezTo>
                      <a:pt x="20936" y="25159"/>
                      <a:pt x="25695" y="22302"/>
                      <a:pt x="30453" y="19444"/>
                    </a:cubicBezTo>
                    <a:cubicBezTo>
                      <a:pt x="39018" y="13730"/>
                      <a:pt x="47583" y="8967"/>
                      <a:pt x="55196" y="1347"/>
                    </a:cubicBezTo>
                    <a:cubicBezTo>
                      <a:pt x="56148" y="394"/>
                      <a:pt x="55196" y="-558"/>
                      <a:pt x="54244" y="394"/>
                    </a:cubicBezTo>
                    <a:cubicBezTo>
                      <a:pt x="44728" y="4205"/>
                      <a:pt x="34260" y="8967"/>
                      <a:pt x="24743" y="15634"/>
                    </a:cubicBezTo>
                    <a:cubicBezTo>
                      <a:pt x="19985" y="18492"/>
                      <a:pt x="15227" y="22302"/>
                      <a:pt x="11420" y="26112"/>
                    </a:cubicBezTo>
                    <a:cubicBezTo>
                      <a:pt x="7614" y="29922"/>
                      <a:pt x="3807" y="33732"/>
                      <a:pt x="0" y="37542"/>
                    </a:cubicBezTo>
                    <a:cubicBezTo>
                      <a:pt x="0" y="36590"/>
                      <a:pt x="0" y="37542"/>
                      <a:pt x="952" y="375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3" name="Google Shape;2783;p48"/>
              <p:cNvSpPr/>
              <p:nvPr/>
            </p:nvSpPr>
            <p:spPr>
              <a:xfrm>
                <a:off x="3996334" y="3938993"/>
                <a:ext cx="102636" cy="26963"/>
              </a:xfrm>
              <a:custGeom>
                <a:avLst/>
                <a:gdLst/>
                <a:ahLst/>
                <a:cxnLst/>
                <a:rect l="l" t="t" r="r" b="b"/>
                <a:pathLst>
                  <a:path w="47849" h="12570" extrusionOk="0">
                    <a:moveTo>
                      <a:pt x="2407" y="12379"/>
                    </a:moveTo>
                    <a:cubicBezTo>
                      <a:pt x="10021" y="9521"/>
                      <a:pt x="16682" y="7616"/>
                      <a:pt x="24296" y="5711"/>
                    </a:cubicBezTo>
                    <a:cubicBezTo>
                      <a:pt x="28102" y="4759"/>
                      <a:pt x="31909" y="3806"/>
                      <a:pt x="35715" y="3806"/>
                    </a:cubicBezTo>
                    <a:cubicBezTo>
                      <a:pt x="39522" y="2854"/>
                      <a:pt x="43329" y="2854"/>
                      <a:pt x="47135" y="1901"/>
                    </a:cubicBezTo>
                    <a:cubicBezTo>
                      <a:pt x="48087" y="1901"/>
                      <a:pt x="48087" y="949"/>
                      <a:pt x="47135" y="949"/>
                    </a:cubicBezTo>
                    <a:cubicBezTo>
                      <a:pt x="30957" y="-1909"/>
                      <a:pt x="14779" y="1901"/>
                      <a:pt x="1456" y="9521"/>
                    </a:cubicBezTo>
                    <a:cubicBezTo>
                      <a:pt x="-1399" y="10474"/>
                      <a:pt x="504" y="13331"/>
                      <a:pt x="2407" y="123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4" name="Google Shape;2784;p48"/>
              <p:cNvSpPr/>
              <p:nvPr/>
            </p:nvSpPr>
            <p:spPr>
              <a:xfrm>
                <a:off x="3213247" y="4141902"/>
                <a:ext cx="269451" cy="139337"/>
              </a:xfrm>
              <a:custGeom>
                <a:avLst/>
                <a:gdLst/>
                <a:ahLst/>
                <a:cxnLst/>
                <a:rect l="l" t="t" r="r" b="b"/>
                <a:pathLst>
                  <a:path w="125618" h="64959" extrusionOk="0">
                    <a:moveTo>
                      <a:pt x="0" y="189"/>
                    </a:moveTo>
                    <a:cubicBezTo>
                      <a:pt x="15226" y="-763"/>
                      <a:pt x="26646" y="2094"/>
                      <a:pt x="38066" y="3999"/>
                    </a:cubicBezTo>
                    <a:cubicBezTo>
                      <a:pt x="49486" y="6857"/>
                      <a:pt x="59003" y="9714"/>
                      <a:pt x="68519" y="14477"/>
                    </a:cubicBezTo>
                    <a:cubicBezTo>
                      <a:pt x="78036" y="18287"/>
                      <a:pt x="87552" y="24002"/>
                      <a:pt x="97069" y="29717"/>
                    </a:cubicBezTo>
                    <a:cubicBezTo>
                      <a:pt x="106585" y="36384"/>
                      <a:pt x="116102" y="43052"/>
                      <a:pt x="125618" y="54482"/>
                    </a:cubicBezTo>
                    <a:cubicBezTo>
                      <a:pt x="112295" y="62102"/>
                      <a:pt x="98972" y="64959"/>
                      <a:pt x="86600" y="64959"/>
                    </a:cubicBezTo>
                    <a:cubicBezTo>
                      <a:pt x="73277" y="64959"/>
                      <a:pt x="60905" y="62102"/>
                      <a:pt x="49486" y="57339"/>
                    </a:cubicBezTo>
                    <a:cubicBezTo>
                      <a:pt x="38066" y="52577"/>
                      <a:pt x="27598" y="45909"/>
                      <a:pt x="19033" y="36384"/>
                    </a:cubicBezTo>
                    <a:cubicBezTo>
                      <a:pt x="10468" y="26859"/>
                      <a:pt x="2855" y="15429"/>
                      <a:pt x="0" y="1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5" name="Google Shape;2785;p48"/>
              <p:cNvSpPr/>
              <p:nvPr/>
            </p:nvSpPr>
            <p:spPr>
              <a:xfrm>
                <a:off x="3437857" y="4229657"/>
                <a:ext cx="273533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127521" h="62344" extrusionOk="0">
                    <a:moveTo>
                      <a:pt x="127521" y="49778"/>
                    </a:moveTo>
                    <a:cubicBezTo>
                      <a:pt x="115150" y="58350"/>
                      <a:pt x="101827" y="61208"/>
                      <a:pt x="88504" y="62160"/>
                    </a:cubicBezTo>
                    <a:cubicBezTo>
                      <a:pt x="75180" y="63113"/>
                      <a:pt x="62809" y="60255"/>
                      <a:pt x="51389" y="56445"/>
                    </a:cubicBezTo>
                    <a:cubicBezTo>
                      <a:pt x="39970" y="51683"/>
                      <a:pt x="28550" y="45015"/>
                      <a:pt x="19984" y="35490"/>
                    </a:cubicBezTo>
                    <a:cubicBezTo>
                      <a:pt x="11420" y="25965"/>
                      <a:pt x="3806" y="14535"/>
                      <a:pt x="0" y="248"/>
                    </a:cubicBezTo>
                    <a:cubicBezTo>
                      <a:pt x="14275" y="-705"/>
                      <a:pt x="26646" y="1200"/>
                      <a:pt x="37114" y="4058"/>
                    </a:cubicBezTo>
                    <a:cubicBezTo>
                      <a:pt x="48534" y="5963"/>
                      <a:pt x="58051" y="9773"/>
                      <a:pt x="68519" y="13583"/>
                    </a:cubicBezTo>
                    <a:cubicBezTo>
                      <a:pt x="78036" y="17393"/>
                      <a:pt x="87552" y="22155"/>
                      <a:pt x="98020" y="27870"/>
                    </a:cubicBezTo>
                    <a:cubicBezTo>
                      <a:pt x="107537" y="33585"/>
                      <a:pt x="117053" y="40253"/>
                      <a:pt x="127521" y="497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29"/>
          <p:cNvSpPr txBox="1">
            <a:spLocks noGrp="1"/>
          </p:cNvSpPr>
          <p:nvPr>
            <p:ph type="title"/>
          </p:nvPr>
        </p:nvSpPr>
        <p:spPr>
          <a:xfrm>
            <a:off x="144811" y="100167"/>
            <a:ext cx="39637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P</a:t>
            </a:r>
            <a:r>
              <a:rPr lang="en" sz="3500" dirty="0" err="1"/>
              <a:t>ast</a:t>
            </a:r>
            <a:r>
              <a:rPr lang="en" sz="3500" dirty="0"/>
              <a:t> continuous</a:t>
            </a:r>
            <a:endParaRPr sz="3500" dirty="0"/>
          </a:p>
        </p:txBody>
      </p:sp>
      <p:sp>
        <p:nvSpPr>
          <p:cNvPr id="1296" name="Google Shape;1296;p29"/>
          <p:cNvSpPr txBox="1">
            <a:spLocks noGrp="1"/>
          </p:cNvSpPr>
          <p:nvPr>
            <p:ph type="body" idx="1"/>
          </p:nvPr>
        </p:nvSpPr>
        <p:spPr>
          <a:xfrm>
            <a:off x="336636" y="2724454"/>
            <a:ext cx="2205842" cy="5727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vi-VN" sz="2500" b="1" dirty="0"/>
              <a:t>Expressions</a:t>
            </a:r>
          </a:p>
        </p:txBody>
      </p:sp>
      <p:sp>
        <p:nvSpPr>
          <p:cNvPr id="6" name="Google Shape;1296;p29">
            <a:extLst>
              <a:ext uri="{FF2B5EF4-FFF2-40B4-BE49-F238E27FC236}">
                <a16:creationId xmlns:a16="http://schemas.microsoft.com/office/drawing/2014/main" id="{164AE037-9A55-F3F6-BDCD-888AFC5AC566}"/>
              </a:ext>
            </a:extLst>
          </p:cNvPr>
          <p:cNvSpPr txBox="1">
            <a:spLocks/>
          </p:cNvSpPr>
          <p:nvPr/>
        </p:nvSpPr>
        <p:spPr>
          <a:xfrm>
            <a:off x="336636" y="879030"/>
            <a:ext cx="2205842" cy="5726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>
              <a:buFont typeface="Darker Grotesque SemiBold"/>
              <a:buNone/>
            </a:pPr>
            <a:r>
              <a:rPr lang="vi-VN" sz="2500" b="1" dirty="0"/>
              <a:t>Form</a:t>
            </a:r>
            <a:endParaRPr lang="en" sz="2500" b="1" dirty="0"/>
          </a:p>
        </p:txBody>
      </p:sp>
      <p:sp>
        <p:nvSpPr>
          <p:cNvPr id="7" name="Google Shape;1296;p29">
            <a:extLst>
              <a:ext uri="{FF2B5EF4-FFF2-40B4-BE49-F238E27FC236}">
                <a16:creationId xmlns:a16="http://schemas.microsoft.com/office/drawing/2014/main" id="{F7270143-5207-AA62-3CDD-FC09245EF5C0}"/>
              </a:ext>
            </a:extLst>
          </p:cNvPr>
          <p:cNvSpPr txBox="1">
            <a:spLocks/>
          </p:cNvSpPr>
          <p:nvPr/>
        </p:nvSpPr>
        <p:spPr>
          <a:xfrm>
            <a:off x="3126617" y="1278812"/>
            <a:ext cx="5781855" cy="699997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 algn="l">
              <a:lnSpc>
                <a:spcPct val="150000"/>
              </a:lnSpc>
              <a:buNone/>
            </a:pPr>
            <a:r>
              <a:rPr lang="en-US" sz="2500" b="1" dirty="0">
                <a:solidFill>
                  <a:schemeClr val="tx2">
                    <a:lumMod val="75000"/>
                  </a:schemeClr>
                </a:solidFill>
              </a:rPr>
              <a:t>(+) S + was/ were + V-</a:t>
            </a:r>
            <a:r>
              <a:rPr lang="en-US" sz="2500" b="1" dirty="0" err="1">
                <a:solidFill>
                  <a:schemeClr val="tx2">
                    <a:lumMod val="75000"/>
                  </a:schemeClr>
                </a:solidFill>
              </a:rPr>
              <a:t>ing</a:t>
            </a:r>
            <a:r>
              <a:rPr lang="en-US" sz="2500" b="1" dirty="0">
                <a:solidFill>
                  <a:schemeClr val="tx2">
                    <a:lumMod val="75000"/>
                  </a:schemeClr>
                </a:solidFill>
              </a:rPr>
              <a:t> + O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500" b="1" dirty="0">
                <a:solidFill>
                  <a:schemeClr val="tx2">
                    <a:lumMod val="75000"/>
                  </a:schemeClr>
                </a:solidFill>
              </a:rPr>
              <a:t>(-) S + was/ were + not + V-</a:t>
            </a:r>
            <a:r>
              <a:rPr lang="en-US" sz="2500" b="1" dirty="0" err="1">
                <a:solidFill>
                  <a:schemeClr val="tx2">
                    <a:lumMod val="75000"/>
                  </a:schemeClr>
                </a:solidFill>
              </a:rPr>
              <a:t>ing</a:t>
            </a:r>
            <a:r>
              <a:rPr lang="en-US" sz="2500" b="1" dirty="0">
                <a:solidFill>
                  <a:schemeClr val="tx2">
                    <a:lumMod val="75000"/>
                  </a:schemeClr>
                </a:solidFill>
              </a:rPr>
              <a:t> + O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500" b="1" dirty="0">
                <a:solidFill>
                  <a:schemeClr val="tx2">
                    <a:lumMod val="75000"/>
                  </a:schemeClr>
                </a:solidFill>
              </a:rPr>
              <a:t>(?) </a:t>
            </a:r>
            <a:r>
              <a:rPr lang="en-US" sz="2500" b="1" dirty="0" err="1">
                <a:solidFill>
                  <a:schemeClr val="tx2">
                    <a:lumMod val="75000"/>
                  </a:schemeClr>
                </a:solidFill>
              </a:rPr>
              <a:t>Wh</a:t>
            </a:r>
            <a:r>
              <a:rPr lang="en-US" sz="2500" b="1" dirty="0">
                <a:solidFill>
                  <a:schemeClr val="tx2">
                    <a:lumMod val="75000"/>
                  </a:schemeClr>
                </a:solidFill>
              </a:rPr>
              <a:t> + was/ were + V-</a:t>
            </a:r>
            <a:r>
              <a:rPr lang="en-US" sz="2500" b="1" dirty="0" err="1">
                <a:solidFill>
                  <a:schemeClr val="tx2">
                    <a:lumMod val="75000"/>
                  </a:schemeClr>
                </a:solidFill>
              </a:rPr>
              <a:t>ing</a:t>
            </a:r>
            <a:r>
              <a:rPr lang="en-US" sz="2500" b="1" dirty="0">
                <a:solidFill>
                  <a:schemeClr val="tx2">
                    <a:lumMod val="75000"/>
                  </a:schemeClr>
                </a:solidFill>
              </a:rPr>
              <a:t> + 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5D5FD5-E71B-D90D-6D24-E1ECD7F2F2E1}"/>
              </a:ext>
            </a:extLst>
          </p:cNvPr>
          <p:cNvSpPr txBox="1"/>
          <p:nvPr/>
        </p:nvSpPr>
        <p:spPr>
          <a:xfrm>
            <a:off x="2696428" y="2656692"/>
            <a:ext cx="681587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500" b="1" dirty="0">
                <a:solidFill>
                  <a:schemeClr val="tx2">
                    <a:lumMod val="75000"/>
                  </a:schemeClr>
                </a:solidFill>
                <a:latin typeface="Albert Sans"/>
              </a:rPr>
              <a:t>- all morning / week / year 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500" b="1" dirty="0">
                <a:solidFill>
                  <a:schemeClr val="tx2">
                    <a:lumMod val="75000"/>
                  </a:schemeClr>
                </a:solidFill>
                <a:latin typeface="Albert Sans"/>
              </a:rPr>
              <a:t>- for hours / days / weeks / months / </a:t>
            </a:r>
            <a:r>
              <a:rPr lang="en-US" sz="2500" b="1" dirty="0">
                <a:solidFill>
                  <a:schemeClr val="tx2">
                    <a:lumMod val="75000"/>
                  </a:schemeClr>
                </a:solidFill>
                <a:latin typeface="Albert Sans"/>
                <a:sym typeface="Albert Sans"/>
              </a:rPr>
              <a:t>years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500" b="1" dirty="0">
                <a:solidFill>
                  <a:schemeClr val="tx2">
                    <a:lumMod val="75000"/>
                  </a:schemeClr>
                </a:solidFill>
                <a:latin typeface="Albert Sans"/>
                <a:sym typeface="Albert Sans"/>
              </a:rPr>
              <a:t>- When			- While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500" b="1" dirty="0">
                <a:solidFill>
                  <a:schemeClr val="tx2">
                    <a:lumMod val="75000"/>
                  </a:schemeClr>
                </a:solidFill>
                <a:latin typeface="Albert Sans"/>
                <a:sym typeface="Albert Sans"/>
              </a:rPr>
              <a:t>- At that time 		- At that moment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500" b="1" dirty="0">
                <a:solidFill>
                  <a:schemeClr val="tx2">
                    <a:lumMod val="75000"/>
                  </a:schemeClr>
                </a:solidFill>
                <a:latin typeface="Albert Sans"/>
                <a:sym typeface="Albert Sans"/>
              </a:rPr>
              <a:t>- At + time + yesterday  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endParaRPr lang="en-US" sz="2500" b="1" dirty="0">
              <a:solidFill>
                <a:schemeClr val="tx2">
                  <a:lumMod val="75000"/>
                </a:schemeClr>
              </a:solidFill>
              <a:latin typeface="Albert Sans"/>
              <a:sym typeface="Albert Sans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endParaRPr lang="en-US" sz="2500" b="1" dirty="0">
              <a:solidFill>
                <a:schemeClr val="tx2">
                  <a:lumMod val="75000"/>
                </a:schemeClr>
              </a:solidFill>
              <a:latin typeface="Albert Sans"/>
              <a:sym typeface="Albert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5" grpId="0"/>
      <p:bldP spid="1296" grpId="0" uiExpand="1" build="p" animBg="1"/>
      <p:bldP spid="6" grpId="0" animBg="1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29"/>
          <p:cNvSpPr txBox="1">
            <a:spLocks noGrp="1"/>
          </p:cNvSpPr>
          <p:nvPr>
            <p:ph type="title"/>
          </p:nvPr>
        </p:nvSpPr>
        <p:spPr>
          <a:xfrm>
            <a:off x="144811" y="100167"/>
            <a:ext cx="39637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P</a:t>
            </a:r>
            <a:r>
              <a:rPr lang="en" sz="3500" dirty="0" err="1"/>
              <a:t>ast</a:t>
            </a:r>
            <a:r>
              <a:rPr lang="en" sz="3500" dirty="0"/>
              <a:t> continuous</a:t>
            </a:r>
            <a:endParaRPr sz="3500" dirty="0"/>
          </a:p>
        </p:txBody>
      </p:sp>
      <p:sp>
        <p:nvSpPr>
          <p:cNvPr id="1296" name="Google Shape;1296;p29"/>
          <p:cNvSpPr txBox="1">
            <a:spLocks noGrp="1"/>
          </p:cNvSpPr>
          <p:nvPr>
            <p:ph type="body" idx="1"/>
          </p:nvPr>
        </p:nvSpPr>
        <p:spPr>
          <a:xfrm>
            <a:off x="291608" y="717683"/>
            <a:ext cx="1835066" cy="4845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b="1" dirty="0"/>
              <a:t>Use </a:t>
            </a:r>
            <a:endParaRPr lang="en" sz="2500" b="1" dirty="0"/>
          </a:p>
        </p:txBody>
      </p:sp>
      <p:sp>
        <p:nvSpPr>
          <p:cNvPr id="5" name="Google Shape;1296;p29">
            <a:extLst>
              <a:ext uri="{FF2B5EF4-FFF2-40B4-BE49-F238E27FC236}">
                <a16:creationId xmlns:a16="http://schemas.microsoft.com/office/drawing/2014/main" id="{DD165350-E038-F6AB-84DB-374F04CBAD2F}"/>
              </a:ext>
            </a:extLst>
          </p:cNvPr>
          <p:cNvSpPr txBox="1">
            <a:spLocks/>
          </p:cNvSpPr>
          <p:nvPr/>
        </p:nvSpPr>
        <p:spPr>
          <a:xfrm>
            <a:off x="716680" y="1308117"/>
            <a:ext cx="8313020" cy="699997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 algn="l">
              <a:buNone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</a:rPr>
              <a:t>1. Describe an action happening at a particular time in the past.</a:t>
            </a:r>
          </a:p>
        </p:txBody>
      </p:sp>
      <p:sp>
        <p:nvSpPr>
          <p:cNvPr id="2" name="Google Shape;1296;p29">
            <a:extLst>
              <a:ext uri="{FF2B5EF4-FFF2-40B4-BE49-F238E27FC236}">
                <a16:creationId xmlns:a16="http://schemas.microsoft.com/office/drawing/2014/main" id="{56FBB62A-BF82-03B7-49BD-8C704B260DBD}"/>
              </a:ext>
            </a:extLst>
          </p:cNvPr>
          <p:cNvSpPr txBox="1">
            <a:spLocks/>
          </p:cNvSpPr>
          <p:nvPr/>
        </p:nvSpPr>
        <p:spPr>
          <a:xfrm>
            <a:off x="697890" y="2540480"/>
            <a:ext cx="8332372" cy="699997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 algn="l">
              <a:buNone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</a:rPr>
              <a:t>2. Indicate a past  action that was happening when another action interrupted 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9BBEB-0145-29EC-CCF0-C2F35F8C922A}"/>
              </a:ext>
            </a:extLst>
          </p:cNvPr>
          <p:cNvSpPr txBox="1"/>
          <p:nvPr/>
        </p:nvSpPr>
        <p:spPr>
          <a:xfrm>
            <a:off x="697890" y="3772843"/>
            <a:ext cx="822773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lbert Sans"/>
              </a:rPr>
              <a:t>3. </a:t>
            </a:r>
            <a:r>
              <a:rPr lang="en-US" sz="2300" b="1" dirty="0" err="1">
                <a:solidFill>
                  <a:schemeClr val="tx2">
                    <a:lumMod val="75000"/>
                  </a:schemeClr>
                </a:solidFill>
                <a:latin typeface="Albert Sans"/>
              </a:rPr>
              <a:t>Emphasise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lbert Sans"/>
              </a:rPr>
              <a:t> how long an action took and how much time somebody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lbert Sans"/>
                <a:sym typeface="Albert Sans"/>
              </a:rPr>
              <a:t>spent doing it</a:t>
            </a:r>
            <a:endParaRPr lang="en-VN" sz="2300" b="1" dirty="0">
              <a:solidFill>
                <a:schemeClr val="tx2">
                  <a:lumMod val="75000"/>
                </a:schemeClr>
              </a:solidFill>
              <a:latin typeface="Albert Sans"/>
              <a:sym typeface="Albert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4679A-BA3B-E5B8-6F06-117C2450A47F}"/>
              </a:ext>
            </a:extLst>
          </p:cNvPr>
          <p:cNvSpPr txBox="1"/>
          <p:nvPr/>
        </p:nvSpPr>
        <p:spPr>
          <a:xfrm>
            <a:off x="1690688" y="2051159"/>
            <a:ext cx="796131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chemeClr val="accent2"/>
                </a:solidFill>
                <a:latin typeface="Albert Sans"/>
                <a:sym typeface="Albert Sans"/>
              </a:rPr>
              <a:t>Eg</a:t>
            </a:r>
            <a:r>
              <a:rPr lang="en-US" sz="2300" dirty="0">
                <a:solidFill>
                  <a:schemeClr val="accent2"/>
                </a:solidFill>
                <a:latin typeface="Albert Sans"/>
                <a:sym typeface="Albert Sans"/>
              </a:rPr>
              <a:t>: </a:t>
            </a:r>
            <a:r>
              <a:rPr lang="en-US" sz="2300" dirty="0">
                <a:solidFill>
                  <a:srgbClr val="FF0000"/>
                </a:solidFill>
                <a:latin typeface="Albert Sans"/>
                <a:sym typeface="Albert Sans"/>
              </a:rPr>
              <a:t>At 7 p.m. last night</a:t>
            </a:r>
            <a:r>
              <a:rPr lang="en-US" sz="2300" dirty="0">
                <a:solidFill>
                  <a:schemeClr val="accent2"/>
                </a:solidFill>
                <a:latin typeface="Albert Sans"/>
                <a:sym typeface="Albert Sans"/>
              </a:rPr>
              <a:t>, I was watching a movie.</a:t>
            </a:r>
            <a:endParaRPr lang="en-VN" sz="2300" dirty="0">
              <a:solidFill>
                <a:schemeClr val="accent2"/>
              </a:solidFill>
              <a:latin typeface="Albert Sans"/>
              <a:sym typeface="Albert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8A28F-77E5-8413-5F31-42215785C9F6}"/>
              </a:ext>
            </a:extLst>
          </p:cNvPr>
          <p:cNvSpPr txBox="1"/>
          <p:nvPr/>
        </p:nvSpPr>
        <p:spPr>
          <a:xfrm>
            <a:off x="1690688" y="3283522"/>
            <a:ext cx="796131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chemeClr val="accent2"/>
                </a:solidFill>
                <a:latin typeface="Albert Sans"/>
              </a:rPr>
              <a:t>Eg</a:t>
            </a:r>
            <a:r>
              <a:rPr lang="en-US" sz="2300" dirty="0">
                <a:solidFill>
                  <a:schemeClr val="accent2"/>
                </a:solidFill>
                <a:latin typeface="Albert Sans"/>
              </a:rPr>
              <a:t>: I was cooking dinner </a:t>
            </a:r>
            <a:r>
              <a:rPr lang="en-US" sz="2300" dirty="0">
                <a:solidFill>
                  <a:srgbClr val="FF0000"/>
                </a:solidFill>
                <a:latin typeface="Albert Sans"/>
              </a:rPr>
              <a:t>when</a:t>
            </a:r>
            <a:r>
              <a:rPr lang="en-US" sz="2300" dirty="0">
                <a:solidFill>
                  <a:schemeClr val="accent2"/>
                </a:solidFill>
                <a:latin typeface="Albert Sans"/>
              </a:rPr>
              <a:t> the phone rang</a:t>
            </a:r>
            <a:endParaRPr lang="en-VN" sz="2300" dirty="0">
              <a:solidFill>
                <a:schemeClr val="accent2"/>
              </a:solidFill>
              <a:latin typeface="Albert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931BD-CC38-216B-D2C6-7BA2850B6380}"/>
              </a:ext>
            </a:extLst>
          </p:cNvPr>
          <p:cNvSpPr txBox="1"/>
          <p:nvPr/>
        </p:nvSpPr>
        <p:spPr>
          <a:xfrm>
            <a:off x="1690688" y="4616107"/>
            <a:ext cx="796131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chemeClr val="accent2"/>
                </a:solidFill>
                <a:latin typeface="Albert Sans"/>
              </a:rPr>
              <a:t>Eg</a:t>
            </a:r>
            <a:r>
              <a:rPr lang="en-US" sz="2300" dirty="0">
                <a:solidFill>
                  <a:schemeClr val="accent2"/>
                </a:solidFill>
                <a:latin typeface="Albert Sans"/>
              </a:rPr>
              <a:t>: She was reading the book </a:t>
            </a:r>
            <a:r>
              <a:rPr lang="en-US" sz="2300" dirty="0">
                <a:solidFill>
                  <a:srgbClr val="FF0000"/>
                </a:solidFill>
                <a:latin typeface="Albert Sans"/>
              </a:rPr>
              <a:t>all morning</a:t>
            </a:r>
            <a:r>
              <a:rPr lang="en-US" sz="2300" dirty="0">
                <a:solidFill>
                  <a:schemeClr val="accent2"/>
                </a:solidFill>
                <a:latin typeface="Albert Sans"/>
              </a:rPr>
              <a:t>.</a:t>
            </a:r>
            <a:endParaRPr lang="en-VN" sz="2300" dirty="0">
              <a:solidFill>
                <a:schemeClr val="accent2"/>
              </a:solidFill>
              <a:latin typeface="Albert Sans"/>
            </a:endParaRPr>
          </a:p>
        </p:txBody>
      </p:sp>
    </p:spTree>
    <p:extLst>
      <p:ext uri="{BB962C8B-B14F-4D97-AF65-F5344CB8AC3E}">
        <p14:creationId xmlns:p14="http://schemas.microsoft.com/office/powerpoint/2010/main" val="405182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/>
      <p:bldP spid="4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387C20-5F58-4C90-71F6-EC2CBAA6CCF6}"/>
              </a:ext>
            </a:extLst>
          </p:cNvPr>
          <p:cNvSpPr/>
          <p:nvPr/>
        </p:nvSpPr>
        <p:spPr>
          <a:xfrm>
            <a:off x="5689600" y="698500"/>
            <a:ext cx="850900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2ACA40-580D-4402-FDA1-A2358A8DD609}"/>
              </a:ext>
            </a:extLst>
          </p:cNvPr>
          <p:cNvSpPr/>
          <p:nvPr/>
        </p:nvSpPr>
        <p:spPr>
          <a:xfrm>
            <a:off x="3238500" y="698500"/>
            <a:ext cx="850900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6C5E08-1727-816A-A4EF-C46B40293436}"/>
              </a:ext>
            </a:extLst>
          </p:cNvPr>
          <p:cNvSpPr/>
          <p:nvPr/>
        </p:nvSpPr>
        <p:spPr>
          <a:xfrm>
            <a:off x="5410200" y="2173450"/>
            <a:ext cx="850900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786FDB-819E-E70A-42D7-A35D84870B08}"/>
              </a:ext>
            </a:extLst>
          </p:cNvPr>
          <p:cNvSpPr/>
          <p:nvPr/>
        </p:nvSpPr>
        <p:spPr>
          <a:xfrm>
            <a:off x="2144275" y="2197626"/>
            <a:ext cx="850900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F1F8D18-89F0-5FAF-B58C-169CE2CEAFA3}"/>
              </a:ext>
            </a:extLst>
          </p:cNvPr>
          <p:cNvSpPr/>
          <p:nvPr/>
        </p:nvSpPr>
        <p:spPr>
          <a:xfrm>
            <a:off x="5562600" y="3658675"/>
            <a:ext cx="850900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2E7AAE-3EEE-B2C2-6EBF-BFEB7D54C9C5}"/>
              </a:ext>
            </a:extLst>
          </p:cNvPr>
          <p:cNvSpPr/>
          <p:nvPr/>
        </p:nvSpPr>
        <p:spPr>
          <a:xfrm>
            <a:off x="2649825" y="3658675"/>
            <a:ext cx="850900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57" name="Google Shape;1457;p31"/>
          <p:cNvSpPr txBox="1">
            <a:spLocks noGrp="1"/>
          </p:cNvSpPr>
          <p:nvPr>
            <p:ph type="subTitle" idx="1"/>
          </p:nvPr>
        </p:nvSpPr>
        <p:spPr>
          <a:xfrm>
            <a:off x="580150" y="572700"/>
            <a:ext cx="7704000" cy="454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500" b="1" dirty="0">
                <a:solidFill>
                  <a:srgbClr val="FF0000"/>
                </a:solidFill>
              </a:rPr>
              <a:t>1.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/>
              <a:t>My dad first met my mum when he </a:t>
            </a:r>
            <a:r>
              <a:rPr lang="en-US" sz="2500" b="1" dirty="0"/>
              <a:t>(visit)</a:t>
            </a:r>
            <a:r>
              <a:rPr lang="en-US" sz="2500" dirty="0"/>
              <a:t> __________________ Hoi An Ancient Town.</a:t>
            </a:r>
          </a:p>
        </p:txBody>
      </p:sp>
      <p:sp>
        <p:nvSpPr>
          <p:cNvPr id="1459" name="Google Shape;1459;p31"/>
          <p:cNvSpPr txBox="1">
            <a:spLocks noGrp="1"/>
          </p:cNvSpPr>
          <p:nvPr>
            <p:ph type="subTitle" idx="2"/>
          </p:nvPr>
        </p:nvSpPr>
        <p:spPr>
          <a:xfrm>
            <a:off x="580150" y="2072400"/>
            <a:ext cx="7704000" cy="454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500" b="1" dirty="0">
                <a:solidFill>
                  <a:srgbClr val="FF0000"/>
                </a:solidFill>
              </a:rPr>
              <a:t>2.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/>
              <a:t>Tom had a nightmare while he </a:t>
            </a:r>
            <a:r>
              <a:rPr lang="en-US" sz="2500" b="1" dirty="0"/>
              <a:t>(sleep)</a:t>
            </a:r>
            <a:r>
              <a:rPr lang="en-US" sz="2500" dirty="0"/>
              <a:t> ______________ in the camp by the old castle.</a:t>
            </a:r>
          </a:p>
        </p:txBody>
      </p:sp>
      <p:sp>
        <p:nvSpPr>
          <p:cNvPr id="2" name="Google Shape;1457;p31">
            <a:extLst>
              <a:ext uri="{FF2B5EF4-FFF2-40B4-BE49-F238E27FC236}">
                <a16:creationId xmlns:a16="http://schemas.microsoft.com/office/drawing/2014/main" id="{02861987-0EAE-3522-DF8F-5005B4A727DB}"/>
              </a:ext>
            </a:extLst>
          </p:cNvPr>
          <p:cNvSpPr txBox="1">
            <a:spLocks/>
          </p:cNvSpPr>
          <p:nvPr/>
        </p:nvSpPr>
        <p:spPr>
          <a:xfrm>
            <a:off x="580150" y="3572100"/>
            <a:ext cx="7704000" cy="45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algn="just"/>
            <a:r>
              <a:rPr lang="en-US" sz="2500" b="1" dirty="0">
                <a:solidFill>
                  <a:srgbClr val="FF0000"/>
                </a:solidFill>
              </a:rPr>
              <a:t>3.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/>
              <a:t>David hurt his foot while he </a:t>
            </a:r>
            <a:r>
              <a:rPr lang="en-US" sz="2500" b="1" dirty="0"/>
              <a:t>(go) </a:t>
            </a:r>
            <a:r>
              <a:rPr lang="en-US" sz="2500" dirty="0"/>
              <a:t>___________down the steps of the pagoda.</a:t>
            </a:r>
          </a:p>
        </p:txBody>
      </p:sp>
      <p:sp>
        <p:nvSpPr>
          <p:cNvPr id="1458" name="Google Shape;1458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</a:t>
            </a:r>
            <a:r>
              <a:rPr lang="en" sz="2000" dirty="0"/>
              <a:t>x 1 (p 43). </a:t>
            </a:r>
            <a:r>
              <a:rPr lang="en-US" sz="2000" dirty="0"/>
              <a:t>Put the verbs in brackets in the past continuous. </a:t>
            </a:r>
            <a:endParaRPr sz="2000" dirty="0"/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975F0E2C-8954-ABF2-51E3-D8A9197B75F3}"/>
              </a:ext>
            </a:extLst>
          </p:cNvPr>
          <p:cNvSpPr txBox="1"/>
          <p:nvPr/>
        </p:nvSpPr>
        <p:spPr>
          <a:xfrm>
            <a:off x="1480185" y="102624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was visiting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37925E9A-3631-C706-8F09-328CFF35CD1C}"/>
              </a:ext>
            </a:extLst>
          </p:cNvPr>
          <p:cNvSpPr txBox="1"/>
          <p:nvPr/>
        </p:nvSpPr>
        <p:spPr>
          <a:xfrm>
            <a:off x="1220877" y="2534793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was sleeping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E8A63F67-76EA-D96E-3347-2D47A3342C0F}"/>
              </a:ext>
            </a:extLst>
          </p:cNvPr>
          <p:cNvSpPr txBox="1"/>
          <p:nvPr/>
        </p:nvSpPr>
        <p:spPr>
          <a:xfrm>
            <a:off x="1220876" y="402647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was going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34C641-E140-B7F3-AAC7-81DA85ED39E6}"/>
              </a:ext>
            </a:extLst>
          </p:cNvPr>
          <p:cNvSpPr/>
          <p:nvPr/>
        </p:nvSpPr>
        <p:spPr>
          <a:xfrm>
            <a:off x="5981700" y="824612"/>
            <a:ext cx="850900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5CE9BE8-AEEA-6061-F78A-88908895B26C}"/>
              </a:ext>
            </a:extLst>
          </p:cNvPr>
          <p:cNvSpPr/>
          <p:nvPr/>
        </p:nvSpPr>
        <p:spPr>
          <a:xfrm>
            <a:off x="3175000" y="825136"/>
            <a:ext cx="2692399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C84BC35-DE1A-945F-D100-6527E156FA70}"/>
              </a:ext>
            </a:extLst>
          </p:cNvPr>
          <p:cNvSpPr/>
          <p:nvPr/>
        </p:nvSpPr>
        <p:spPr>
          <a:xfrm>
            <a:off x="6692900" y="2897900"/>
            <a:ext cx="1565850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343BB1F-3F2A-585C-8E24-8AD5A286142C}"/>
              </a:ext>
            </a:extLst>
          </p:cNvPr>
          <p:cNvSpPr/>
          <p:nvPr/>
        </p:nvSpPr>
        <p:spPr>
          <a:xfrm>
            <a:off x="1066800" y="3342400"/>
            <a:ext cx="1676400" cy="4191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58" name="Google Shape;1458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</a:t>
            </a:r>
            <a:r>
              <a:rPr lang="en" sz="2000" dirty="0"/>
              <a:t>x 1 (p 43). </a:t>
            </a:r>
            <a:r>
              <a:rPr lang="en-US" sz="2000" dirty="0"/>
              <a:t>Put the verbs in brackets in the past continuous. </a:t>
            </a:r>
            <a:endParaRPr sz="2000" dirty="0"/>
          </a:p>
        </p:txBody>
      </p:sp>
      <p:sp>
        <p:nvSpPr>
          <p:cNvPr id="3" name="Google Shape;1459;p31">
            <a:extLst>
              <a:ext uri="{FF2B5EF4-FFF2-40B4-BE49-F238E27FC236}">
                <a16:creationId xmlns:a16="http://schemas.microsoft.com/office/drawing/2014/main" id="{DAEA3B24-328C-6229-CC51-8360239FAC91}"/>
              </a:ext>
            </a:extLst>
          </p:cNvPr>
          <p:cNvSpPr txBox="1">
            <a:spLocks/>
          </p:cNvSpPr>
          <p:nvPr/>
        </p:nvSpPr>
        <p:spPr>
          <a:xfrm>
            <a:off x="580150" y="738537"/>
            <a:ext cx="7704000" cy="45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algn="just"/>
            <a:r>
              <a:rPr lang="en-US" sz="2500" b="1" dirty="0">
                <a:solidFill>
                  <a:srgbClr val="FF0000"/>
                </a:solidFill>
              </a:rPr>
              <a:t>4.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/>
              <a:t>My brother was just sitting while I </a:t>
            </a:r>
            <a:r>
              <a:rPr lang="en-US" sz="2500" b="1" dirty="0"/>
              <a:t>(look) </a:t>
            </a:r>
            <a:r>
              <a:rPr lang="en-US" sz="2500" dirty="0"/>
              <a:t>_________________ around the weaving workshop.</a:t>
            </a:r>
          </a:p>
        </p:txBody>
      </p:sp>
      <p:sp>
        <p:nvSpPr>
          <p:cNvPr id="4" name="Google Shape;1459;p31">
            <a:extLst>
              <a:ext uri="{FF2B5EF4-FFF2-40B4-BE49-F238E27FC236}">
                <a16:creationId xmlns:a16="http://schemas.microsoft.com/office/drawing/2014/main" id="{4E30B4B9-9B8B-2485-D4B5-DAFA9A33EFC4}"/>
              </a:ext>
            </a:extLst>
          </p:cNvPr>
          <p:cNvSpPr txBox="1">
            <a:spLocks/>
          </p:cNvSpPr>
          <p:nvPr/>
        </p:nvSpPr>
        <p:spPr>
          <a:xfrm>
            <a:off x="580150" y="2821700"/>
            <a:ext cx="7704000" cy="45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algn="just"/>
            <a:r>
              <a:rPr lang="en-US" sz="2500" b="1" dirty="0">
                <a:solidFill>
                  <a:srgbClr val="FF0000"/>
                </a:solidFill>
              </a:rPr>
              <a:t>5.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/>
              <a:t>______ you </a:t>
            </a:r>
            <a:r>
              <a:rPr lang="en-US" sz="2500" b="1" dirty="0"/>
              <a:t>(watch)</a:t>
            </a:r>
            <a:r>
              <a:rPr lang="en-US" sz="2500" dirty="0"/>
              <a:t> __________ TV at 9 p.m. last night? There was a very good </a:t>
            </a:r>
            <a:r>
              <a:rPr lang="en-US" sz="2500" dirty="0" err="1"/>
              <a:t>programme</a:t>
            </a:r>
            <a:r>
              <a:rPr lang="en-US" sz="2500" dirty="0"/>
              <a:t> on Duong Lam Ancient Village preservation.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130B529B-7AA4-DFD0-6822-676D930C5888}"/>
              </a:ext>
            </a:extLst>
          </p:cNvPr>
          <p:cNvSpPr txBox="1"/>
          <p:nvPr/>
        </p:nvSpPr>
        <p:spPr>
          <a:xfrm>
            <a:off x="1233170" y="2841385"/>
            <a:ext cx="183515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Were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452FD415-6A7A-7ACA-71CF-6DD69F2AE08F}"/>
              </a:ext>
            </a:extLst>
          </p:cNvPr>
          <p:cNvSpPr txBox="1"/>
          <p:nvPr/>
        </p:nvSpPr>
        <p:spPr>
          <a:xfrm>
            <a:off x="1662112" y="1192912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was looking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121EC432-B0E3-449B-8708-E718F30E2AAE}"/>
              </a:ext>
            </a:extLst>
          </p:cNvPr>
          <p:cNvSpPr txBox="1"/>
          <p:nvPr/>
        </p:nvSpPr>
        <p:spPr>
          <a:xfrm>
            <a:off x="4540252" y="2837335"/>
            <a:ext cx="183515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watching</a:t>
            </a:r>
          </a:p>
        </p:txBody>
      </p:sp>
    </p:spTree>
    <p:extLst>
      <p:ext uri="{BB962C8B-B14F-4D97-AF65-F5344CB8AC3E}">
        <p14:creationId xmlns:p14="http://schemas.microsoft.com/office/powerpoint/2010/main" val="29491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4275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43). Complete the sentences, using the past continuous forms of the given verbs.</a:t>
            </a:r>
            <a:endParaRPr sz="2000" dirty="0"/>
          </a:p>
        </p:txBody>
      </p:sp>
      <p:sp>
        <p:nvSpPr>
          <p:cNvPr id="1592" name="Google Shape;1592;p36"/>
          <p:cNvSpPr txBox="1"/>
          <p:nvPr/>
        </p:nvSpPr>
        <p:spPr>
          <a:xfrm>
            <a:off x="1447075" y="821494"/>
            <a:ext cx="1005209" cy="3895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live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593" name="Google Shape;1593;p36"/>
          <p:cNvSpPr txBox="1"/>
          <p:nvPr/>
        </p:nvSpPr>
        <p:spPr>
          <a:xfrm>
            <a:off x="4304820" y="821915"/>
            <a:ext cx="1005209" cy="38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make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594" name="Google Shape;1594;p36"/>
          <p:cNvSpPr txBox="1"/>
          <p:nvPr/>
        </p:nvSpPr>
        <p:spPr>
          <a:xfrm>
            <a:off x="0" y="1341824"/>
            <a:ext cx="9144000" cy="3801676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ts val="3560"/>
              </a:lnSpc>
            </a:pPr>
            <a:r>
              <a:rPr lang="en-US" sz="2300" b="1" dirty="0">
                <a:solidFill>
                  <a:srgbClr val="FF0000"/>
                </a:solidFill>
                <a:latin typeface="Albert Sans"/>
              </a:rPr>
              <a:t>1. </a:t>
            </a:r>
            <a:r>
              <a:rPr lang="en-US" sz="2300" dirty="0">
                <a:solidFill>
                  <a:schemeClr val="dk1"/>
                </a:solidFill>
                <a:latin typeface="Albert Sans"/>
              </a:rPr>
              <a:t>People ______ the monument for years because it had great value.</a:t>
            </a:r>
          </a:p>
          <a:p>
            <a:pPr algn="just">
              <a:lnSpc>
                <a:spcPts val="3560"/>
              </a:lnSpc>
            </a:pPr>
            <a:r>
              <a:rPr lang="en-US" sz="2300" b="1" dirty="0">
                <a:solidFill>
                  <a:srgbClr val="FF0000"/>
                </a:solidFill>
                <a:latin typeface="Albert Sans"/>
              </a:rPr>
              <a:t>2. </a:t>
            </a:r>
            <a:r>
              <a:rPr lang="en-US" sz="2300" dirty="0">
                <a:solidFill>
                  <a:schemeClr val="dk1"/>
                </a:solidFill>
                <a:latin typeface="Albert Sans"/>
              </a:rPr>
              <a:t>When I 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Albert Sans"/>
              </a:rPr>
              <a:t>finished school, my family 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+mn-ea"/>
              </a:rPr>
              <a:t>______ 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Albert Sans"/>
              </a:rPr>
              <a:t>in the countryside.</a:t>
            </a:r>
          </a:p>
          <a:p>
            <a:pPr algn="just">
              <a:lnSpc>
                <a:spcPts val="3560"/>
              </a:lnSpc>
            </a:pPr>
            <a:r>
              <a:rPr lang="en-US" sz="2300" b="1" dirty="0">
                <a:solidFill>
                  <a:srgbClr val="FF0000"/>
                </a:solidFill>
                <a:latin typeface="Albert Sans"/>
                <a:sym typeface="Albert Sans"/>
              </a:rPr>
              <a:t>3. 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Albert Sans"/>
              </a:rPr>
              <a:t>People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+mn-ea"/>
              </a:rPr>
              <a:t> ______ 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Albert Sans"/>
              </a:rPr>
              <a:t>the Taj Mahal – a World Heritage Site while Shah Jahan was emperor.</a:t>
            </a:r>
          </a:p>
          <a:p>
            <a:pPr algn="just">
              <a:lnSpc>
                <a:spcPts val="3560"/>
              </a:lnSpc>
            </a:pPr>
            <a:r>
              <a:rPr lang="en-US" sz="2300" b="1" dirty="0">
                <a:solidFill>
                  <a:srgbClr val="FF0000"/>
                </a:solidFill>
                <a:latin typeface="Albert Sans"/>
                <a:sym typeface="Albert Sans"/>
              </a:rPr>
              <a:t>4. 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Albert Sans"/>
              </a:rPr>
              <a:t>“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+mn-ea"/>
              </a:rPr>
              <a:t>______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Albert Sans"/>
              </a:rPr>
              <a:t> you still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+mn-ea"/>
              </a:rPr>
              <a:t> ______ 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Albert Sans"/>
              </a:rPr>
              <a:t>on the coffee farm when the war broke out, Grandpa?”</a:t>
            </a:r>
          </a:p>
          <a:p>
            <a:pPr algn="just">
              <a:lnSpc>
                <a:spcPts val="3560"/>
              </a:lnSpc>
            </a:pPr>
            <a:r>
              <a:rPr lang="en-US" sz="2300" b="1" dirty="0">
                <a:solidFill>
                  <a:srgbClr val="FF0000"/>
                </a:solidFill>
                <a:latin typeface="Albert Sans"/>
                <a:sym typeface="Albert Sans"/>
              </a:rPr>
              <a:t>5. 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Albert Sans"/>
              </a:rPr>
              <a:t>I 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+mn-ea"/>
              </a:rPr>
              <a:t>______</a:t>
            </a:r>
            <a:r>
              <a:rPr lang="en-US" sz="2300" dirty="0">
                <a:solidFill>
                  <a:schemeClr val="dk1"/>
                </a:solidFill>
                <a:latin typeface="Albert Sans"/>
                <a:sym typeface="Albert Sans"/>
              </a:rPr>
              <a:t> a presentation when the microphone stopped working.</a:t>
            </a:r>
          </a:p>
        </p:txBody>
      </p:sp>
      <p:sp>
        <p:nvSpPr>
          <p:cNvPr id="2" name="Google Shape;1592;p36">
            <a:extLst>
              <a:ext uri="{FF2B5EF4-FFF2-40B4-BE49-F238E27FC236}">
                <a16:creationId xmlns:a16="http://schemas.microsoft.com/office/drawing/2014/main" id="{5B2C9B93-7708-F2CE-D894-5E12ED33104B}"/>
              </a:ext>
            </a:extLst>
          </p:cNvPr>
          <p:cNvSpPr txBox="1"/>
          <p:nvPr/>
        </p:nvSpPr>
        <p:spPr>
          <a:xfrm>
            <a:off x="2675069" y="821074"/>
            <a:ext cx="1396940" cy="3895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preserve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3" name="Google Shape;1593;p36">
            <a:extLst>
              <a:ext uri="{FF2B5EF4-FFF2-40B4-BE49-F238E27FC236}">
                <a16:creationId xmlns:a16="http://schemas.microsoft.com/office/drawing/2014/main" id="{D78CA99B-FDB5-31E8-4C04-DA7EEAE75DDE}"/>
              </a:ext>
            </a:extLst>
          </p:cNvPr>
          <p:cNvSpPr txBox="1"/>
          <p:nvPr/>
        </p:nvSpPr>
        <p:spPr>
          <a:xfrm>
            <a:off x="6840260" y="821635"/>
            <a:ext cx="1005209" cy="38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work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4" name="Google Shape;1593;p36">
            <a:extLst>
              <a:ext uri="{FF2B5EF4-FFF2-40B4-BE49-F238E27FC236}">
                <a16:creationId xmlns:a16="http://schemas.microsoft.com/office/drawing/2014/main" id="{C1A4FF93-CB07-BAB7-BFDE-F95F2EFAAD52}"/>
              </a:ext>
            </a:extLst>
          </p:cNvPr>
          <p:cNvSpPr txBox="1"/>
          <p:nvPr/>
        </p:nvSpPr>
        <p:spPr>
          <a:xfrm>
            <a:off x="5612266" y="821775"/>
            <a:ext cx="1005209" cy="38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build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208E839-6ED0-596A-3917-B2CE2091410E}"/>
              </a:ext>
            </a:extLst>
          </p:cNvPr>
          <p:cNvSpPr/>
          <p:nvPr/>
        </p:nvSpPr>
        <p:spPr>
          <a:xfrm>
            <a:off x="5888181" y="1579707"/>
            <a:ext cx="2189019" cy="5534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838283-605E-2722-0A83-361BBDECE185}"/>
              </a:ext>
            </a:extLst>
          </p:cNvPr>
          <p:cNvSpPr/>
          <p:nvPr/>
        </p:nvSpPr>
        <p:spPr>
          <a:xfrm>
            <a:off x="52963" y="2161309"/>
            <a:ext cx="1380258" cy="5534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D2B34B6-8050-FCBC-08DC-79102E1445C9}"/>
              </a:ext>
            </a:extLst>
          </p:cNvPr>
          <p:cNvSpPr/>
          <p:nvPr/>
        </p:nvSpPr>
        <p:spPr>
          <a:xfrm>
            <a:off x="1373288" y="2760988"/>
            <a:ext cx="885002" cy="5534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C0081F3-23C0-ED5C-7656-A49DB7E71A7E}"/>
              </a:ext>
            </a:extLst>
          </p:cNvPr>
          <p:cNvSpPr/>
          <p:nvPr/>
        </p:nvSpPr>
        <p:spPr>
          <a:xfrm>
            <a:off x="878032" y="3343056"/>
            <a:ext cx="2834986" cy="5534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4088B59-D3A1-2CC6-BD08-9065897ED756}"/>
              </a:ext>
            </a:extLst>
          </p:cNvPr>
          <p:cNvSpPr/>
          <p:nvPr/>
        </p:nvSpPr>
        <p:spPr>
          <a:xfrm>
            <a:off x="5927346" y="3896546"/>
            <a:ext cx="2149854" cy="5534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E1109A3-407E-59F2-ABF9-FDFBA9D5C6F1}"/>
              </a:ext>
            </a:extLst>
          </p:cNvPr>
          <p:cNvSpPr/>
          <p:nvPr/>
        </p:nvSpPr>
        <p:spPr>
          <a:xfrm>
            <a:off x="3009034" y="4464760"/>
            <a:ext cx="828675" cy="5534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62D7D65-ACEA-A8A4-DDCE-E8DFFC5DDCD7}"/>
              </a:ext>
            </a:extLst>
          </p:cNvPr>
          <p:cNvSpPr/>
          <p:nvPr/>
        </p:nvSpPr>
        <p:spPr>
          <a:xfrm>
            <a:off x="90463" y="4446579"/>
            <a:ext cx="2843211" cy="5534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90" name="Google Shape;1590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4275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43). Complete the sentences, using the past continuous forms of the given verbs.</a:t>
            </a:r>
            <a:endParaRPr sz="2000" dirty="0"/>
          </a:p>
        </p:txBody>
      </p:sp>
      <p:sp>
        <p:nvSpPr>
          <p:cNvPr id="1592" name="Google Shape;1592;p36"/>
          <p:cNvSpPr txBox="1"/>
          <p:nvPr/>
        </p:nvSpPr>
        <p:spPr>
          <a:xfrm>
            <a:off x="1447075" y="821494"/>
            <a:ext cx="1005209" cy="3895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live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593" name="Google Shape;1593;p36"/>
          <p:cNvSpPr txBox="1"/>
          <p:nvPr/>
        </p:nvSpPr>
        <p:spPr>
          <a:xfrm>
            <a:off x="4304820" y="821915"/>
            <a:ext cx="1005209" cy="38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make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594" name="Google Shape;1594;p36"/>
          <p:cNvSpPr txBox="1"/>
          <p:nvPr/>
        </p:nvSpPr>
        <p:spPr>
          <a:xfrm>
            <a:off x="0" y="1459029"/>
            <a:ext cx="9144000" cy="357307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FF0000"/>
                </a:solidFill>
                <a:latin typeface="Albert Sans"/>
              </a:rPr>
              <a:t>	1. </a:t>
            </a:r>
            <a:r>
              <a:rPr lang="en-US" sz="2500" dirty="0">
                <a:solidFill>
                  <a:schemeClr val="dk1"/>
                </a:solidFill>
                <a:latin typeface="Albert Sans"/>
              </a:rPr>
              <a:t>People _____________________ the monument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  <a:latin typeface="Albert Sans"/>
              </a:rPr>
              <a:t>for years because it had great value.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FF0000"/>
                </a:solidFill>
                <a:latin typeface="Albert Sans"/>
              </a:rPr>
              <a:t>	2. </a:t>
            </a:r>
            <a:r>
              <a:rPr lang="en-US" sz="2500" dirty="0">
                <a:solidFill>
                  <a:schemeClr val="dk1"/>
                </a:solidFill>
                <a:latin typeface="Albert Sans"/>
              </a:rPr>
              <a:t>When I finished school, my family </a:t>
            </a:r>
            <a:r>
              <a:rPr lang="en-US" sz="2500" dirty="0">
                <a:solidFill>
                  <a:schemeClr val="dk1"/>
                </a:solidFill>
                <a:latin typeface="Albert Sans"/>
                <a:sym typeface="+mn-ea"/>
              </a:rPr>
              <a:t> _____________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dk1"/>
                </a:solidFill>
                <a:latin typeface="Albert Sans"/>
                <a:sym typeface="+mn-ea"/>
              </a:rPr>
              <a:t>	</a:t>
            </a:r>
            <a:r>
              <a:rPr lang="en-US" sz="2500" dirty="0">
                <a:solidFill>
                  <a:schemeClr val="dk1"/>
                </a:solidFill>
                <a:latin typeface="Albert Sans"/>
              </a:rPr>
              <a:t>in the countryside.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FF0000"/>
                </a:solidFill>
                <a:latin typeface="Albert Sans"/>
              </a:rPr>
              <a:t>	3. </a:t>
            </a:r>
            <a:r>
              <a:rPr lang="en-US" sz="2500" dirty="0">
                <a:solidFill>
                  <a:schemeClr val="dk1"/>
                </a:solidFill>
                <a:latin typeface="Albert Sans"/>
              </a:rPr>
              <a:t>People</a:t>
            </a:r>
            <a:r>
              <a:rPr lang="en-US" sz="2500" dirty="0">
                <a:solidFill>
                  <a:schemeClr val="dk1"/>
                </a:solidFill>
                <a:latin typeface="Albert Sans"/>
                <a:sym typeface="+mn-ea"/>
              </a:rPr>
              <a:t> _____________________ </a:t>
            </a:r>
            <a:r>
              <a:rPr lang="en-US" sz="2500" dirty="0">
                <a:solidFill>
                  <a:schemeClr val="dk1"/>
                </a:solidFill>
                <a:latin typeface="Albert Sans"/>
              </a:rPr>
              <a:t>the Taj Mahal – a World Heritage Site while Shah Jahan was emperor.</a:t>
            </a:r>
          </a:p>
          <a:p>
            <a:pPr>
              <a:lnSpc>
                <a:spcPct val="150000"/>
              </a:lnSpc>
            </a:pPr>
            <a:endParaRPr lang="en-US" sz="2500" dirty="0">
              <a:solidFill>
                <a:schemeClr val="dk1"/>
              </a:solidFill>
              <a:latin typeface="Albert Sans"/>
            </a:endParaRPr>
          </a:p>
          <a:p>
            <a:pPr>
              <a:lnSpc>
                <a:spcPct val="150000"/>
              </a:lnSpc>
            </a:pPr>
            <a:endParaRPr lang="en-US" sz="2500" dirty="0"/>
          </a:p>
        </p:txBody>
      </p:sp>
      <p:sp>
        <p:nvSpPr>
          <p:cNvPr id="2" name="Google Shape;1592;p36">
            <a:extLst>
              <a:ext uri="{FF2B5EF4-FFF2-40B4-BE49-F238E27FC236}">
                <a16:creationId xmlns:a16="http://schemas.microsoft.com/office/drawing/2014/main" id="{5B2C9B93-7708-F2CE-D894-5E12ED33104B}"/>
              </a:ext>
            </a:extLst>
          </p:cNvPr>
          <p:cNvSpPr txBox="1"/>
          <p:nvPr/>
        </p:nvSpPr>
        <p:spPr>
          <a:xfrm>
            <a:off x="2675069" y="821074"/>
            <a:ext cx="1396940" cy="3895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preserve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3" name="Google Shape;1593;p36">
            <a:extLst>
              <a:ext uri="{FF2B5EF4-FFF2-40B4-BE49-F238E27FC236}">
                <a16:creationId xmlns:a16="http://schemas.microsoft.com/office/drawing/2014/main" id="{D78CA99B-FDB5-31E8-4C04-DA7EEAE75DDE}"/>
              </a:ext>
            </a:extLst>
          </p:cNvPr>
          <p:cNvSpPr txBox="1"/>
          <p:nvPr/>
        </p:nvSpPr>
        <p:spPr>
          <a:xfrm>
            <a:off x="6840260" y="821635"/>
            <a:ext cx="1005209" cy="38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work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4" name="Google Shape;1593;p36">
            <a:extLst>
              <a:ext uri="{FF2B5EF4-FFF2-40B4-BE49-F238E27FC236}">
                <a16:creationId xmlns:a16="http://schemas.microsoft.com/office/drawing/2014/main" id="{C1A4FF93-CB07-BAB7-BFDE-F95F2EFAAD52}"/>
              </a:ext>
            </a:extLst>
          </p:cNvPr>
          <p:cNvSpPr txBox="1"/>
          <p:nvPr/>
        </p:nvSpPr>
        <p:spPr>
          <a:xfrm>
            <a:off x="5612266" y="821775"/>
            <a:ext cx="1005209" cy="38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build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8" name="Text Box 30">
            <a:extLst>
              <a:ext uri="{FF2B5EF4-FFF2-40B4-BE49-F238E27FC236}">
                <a16:creationId xmlns:a16="http://schemas.microsoft.com/office/drawing/2014/main" id="{45B577AC-3A3B-4A1B-E0F3-BB3C74CE2F43}"/>
              </a:ext>
            </a:extLst>
          </p:cNvPr>
          <p:cNvSpPr txBox="1"/>
          <p:nvPr/>
        </p:nvSpPr>
        <p:spPr>
          <a:xfrm>
            <a:off x="2767401" y="1579707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were preserving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81B1E194-B4E6-941E-30A7-503B8EB30068}"/>
              </a:ext>
            </a:extLst>
          </p:cNvPr>
          <p:cNvSpPr txBox="1"/>
          <p:nvPr/>
        </p:nvSpPr>
        <p:spPr>
          <a:xfrm>
            <a:off x="6576349" y="271479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was living</a:t>
            </a:r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4207A4D8-0821-777E-E9E4-B86F69B91102}"/>
              </a:ext>
            </a:extLst>
          </p:cNvPr>
          <p:cNvSpPr txBox="1"/>
          <p:nvPr/>
        </p:nvSpPr>
        <p:spPr>
          <a:xfrm>
            <a:off x="2975239" y="3848042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were building</a:t>
            </a:r>
          </a:p>
        </p:txBody>
      </p:sp>
    </p:spTree>
    <p:extLst>
      <p:ext uri="{BB962C8B-B14F-4D97-AF65-F5344CB8AC3E}">
        <p14:creationId xmlns:p14="http://schemas.microsoft.com/office/powerpoint/2010/main" val="35975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513FE32-235C-4608-E9A7-EE4471B972AA}"/>
              </a:ext>
            </a:extLst>
          </p:cNvPr>
          <p:cNvSpPr/>
          <p:nvPr/>
        </p:nvSpPr>
        <p:spPr>
          <a:xfrm>
            <a:off x="781079" y="2526994"/>
            <a:ext cx="867611" cy="5534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AD3DCC9-4CAA-1FFB-01CA-54C7199234D5}"/>
              </a:ext>
            </a:extLst>
          </p:cNvPr>
          <p:cNvSpPr/>
          <p:nvPr/>
        </p:nvSpPr>
        <p:spPr>
          <a:xfrm>
            <a:off x="6530462" y="3246903"/>
            <a:ext cx="867611" cy="5534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88107C-1F1B-D1AA-684D-5CF52DB3E9F2}"/>
              </a:ext>
            </a:extLst>
          </p:cNvPr>
          <p:cNvSpPr/>
          <p:nvPr/>
        </p:nvSpPr>
        <p:spPr>
          <a:xfrm>
            <a:off x="5749864" y="1713988"/>
            <a:ext cx="2895372" cy="5534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3A22AB6-C7DB-4189-E1B7-876BF03A670B}"/>
              </a:ext>
            </a:extLst>
          </p:cNvPr>
          <p:cNvSpPr/>
          <p:nvPr/>
        </p:nvSpPr>
        <p:spPr>
          <a:xfrm>
            <a:off x="4324876" y="3246902"/>
            <a:ext cx="2191731" cy="5534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90" name="Google Shape;1590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4275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43). Complete the sentences, using the past continuous forms of the given verbs.</a:t>
            </a:r>
            <a:endParaRPr sz="2000" dirty="0"/>
          </a:p>
        </p:txBody>
      </p:sp>
      <p:sp>
        <p:nvSpPr>
          <p:cNvPr id="1592" name="Google Shape;1592;p36"/>
          <p:cNvSpPr txBox="1"/>
          <p:nvPr/>
        </p:nvSpPr>
        <p:spPr>
          <a:xfrm>
            <a:off x="1447075" y="821494"/>
            <a:ext cx="1005209" cy="3895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live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593" name="Google Shape;1593;p36"/>
          <p:cNvSpPr txBox="1"/>
          <p:nvPr/>
        </p:nvSpPr>
        <p:spPr>
          <a:xfrm>
            <a:off x="4304820" y="821915"/>
            <a:ext cx="1005209" cy="38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make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2" name="Google Shape;1592;p36">
            <a:extLst>
              <a:ext uri="{FF2B5EF4-FFF2-40B4-BE49-F238E27FC236}">
                <a16:creationId xmlns:a16="http://schemas.microsoft.com/office/drawing/2014/main" id="{5B2C9B93-7708-F2CE-D894-5E12ED33104B}"/>
              </a:ext>
            </a:extLst>
          </p:cNvPr>
          <p:cNvSpPr txBox="1"/>
          <p:nvPr/>
        </p:nvSpPr>
        <p:spPr>
          <a:xfrm>
            <a:off x="2675069" y="821074"/>
            <a:ext cx="1396940" cy="3895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preserve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3" name="Google Shape;1593;p36">
            <a:extLst>
              <a:ext uri="{FF2B5EF4-FFF2-40B4-BE49-F238E27FC236}">
                <a16:creationId xmlns:a16="http://schemas.microsoft.com/office/drawing/2014/main" id="{D78CA99B-FDB5-31E8-4C04-DA7EEAE75DDE}"/>
              </a:ext>
            </a:extLst>
          </p:cNvPr>
          <p:cNvSpPr txBox="1"/>
          <p:nvPr/>
        </p:nvSpPr>
        <p:spPr>
          <a:xfrm>
            <a:off x="6840260" y="821635"/>
            <a:ext cx="1005209" cy="38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work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4" name="Google Shape;1593;p36">
            <a:extLst>
              <a:ext uri="{FF2B5EF4-FFF2-40B4-BE49-F238E27FC236}">
                <a16:creationId xmlns:a16="http://schemas.microsoft.com/office/drawing/2014/main" id="{C1A4FF93-CB07-BAB7-BFDE-F95F2EFAAD52}"/>
              </a:ext>
            </a:extLst>
          </p:cNvPr>
          <p:cNvSpPr txBox="1"/>
          <p:nvPr/>
        </p:nvSpPr>
        <p:spPr>
          <a:xfrm>
            <a:off x="5612266" y="821775"/>
            <a:ext cx="1005209" cy="389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build</a:t>
            </a:r>
            <a:endParaRPr sz="2300" dirty="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" name="Google Shape;1595;p36">
            <a:extLst>
              <a:ext uri="{FF2B5EF4-FFF2-40B4-BE49-F238E27FC236}">
                <a16:creationId xmlns:a16="http://schemas.microsoft.com/office/drawing/2014/main" id="{B14A152D-BC35-CAF9-8A89-473D3BCF66F4}"/>
              </a:ext>
            </a:extLst>
          </p:cNvPr>
          <p:cNvSpPr txBox="1"/>
          <p:nvPr/>
        </p:nvSpPr>
        <p:spPr>
          <a:xfrm>
            <a:off x="734291" y="1459029"/>
            <a:ext cx="8188035" cy="332078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rgbClr val="FF0000"/>
                </a:solidFill>
                <a:latin typeface="Albert Sans"/>
              </a:rPr>
              <a:t>4. </a:t>
            </a:r>
            <a:r>
              <a:rPr lang="en-US" sz="2500" dirty="0">
                <a:solidFill>
                  <a:schemeClr val="dk1"/>
                </a:solidFill>
                <a:latin typeface="Albert Sans"/>
              </a:rPr>
              <a:t>“______ you still _____________ on the coffee farm when the war broke out, Grandpa?”</a:t>
            </a:r>
          </a:p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rgbClr val="FF0000"/>
                </a:solidFill>
                <a:latin typeface="Albert Sans"/>
              </a:rPr>
              <a:t>5. </a:t>
            </a:r>
            <a:r>
              <a:rPr lang="en-US" sz="2500" dirty="0">
                <a:solidFill>
                  <a:schemeClr val="dk1"/>
                </a:solidFill>
                <a:latin typeface="Albert Sans"/>
              </a:rPr>
              <a:t>I __________________ a presentation when the microphone stopped working.</a:t>
            </a:r>
          </a:p>
        </p:txBody>
      </p:sp>
      <p:sp>
        <p:nvSpPr>
          <p:cNvPr id="8" name="Text Box 30">
            <a:extLst>
              <a:ext uri="{FF2B5EF4-FFF2-40B4-BE49-F238E27FC236}">
                <a16:creationId xmlns:a16="http://schemas.microsoft.com/office/drawing/2014/main" id="{C68E5406-48ED-90C7-FD1D-08BA53409152}"/>
              </a:ext>
            </a:extLst>
          </p:cNvPr>
          <p:cNvSpPr txBox="1"/>
          <p:nvPr/>
        </p:nvSpPr>
        <p:spPr>
          <a:xfrm>
            <a:off x="1332865" y="1741701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Were 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85DFEF1B-04D0-316C-4653-FAE047709D7E}"/>
              </a:ext>
            </a:extLst>
          </p:cNvPr>
          <p:cNvSpPr txBox="1"/>
          <p:nvPr/>
        </p:nvSpPr>
        <p:spPr>
          <a:xfrm>
            <a:off x="1949679" y="3260758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was making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AE08A7E0-33C9-EF1D-A1C3-3D1A3DD260A1}"/>
              </a:ext>
            </a:extLst>
          </p:cNvPr>
          <p:cNvSpPr txBox="1"/>
          <p:nvPr/>
        </p:nvSpPr>
        <p:spPr>
          <a:xfrm>
            <a:off x="4072009" y="174170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working</a:t>
            </a:r>
          </a:p>
        </p:txBody>
      </p:sp>
    </p:spTree>
    <p:extLst>
      <p:ext uri="{BB962C8B-B14F-4D97-AF65-F5344CB8AC3E}">
        <p14:creationId xmlns:p14="http://schemas.microsoft.com/office/powerpoint/2010/main" val="2741813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The Past and the Present - 2nd Grade by Slidesgo">
  <a:themeElements>
    <a:clrScheme name="Simple Light">
      <a:dk1>
        <a:srgbClr val="0C3446"/>
      </a:dk1>
      <a:lt1>
        <a:srgbClr val="F8F8F8"/>
      </a:lt1>
      <a:dk2>
        <a:srgbClr val="FFC47D"/>
      </a:dk2>
      <a:lt2>
        <a:srgbClr val="FF991E"/>
      </a:lt2>
      <a:accent1>
        <a:srgbClr val="A6C0BC"/>
      </a:accent1>
      <a:accent2>
        <a:srgbClr val="1B565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C34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1176</Words>
  <Application>Microsoft Office PowerPoint</Application>
  <PresentationFormat>On-screen Show (16:9)</PresentationFormat>
  <Paragraphs>139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Hammersmith One</vt:lpstr>
      <vt:lpstr>Calibri</vt:lpstr>
      <vt:lpstr>Albert Sans SemiBold</vt:lpstr>
      <vt:lpstr>Darker Grotesque SemiBold</vt:lpstr>
      <vt:lpstr>Albert Sans</vt:lpstr>
      <vt:lpstr>Arial</vt:lpstr>
      <vt:lpstr>Bebas Neue</vt:lpstr>
      <vt:lpstr>Quicksand</vt:lpstr>
      <vt:lpstr>The Past and the Present - 2nd Grade by Slidesgo</vt:lpstr>
      <vt:lpstr>Unit 4: Remembering the past</vt:lpstr>
      <vt:lpstr>What will we learn of this lesson?</vt:lpstr>
      <vt:lpstr>Past continuous</vt:lpstr>
      <vt:lpstr>Past continuous</vt:lpstr>
      <vt:lpstr>Ex 1 (p 43). Put the verbs in brackets in the past continuous. </vt:lpstr>
      <vt:lpstr>Ex 1 (p 43). Put the verbs in brackets in the past continuous. </vt:lpstr>
      <vt:lpstr>Ex 2 (p 43). Complete the sentences, using the past continuous forms of the given verbs.</vt:lpstr>
      <vt:lpstr>Ex 2 (p 43). Complete the sentences, using the past continuous forms of the given verbs.</vt:lpstr>
      <vt:lpstr>Ex 2 (p 43). Complete the sentences, using the past continuous forms of the given verbs.</vt:lpstr>
      <vt:lpstr>WISH + PAST SIMPLE</vt:lpstr>
      <vt:lpstr>When do we use “wish + past simple”?</vt:lpstr>
      <vt:lpstr>We use wish + past form verb when:  </vt:lpstr>
      <vt:lpstr>Structure</vt:lpstr>
      <vt:lpstr>Ex 3 (p 43). Put the verbs in brackets in the correct forms. </vt:lpstr>
      <vt:lpstr>Ex 4 (p 43). Read the passage and write down five things that Jenny might wish for. Look at the example.</vt:lpstr>
      <vt:lpstr>Ex 4 (p 43). Read the passage and write down five things that Jenny might wish for. Look at the example.</vt:lpstr>
      <vt:lpstr>Ex 4 (p 43). Read the passage and write down five things that Jenny might wish for. Look at the example.</vt:lpstr>
      <vt:lpstr>PowerPoint Presentation</vt:lpstr>
      <vt:lpstr>RECAP: True or false?</vt:lpstr>
      <vt:lpstr>RECAP: True or false?</vt:lpstr>
      <vt:lpstr>RECAP: True or false?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Remembering the past</dc:title>
  <dc:creator>ADMIN</dc:creator>
  <cp:lastModifiedBy>This MC</cp:lastModifiedBy>
  <cp:revision>18</cp:revision>
  <dcterms:modified xsi:type="dcterms:W3CDTF">2024-11-05T07:50:26Z</dcterms:modified>
</cp:coreProperties>
</file>