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9"/>
  </p:notesMasterIdLst>
  <p:sldIdLst>
    <p:sldId id="256" r:id="rId2"/>
    <p:sldId id="257" r:id="rId3"/>
    <p:sldId id="260" r:id="rId4"/>
    <p:sldId id="267" r:id="rId5"/>
    <p:sldId id="262" r:id="rId6"/>
    <p:sldId id="261" r:id="rId7"/>
    <p:sldId id="259" r:id="rId8"/>
    <p:sldId id="258" r:id="rId9"/>
    <p:sldId id="263" r:id="rId10"/>
    <p:sldId id="284" r:id="rId11"/>
    <p:sldId id="268" r:id="rId12"/>
    <p:sldId id="269" r:id="rId13"/>
    <p:sldId id="285" r:id="rId14"/>
    <p:sldId id="274" r:id="rId15"/>
    <p:sldId id="286" r:id="rId16"/>
    <p:sldId id="271" r:id="rId17"/>
    <p:sldId id="287" r:id="rId18"/>
    <p:sldId id="272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73" r:id="rId27"/>
    <p:sldId id="295" r:id="rId28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  <p:embeddedFont>
      <p:font typeface="Signika" panose="020B0604020202020204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318">
          <p15:clr>
            <a:srgbClr val="9AA0A6"/>
          </p15:clr>
        </p15:guide>
        <p15:guide id="3" orient="horz" pos="678">
          <p15:clr>
            <a:srgbClr val="9AA0A6"/>
          </p15:clr>
        </p15:guide>
        <p15:guide id="4" orient="horz" pos="3096">
          <p15:clr>
            <a:srgbClr val="9AA0A6"/>
          </p15:clr>
        </p15:guide>
        <p15:guide id="5" orient="horz" pos="1201">
          <p15:clr>
            <a:srgbClr val="9AA0A6"/>
          </p15:clr>
        </p15:guide>
        <p15:guide id="6" pos="1512">
          <p15:clr>
            <a:srgbClr val="9AA0A6"/>
          </p15:clr>
        </p15:guide>
        <p15:guide id="7" pos="2592">
          <p15:clr>
            <a:srgbClr val="9AA0A6"/>
          </p15:clr>
        </p15:guide>
        <p15:guide id="8" pos="3672">
          <p15:clr>
            <a:srgbClr val="9AA0A6"/>
          </p15:clr>
        </p15:guide>
        <p15:guide id="9" orient="horz" pos="59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92B04C-250B-464A-A46F-22A41ADFF0F5}">
  <a:tblStyle styleId="{0092B04C-250B-464A-A46F-22A41ADFF0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426"/>
      </p:cViewPr>
      <p:guideLst>
        <p:guide pos="2880"/>
        <p:guide orient="horz" pos="318"/>
        <p:guide orient="horz" pos="678"/>
        <p:guide orient="horz" pos="3096"/>
        <p:guide orient="horz" pos="1201"/>
        <p:guide pos="1512"/>
        <p:guide pos="2592"/>
        <p:guide pos="3672"/>
        <p:guide orient="horz" pos="5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Google Shape;214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0" name="Google Shape;215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61702a63a9_0_10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3" name="Google Shape;2573;g61702a63a9_0_10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9" name="Google Shape;2599;g61702a63a9_0_1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0" name="Google Shape;2600;g61702a63a9_0_1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3" name="Google Shape;2733;g61702a63a9_0_1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4" name="Google Shape;2734;g61702a63a9_0_1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g61702a63a9_0_1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3" name="Google Shape;2683;g61702a63a9_0_1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61702a63a9_0_1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0" name="Google Shape;2700;g61702a63a9_0_1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5" name="Google Shape;2715;g61702a63a9_0_1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6" name="Google Shape;2716;g61702a63a9_0_1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6175f4621e_0_2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6175f4621e_0_2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6152cbe9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6152cbe9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" name="Google Shape;2519;g61702a63a9_0_9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0" name="Google Shape;2520;g61702a63a9_0_9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g61702a63a9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8" name="Google Shape;2358;g61702a63a9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Google Shape;2236;g61702a63a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7" name="Google Shape;2237;g61702a63a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g614f443fcc_0_1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3" name="Google Shape;2213;g614f443fcc_0_1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g614f443fcc_0_1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6" name="Google Shape;2196;g614f443fcc_0_1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Google Shape;2363;g61702a63a9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4" name="Google Shape;2364;g61702a63a9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805079" y="744575"/>
            <a:ext cx="40272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050300" y="2834125"/>
            <a:ext cx="3782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8775" y="4439450"/>
            <a:ext cx="3705300" cy="70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686525" y="4762475"/>
            <a:ext cx="247500" cy="381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3991395" y="4762484"/>
            <a:ext cx="1021375" cy="336206"/>
            <a:chOff x="2235050" y="548425"/>
            <a:chExt cx="307875" cy="101325"/>
          </a:xfrm>
        </p:grpSpPr>
        <p:sp>
          <p:nvSpPr>
            <p:cNvPr id="14" name="Google Shape;14;p2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2"/>
          <p:cNvSpPr/>
          <p:nvPr/>
        </p:nvSpPr>
        <p:spPr>
          <a:xfrm>
            <a:off x="8122600" y="4115459"/>
            <a:ext cx="1021388" cy="1028005"/>
          </a:xfrm>
          <a:custGeom>
            <a:avLst/>
            <a:gdLst/>
            <a:ahLst/>
            <a:cxnLst/>
            <a:rect l="l" t="t" r="r" b="b"/>
            <a:pathLst>
              <a:path w="25162" h="25325" extrusionOk="0">
                <a:moveTo>
                  <a:pt x="24829" y="0"/>
                </a:moveTo>
                <a:cubicBezTo>
                  <a:pt x="11116" y="0"/>
                  <a:pt x="1" y="11116"/>
                  <a:pt x="1" y="24828"/>
                </a:cubicBezTo>
                <a:cubicBezTo>
                  <a:pt x="1" y="24995"/>
                  <a:pt x="10" y="25159"/>
                  <a:pt x="14" y="25325"/>
                </a:cubicBezTo>
                <a:lnTo>
                  <a:pt x="25162" y="25325"/>
                </a:lnTo>
                <a:lnTo>
                  <a:pt x="25162" y="8"/>
                </a:lnTo>
                <a:cubicBezTo>
                  <a:pt x="25050" y="6"/>
                  <a:pt x="24940" y="0"/>
                  <a:pt x="2482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329825" y="3391663"/>
            <a:ext cx="2475709" cy="2475596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6641550" y="3626725"/>
            <a:ext cx="1317236" cy="1028024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SECTION_HEADER_2_3">
    <p:bg>
      <p:bgPr>
        <a:solidFill>
          <a:schemeClr val="accent1"/>
        </a:solidFill>
        <a:effectLst/>
      </p:bgPr>
    </p:bg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13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0" name="Google Shape;1140;p13"/>
          <p:cNvSpPr/>
          <p:nvPr/>
        </p:nvSpPr>
        <p:spPr>
          <a:xfrm>
            <a:off x="8564602" y="3165003"/>
            <a:ext cx="2503725" cy="224146"/>
          </a:xfrm>
          <a:custGeom>
            <a:avLst/>
            <a:gdLst/>
            <a:ahLst/>
            <a:cxnLst/>
            <a:rect l="l" t="t" r="r" b="b"/>
            <a:pathLst>
              <a:path w="26864" h="2405" extrusionOk="0">
                <a:moveTo>
                  <a:pt x="0" y="1"/>
                </a:moveTo>
                <a:lnTo>
                  <a:pt x="0" y="2405"/>
                </a:lnTo>
                <a:lnTo>
                  <a:pt x="26864" y="2405"/>
                </a:lnTo>
                <a:lnTo>
                  <a:pt x="2686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1" name="Google Shape;1141;p13"/>
          <p:cNvGrpSpPr/>
          <p:nvPr/>
        </p:nvGrpSpPr>
        <p:grpSpPr>
          <a:xfrm>
            <a:off x="7836442" y="690409"/>
            <a:ext cx="1675084" cy="672438"/>
            <a:chOff x="2171300" y="4383950"/>
            <a:chExt cx="449325" cy="180375"/>
          </a:xfrm>
        </p:grpSpPr>
        <p:sp>
          <p:nvSpPr>
            <p:cNvPr id="1142" name="Google Shape;1142;p13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3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3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6" name="Google Shape;1146;p13"/>
          <p:cNvSpPr/>
          <p:nvPr/>
        </p:nvSpPr>
        <p:spPr>
          <a:xfrm>
            <a:off x="7801075" y="4281207"/>
            <a:ext cx="1342919" cy="862286"/>
          </a:xfrm>
          <a:custGeom>
            <a:avLst/>
            <a:gdLst/>
            <a:ahLst/>
            <a:cxnLst/>
            <a:rect l="l" t="t" r="r" b="b"/>
            <a:pathLst>
              <a:path w="14409" h="9252" extrusionOk="0">
                <a:moveTo>
                  <a:pt x="14409" y="1"/>
                </a:moveTo>
                <a:lnTo>
                  <a:pt x="1" y="4767"/>
                </a:lnTo>
                <a:lnTo>
                  <a:pt x="1484" y="9252"/>
                </a:lnTo>
                <a:lnTo>
                  <a:pt x="4007" y="9252"/>
                </a:lnTo>
                <a:lnTo>
                  <a:pt x="3125" y="6584"/>
                </a:lnTo>
                <a:lnTo>
                  <a:pt x="14409" y="2850"/>
                </a:lnTo>
                <a:lnTo>
                  <a:pt x="144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13"/>
          <p:cNvSpPr/>
          <p:nvPr/>
        </p:nvSpPr>
        <p:spPr>
          <a:xfrm>
            <a:off x="8055257" y="2228507"/>
            <a:ext cx="601625" cy="494863"/>
          </a:xfrm>
          <a:custGeom>
            <a:avLst/>
            <a:gdLst/>
            <a:ahLst/>
            <a:cxnLst/>
            <a:rect l="l" t="t" r="r" b="b"/>
            <a:pathLst>
              <a:path w="5962" h="4904" extrusionOk="0">
                <a:moveTo>
                  <a:pt x="1892" y="1"/>
                </a:moveTo>
                <a:lnTo>
                  <a:pt x="0" y="750"/>
                </a:lnTo>
                <a:lnTo>
                  <a:pt x="4070" y="4903"/>
                </a:lnTo>
                <a:lnTo>
                  <a:pt x="5961" y="4153"/>
                </a:lnTo>
                <a:lnTo>
                  <a:pt x="1892" y="1"/>
                </a:lnTo>
                <a:close/>
              </a:path>
            </a:pathLst>
          </a:custGeom>
          <a:solidFill>
            <a:srgbClr val="B67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3"/>
          <p:cNvSpPr/>
          <p:nvPr/>
        </p:nvSpPr>
        <p:spPr>
          <a:xfrm>
            <a:off x="8055257" y="1804483"/>
            <a:ext cx="486285" cy="499706"/>
          </a:xfrm>
          <a:custGeom>
            <a:avLst/>
            <a:gdLst/>
            <a:ahLst/>
            <a:cxnLst/>
            <a:rect l="l" t="t" r="r" b="b"/>
            <a:pathLst>
              <a:path w="4819" h="4952" extrusionOk="0">
                <a:moveTo>
                  <a:pt x="4819" y="0"/>
                </a:moveTo>
                <a:lnTo>
                  <a:pt x="2928" y="750"/>
                </a:lnTo>
                <a:lnTo>
                  <a:pt x="0" y="4952"/>
                </a:lnTo>
                <a:lnTo>
                  <a:pt x="1892" y="4203"/>
                </a:lnTo>
                <a:lnTo>
                  <a:pt x="4819" y="0"/>
                </a:lnTo>
                <a:close/>
              </a:path>
            </a:pathLst>
          </a:custGeom>
          <a:solidFill>
            <a:srgbClr val="905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13"/>
          <p:cNvSpPr/>
          <p:nvPr/>
        </p:nvSpPr>
        <p:spPr>
          <a:xfrm>
            <a:off x="8246078" y="1804483"/>
            <a:ext cx="706269" cy="843103"/>
          </a:xfrm>
          <a:custGeom>
            <a:avLst/>
            <a:gdLst/>
            <a:ahLst/>
            <a:cxnLst/>
            <a:rect l="l" t="t" r="r" b="b"/>
            <a:pathLst>
              <a:path w="6999" h="8355" extrusionOk="0">
                <a:moveTo>
                  <a:pt x="2928" y="0"/>
                </a:moveTo>
                <a:lnTo>
                  <a:pt x="1" y="4203"/>
                </a:lnTo>
                <a:lnTo>
                  <a:pt x="4070" y="8355"/>
                </a:lnTo>
                <a:lnTo>
                  <a:pt x="6999" y="4152"/>
                </a:lnTo>
                <a:lnTo>
                  <a:pt x="2928" y="0"/>
                </a:lnTo>
                <a:close/>
              </a:path>
            </a:pathLst>
          </a:cu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13"/>
          <p:cNvSpPr/>
          <p:nvPr/>
        </p:nvSpPr>
        <p:spPr>
          <a:xfrm>
            <a:off x="8615303" y="3691400"/>
            <a:ext cx="185748" cy="178758"/>
          </a:xfrm>
          <a:custGeom>
            <a:avLst/>
            <a:gdLst/>
            <a:ahLst/>
            <a:cxnLst/>
            <a:rect l="l" t="t" r="r" b="b"/>
            <a:pathLst>
              <a:path w="1993" h="1918" extrusionOk="0">
                <a:moveTo>
                  <a:pt x="1034" y="480"/>
                </a:moveTo>
                <a:cubicBezTo>
                  <a:pt x="1298" y="480"/>
                  <a:pt x="1512" y="695"/>
                  <a:pt x="1513" y="959"/>
                </a:cubicBezTo>
                <a:cubicBezTo>
                  <a:pt x="1513" y="1153"/>
                  <a:pt x="1395" y="1328"/>
                  <a:pt x="1217" y="1401"/>
                </a:cubicBezTo>
                <a:cubicBezTo>
                  <a:pt x="1158" y="1426"/>
                  <a:pt x="1095" y="1438"/>
                  <a:pt x="1033" y="1438"/>
                </a:cubicBezTo>
                <a:cubicBezTo>
                  <a:pt x="909" y="1438"/>
                  <a:pt x="787" y="1389"/>
                  <a:pt x="695" y="1297"/>
                </a:cubicBezTo>
                <a:cubicBezTo>
                  <a:pt x="558" y="1161"/>
                  <a:pt x="517" y="955"/>
                  <a:pt x="591" y="775"/>
                </a:cubicBezTo>
                <a:cubicBezTo>
                  <a:pt x="666" y="597"/>
                  <a:pt x="840" y="480"/>
                  <a:pt x="1034" y="480"/>
                </a:cubicBezTo>
                <a:close/>
                <a:moveTo>
                  <a:pt x="1034" y="1"/>
                </a:moveTo>
                <a:cubicBezTo>
                  <a:pt x="785" y="1"/>
                  <a:pt x="540" y="98"/>
                  <a:pt x="356" y="281"/>
                </a:cubicBezTo>
                <a:cubicBezTo>
                  <a:pt x="82" y="555"/>
                  <a:pt x="0" y="967"/>
                  <a:pt x="148" y="1325"/>
                </a:cubicBezTo>
                <a:cubicBezTo>
                  <a:pt x="296" y="1683"/>
                  <a:pt x="646" y="1917"/>
                  <a:pt x="1034" y="1917"/>
                </a:cubicBezTo>
                <a:cubicBezTo>
                  <a:pt x="1562" y="1916"/>
                  <a:pt x="1991" y="1487"/>
                  <a:pt x="1992" y="959"/>
                </a:cubicBezTo>
                <a:cubicBezTo>
                  <a:pt x="1992" y="571"/>
                  <a:pt x="1758" y="222"/>
                  <a:pt x="1400" y="74"/>
                </a:cubicBezTo>
                <a:cubicBezTo>
                  <a:pt x="1282" y="25"/>
                  <a:pt x="1157" y="1"/>
                  <a:pt x="10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13"/>
          <p:cNvSpPr/>
          <p:nvPr/>
        </p:nvSpPr>
        <p:spPr>
          <a:xfrm>
            <a:off x="8445678" y="3551878"/>
            <a:ext cx="345958" cy="72696"/>
          </a:xfrm>
          <a:custGeom>
            <a:avLst/>
            <a:gdLst/>
            <a:ahLst/>
            <a:cxnLst/>
            <a:rect l="l" t="t" r="r" b="b"/>
            <a:pathLst>
              <a:path w="3712" h="780" extrusionOk="0">
                <a:moveTo>
                  <a:pt x="0" y="1"/>
                </a:moveTo>
                <a:lnTo>
                  <a:pt x="0" y="779"/>
                </a:lnTo>
                <a:lnTo>
                  <a:pt x="3712" y="779"/>
                </a:lnTo>
                <a:lnTo>
                  <a:pt x="371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13"/>
          <p:cNvSpPr/>
          <p:nvPr/>
        </p:nvSpPr>
        <p:spPr>
          <a:xfrm>
            <a:off x="8707013" y="1516469"/>
            <a:ext cx="164684" cy="1037130"/>
          </a:xfrm>
          <a:custGeom>
            <a:avLst/>
            <a:gdLst/>
            <a:ahLst/>
            <a:cxnLst/>
            <a:rect l="l" t="t" r="r" b="b"/>
            <a:pathLst>
              <a:path w="1767" h="11128" extrusionOk="0">
                <a:moveTo>
                  <a:pt x="1265" y="0"/>
                </a:moveTo>
                <a:lnTo>
                  <a:pt x="0" y="1364"/>
                </a:lnTo>
                <a:lnTo>
                  <a:pt x="1114" y="2565"/>
                </a:lnTo>
                <a:lnTo>
                  <a:pt x="0" y="3764"/>
                </a:lnTo>
                <a:lnTo>
                  <a:pt x="1114" y="4965"/>
                </a:lnTo>
                <a:lnTo>
                  <a:pt x="0" y="6165"/>
                </a:lnTo>
                <a:lnTo>
                  <a:pt x="1114" y="7364"/>
                </a:lnTo>
                <a:lnTo>
                  <a:pt x="0" y="8565"/>
                </a:lnTo>
                <a:lnTo>
                  <a:pt x="1114" y="9765"/>
                </a:lnTo>
                <a:lnTo>
                  <a:pt x="150" y="10801"/>
                </a:lnTo>
                <a:lnTo>
                  <a:pt x="501" y="11127"/>
                </a:lnTo>
                <a:lnTo>
                  <a:pt x="1767" y="9765"/>
                </a:lnTo>
                <a:lnTo>
                  <a:pt x="653" y="8565"/>
                </a:lnTo>
                <a:lnTo>
                  <a:pt x="1767" y="7364"/>
                </a:lnTo>
                <a:lnTo>
                  <a:pt x="653" y="6165"/>
                </a:lnTo>
                <a:lnTo>
                  <a:pt x="1767" y="4965"/>
                </a:lnTo>
                <a:lnTo>
                  <a:pt x="653" y="3764"/>
                </a:lnTo>
                <a:lnTo>
                  <a:pt x="1767" y="2565"/>
                </a:lnTo>
                <a:lnTo>
                  <a:pt x="653" y="1364"/>
                </a:lnTo>
                <a:lnTo>
                  <a:pt x="1616" y="326"/>
                </a:lnTo>
                <a:lnTo>
                  <a:pt x="126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3" name="Google Shape;1153;p13"/>
          <p:cNvGrpSpPr/>
          <p:nvPr/>
        </p:nvGrpSpPr>
        <p:grpSpPr>
          <a:xfrm>
            <a:off x="7836442" y="-135666"/>
            <a:ext cx="1675084" cy="672438"/>
            <a:chOff x="2171300" y="4383950"/>
            <a:chExt cx="449325" cy="180375"/>
          </a:xfrm>
        </p:grpSpPr>
        <p:sp>
          <p:nvSpPr>
            <p:cNvPr id="1154" name="Google Shape;1154;p13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3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3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3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8" name="Google Shape;1158;p13"/>
          <p:cNvSpPr/>
          <p:nvPr/>
        </p:nvSpPr>
        <p:spPr>
          <a:xfrm>
            <a:off x="144194" y="3877119"/>
            <a:ext cx="1313041" cy="890934"/>
          </a:xfrm>
          <a:custGeom>
            <a:avLst/>
            <a:gdLst/>
            <a:ahLst/>
            <a:cxnLst/>
            <a:rect l="l" t="t" r="r" b="b"/>
            <a:pathLst>
              <a:path w="13012" h="8829" extrusionOk="0">
                <a:moveTo>
                  <a:pt x="11688" y="1"/>
                </a:moveTo>
                <a:cubicBezTo>
                  <a:pt x="11544" y="1"/>
                  <a:pt x="11397" y="27"/>
                  <a:pt x="11256" y="82"/>
                </a:cubicBezTo>
                <a:lnTo>
                  <a:pt x="11247" y="67"/>
                </a:lnTo>
                <a:lnTo>
                  <a:pt x="1" y="6778"/>
                </a:lnTo>
                <a:lnTo>
                  <a:pt x="1224" y="8829"/>
                </a:lnTo>
                <a:lnTo>
                  <a:pt x="12470" y="2118"/>
                </a:lnTo>
                <a:lnTo>
                  <a:pt x="12461" y="2102"/>
                </a:lnTo>
                <a:cubicBezTo>
                  <a:pt x="12904" y="1724"/>
                  <a:pt x="13011" y="1082"/>
                  <a:pt x="12713" y="582"/>
                </a:cubicBezTo>
                <a:cubicBezTo>
                  <a:pt x="12492" y="213"/>
                  <a:pt x="12098" y="1"/>
                  <a:pt x="116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13"/>
          <p:cNvSpPr/>
          <p:nvPr/>
        </p:nvSpPr>
        <p:spPr>
          <a:xfrm>
            <a:off x="79511" y="4543831"/>
            <a:ext cx="254899" cy="241175"/>
          </a:xfrm>
          <a:custGeom>
            <a:avLst/>
            <a:gdLst/>
            <a:ahLst/>
            <a:cxnLst/>
            <a:rect l="l" t="t" r="r" b="b"/>
            <a:pathLst>
              <a:path w="2526" h="2390" extrusionOk="0">
                <a:moveTo>
                  <a:pt x="1252" y="1"/>
                </a:moveTo>
                <a:cubicBezTo>
                  <a:pt x="1044" y="1"/>
                  <a:pt x="833" y="55"/>
                  <a:pt x="642" y="169"/>
                </a:cubicBezTo>
                <a:cubicBezTo>
                  <a:pt x="226" y="416"/>
                  <a:pt x="1" y="890"/>
                  <a:pt x="71" y="1369"/>
                </a:cubicBezTo>
                <a:cubicBezTo>
                  <a:pt x="140" y="1846"/>
                  <a:pt x="491" y="2236"/>
                  <a:pt x="960" y="2353"/>
                </a:cubicBezTo>
                <a:cubicBezTo>
                  <a:pt x="1057" y="2378"/>
                  <a:pt x="1155" y="2390"/>
                  <a:pt x="1253" y="2390"/>
                </a:cubicBezTo>
                <a:cubicBezTo>
                  <a:pt x="1625" y="2390"/>
                  <a:pt x="1982" y="2216"/>
                  <a:pt x="2211" y="1909"/>
                </a:cubicBezTo>
                <a:cubicBezTo>
                  <a:pt x="2499" y="1521"/>
                  <a:pt x="2526" y="998"/>
                  <a:pt x="2279" y="583"/>
                </a:cubicBezTo>
                <a:cubicBezTo>
                  <a:pt x="2055" y="208"/>
                  <a:pt x="1658" y="1"/>
                  <a:pt x="125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13"/>
          <p:cNvSpPr/>
          <p:nvPr/>
        </p:nvSpPr>
        <p:spPr>
          <a:xfrm>
            <a:off x="554595" y="-583810"/>
            <a:ext cx="305555" cy="4156786"/>
          </a:xfrm>
          <a:custGeom>
            <a:avLst/>
            <a:gdLst/>
            <a:ahLst/>
            <a:cxnLst/>
            <a:rect l="l" t="t" r="r" b="b"/>
            <a:pathLst>
              <a:path w="3028" h="41193" extrusionOk="0">
                <a:moveTo>
                  <a:pt x="1" y="0"/>
                </a:moveTo>
                <a:lnTo>
                  <a:pt x="1" y="41193"/>
                </a:lnTo>
                <a:lnTo>
                  <a:pt x="3027" y="41193"/>
                </a:lnTo>
                <a:lnTo>
                  <a:pt x="302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13"/>
          <p:cNvSpPr/>
          <p:nvPr/>
        </p:nvSpPr>
        <p:spPr>
          <a:xfrm>
            <a:off x="386479" y="464978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13"/>
          <p:cNvSpPr/>
          <p:nvPr/>
        </p:nvSpPr>
        <p:spPr>
          <a:xfrm>
            <a:off x="580630" y="464978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13"/>
          <p:cNvSpPr/>
          <p:nvPr/>
        </p:nvSpPr>
        <p:spPr>
          <a:xfrm>
            <a:off x="-197646" y="119917"/>
            <a:ext cx="1230426" cy="1230520"/>
          </a:xfrm>
          <a:custGeom>
            <a:avLst/>
            <a:gdLst/>
            <a:ahLst/>
            <a:cxnLst/>
            <a:rect l="l" t="t" r="r" b="b"/>
            <a:pathLst>
              <a:path w="13202" h="13203" extrusionOk="0">
                <a:moveTo>
                  <a:pt x="6602" y="0"/>
                </a:moveTo>
                <a:cubicBezTo>
                  <a:pt x="4851" y="0"/>
                  <a:pt x="3172" y="696"/>
                  <a:pt x="1934" y="1934"/>
                </a:cubicBezTo>
                <a:cubicBezTo>
                  <a:pt x="697" y="3172"/>
                  <a:pt x="1" y="4851"/>
                  <a:pt x="1" y="6601"/>
                </a:cubicBezTo>
                <a:cubicBezTo>
                  <a:pt x="1" y="8352"/>
                  <a:pt x="697" y="10031"/>
                  <a:pt x="1934" y="11269"/>
                </a:cubicBezTo>
                <a:cubicBezTo>
                  <a:pt x="3172" y="12506"/>
                  <a:pt x="4851" y="13202"/>
                  <a:pt x="6602" y="13202"/>
                </a:cubicBezTo>
                <a:cubicBezTo>
                  <a:pt x="8352" y="13202"/>
                  <a:pt x="10030" y="12506"/>
                  <a:pt x="11268" y="11269"/>
                </a:cubicBezTo>
                <a:cubicBezTo>
                  <a:pt x="12507" y="10031"/>
                  <a:pt x="13201" y="8352"/>
                  <a:pt x="13201" y="6601"/>
                </a:cubicBezTo>
                <a:cubicBezTo>
                  <a:pt x="13201" y="4851"/>
                  <a:pt x="12507" y="3172"/>
                  <a:pt x="11268" y="1934"/>
                </a:cubicBezTo>
                <a:cubicBezTo>
                  <a:pt x="10030" y="696"/>
                  <a:pt x="8352" y="0"/>
                  <a:pt x="66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13"/>
          <p:cNvSpPr/>
          <p:nvPr/>
        </p:nvSpPr>
        <p:spPr>
          <a:xfrm>
            <a:off x="774680" y="464978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13"/>
          <p:cNvSpPr/>
          <p:nvPr/>
        </p:nvSpPr>
        <p:spPr>
          <a:xfrm>
            <a:off x="386479" y="447904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13"/>
          <p:cNvSpPr/>
          <p:nvPr/>
        </p:nvSpPr>
        <p:spPr>
          <a:xfrm>
            <a:off x="580630" y="447904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13"/>
          <p:cNvSpPr/>
          <p:nvPr/>
        </p:nvSpPr>
        <p:spPr>
          <a:xfrm>
            <a:off x="774680" y="447904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3"/>
          <p:cNvSpPr/>
          <p:nvPr/>
        </p:nvSpPr>
        <p:spPr>
          <a:xfrm>
            <a:off x="386479" y="4308105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13"/>
          <p:cNvSpPr/>
          <p:nvPr/>
        </p:nvSpPr>
        <p:spPr>
          <a:xfrm>
            <a:off x="580630" y="4308105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13"/>
          <p:cNvSpPr/>
          <p:nvPr/>
        </p:nvSpPr>
        <p:spPr>
          <a:xfrm>
            <a:off x="774680" y="4308105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13"/>
          <p:cNvSpPr/>
          <p:nvPr/>
        </p:nvSpPr>
        <p:spPr>
          <a:xfrm>
            <a:off x="386479" y="5157465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13"/>
          <p:cNvSpPr/>
          <p:nvPr/>
        </p:nvSpPr>
        <p:spPr>
          <a:xfrm>
            <a:off x="580630" y="5157465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13"/>
          <p:cNvSpPr/>
          <p:nvPr/>
        </p:nvSpPr>
        <p:spPr>
          <a:xfrm>
            <a:off x="774680" y="5157465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13"/>
          <p:cNvSpPr/>
          <p:nvPr/>
        </p:nvSpPr>
        <p:spPr>
          <a:xfrm>
            <a:off x="386479" y="498662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6" y="478"/>
                  <a:pt x="616" y="308"/>
                </a:cubicBezTo>
                <a:cubicBezTo>
                  <a:pt x="616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13"/>
          <p:cNvSpPr/>
          <p:nvPr/>
        </p:nvSpPr>
        <p:spPr>
          <a:xfrm>
            <a:off x="580630" y="498662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6" y="478"/>
                  <a:pt x="616" y="308"/>
                </a:cubicBezTo>
                <a:cubicBezTo>
                  <a:pt x="616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3"/>
          <p:cNvSpPr/>
          <p:nvPr/>
        </p:nvSpPr>
        <p:spPr>
          <a:xfrm>
            <a:off x="774680" y="498662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6" y="478"/>
                  <a:pt x="616" y="308"/>
                </a:cubicBezTo>
                <a:cubicBezTo>
                  <a:pt x="616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3"/>
          <p:cNvSpPr/>
          <p:nvPr/>
        </p:nvSpPr>
        <p:spPr>
          <a:xfrm>
            <a:off x="386479" y="481578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3"/>
          <p:cNvSpPr/>
          <p:nvPr/>
        </p:nvSpPr>
        <p:spPr>
          <a:xfrm>
            <a:off x="580630" y="481578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3"/>
          <p:cNvSpPr/>
          <p:nvPr/>
        </p:nvSpPr>
        <p:spPr>
          <a:xfrm>
            <a:off x="774680" y="481578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3"/>
          <p:cNvSpPr/>
          <p:nvPr/>
        </p:nvSpPr>
        <p:spPr>
          <a:xfrm>
            <a:off x="224620" y="2267806"/>
            <a:ext cx="972571" cy="1122926"/>
          </a:xfrm>
          <a:custGeom>
            <a:avLst/>
            <a:gdLst/>
            <a:ahLst/>
            <a:cxnLst/>
            <a:rect l="l" t="t" r="r" b="b"/>
            <a:pathLst>
              <a:path w="9638" h="11128" extrusionOk="0">
                <a:moveTo>
                  <a:pt x="393" y="682"/>
                </a:moveTo>
                <a:lnTo>
                  <a:pt x="8850" y="5564"/>
                </a:lnTo>
                <a:lnTo>
                  <a:pt x="393" y="10446"/>
                </a:lnTo>
                <a:lnTo>
                  <a:pt x="393" y="682"/>
                </a:lnTo>
                <a:close/>
                <a:moveTo>
                  <a:pt x="1" y="0"/>
                </a:moveTo>
                <a:lnTo>
                  <a:pt x="1" y="11127"/>
                </a:lnTo>
                <a:lnTo>
                  <a:pt x="9637" y="556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SECTION_HEADER_2_3_1"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14"/>
          <p:cNvSpPr/>
          <p:nvPr/>
        </p:nvSpPr>
        <p:spPr>
          <a:xfrm flipH="1">
            <a:off x="0" y="-22050"/>
            <a:ext cx="9144000" cy="5165700"/>
          </a:xfrm>
          <a:prstGeom prst="rtTriangle">
            <a:avLst/>
          </a:prstGeom>
          <a:solidFill>
            <a:srgbClr val="FFDE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4"/>
          <p:cNvSpPr/>
          <p:nvPr/>
        </p:nvSpPr>
        <p:spPr>
          <a:xfrm>
            <a:off x="7519700" y="1810650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4"/>
          <p:cNvSpPr/>
          <p:nvPr/>
        </p:nvSpPr>
        <p:spPr>
          <a:xfrm rot="5400000">
            <a:off x="-1181725" y="-541775"/>
            <a:ext cx="2271300" cy="2317200"/>
          </a:xfrm>
          <a:prstGeom prst="blockArc">
            <a:avLst>
              <a:gd name="adj1" fmla="val 10800000"/>
              <a:gd name="adj2" fmla="val 21565564"/>
              <a:gd name="adj3" fmla="val 7364"/>
            </a:avLst>
          </a:pr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5" name="Google Shape;1185;p14"/>
          <p:cNvGrpSpPr/>
          <p:nvPr/>
        </p:nvGrpSpPr>
        <p:grpSpPr>
          <a:xfrm>
            <a:off x="-47427" y="-85232"/>
            <a:ext cx="1671675" cy="1203122"/>
            <a:chOff x="950122" y="468166"/>
            <a:chExt cx="902778" cy="649739"/>
          </a:xfrm>
        </p:grpSpPr>
        <p:grpSp>
          <p:nvGrpSpPr>
            <p:cNvPr id="1186" name="Google Shape;1186;p14"/>
            <p:cNvGrpSpPr/>
            <p:nvPr/>
          </p:nvGrpSpPr>
          <p:grpSpPr>
            <a:xfrm>
              <a:off x="950122" y="468166"/>
              <a:ext cx="902778" cy="297314"/>
              <a:chOff x="-2384" y="1711157"/>
              <a:chExt cx="1459389" cy="480624"/>
            </a:xfrm>
          </p:grpSpPr>
          <p:sp>
            <p:nvSpPr>
              <p:cNvPr id="1187" name="Google Shape;1187;p14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14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14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4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14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14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14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4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14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14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4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14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14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4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14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14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4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14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14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4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14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8" name="Google Shape;1208;p14"/>
            <p:cNvGrpSpPr/>
            <p:nvPr/>
          </p:nvGrpSpPr>
          <p:grpSpPr>
            <a:xfrm>
              <a:off x="950122" y="820591"/>
              <a:ext cx="902778" cy="297314"/>
              <a:chOff x="-2384" y="1711157"/>
              <a:chExt cx="1459389" cy="480624"/>
            </a:xfrm>
          </p:grpSpPr>
          <p:sp>
            <p:nvSpPr>
              <p:cNvPr id="1209" name="Google Shape;1209;p14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14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14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14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14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14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14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14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14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14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14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14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14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14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14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14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14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14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14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14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14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30" name="Google Shape;1230;p14"/>
          <p:cNvSpPr/>
          <p:nvPr/>
        </p:nvSpPr>
        <p:spPr>
          <a:xfrm>
            <a:off x="7884490" y="3068934"/>
            <a:ext cx="266044" cy="254499"/>
          </a:xfrm>
          <a:custGeom>
            <a:avLst/>
            <a:gdLst/>
            <a:ahLst/>
            <a:cxnLst/>
            <a:rect l="l" t="t" r="r" b="b"/>
            <a:pathLst>
              <a:path w="2604" h="2491" extrusionOk="0">
                <a:moveTo>
                  <a:pt x="2604" y="0"/>
                </a:moveTo>
                <a:lnTo>
                  <a:pt x="0" y="472"/>
                </a:lnTo>
                <a:lnTo>
                  <a:pt x="1711" y="2490"/>
                </a:lnTo>
                <a:lnTo>
                  <a:pt x="2604" y="0"/>
                </a:lnTo>
                <a:close/>
              </a:path>
            </a:pathLst>
          </a:custGeom>
          <a:solidFill>
            <a:srgbClr val="905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1" name="Google Shape;1231;p14"/>
          <p:cNvGrpSpPr/>
          <p:nvPr/>
        </p:nvGrpSpPr>
        <p:grpSpPr>
          <a:xfrm rot="1256056">
            <a:off x="8158538" y="4077527"/>
            <a:ext cx="709937" cy="702353"/>
            <a:chOff x="7986905" y="2493722"/>
            <a:chExt cx="709930" cy="702346"/>
          </a:xfrm>
        </p:grpSpPr>
        <p:sp>
          <p:nvSpPr>
            <p:cNvPr id="1232" name="Google Shape;1232;p14"/>
            <p:cNvSpPr/>
            <p:nvPr/>
          </p:nvSpPr>
          <p:spPr>
            <a:xfrm>
              <a:off x="7986905" y="2493722"/>
              <a:ext cx="709930" cy="702346"/>
            </a:xfrm>
            <a:custGeom>
              <a:avLst/>
              <a:gdLst/>
              <a:ahLst/>
              <a:cxnLst/>
              <a:rect l="l" t="t" r="r" b="b"/>
              <a:pathLst>
                <a:path w="4587" h="4538" extrusionOk="0">
                  <a:moveTo>
                    <a:pt x="1313" y="0"/>
                  </a:moveTo>
                  <a:lnTo>
                    <a:pt x="1" y="4537"/>
                  </a:lnTo>
                  <a:lnTo>
                    <a:pt x="1" y="4537"/>
                  </a:lnTo>
                  <a:lnTo>
                    <a:pt x="4587" y="3405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7986905" y="2493722"/>
              <a:ext cx="433975" cy="702346"/>
            </a:xfrm>
            <a:custGeom>
              <a:avLst/>
              <a:gdLst/>
              <a:ahLst/>
              <a:cxnLst/>
              <a:rect l="l" t="t" r="r" b="b"/>
              <a:pathLst>
                <a:path w="2804" h="4538" extrusionOk="0">
                  <a:moveTo>
                    <a:pt x="1313" y="0"/>
                  </a:moveTo>
                  <a:lnTo>
                    <a:pt x="1" y="4537"/>
                  </a:lnTo>
                  <a:lnTo>
                    <a:pt x="2804" y="3846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4" name="Google Shape;1234;p14"/>
          <p:cNvSpPr/>
          <p:nvPr/>
        </p:nvSpPr>
        <p:spPr>
          <a:xfrm>
            <a:off x="-1004650" y="2982088"/>
            <a:ext cx="2475709" cy="2475596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4"/>
          <p:cNvSpPr/>
          <p:nvPr/>
        </p:nvSpPr>
        <p:spPr>
          <a:xfrm>
            <a:off x="307075" y="3217150"/>
            <a:ext cx="1317236" cy="1028024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4"/>
          <p:cNvSpPr/>
          <p:nvPr/>
        </p:nvSpPr>
        <p:spPr>
          <a:xfrm rot="5555023" flipH="1">
            <a:off x="7550850" y="-216306"/>
            <a:ext cx="1562030" cy="1827780"/>
          </a:xfrm>
          <a:custGeom>
            <a:avLst/>
            <a:gdLst/>
            <a:ahLst/>
            <a:cxnLst/>
            <a:rect l="l" t="t" r="r" b="b"/>
            <a:pathLst>
              <a:path w="23829" h="27882" extrusionOk="0">
                <a:moveTo>
                  <a:pt x="0" y="0"/>
                </a:moveTo>
                <a:lnTo>
                  <a:pt x="9226" y="27881"/>
                </a:lnTo>
                <a:lnTo>
                  <a:pt x="23828" y="23049"/>
                </a:lnTo>
                <a:lnTo>
                  <a:pt x="23828" y="20448"/>
                </a:lnTo>
                <a:lnTo>
                  <a:pt x="10525" y="24850"/>
                </a:lnTo>
                <a:lnTo>
                  <a:pt x="2303" y="0"/>
                </a:lnTo>
                <a:close/>
              </a:path>
            </a:pathLst>
          </a:custGeom>
          <a:solidFill>
            <a:srgbClr val="BEEC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4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SECTION_HEADER_2_3_2"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15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40" name="Google Shape;1240;p15"/>
          <p:cNvSpPr/>
          <p:nvPr/>
        </p:nvSpPr>
        <p:spPr>
          <a:xfrm>
            <a:off x="95109" y="-61203"/>
            <a:ext cx="1182910" cy="882048"/>
          </a:xfrm>
          <a:custGeom>
            <a:avLst/>
            <a:gdLst/>
            <a:ahLst/>
            <a:cxnLst/>
            <a:rect l="l" t="t" r="r" b="b"/>
            <a:pathLst>
              <a:path w="11001" h="8203" extrusionOk="0">
                <a:moveTo>
                  <a:pt x="1" y="1"/>
                </a:moveTo>
                <a:lnTo>
                  <a:pt x="1" y="8203"/>
                </a:lnTo>
                <a:lnTo>
                  <a:pt x="11001" y="8203"/>
                </a:lnTo>
                <a:lnTo>
                  <a:pt x="11001" y="1"/>
                </a:lnTo>
                <a:close/>
              </a:path>
            </a:pathLst>
          </a:custGeom>
          <a:solidFill>
            <a:srgbClr val="B67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1" name="Google Shape;1241;p15"/>
          <p:cNvGrpSpPr/>
          <p:nvPr/>
        </p:nvGrpSpPr>
        <p:grpSpPr>
          <a:xfrm>
            <a:off x="1245147" y="-340673"/>
            <a:ext cx="1075384" cy="1018396"/>
            <a:chOff x="1245147" y="-340673"/>
            <a:chExt cx="1075384" cy="1018396"/>
          </a:xfrm>
        </p:grpSpPr>
        <p:sp>
          <p:nvSpPr>
            <p:cNvPr id="1242" name="Google Shape;1242;p15"/>
            <p:cNvSpPr/>
            <p:nvPr/>
          </p:nvSpPr>
          <p:spPr>
            <a:xfrm>
              <a:off x="1314289" y="-210669"/>
              <a:ext cx="1006242" cy="888392"/>
            </a:xfrm>
            <a:custGeom>
              <a:avLst/>
              <a:gdLst/>
              <a:ahLst/>
              <a:cxnLst/>
              <a:rect l="l" t="t" r="r" b="b"/>
              <a:pathLst>
                <a:path w="9358" h="8262" extrusionOk="0">
                  <a:moveTo>
                    <a:pt x="1" y="0"/>
                  </a:moveTo>
                  <a:lnTo>
                    <a:pt x="4405" y="8262"/>
                  </a:lnTo>
                  <a:lnTo>
                    <a:pt x="9358" y="3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5"/>
            <p:cNvSpPr/>
            <p:nvPr/>
          </p:nvSpPr>
          <p:spPr>
            <a:xfrm>
              <a:off x="1245147" y="-340673"/>
              <a:ext cx="1006135" cy="888500"/>
            </a:xfrm>
            <a:custGeom>
              <a:avLst/>
              <a:gdLst/>
              <a:ahLst/>
              <a:cxnLst/>
              <a:rect l="l" t="t" r="r" b="b"/>
              <a:pathLst>
                <a:path w="9357" h="8263" extrusionOk="0">
                  <a:moveTo>
                    <a:pt x="0" y="1"/>
                  </a:moveTo>
                  <a:lnTo>
                    <a:pt x="4403" y="8262"/>
                  </a:lnTo>
                  <a:lnTo>
                    <a:pt x="9356" y="3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4" name="Google Shape;1244;p15"/>
          <p:cNvSpPr/>
          <p:nvPr/>
        </p:nvSpPr>
        <p:spPr>
          <a:xfrm>
            <a:off x="-78982" y="-61203"/>
            <a:ext cx="404196" cy="373766"/>
          </a:xfrm>
          <a:custGeom>
            <a:avLst/>
            <a:gdLst/>
            <a:ahLst/>
            <a:cxnLst/>
            <a:rect l="l" t="t" r="r" b="b"/>
            <a:pathLst>
              <a:path w="3759" h="3476" extrusionOk="0">
                <a:moveTo>
                  <a:pt x="1" y="1"/>
                </a:moveTo>
                <a:lnTo>
                  <a:pt x="1" y="3476"/>
                </a:lnTo>
                <a:lnTo>
                  <a:pt x="3758" y="3476"/>
                </a:lnTo>
                <a:lnTo>
                  <a:pt x="375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5"/>
          <p:cNvSpPr/>
          <p:nvPr/>
        </p:nvSpPr>
        <p:spPr>
          <a:xfrm>
            <a:off x="-73606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5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9" y="620"/>
                  <a:pt x="554" y="554"/>
                </a:cubicBezTo>
                <a:cubicBezTo>
                  <a:pt x="760" y="350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5"/>
          <p:cNvSpPr/>
          <p:nvPr/>
        </p:nvSpPr>
        <p:spPr>
          <a:xfrm>
            <a:off x="144358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5"/>
          <p:cNvSpPr/>
          <p:nvPr/>
        </p:nvSpPr>
        <p:spPr>
          <a:xfrm>
            <a:off x="362430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5"/>
          <p:cNvSpPr/>
          <p:nvPr/>
        </p:nvSpPr>
        <p:spPr>
          <a:xfrm>
            <a:off x="580287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5"/>
          <p:cNvSpPr/>
          <p:nvPr/>
        </p:nvSpPr>
        <p:spPr>
          <a:xfrm>
            <a:off x="798358" y="477952"/>
            <a:ext cx="81613" cy="69893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5"/>
          <p:cNvSpPr/>
          <p:nvPr/>
        </p:nvSpPr>
        <p:spPr>
          <a:xfrm>
            <a:off x="1016322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5"/>
          <p:cNvSpPr/>
          <p:nvPr/>
        </p:nvSpPr>
        <p:spPr>
          <a:xfrm>
            <a:off x="1234394" y="477952"/>
            <a:ext cx="81506" cy="69893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5"/>
          <p:cNvSpPr/>
          <p:nvPr/>
        </p:nvSpPr>
        <p:spPr>
          <a:xfrm>
            <a:off x="7767979" y="-582854"/>
            <a:ext cx="1978538" cy="1544130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4">
  <p:cSld name="SECTION_HEADER_2_3_2_1">
    <p:bg>
      <p:bgPr>
        <a:solidFill>
          <a:schemeClr val="accent1"/>
        </a:solidFill>
        <a:effectLst/>
      </p:bgPr>
    </p:bg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16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-388057" y="-751106"/>
            <a:ext cx="2114765" cy="2248400"/>
          </a:xfrm>
          <a:custGeom>
            <a:avLst/>
            <a:gdLst/>
            <a:ahLst/>
            <a:cxnLst/>
            <a:rect l="l" t="t" r="r" b="b"/>
            <a:pathLst>
              <a:path w="20699" h="22007" extrusionOk="0">
                <a:moveTo>
                  <a:pt x="14413" y="1528"/>
                </a:moveTo>
                <a:lnTo>
                  <a:pt x="19262" y="16187"/>
                </a:lnTo>
                <a:lnTo>
                  <a:pt x="6286" y="20479"/>
                </a:lnTo>
                <a:lnTo>
                  <a:pt x="1438" y="5822"/>
                </a:lnTo>
                <a:lnTo>
                  <a:pt x="14413" y="1528"/>
                </a:lnTo>
                <a:close/>
                <a:moveTo>
                  <a:pt x="15068" y="1"/>
                </a:moveTo>
                <a:lnTo>
                  <a:pt x="0" y="4986"/>
                </a:lnTo>
                <a:lnTo>
                  <a:pt x="5631" y="22007"/>
                </a:lnTo>
                <a:lnTo>
                  <a:pt x="20699" y="17021"/>
                </a:lnTo>
                <a:lnTo>
                  <a:pt x="1506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6" name="Google Shape;1256;p16"/>
          <p:cNvGrpSpPr/>
          <p:nvPr/>
        </p:nvGrpSpPr>
        <p:grpSpPr>
          <a:xfrm rot="-5400000">
            <a:off x="7788817" y="99859"/>
            <a:ext cx="1675084" cy="672438"/>
            <a:chOff x="2171300" y="4383950"/>
            <a:chExt cx="449325" cy="180375"/>
          </a:xfrm>
        </p:grpSpPr>
        <p:sp>
          <p:nvSpPr>
            <p:cNvPr id="1257" name="Google Shape;1257;p16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6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6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6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SECTION_HEADER_2_4"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17"/>
          <p:cNvSpPr/>
          <p:nvPr/>
        </p:nvSpPr>
        <p:spPr>
          <a:xfrm>
            <a:off x="4572300" y="0"/>
            <a:ext cx="45717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17"/>
          <p:cNvSpPr/>
          <p:nvPr/>
        </p:nvSpPr>
        <p:spPr>
          <a:xfrm>
            <a:off x="-1338550" y="2304575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4" name="Google Shape;1264;p17"/>
          <p:cNvGrpSpPr/>
          <p:nvPr/>
        </p:nvGrpSpPr>
        <p:grpSpPr>
          <a:xfrm rot="-856116">
            <a:off x="8183893" y="3445396"/>
            <a:ext cx="1279112" cy="1758760"/>
            <a:chOff x="2290075" y="2412650"/>
            <a:chExt cx="391725" cy="538600"/>
          </a:xfrm>
        </p:grpSpPr>
        <p:sp>
          <p:nvSpPr>
            <p:cNvPr id="1265" name="Google Shape;1265;p17"/>
            <p:cNvSpPr/>
            <p:nvPr/>
          </p:nvSpPr>
          <p:spPr>
            <a:xfrm>
              <a:off x="242162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4" y="2929"/>
                  </a:moveTo>
                  <a:cubicBezTo>
                    <a:pt x="5497" y="2929"/>
                    <a:pt x="5792" y="2986"/>
                    <a:pt x="6074" y="3102"/>
                  </a:cubicBezTo>
                  <a:cubicBezTo>
                    <a:pt x="6923" y="3454"/>
                    <a:pt x="7477" y="4283"/>
                    <a:pt x="7477" y="5202"/>
                  </a:cubicBezTo>
                  <a:cubicBezTo>
                    <a:pt x="7478" y="6458"/>
                    <a:pt x="6460" y="7476"/>
                    <a:pt x="5205" y="7476"/>
                  </a:cubicBezTo>
                  <a:cubicBezTo>
                    <a:pt x="5204" y="7476"/>
                    <a:pt x="5204" y="7476"/>
                    <a:pt x="5203" y="7476"/>
                  </a:cubicBezTo>
                  <a:cubicBezTo>
                    <a:pt x="4284" y="7476"/>
                    <a:pt x="3455" y="6923"/>
                    <a:pt x="3103" y="6073"/>
                  </a:cubicBezTo>
                  <a:cubicBezTo>
                    <a:pt x="2751" y="5223"/>
                    <a:pt x="2946" y="4246"/>
                    <a:pt x="3596" y="3595"/>
                  </a:cubicBezTo>
                  <a:cubicBezTo>
                    <a:pt x="4031" y="3160"/>
                    <a:pt x="4612" y="2929"/>
                    <a:pt x="5204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1" y="2330"/>
                    <a:pt x="1" y="5202"/>
                  </a:cubicBezTo>
                  <a:cubicBezTo>
                    <a:pt x="1" y="8076"/>
                    <a:pt x="2330" y="10406"/>
                    <a:pt x="5203" y="10406"/>
                  </a:cubicBezTo>
                  <a:cubicBezTo>
                    <a:pt x="8076" y="10406"/>
                    <a:pt x="10407" y="8076"/>
                    <a:pt x="10407" y="5202"/>
                  </a:cubicBezTo>
                  <a:cubicBezTo>
                    <a:pt x="10407" y="2329"/>
                    <a:pt x="8077" y="0"/>
                    <a:pt x="5203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7"/>
            <p:cNvSpPr/>
            <p:nvPr/>
          </p:nvSpPr>
          <p:spPr>
            <a:xfrm>
              <a:off x="238667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2" y="2929"/>
                  </a:moveTo>
                  <a:cubicBezTo>
                    <a:pt x="5495" y="2929"/>
                    <a:pt x="5791" y="2986"/>
                    <a:pt x="6072" y="3102"/>
                  </a:cubicBezTo>
                  <a:cubicBezTo>
                    <a:pt x="6921" y="3454"/>
                    <a:pt x="7476" y="4283"/>
                    <a:pt x="7476" y="5202"/>
                  </a:cubicBezTo>
                  <a:cubicBezTo>
                    <a:pt x="7476" y="6459"/>
                    <a:pt x="6459" y="7476"/>
                    <a:pt x="5203" y="7476"/>
                  </a:cubicBezTo>
                  <a:cubicBezTo>
                    <a:pt x="4283" y="7476"/>
                    <a:pt x="3453" y="6923"/>
                    <a:pt x="3101" y="6073"/>
                  </a:cubicBezTo>
                  <a:cubicBezTo>
                    <a:pt x="2749" y="5223"/>
                    <a:pt x="2944" y="4246"/>
                    <a:pt x="3594" y="3595"/>
                  </a:cubicBezTo>
                  <a:cubicBezTo>
                    <a:pt x="4029" y="3160"/>
                    <a:pt x="4611" y="2929"/>
                    <a:pt x="5202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0" y="2330"/>
                    <a:pt x="0" y="5202"/>
                  </a:cubicBezTo>
                  <a:cubicBezTo>
                    <a:pt x="0" y="8076"/>
                    <a:pt x="2329" y="10406"/>
                    <a:pt x="5203" y="10406"/>
                  </a:cubicBezTo>
                  <a:cubicBezTo>
                    <a:pt x="8076" y="10406"/>
                    <a:pt x="10406" y="8076"/>
                    <a:pt x="10406" y="5202"/>
                  </a:cubicBezTo>
                  <a:cubicBezTo>
                    <a:pt x="10406" y="2330"/>
                    <a:pt x="8076" y="0"/>
                    <a:pt x="5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7"/>
            <p:cNvSpPr/>
            <p:nvPr/>
          </p:nvSpPr>
          <p:spPr>
            <a:xfrm>
              <a:off x="2314700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3" y="2062"/>
                  </a:moveTo>
                  <a:cubicBezTo>
                    <a:pt x="3869" y="2062"/>
                    <a:pt x="4076" y="2101"/>
                    <a:pt x="4274" y="2183"/>
                  </a:cubicBezTo>
                  <a:cubicBezTo>
                    <a:pt x="4872" y="2430"/>
                    <a:pt x="5262" y="3014"/>
                    <a:pt x="5262" y="3661"/>
                  </a:cubicBezTo>
                  <a:cubicBezTo>
                    <a:pt x="5262" y="4546"/>
                    <a:pt x="4546" y="5261"/>
                    <a:pt x="3662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6" y="3676"/>
                    <a:pt x="2074" y="2987"/>
                    <a:pt x="2531" y="2531"/>
                  </a:cubicBezTo>
                  <a:cubicBezTo>
                    <a:pt x="2837" y="2224"/>
                    <a:pt x="3246" y="2062"/>
                    <a:pt x="3663" y="2062"/>
                  </a:cubicBezTo>
                  <a:close/>
                  <a:moveTo>
                    <a:pt x="3662" y="0"/>
                  </a:moveTo>
                  <a:cubicBezTo>
                    <a:pt x="1640" y="0"/>
                    <a:pt x="1" y="1639"/>
                    <a:pt x="1" y="3661"/>
                  </a:cubicBezTo>
                  <a:cubicBezTo>
                    <a:pt x="1" y="5684"/>
                    <a:pt x="1640" y="7323"/>
                    <a:pt x="3662" y="7323"/>
                  </a:cubicBezTo>
                  <a:cubicBezTo>
                    <a:pt x="5684" y="7323"/>
                    <a:pt x="7324" y="5684"/>
                    <a:pt x="7324" y="3661"/>
                  </a:cubicBezTo>
                  <a:cubicBezTo>
                    <a:pt x="7324" y="1639"/>
                    <a:pt x="5684" y="0"/>
                    <a:pt x="3662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7"/>
            <p:cNvSpPr/>
            <p:nvPr/>
          </p:nvSpPr>
          <p:spPr>
            <a:xfrm>
              <a:off x="2290075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4" y="2062"/>
                  </a:moveTo>
                  <a:cubicBezTo>
                    <a:pt x="3870" y="2062"/>
                    <a:pt x="4078" y="2101"/>
                    <a:pt x="4276" y="2183"/>
                  </a:cubicBezTo>
                  <a:cubicBezTo>
                    <a:pt x="4873" y="2430"/>
                    <a:pt x="5263" y="3014"/>
                    <a:pt x="5263" y="3661"/>
                  </a:cubicBezTo>
                  <a:cubicBezTo>
                    <a:pt x="5263" y="4546"/>
                    <a:pt x="4546" y="5261"/>
                    <a:pt x="3663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7" y="3676"/>
                    <a:pt x="2074" y="2987"/>
                    <a:pt x="2531" y="2531"/>
                  </a:cubicBezTo>
                  <a:cubicBezTo>
                    <a:pt x="2837" y="2224"/>
                    <a:pt x="3247" y="2062"/>
                    <a:pt x="3664" y="2062"/>
                  </a:cubicBezTo>
                  <a:close/>
                  <a:moveTo>
                    <a:pt x="3663" y="0"/>
                  </a:moveTo>
                  <a:cubicBezTo>
                    <a:pt x="1641" y="0"/>
                    <a:pt x="1" y="1639"/>
                    <a:pt x="1" y="3661"/>
                  </a:cubicBezTo>
                  <a:cubicBezTo>
                    <a:pt x="1" y="5684"/>
                    <a:pt x="1641" y="7323"/>
                    <a:pt x="3663" y="7323"/>
                  </a:cubicBezTo>
                  <a:cubicBezTo>
                    <a:pt x="5685" y="7323"/>
                    <a:pt x="7324" y="5684"/>
                    <a:pt x="7324" y="3661"/>
                  </a:cubicBezTo>
                  <a:cubicBezTo>
                    <a:pt x="7324" y="1639"/>
                    <a:pt x="5685" y="0"/>
                    <a:pt x="36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17"/>
          <p:cNvGrpSpPr/>
          <p:nvPr/>
        </p:nvGrpSpPr>
        <p:grpSpPr>
          <a:xfrm>
            <a:off x="-190210" y="57963"/>
            <a:ext cx="2123764" cy="1325809"/>
            <a:chOff x="5214075" y="2148650"/>
            <a:chExt cx="1023550" cy="638975"/>
          </a:xfrm>
        </p:grpSpPr>
        <p:sp>
          <p:nvSpPr>
            <p:cNvPr id="1270" name="Google Shape;1270;p17"/>
            <p:cNvSpPr/>
            <p:nvPr/>
          </p:nvSpPr>
          <p:spPr>
            <a:xfrm>
              <a:off x="5214075" y="2376425"/>
              <a:ext cx="699300" cy="411200"/>
            </a:xfrm>
            <a:custGeom>
              <a:avLst/>
              <a:gdLst/>
              <a:ahLst/>
              <a:cxnLst/>
              <a:rect l="l" t="t" r="r" b="b"/>
              <a:pathLst>
                <a:path w="27972" h="16448" extrusionOk="0">
                  <a:moveTo>
                    <a:pt x="1" y="0"/>
                  </a:moveTo>
                  <a:lnTo>
                    <a:pt x="1" y="16448"/>
                  </a:lnTo>
                  <a:lnTo>
                    <a:pt x="279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7"/>
            <p:cNvSpPr/>
            <p:nvPr/>
          </p:nvSpPr>
          <p:spPr>
            <a:xfrm>
              <a:off x="56079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7"/>
            <p:cNvSpPr/>
            <p:nvPr/>
          </p:nvSpPr>
          <p:spPr>
            <a:xfrm>
              <a:off x="5656050" y="2233275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10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10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7"/>
            <p:cNvSpPr/>
            <p:nvPr/>
          </p:nvSpPr>
          <p:spPr>
            <a:xfrm>
              <a:off x="57041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7"/>
            <p:cNvSpPr/>
            <p:nvPr/>
          </p:nvSpPr>
          <p:spPr>
            <a:xfrm>
              <a:off x="57522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7"/>
            <p:cNvSpPr/>
            <p:nvPr/>
          </p:nvSpPr>
          <p:spPr>
            <a:xfrm>
              <a:off x="58003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7"/>
            <p:cNvSpPr/>
            <p:nvPr/>
          </p:nvSpPr>
          <p:spPr>
            <a:xfrm>
              <a:off x="58484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7"/>
            <p:cNvSpPr/>
            <p:nvPr/>
          </p:nvSpPr>
          <p:spPr>
            <a:xfrm>
              <a:off x="58965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7"/>
            <p:cNvSpPr/>
            <p:nvPr/>
          </p:nvSpPr>
          <p:spPr>
            <a:xfrm>
              <a:off x="56079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7"/>
            <p:cNvSpPr/>
            <p:nvPr/>
          </p:nvSpPr>
          <p:spPr>
            <a:xfrm>
              <a:off x="5656050" y="2190975"/>
              <a:ext cx="15450" cy="15400"/>
            </a:xfrm>
            <a:custGeom>
              <a:avLst/>
              <a:gdLst/>
              <a:ahLst/>
              <a:cxnLst/>
              <a:rect l="l" t="t" r="r" b="b"/>
              <a:pathLst>
                <a:path w="618" h="616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8"/>
                    <a:pt x="140" y="616"/>
                    <a:pt x="309" y="616"/>
                  </a:cubicBezTo>
                  <a:cubicBezTo>
                    <a:pt x="479" y="616"/>
                    <a:pt x="617" y="478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7"/>
            <p:cNvSpPr/>
            <p:nvPr/>
          </p:nvSpPr>
          <p:spPr>
            <a:xfrm>
              <a:off x="57041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7"/>
            <p:cNvSpPr/>
            <p:nvPr/>
          </p:nvSpPr>
          <p:spPr>
            <a:xfrm>
              <a:off x="57522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7"/>
            <p:cNvSpPr/>
            <p:nvPr/>
          </p:nvSpPr>
          <p:spPr>
            <a:xfrm>
              <a:off x="58003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7"/>
            <p:cNvSpPr/>
            <p:nvPr/>
          </p:nvSpPr>
          <p:spPr>
            <a:xfrm>
              <a:off x="58484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8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7"/>
            <p:cNvSpPr/>
            <p:nvPr/>
          </p:nvSpPr>
          <p:spPr>
            <a:xfrm>
              <a:off x="58965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7"/>
            <p:cNvSpPr/>
            <p:nvPr/>
          </p:nvSpPr>
          <p:spPr>
            <a:xfrm>
              <a:off x="56079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7"/>
            <p:cNvSpPr/>
            <p:nvPr/>
          </p:nvSpPr>
          <p:spPr>
            <a:xfrm>
              <a:off x="5656050" y="21486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7"/>
            <p:cNvSpPr/>
            <p:nvPr/>
          </p:nvSpPr>
          <p:spPr>
            <a:xfrm>
              <a:off x="57041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7"/>
            <p:cNvSpPr/>
            <p:nvPr/>
          </p:nvSpPr>
          <p:spPr>
            <a:xfrm>
              <a:off x="57522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7"/>
            <p:cNvSpPr/>
            <p:nvPr/>
          </p:nvSpPr>
          <p:spPr>
            <a:xfrm>
              <a:off x="58003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7"/>
            <p:cNvSpPr/>
            <p:nvPr/>
          </p:nvSpPr>
          <p:spPr>
            <a:xfrm>
              <a:off x="58484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7"/>
            <p:cNvSpPr/>
            <p:nvPr/>
          </p:nvSpPr>
          <p:spPr>
            <a:xfrm>
              <a:off x="58965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7"/>
            <p:cNvSpPr/>
            <p:nvPr/>
          </p:nvSpPr>
          <p:spPr>
            <a:xfrm>
              <a:off x="56079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7"/>
            <p:cNvSpPr/>
            <p:nvPr/>
          </p:nvSpPr>
          <p:spPr>
            <a:xfrm>
              <a:off x="5656050" y="2359050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09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09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7"/>
            <p:cNvSpPr/>
            <p:nvPr/>
          </p:nvSpPr>
          <p:spPr>
            <a:xfrm>
              <a:off x="57041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7"/>
            <p:cNvSpPr/>
            <p:nvPr/>
          </p:nvSpPr>
          <p:spPr>
            <a:xfrm>
              <a:off x="57522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7"/>
            <p:cNvSpPr/>
            <p:nvPr/>
          </p:nvSpPr>
          <p:spPr>
            <a:xfrm>
              <a:off x="58003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7"/>
            <p:cNvSpPr/>
            <p:nvPr/>
          </p:nvSpPr>
          <p:spPr>
            <a:xfrm>
              <a:off x="58484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58965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7"/>
            <p:cNvSpPr/>
            <p:nvPr/>
          </p:nvSpPr>
          <p:spPr>
            <a:xfrm>
              <a:off x="56079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7"/>
            <p:cNvSpPr/>
            <p:nvPr/>
          </p:nvSpPr>
          <p:spPr>
            <a:xfrm>
              <a:off x="5656050" y="23167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7"/>
            <p:cNvSpPr/>
            <p:nvPr/>
          </p:nvSpPr>
          <p:spPr>
            <a:xfrm>
              <a:off x="57041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7"/>
            <p:cNvSpPr/>
            <p:nvPr/>
          </p:nvSpPr>
          <p:spPr>
            <a:xfrm>
              <a:off x="57522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7"/>
            <p:cNvSpPr/>
            <p:nvPr/>
          </p:nvSpPr>
          <p:spPr>
            <a:xfrm>
              <a:off x="58003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7"/>
            <p:cNvSpPr/>
            <p:nvPr/>
          </p:nvSpPr>
          <p:spPr>
            <a:xfrm>
              <a:off x="58484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7"/>
            <p:cNvSpPr/>
            <p:nvPr/>
          </p:nvSpPr>
          <p:spPr>
            <a:xfrm>
              <a:off x="58965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7"/>
            <p:cNvSpPr/>
            <p:nvPr/>
          </p:nvSpPr>
          <p:spPr>
            <a:xfrm>
              <a:off x="56079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7"/>
            <p:cNvSpPr/>
            <p:nvPr/>
          </p:nvSpPr>
          <p:spPr>
            <a:xfrm>
              <a:off x="5656050" y="22744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7"/>
            <p:cNvSpPr/>
            <p:nvPr/>
          </p:nvSpPr>
          <p:spPr>
            <a:xfrm>
              <a:off x="57041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7"/>
            <p:cNvSpPr/>
            <p:nvPr/>
          </p:nvSpPr>
          <p:spPr>
            <a:xfrm>
              <a:off x="57522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7"/>
            <p:cNvSpPr/>
            <p:nvPr/>
          </p:nvSpPr>
          <p:spPr>
            <a:xfrm>
              <a:off x="58003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7"/>
            <p:cNvSpPr/>
            <p:nvPr/>
          </p:nvSpPr>
          <p:spPr>
            <a:xfrm>
              <a:off x="58484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7"/>
            <p:cNvSpPr/>
            <p:nvPr/>
          </p:nvSpPr>
          <p:spPr>
            <a:xfrm>
              <a:off x="58965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7"/>
            <p:cNvSpPr/>
            <p:nvPr/>
          </p:nvSpPr>
          <p:spPr>
            <a:xfrm>
              <a:off x="56079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7"/>
            <p:cNvSpPr/>
            <p:nvPr/>
          </p:nvSpPr>
          <p:spPr>
            <a:xfrm>
              <a:off x="5656050" y="24848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9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9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7"/>
            <p:cNvSpPr/>
            <p:nvPr/>
          </p:nvSpPr>
          <p:spPr>
            <a:xfrm>
              <a:off x="57041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7"/>
            <p:cNvSpPr/>
            <p:nvPr/>
          </p:nvSpPr>
          <p:spPr>
            <a:xfrm>
              <a:off x="57522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7"/>
            <p:cNvSpPr/>
            <p:nvPr/>
          </p:nvSpPr>
          <p:spPr>
            <a:xfrm>
              <a:off x="58003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7"/>
            <p:cNvSpPr/>
            <p:nvPr/>
          </p:nvSpPr>
          <p:spPr>
            <a:xfrm>
              <a:off x="58484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7"/>
            <p:cNvSpPr/>
            <p:nvPr/>
          </p:nvSpPr>
          <p:spPr>
            <a:xfrm>
              <a:off x="58965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7"/>
            <p:cNvSpPr/>
            <p:nvPr/>
          </p:nvSpPr>
          <p:spPr>
            <a:xfrm>
              <a:off x="56079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7"/>
            <p:cNvSpPr/>
            <p:nvPr/>
          </p:nvSpPr>
          <p:spPr>
            <a:xfrm>
              <a:off x="5656050" y="24425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7"/>
            <p:cNvSpPr/>
            <p:nvPr/>
          </p:nvSpPr>
          <p:spPr>
            <a:xfrm>
              <a:off x="57041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7"/>
            <p:cNvSpPr/>
            <p:nvPr/>
          </p:nvSpPr>
          <p:spPr>
            <a:xfrm>
              <a:off x="57522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7"/>
            <p:cNvSpPr/>
            <p:nvPr/>
          </p:nvSpPr>
          <p:spPr>
            <a:xfrm>
              <a:off x="58003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7"/>
            <p:cNvSpPr/>
            <p:nvPr/>
          </p:nvSpPr>
          <p:spPr>
            <a:xfrm>
              <a:off x="58484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7"/>
            <p:cNvSpPr/>
            <p:nvPr/>
          </p:nvSpPr>
          <p:spPr>
            <a:xfrm>
              <a:off x="58965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7"/>
            <p:cNvSpPr/>
            <p:nvPr/>
          </p:nvSpPr>
          <p:spPr>
            <a:xfrm>
              <a:off x="56079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7"/>
            <p:cNvSpPr/>
            <p:nvPr/>
          </p:nvSpPr>
          <p:spPr>
            <a:xfrm>
              <a:off x="5656050" y="240020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8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8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7"/>
            <p:cNvSpPr/>
            <p:nvPr/>
          </p:nvSpPr>
          <p:spPr>
            <a:xfrm>
              <a:off x="57041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7"/>
            <p:cNvSpPr/>
            <p:nvPr/>
          </p:nvSpPr>
          <p:spPr>
            <a:xfrm>
              <a:off x="57522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7"/>
            <p:cNvSpPr/>
            <p:nvPr/>
          </p:nvSpPr>
          <p:spPr>
            <a:xfrm>
              <a:off x="58003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7"/>
            <p:cNvSpPr/>
            <p:nvPr/>
          </p:nvSpPr>
          <p:spPr>
            <a:xfrm>
              <a:off x="58484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7"/>
            <p:cNvSpPr/>
            <p:nvPr/>
          </p:nvSpPr>
          <p:spPr>
            <a:xfrm>
              <a:off x="58965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7"/>
            <p:cNvSpPr/>
            <p:nvPr/>
          </p:nvSpPr>
          <p:spPr>
            <a:xfrm>
              <a:off x="59336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7"/>
            <p:cNvSpPr/>
            <p:nvPr/>
          </p:nvSpPr>
          <p:spPr>
            <a:xfrm>
              <a:off x="598180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7"/>
            <p:cNvSpPr/>
            <p:nvPr/>
          </p:nvSpPr>
          <p:spPr>
            <a:xfrm>
              <a:off x="60298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7"/>
            <p:cNvSpPr/>
            <p:nvPr/>
          </p:nvSpPr>
          <p:spPr>
            <a:xfrm>
              <a:off x="6077975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7"/>
            <p:cNvSpPr/>
            <p:nvPr/>
          </p:nvSpPr>
          <p:spPr>
            <a:xfrm>
              <a:off x="61260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7"/>
            <p:cNvSpPr/>
            <p:nvPr/>
          </p:nvSpPr>
          <p:spPr>
            <a:xfrm>
              <a:off x="617415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7"/>
            <p:cNvSpPr/>
            <p:nvPr/>
          </p:nvSpPr>
          <p:spPr>
            <a:xfrm>
              <a:off x="62222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7"/>
            <p:cNvSpPr/>
            <p:nvPr/>
          </p:nvSpPr>
          <p:spPr>
            <a:xfrm>
              <a:off x="59336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7"/>
            <p:cNvSpPr/>
            <p:nvPr/>
          </p:nvSpPr>
          <p:spPr>
            <a:xfrm>
              <a:off x="598180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7"/>
            <p:cNvSpPr/>
            <p:nvPr/>
          </p:nvSpPr>
          <p:spPr>
            <a:xfrm>
              <a:off x="60298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7"/>
            <p:cNvSpPr/>
            <p:nvPr/>
          </p:nvSpPr>
          <p:spPr>
            <a:xfrm>
              <a:off x="6077975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7"/>
            <p:cNvSpPr/>
            <p:nvPr/>
          </p:nvSpPr>
          <p:spPr>
            <a:xfrm>
              <a:off x="61260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7"/>
            <p:cNvSpPr/>
            <p:nvPr/>
          </p:nvSpPr>
          <p:spPr>
            <a:xfrm>
              <a:off x="617415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7"/>
            <p:cNvSpPr/>
            <p:nvPr/>
          </p:nvSpPr>
          <p:spPr>
            <a:xfrm>
              <a:off x="62222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7"/>
            <p:cNvSpPr/>
            <p:nvPr/>
          </p:nvSpPr>
          <p:spPr>
            <a:xfrm>
              <a:off x="59336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7"/>
            <p:cNvSpPr/>
            <p:nvPr/>
          </p:nvSpPr>
          <p:spPr>
            <a:xfrm>
              <a:off x="598180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7"/>
            <p:cNvSpPr/>
            <p:nvPr/>
          </p:nvSpPr>
          <p:spPr>
            <a:xfrm>
              <a:off x="60298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6077975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7"/>
            <p:cNvSpPr/>
            <p:nvPr/>
          </p:nvSpPr>
          <p:spPr>
            <a:xfrm>
              <a:off x="61260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7"/>
            <p:cNvSpPr/>
            <p:nvPr/>
          </p:nvSpPr>
          <p:spPr>
            <a:xfrm>
              <a:off x="617415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62222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59336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598180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60298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6077975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61260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617415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62222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59336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7"/>
            <p:cNvSpPr/>
            <p:nvPr/>
          </p:nvSpPr>
          <p:spPr>
            <a:xfrm>
              <a:off x="598180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7"/>
            <p:cNvSpPr/>
            <p:nvPr/>
          </p:nvSpPr>
          <p:spPr>
            <a:xfrm>
              <a:off x="60298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6077975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7"/>
            <p:cNvSpPr/>
            <p:nvPr/>
          </p:nvSpPr>
          <p:spPr>
            <a:xfrm>
              <a:off x="61260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7"/>
            <p:cNvSpPr/>
            <p:nvPr/>
          </p:nvSpPr>
          <p:spPr>
            <a:xfrm>
              <a:off x="617415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7"/>
            <p:cNvSpPr/>
            <p:nvPr/>
          </p:nvSpPr>
          <p:spPr>
            <a:xfrm>
              <a:off x="62222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7"/>
            <p:cNvSpPr/>
            <p:nvPr/>
          </p:nvSpPr>
          <p:spPr>
            <a:xfrm>
              <a:off x="59336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98180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7"/>
            <p:cNvSpPr/>
            <p:nvPr/>
          </p:nvSpPr>
          <p:spPr>
            <a:xfrm>
              <a:off x="60298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7"/>
            <p:cNvSpPr/>
            <p:nvPr/>
          </p:nvSpPr>
          <p:spPr>
            <a:xfrm>
              <a:off x="6077975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7"/>
            <p:cNvSpPr/>
            <p:nvPr/>
          </p:nvSpPr>
          <p:spPr>
            <a:xfrm>
              <a:off x="61260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7"/>
            <p:cNvSpPr/>
            <p:nvPr/>
          </p:nvSpPr>
          <p:spPr>
            <a:xfrm>
              <a:off x="617415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7"/>
            <p:cNvSpPr/>
            <p:nvPr/>
          </p:nvSpPr>
          <p:spPr>
            <a:xfrm>
              <a:off x="62222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7"/>
            <p:cNvSpPr/>
            <p:nvPr/>
          </p:nvSpPr>
          <p:spPr>
            <a:xfrm>
              <a:off x="59336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7"/>
            <p:cNvSpPr/>
            <p:nvPr/>
          </p:nvSpPr>
          <p:spPr>
            <a:xfrm>
              <a:off x="598180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7"/>
            <p:cNvSpPr/>
            <p:nvPr/>
          </p:nvSpPr>
          <p:spPr>
            <a:xfrm>
              <a:off x="60298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7"/>
            <p:cNvSpPr/>
            <p:nvPr/>
          </p:nvSpPr>
          <p:spPr>
            <a:xfrm>
              <a:off x="6077975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7"/>
            <p:cNvSpPr/>
            <p:nvPr/>
          </p:nvSpPr>
          <p:spPr>
            <a:xfrm>
              <a:off x="61260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7"/>
            <p:cNvSpPr/>
            <p:nvPr/>
          </p:nvSpPr>
          <p:spPr>
            <a:xfrm>
              <a:off x="617415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7"/>
            <p:cNvSpPr/>
            <p:nvPr/>
          </p:nvSpPr>
          <p:spPr>
            <a:xfrm>
              <a:off x="62222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7"/>
            <p:cNvSpPr/>
            <p:nvPr/>
          </p:nvSpPr>
          <p:spPr>
            <a:xfrm>
              <a:off x="59336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7"/>
            <p:cNvSpPr/>
            <p:nvPr/>
          </p:nvSpPr>
          <p:spPr>
            <a:xfrm>
              <a:off x="598180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7"/>
            <p:cNvSpPr/>
            <p:nvPr/>
          </p:nvSpPr>
          <p:spPr>
            <a:xfrm>
              <a:off x="60298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7"/>
            <p:cNvSpPr/>
            <p:nvPr/>
          </p:nvSpPr>
          <p:spPr>
            <a:xfrm>
              <a:off x="6077975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7"/>
            <p:cNvSpPr/>
            <p:nvPr/>
          </p:nvSpPr>
          <p:spPr>
            <a:xfrm>
              <a:off x="61260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7"/>
            <p:cNvSpPr/>
            <p:nvPr/>
          </p:nvSpPr>
          <p:spPr>
            <a:xfrm>
              <a:off x="617415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7"/>
            <p:cNvSpPr/>
            <p:nvPr/>
          </p:nvSpPr>
          <p:spPr>
            <a:xfrm>
              <a:off x="62222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7"/>
            <p:cNvSpPr/>
            <p:nvPr/>
          </p:nvSpPr>
          <p:spPr>
            <a:xfrm>
              <a:off x="59336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7"/>
            <p:cNvSpPr/>
            <p:nvPr/>
          </p:nvSpPr>
          <p:spPr>
            <a:xfrm>
              <a:off x="598180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7"/>
            <p:cNvSpPr/>
            <p:nvPr/>
          </p:nvSpPr>
          <p:spPr>
            <a:xfrm>
              <a:off x="60298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7"/>
            <p:cNvSpPr/>
            <p:nvPr/>
          </p:nvSpPr>
          <p:spPr>
            <a:xfrm>
              <a:off x="6077975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7"/>
            <p:cNvSpPr/>
            <p:nvPr/>
          </p:nvSpPr>
          <p:spPr>
            <a:xfrm>
              <a:off x="61260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7"/>
            <p:cNvSpPr/>
            <p:nvPr/>
          </p:nvSpPr>
          <p:spPr>
            <a:xfrm>
              <a:off x="617415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7"/>
            <p:cNvSpPr/>
            <p:nvPr/>
          </p:nvSpPr>
          <p:spPr>
            <a:xfrm>
              <a:off x="62222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7" name="Google Shape;1397;p17"/>
          <p:cNvSpPr/>
          <p:nvPr/>
        </p:nvSpPr>
        <p:spPr>
          <a:xfrm>
            <a:off x="5500400" y="-1514950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7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99" name="Google Shape;1399;p17"/>
          <p:cNvSpPr txBox="1">
            <a:spLocks noGrp="1"/>
          </p:cNvSpPr>
          <p:nvPr>
            <p:ph type="subTitle" idx="1"/>
          </p:nvPr>
        </p:nvSpPr>
        <p:spPr>
          <a:xfrm>
            <a:off x="1282473" y="31660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0" name="Google Shape;1400;p17"/>
          <p:cNvSpPr txBox="1">
            <a:spLocks noGrp="1"/>
          </p:cNvSpPr>
          <p:nvPr>
            <p:ph type="title" idx="2"/>
          </p:nvPr>
        </p:nvSpPr>
        <p:spPr>
          <a:xfrm>
            <a:off x="1137125" y="43297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1" name="Google Shape;1401;p17"/>
          <p:cNvSpPr txBox="1">
            <a:spLocks noGrp="1"/>
          </p:cNvSpPr>
          <p:nvPr>
            <p:ph type="subTitle" idx="3"/>
          </p:nvPr>
        </p:nvSpPr>
        <p:spPr>
          <a:xfrm>
            <a:off x="3714298" y="31660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2" name="Google Shape;1402;p17"/>
          <p:cNvSpPr txBox="1">
            <a:spLocks noGrp="1"/>
          </p:cNvSpPr>
          <p:nvPr>
            <p:ph type="title" idx="4"/>
          </p:nvPr>
        </p:nvSpPr>
        <p:spPr>
          <a:xfrm>
            <a:off x="3568950" y="43297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3" name="Google Shape;1403;p17"/>
          <p:cNvSpPr txBox="1">
            <a:spLocks noGrp="1"/>
          </p:cNvSpPr>
          <p:nvPr>
            <p:ph type="subTitle" idx="5"/>
          </p:nvPr>
        </p:nvSpPr>
        <p:spPr>
          <a:xfrm>
            <a:off x="6146123" y="31660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4" name="Google Shape;1404;p17"/>
          <p:cNvSpPr txBox="1">
            <a:spLocks noGrp="1"/>
          </p:cNvSpPr>
          <p:nvPr>
            <p:ph type="title" idx="6"/>
          </p:nvPr>
        </p:nvSpPr>
        <p:spPr>
          <a:xfrm>
            <a:off x="6000775" y="43297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5" name="Google Shape;1405;p17"/>
          <p:cNvSpPr txBox="1">
            <a:spLocks noGrp="1"/>
          </p:cNvSpPr>
          <p:nvPr>
            <p:ph type="subTitle" idx="7"/>
          </p:nvPr>
        </p:nvSpPr>
        <p:spPr>
          <a:xfrm>
            <a:off x="1282473" y="16002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6" name="Google Shape;1406;p17"/>
          <p:cNvSpPr txBox="1">
            <a:spLocks noGrp="1"/>
          </p:cNvSpPr>
          <p:nvPr>
            <p:ph type="title" idx="8"/>
          </p:nvPr>
        </p:nvSpPr>
        <p:spPr>
          <a:xfrm>
            <a:off x="1137125" y="27639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7" name="Google Shape;1407;p17"/>
          <p:cNvSpPr txBox="1">
            <a:spLocks noGrp="1"/>
          </p:cNvSpPr>
          <p:nvPr>
            <p:ph type="subTitle" idx="9"/>
          </p:nvPr>
        </p:nvSpPr>
        <p:spPr>
          <a:xfrm>
            <a:off x="3714298" y="16002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8" name="Google Shape;1408;p17"/>
          <p:cNvSpPr txBox="1">
            <a:spLocks noGrp="1"/>
          </p:cNvSpPr>
          <p:nvPr>
            <p:ph type="title" idx="13"/>
          </p:nvPr>
        </p:nvSpPr>
        <p:spPr>
          <a:xfrm>
            <a:off x="3568950" y="27639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9" name="Google Shape;1409;p17"/>
          <p:cNvSpPr txBox="1">
            <a:spLocks noGrp="1"/>
          </p:cNvSpPr>
          <p:nvPr>
            <p:ph type="subTitle" idx="14"/>
          </p:nvPr>
        </p:nvSpPr>
        <p:spPr>
          <a:xfrm>
            <a:off x="6146123" y="16002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10" name="Google Shape;1410;p17"/>
          <p:cNvSpPr txBox="1">
            <a:spLocks noGrp="1"/>
          </p:cNvSpPr>
          <p:nvPr>
            <p:ph type="title" idx="15"/>
          </p:nvPr>
        </p:nvSpPr>
        <p:spPr>
          <a:xfrm>
            <a:off x="6000775" y="27639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2 ">
  <p:cSld name="SECTION_HEADER_2_5_2"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18"/>
          <p:cNvSpPr/>
          <p:nvPr/>
        </p:nvSpPr>
        <p:spPr>
          <a:xfrm rot="10800000" flipH="1">
            <a:off x="0" y="-22050"/>
            <a:ext cx="9144000" cy="5165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3" name="Google Shape;1413;p18"/>
          <p:cNvGrpSpPr/>
          <p:nvPr/>
        </p:nvGrpSpPr>
        <p:grpSpPr>
          <a:xfrm>
            <a:off x="7361036" y="4818238"/>
            <a:ext cx="1739278" cy="572537"/>
            <a:chOff x="2235050" y="548425"/>
            <a:chExt cx="307875" cy="101325"/>
          </a:xfrm>
        </p:grpSpPr>
        <p:sp>
          <p:nvSpPr>
            <p:cNvPr id="1414" name="Google Shape;1414;p18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8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8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8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8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8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8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8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8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8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8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8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8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8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8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8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8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8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8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8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8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5" name="Google Shape;1435;p18"/>
          <p:cNvSpPr/>
          <p:nvPr/>
        </p:nvSpPr>
        <p:spPr>
          <a:xfrm>
            <a:off x="127199" y="4408730"/>
            <a:ext cx="468642" cy="463636"/>
          </a:xfrm>
          <a:custGeom>
            <a:avLst/>
            <a:gdLst/>
            <a:ahLst/>
            <a:cxnLst/>
            <a:rect l="l" t="t" r="r" b="b"/>
            <a:pathLst>
              <a:path w="4587" h="4538" extrusionOk="0">
                <a:moveTo>
                  <a:pt x="1313" y="0"/>
                </a:moveTo>
                <a:lnTo>
                  <a:pt x="1" y="4537"/>
                </a:lnTo>
                <a:lnTo>
                  <a:pt x="1" y="4537"/>
                </a:lnTo>
                <a:lnTo>
                  <a:pt x="4587" y="3405"/>
                </a:lnTo>
                <a:lnTo>
                  <a:pt x="131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127199" y="4408730"/>
            <a:ext cx="286478" cy="463636"/>
          </a:xfrm>
          <a:custGeom>
            <a:avLst/>
            <a:gdLst/>
            <a:ahLst/>
            <a:cxnLst/>
            <a:rect l="l" t="t" r="r" b="b"/>
            <a:pathLst>
              <a:path w="2804" h="4538" extrusionOk="0">
                <a:moveTo>
                  <a:pt x="1313" y="0"/>
                </a:moveTo>
                <a:lnTo>
                  <a:pt x="1" y="4537"/>
                </a:lnTo>
                <a:lnTo>
                  <a:pt x="2804" y="3846"/>
                </a:lnTo>
                <a:lnTo>
                  <a:pt x="13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 rot="10800000">
            <a:off x="7987110" y="3487124"/>
            <a:ext cx="1780698" cy="1047080"/>
          </a:xfrm>
          <a:custGeom>
            <a:avLst/>
            <a:gdLst/>
            <a:ahLst/>
            <a:cxnLst/>
            <a:rect l="l" t="t" r="r" b="b"/>
            <a:pathLst>
              <a:path w="27972" h="16448" extrusionOk="0">
                <a:moveTo>
                  <a:pt x="1" y="0"/>
                </a:moveTo>
                <a:lnTo>
                  <a:pt x="1" y="16448"/>
                </a:lnTo>
                <a:lnTo>
                  <a:pt x="2797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 rot="10800000">
            <a:off x="9496653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 rot="10800000">
            <a:off x="9374171" y="1091617"/>
            <a:ext cx="39342" cy="39342"/>
          </a:xfrm>
          <a:custGeom>
            <a:avLst/>
            <a:gdLst/>
            <a:ahLst/>
            <a:cxnLst/>
            <a:rect l="l" t="t" r="r" b="b"/>
            <a:pathLst>
              <a:path w="618" h="618" extrusionOk="0">
                <a:moveTo>
                  <a:pt x="309" y="1"/>
                </a:moveTo>
                <a:cubicBezTo>
                  <a:pt x="140" y="1"/>
                  <a:pt x="1" y="140"/>
                  <a:pt x="1" y="310"/>
                </a:cubicBezTo>
                <a:cubicBezTo>
                  <a:pt x="1" y="479"/>
                  <a:pt x="140" y="617"/>
                  <a:pt x="309" y="617"/>
                </a:cubicBezTo>
                <a:cubicBezTo>
                  <a:pt x="479" y="617"/>
                  <a:pt x="617" y="479"/>
                  <a:pt x="617" y="310"/>
                </a:cubicBezTo>
                <a:cubicBezTo>
                  <a:pt x="617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 rot="10800000">
            <a:off x="9251753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8459940" y="3710534"/>
            <a:ext cx="673750" cy="648122"/>
          </a:xfrm>
          <a:custGeom>
            <a:avLst/>
            <a:gdLst/>
            <a:ahLst/>
            <a:cxnLst/>
            <a:rect l="l" t="t" r="r" b="b"/>
            <a:pathLst>
              <a:path w="3653" h="3514" extrusionOk="0">
                <a:moveTo>
                  <a:pt x="1896" y="336"/>
                </a:moveTo>
                <a:cubicBezTo>
                  <a:pt x="2680" y="336"/>
                  <a:pt x="3316" y="972"/>
                  <a:pt x="3318" y="1758"/>
                </a:cubicBezTo>
                <a:cubicBezTo>
                  <a:pt x="3318" y="2332"/>
                  <a:pt x="2971" y="2851"/>
                  <a:pt x="2440" y="3071"/>
                </a:cubicBezTo>
                <a:cubicBezTo>
                  <a:pt x="2264" y="3143"/>
                  <a:pt x="2080" y="3179"/>
                  <a:pt x="1897" y="3179"/>
                </a:cubicBezTo>
                <a:cubicBezTo>
                  <a:pt x="1526" y="3179"/>
                  <a:pt x="1162" y="3034"/>
                  <a:pt x="890" y="2762"/>
                </a:cubicBezTo>
                <a:cubicBezTo>
                  <a:pt x="483" y="2355"/>
                  <a:pt x="362" y="1744"/>
                  <a:pt x="582" y="1213"/>
                </a:cubicBezTo>
                <a:cubicBezTo>
                  <a:pt x="803" y="682"/>
                  <a:pt x="1320" y="336"/>
                  <a:pt x="1896" y="336"/>
                </a:cubicBezTo>
                <a:close/>
                <a:moveTo>
                  <a:pt x="1896" y="1"/>
                </a:moveTo>
                <a:cubicBezTo>
                  <a:pt x="1439" y="1"/>
                  <a:pt x="990" y="179"/>
                  <a:pt x="654" y="515"/>
                </a:cubicBezTo>
                <a:cubicBezTo>
                  <a:pt x="151" y="1018"/>
                  <a:pt x="1" y="1773"/>
                  <a:pt x="274" y="2429"/>
                </a:cubicBezTo>
                <a:cubicBezTo>
                  <a:pt x="545" y="3085"/>
                  <a:pt x="1185" y="3514"/>
                  <a:pt x="1896" y="3514"/>
                </a:cubicBezTo>
                <a:cubicBezTo>
                  <a:pt x="2865" y="3513"/>
                  <a:pt x="3651" y="2726"/>
                  <a:pt x="3652" y="1756"/>
                </a:cubicBezTo>
                <a:cubicBezTo>
                  <a:pt x="3652" y="1047"/>
                  <a:pt x="3224" y="406"/>
                  <a:pt x="2567" y="134"/>
                </a:cubicBezTo>
                <a:cubicBezTo>
                  <a:pt x="2350" y="44"/>
                  <a:pt x="2122" y="1"/>
                  <a:pt x="18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 rot="10800000">
            <a:off x="9129335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 rot="10800000">
            <a:off x="9006853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 rot="10800000">
            <a:off x="8884435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8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8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 rot="10800000">
            <a:off x="8761953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18"/>
          <p:cNvSpPr/>
          <p:nvPr/>
        </p:nvSpPr>
        <p:spPr>
          <a:xfrm rot="10800000">
            <a:off x="9496653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18"/>
          <p:cNvSpPr/>
          <p:nvPr/>
        </p:nvSpPr>
        <p:spPr>
          <a:xfrm rot="10800000">
            <a:off x="9374171" y="1199457"/>
            <a:ext cx="39342" cy="39215"/>
          </a:xfrm>
          <a:custGeom>
            <a:avLst/>
            <a:gdLst/>
            <a:ahLst/>
            <a:cxnLst/>
            <a:rect l="l" t="t" r="r" b="b"/>
            <a:pathLst>
              <a:path w="618" h="616" extrusionOk="0">
                <a:moveTo>
                  <a:pt x="309" y="1"/>
                </a:moveTo>
                <a:cubicBezTo>
                  <a:pt x="140" y="1"/>
                  <a:pt x="1" y="138"/>
                  <a:pt x="1" y="308"/>
                </a:cubicBezTo>
                <a:cubicBezTo>
                  <a:pt x="1" y="478"/>
                  <a:pt x="140" y="616"/>
                  <a:pt x="309" y="616"/>
                </a:cubicBezTo>
                <a:cubicBezTo>
                  <a:pt x="479" y="616"/>
                  <a:pt x="617" y="478"/>
                  <a:pt x="617" y="308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18"/>
          <p:cNvSpPr/>
          <p:nvPr/>
        </p:nvSpPr>
        <p:spPr>
          <a:xfrm rot="10800000">
            <a:off x="9251753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18"/>
          <p:cNvSpPr/>
          <p:nvPr/>
        </p:nvSpPr>
        <p:spPr>
          <a:xfrm rot="10800000">
            <a:off x="9129335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18"/>
          <p:cNvSpPr/>
          <p:nvPr/>
        </p:nvSpPr>
        <p:spPr>
          <a:xfrm rot="10800000">
            <a:off x="9006853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18"/>
          <p:cNvSpPr/>
          <p:nvPr/>
        </p:nvSpPr>
        <p:spPr>
          <a:xfrm rot="10800000">
            <a:off x="8884435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8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8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18"/>
          <p:cNvSpPr/>
          <p:nvPr/>
        </p:nvSpPr>
        <p:spPr>
          <a:xfrm rot="10800000">
            <a:off x="8761953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18"/>
          <p:cNvSpPr/>
          <p:nvPr/>
        </p:nvSpPr>
        <p:spPr>
          <a:xfrm rot="10800000">
            <a:off x="9496653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18"/>
          <p:cNvSpPr/>
          <p:nvPr/>
        </p:nvSpPr>
        <p:spPr>
          <a:xfrm rot="10800000">
            <a:off x="9374171" y="1307169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0"/>
                </a:moveTo>
                <a:cubicBezTo>
                  <a:pt x="140" y="0"/>
                  <a:pt x="1" y="139"/>
                  <a:pt x="1" y="309"/>
                </a:cubicBezTo>
                <a:cubicBezTo>
                  <a:pt x="1" y="478"/>
                  <a:pt x="140" y="617"/>
                  <a:pt x="309" y="617"/>
                </a:cubicBezTo>
                <a:cubicBezTo>
                  <a:pt x="479" y="617"/>
                  <a:pt x="617" y="478"/>
                  <a:pt x="617" y="309"/>
                </a:cubicBezTo>
                <a:cubicBezTo>
                  <a:pt x="617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18"/>
          <p:cNvSpPr/>
          <p:nvPr/>
        </p:nvSpPr>
        <p:spPr>
          <a:xfrm rot="10800000">
            <a:off x="9251753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18"/>
          <p:cNvSpPr/>
          <p:nvPr/>
        </p:nvSpPr>
        <p:spPr>
          <a:xfrm rot="10800000">
            <a:off x="9129335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18"/>
          <p:cNvSpPr/>
          <p:nvPr/>
        </p:nvSpPr>
        <p:spPr>
          <a:xfrm rot="10800000">
            <a:off x="9006853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18"/>
          <p:cNvSpPr/>
          <p:nvPr/>
        </p:nvSpPr>
        <p:spPr>
          <a:xfrm rot="10800000">
            <a:off x="8884435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8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18"/>
          <p:cNvSpPr/>
          <p:nvPr/>
        </p:nvSpPr>
        <p:spPr>
          <a:xfrm rot="10800000">
            <a:off x="8761953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18"/>
          <p:cNvSpPr/>
          <p:nvPr/>
        </p:nvSpPr>
        <p:spPr>
          <a:xfrm rot="10800000">
            <a:off x="9496653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18"/>
          <p:cNvSpPr/>
          <p:nvPr/>
        </p:nvSpPr>
        <p:spPr>
          <a:xfrm rot="10800000">
            <a:off x="9374171" y="771343"/>
            <a:ext cx="39342" cy="39342"/>
          </a:xfrm>
          <a:custGeom>
            <a:avLst/>
            <a:gdLst/>
            <a:ahLst/>
            <a:cxnLst/>
            <a:rect l="l" t="t" r="r" b="b"/>
            <a:pathLst>
              <a:path w="618" h="618" extrusionOk="0">
                <a:moveTo>
                  <a:pt x="309" y="1"/>
                </a:moveTo>
                <a:cubicBezTo>
                  <a:pt x="140" y="1"/>
                  <a:pt x="1" y="140"/>
                  <a:pt x="1" y="309"/>
                </a:cubicBezTo>
                <a:cubicBezTo>
                  <a:pt x="1" y="479"/>
                  <a:pt x="140" y="617"/>
                  <a:pt x="309" y="617"/>
                </a:cubicBezTo>
                <a:cubicBezTo>
                  <a:pt x="479" y="617"/>
                  <a:pt x="617" y="479"/>
                  <a:pt x="617" y="309"/>
                </a:cubicBezTo>
                <a:cubicBezTo>
                  <a:pt x="617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18"/>
          <p:cNvSpPr/>
          <p:nvPr/>
        </p:nvSpPr>
        <p:spPr>
          <a:xfrm rot="10800000">
            <a:off x="9251753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18"/>
          <p:cNvSpPr/>
          <p:nvPr/>
        </p:nvSpPr>
        <p:spPr>
          <a:xfrm rot="10800000">
            <a:off x="9129335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 rot="10800000">
            <a:off x="9006853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18"/>
          <p:cNvSpPr/>
          <p:nvPr/>
        </p:nvSpPr>
        <p:spPr>
          <a:xfrm rot="10800000">
            <a:off x="8884435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8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8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18"/>
          <p:cNvSpPr/>
          <p:nvPr/>
        </p:nvSpPr>
        <p:spPr>
          <a:xfrm rot="10800000">
            <a:off x="8761953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18"/>
          <p:cNvSpPr/>
          <p:nvPr/>
        </p:nvSpPr>
        <p:spPr>
          <a:xfrm rot="10800000">
            <a:off x="9496653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18"/>
          <p:cNvSpPr/>
          <p:nvPr/>
        </p:nvSpPr>
        <p:spPr>
          <a:xfrm rot="10800000">
            <a:off x="9374171" y="879120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1"/>
                </a:moveTo>
                <a:cubicBezTo>
                  <a:pt x="140" y="1"/>
                  <a:pt x="1" y="138"/>
                  <a:pt x="1" y="308"/>
                </a:cubicBezTo>
                <a:cubicBezTo>
                  <a:pt x="1" y="479"/>
                  <a:pt x="140" y="616"/>
                  <a:pt x="309" y="616"/>
                </a:cubicBezTo>
                <a:cubicBezTo>
                  <a:pt x="479" y="616"/>
                  <a:pt x="617" y="479"/>
                  <a:pt x="617" y="308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18"/>
          <p:cNvSpPr/>
          <p:nvPr/>
        </p:nvSpPr>
        <p:spPr>
          <a:xfrm rot="10800000">
            <a:off x="9251753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18"/>
          <p:cNvSpPr/>
          <p:nvPr/>
        </p:nvSpPr>
        <p:spPr>
          <a:xfrm rot="10800000">
            <a:off x="9129335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18"/>
          <p:cNvSpPr/>
          <p:nvPr/>
        </p:nvSpPr>
        <p:spPr>
          <a:xfrm rot="10800000">
            <a:off x="9006853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18"/>
          <p:cNvSpPr/>
          <p:nvPr/>
        </p:nvSpPr>
        <p:spPr>
          <a:xfrm rot="10800000">
            <a:off x="8884435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8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18"/>
          <p:cNvSpPr/>
          <p:nvPr/>
        </p:nvSpPr>
        <p:spPr>
          <a:xfrm rot="10800000">
            <a:off x="8761953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18"/>
          <p:cNvSpPr/>
          <p:nvPr/>
        </p:nvSpPr>
        <p:spPr>
          <a:xfrm rot="10800000">
            <a:off x="9496653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18"/>
          <p:cNvSpPr/>
          <p:nvPr/>
        </p:nvSpPr>
        <p:spPr>
          <a:xfrm rot="10800000">
            <a:off x="9374171" y="986896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0"/>
                </a:moveTo>
                <a:cubicBezTo>
                  <a:pt x="140" y="0"/>
                  <a:pt x="1" y="139"/>
                  <a:pt x="1" y="309"/>
                </a:cubicBezTo>
                <a:cubicBezTo>
                  <a:pt x="1" y="478"/>
                  <a:pt x="140" y="617"/>
                  <a:pt x="309" y="617"/>
                </a:cubicBezTo>
                <a:cubicBezTo>
                  <a:pt x="479" y="617"/>
                  <a:pt x="617" y="478"/>
                  <a:pt x="617" y="309"/>
                </a:cubicBezTo>
                <a:cubicBezTo>
                  <a:pt x="617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18"/>
          <p:cNvSpPr/>
          <p:nvPr/>
        </p:nvSpPr>
        <p:spPr>
          <a:xfrm rot="10800000">
            <a:off x="9251753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18"/>
          <p:cNvSpPr/>
          <p:nvPr/>
        </p:nvSpPr>
        <p:spPr>
          <a:xfrm rot="10800000">
            <a:off x="9129335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18"/>
          <p:cNvSpPr/>
          <p:nvPr/>
        </p:nvSpPr>
        <p:spPr>
          <a:xfrm rot="10800000">
            <a:off x="9006853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18"/>
          <p:cNvSpPr/>
          <p:nvPr/>
        </p:nvSpPr>
        <p:spPr>
          <a:xfrm rot="10800000">
            <a:off x="8884435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8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18"/>
          <p:cNvSpPr/>
          <p:nvPr/>
        </p:nvSpPr>
        <p:spPr>
          <a:xfrm rot="10800000">
            <a:off x="8761953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18"/>
          <p:cNvSpPr/>
          <p:nvPr/>
        </p:nvSpPr>
        <p:spPr>
          <a:xfrm rot="10800000">
            <a:off x="9496653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18"/>
          <p:cNvSpPr/>
          <p:nvPr/>
        </p:nvSpPr>
        <p:spPr>
          <a:xfrm rot="10800000">
            <a:off x="9374171" y="451133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1"/>
                </a:moveTo>
                <a:cubicBezTo>
                  <a:pt x="140" y="1"/>
                  <a:pt x="1" y="138"/>
                  <a:pt x="1" y="309"/>
                </a:cubicBezTo>
                <a:cubicBezTo>
                  <a:pt x="1" y="479"/>
                  <a:pt x="140" y="616"/>
                  <a:pt x="309" y="616"/>
                </a:cubicBezTo>
                <a:cubicBezTo>
                  <a:pt x="479" y="616"/>
                  <a:pt x="617" y="479"/>
                  <a:pt x="617" y="309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18"/>
          <p:cNvSpPr/>
          <p:nvPr/>
        </p:nvSpPr>
        <p:spPr>
          <a:xfrm rot="10800000">
            <a:off x="9251753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18"/>
          <p:cNvSpPr/>
          <p:nvPr/>
        </p:nvSpPr>
        <p:spPr>
          <a:xfrm rot="10800000">
            <a:off x="9129335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18"/>
          <p:cNvSpPr/>
          <p:nvPr/>
        </p:nvSpPr>
        <p:spPr>
          <a:xfrm rot="10800000">
            <a:off x="9006853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18"/>
          <p:cNvSpPr/>
          <p:nvPr/>
        </p:nvSpPr>
        <p:spPr>
          <a:xfrm rot="10800000">
            <a:off x="8884435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8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18"/>
          <p:cNvSpPr/>
          <p:nvPr/>
        </p:nvSpPr>
        <p:spPr>
          <a:xfrm rot="10800000">
            <a:off x="8761953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18"/>
          <p:cNvSpPr/>
          <p:nvPr/>
        </p:nvSpPr>
        <p:spPr>
          <a:xfrm rot="10800000">
            <a:off x="9496653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18"/>
          <p:cNvSpPr/>
          <p:nvPr/>
        </p:nvSpPr>
        <p:spPr>
          <a:xfrm rot="10800000">
            <a:off x="9374171" y="558846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1"/>
                </a:moveTo>
                <a:cubicBezTo>
                  <a:pt x="140" y="1"/>
                  <a:pt x="1" y="138"/>
                  <a:pt x="1" y="308"/>
                </a:cubicBezTo>
                <a:cubicBezTo>
                  <a:pt x="1" y="479"/>
                  <a:pt x="140" y="616"/>
                  <a:pt x="309" y="616"/>
                </a:cubicBezTo>
                <a:cubicBezTo>
                  <a:pt x="479" y="616"/>
                  <a:pt x="617" y="479"/>
                  <a:pt x="617" y="308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8"/>
          <p:cNvSpPr/>
          <p:nvPr/>
        </p:nvSpPr>
        <p:spPr>
          <a:xfrm rot="10800000">
            <a:off x="9251753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8"/>
          <p:cNvSpPr/>
          <p:nvPr/>
        </p:nvSpPr>
        <p:spPr>
          <a:xfrm rot="10800000">
            <a:off x="9129335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8"/>
          <p:cNvSpPr/>
          <p:nvPr/>
        </p:nvSpPr>
        <p:spPr>
          <a:xfrm rot="10800000">
            <a:off x="9006853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8"/>
          <p:cNvSpPr/>
          <p:nvPr/>
        </p:nvSpPr>
        <p:spPr>
          <a:xfrm rot="10800000">
            <a:off x="8884435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8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8"/>
          <p:cNvSpPr/>
          <p:nvPr/>
        </p:nvSpPr>
        <p:spPr>
          <a:xfrm rot="10800000">
            <a:off x="8761953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8"/>
          <p:cNvSpPr/>
          <p:nvPr/>
        </p:nvSpPr>
        <p:spPr>
          <a:xfrm rot="10800000">
            <a:off x="9496653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8"/>
          <p:cNvSpPr/>
          <p:nvPr/>
        </p:nvSpPr>
        <p:spPr>
          <a:xfrm rot="10800000">
            <a:off x="9374171" y="666622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0"/>
                </a:moveTo>
                <a:cubicBezTo>
                  <a:pt x="140" y="0"/>
                  <a:pt x="1" y="139"/>
                  <a:pt x="1" y="308"/>
                </a:cubicBezTo>
                <a:cubicBezTo>
                  <a:pt x="1" y="478"/>
                  <a:pt x="140" y="617"/>
                  <a:pt x="309" y="617"/>
                </a:cubicBezTo>
                <a:cubicBezTo>
                  <a:pt x="479" y="617"/>
                  <a:pt x="617" y="478"/>
                  <a:pt x="617" y="308"/>
                </a:cubicBezTo>
                <a:cubicBezTo>
                  <a:pt x="617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8"/>
          <p:cNvSpPr/>
          <p:nvPr/>
        </p:nvSpPr>
        <p:spPr>
          <a:xfrm rot="10800000">
            <a:off x="9251753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8"/>
          <p:cNvSpPr/>
          <p:nvPr/>
        </p:nvSpPr>
        <p:spPr>
          <a:xfrm rot="10800000">
            <a:off x="9129335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8"/>
          <p:cNvSpPr/>
          <p:nvPr/>
        </p:nvSpPr>
        <p:spPr>
          <a:xfrm rot="10800000">
            <a:off x="9006853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8"/>
          <p:cNvSpPr/>
          <p:nvPr/>
        </p:nvSpPr>
        <p:spPr>
          <a:xfrm rot="10800000">
            <a:off x="8884435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8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8"/>
          <p:cNvSpPr/>
          <p:nvPr/>
        </p:nvSpPr>
        <p:spPr>
          <a:xfrm rot="10800000">
            <a:off x="8761953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8"/>
          <p:cNvSpPr/>
          <p:nvPr/>
        </p:nvSpPr>
        <p:spPr>
          <a:xfrm rot="10800000">
            <a:off x="8667290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8"/>
          <p:cNvSpPr/>
          <p:nvPr/>
        </p:nvSpPr>
        <p:spPr>
          <a:xfrm rot="10800000">
            <a:off x="8544808" y="1091617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10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10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8"/>
          <p:cNvSpPr/>
          <p:nvPr/>
        </p:nvSpPr>
        <p:spPr>
          <a:xfrm rot="10800000">
            <a:off x="8422390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8"/>
          <p:cNvSpPr/>
          <p:nvPr/>
        </p:nvSpPr>
        <p:spPr>
          <a:xfrm rot="10800000">
            <a:off x="8299908" y="1091617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10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10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8"/>
          <p:cNvSpPr/>
          <p:nvPr/>
        </p:nvSpPr>
        <p:spPr>
          <a:xfrm rot="10800000">
            <a:off x="8177490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8"/>
          <p:cNvSpPr/>
          <p:nvPr/>
        </p:nvSpPr>
        <p:spPr>
          <a:xfrm rot="10800000">
            <a:off x="8055008" y="1091617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10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10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8"/>
          <p:cNvSpPr/>
          <p:nvPr/>
        </p:nvSpPr>
        <p:spPr>
          <a:xfrm rot="10800000">
            <a:off x="7932590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8"/>
          <p:cNvSpPr/>
          <p:nvPr/>
        </p:nvSpPr>
        <p:spPr>
          <a:xfrm rot="10800000">
            <a:off x="8667290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8"/>
          <p:cNvSpPr/>
          <p:nvPr/>
        </p:nvSpPr>
        <p:spPr>
          <a:xfrm rot="10800000">
            <a:off x="8544808" y="1199457"/>
            <a:ext cx="39215" cy="39215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5" y="478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8"/>
          <p:cNvSpPr/>
          <p:nvPr/>
        </p:nvSpPr>
        <p:spPr>
          <a:xfrm rot="10800000">
            <a:off x="8422390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8"/>
          <p:cNvSpPr/>
          <p:nvPr/>
        </p:nvSpPr>
        <p:spPr>
          <a:xfrm rot="10800000">
            <a:off x="8299908" y="1199457"/>
            <a:ext cx="39215" cy="39215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5" y="478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8"/>
          <p:cNvSpPr/>
          <p:nvPr/>
        </p:nvSpPr>
        <p:spPr>
          <a:xfrm rot="10800000">
            <a:off x="8177490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8"/>
          <p:cNvSpPr/>
          <p:nvPr/>
        </p:nvSpPr>
        <p:spPr>
          <a:xfrm rot="10800000">
            <a:off x="8055008" y="1199457"/>
            <a:ext cx="39215" cy="39215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5" y="478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8"/>
          <p:cNvSpPr/>
          <p:nvPr/>
        </p:nvSpPr>
        <p:spPr>
          <a:xfrm rot="10800000">
            <a:off x="7932590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8"/>
          <p:cNvSpPr/>
          <p:nvPr/>
        </p:nvSpPr>
        <p:spPr>
          <a:xfrm rot="10800000">
            <a:off x="8667290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8"/>
          <p:cNvSpPr/>
          <p:nvPr/>
        </p:nvSpPr>
        <p:spPr>
          <a:xfrm rot="10800000">
            <a:off x="8544808" y="1307169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8"/>
          <p:cNvSpPr/>
          <p:nvPr/>
        </p:nvSpPr>
        <p:spPr>
          <a:xfrm rot="10800000">
            <a:off x="8422390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8"/>
          <p:cNvSpPr/>
          <p:nvPr/>
        </p:nvSpPr>
        <p:spPr>
          <a:xfrm rot="10800000">
            <a:off x="8299908" y="1307169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8"/>
          <p:cNvSpPr/>
          <p:nvPr/>
        </p:nvSpPr>
        <p:spPr>
          <a:xfrm rot="10800000">
            <a:off x="8177490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8"/>
          <p:cNvSpPr/>
          <p:nvPr/>
        </p:nvSpPr>
        <p:spPr>
          <a:xfrm rot="10800000">
            <a:off x="8055008" y="1307169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8"/>
          <p:cNvSpPr/>
          <p:nvPr/>
        </p:nvSpPr>
        <p:spPr>
          <a:xfrm rot="10800000">
            <a:off x="7932590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8"/>
          <p:cNvSpPr/>
          <p:nvPr/>
        </p:nvSpPr>
        <p:spPr>
          <a:xfrm rot="10800000">
            <a:off x="8667290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8"/>
          <p:cNvSpPr/>
          <p:nvPr/>
        </p:nvSpPr>
        <p:spPr>
          <a:xfrm rot="10800000">
            <a:off x="8544808" y="771343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09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09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8"/>
          <p:cNvSpPr/>
          <p:nvPr/>
        </p:nvSpPr>
        <p:spPr>
          <a:xfrm rot="10800000">
            <a:off x="8422390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8"/>
          <p:cNvSpPr/>
          <p:nvPr/>
        </p:nvSpPr>
        <p:spPr>
          <a:xfrm rot="10800000">
            <a:off x="8299908" y="771343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09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09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8"/>
          <p:cNvSpPr/>
          <p:nvPr/>
        </p:nvSpPr>
        <p:spPr>
          <a:xfrm rot="10800000">
            <a:off x="8177490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8"/>
          <p:cNvSpPr/>
          <p:nvPr/>
        </p:nvSpPr>
        <p:spPr>
          <a:xfrm rot="10800000">
            <a:off x="8055008" y="771343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09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09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8"/>
          <p:cNvSpPr/>
          <p:nvPr/>
        </p:nvSpPr>
        <p:spPr>
          <a:xfrm rot="10800000">
            <a:off x="7932590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8"/>
          <p:cNvSpPr/>
          <p:nvPr/>
        </p:nvSpPr>
        <p:spPr>
          <a:xfrm rot="10800000">
            <a:off x="8667290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8"/>
          <p:cNvSpPr/>
          <p:nvPr/>
        </p:nvSpPr>
        <p:spPr>
          <a:xfrm rot="10800000">
            <a:off x="8544808" y="879120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8"/>
          <p:cNvSpPr/>
          <p:nvPr/>
        </p:nvSpPr>
        <p:spPr>
          <a:xfrm rot="10800000">
            <a:off x="8422390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8"/>
          <p:cNvSpPr/>
          <p:nvPr/>
        </p:nvSpPr>
        <p:spPr>
          <a:xfrm rot="10800000">
            <a:off x="8299908" y="879120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8"/>
          <p:cNvSpPr/>
          <p:nvPr/>
        </p:nvSpPr>
        <p:spPr>
          <a:xfrm rot="10800000">
            <a:off x="8177490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8"/>
          <p:cNvSpPr/>
          <p:nvPr/>
        </p:nvSpPr>
        <p:spPr>
          <a:xfrm rot="10800000">
            <a:off x="8055008" y="879120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8"/>
          <p:cNvSpPr/>
          <p:nvPr/>
        </p:nvSpPr>
        <p:spPr>
          <a:xfrm rot="10800000">
            <a:off x="7932590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8"/>
          <p:cNvSpPr/>
          <p:nvPr/>
        </p:nvSpPr>
        <p:spPr>
          <a:xfrm rot="10800000">
            <a:off x="8667290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8"/>
          <p:cNvSpPr/>
          <p:nvPr/>
        </p:nvSpPr>
        <p:spPr>
          <a:xfrm rot="10800000">
            <a:off x="8544808" y="98689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18"/>
          <p:cNvSpPr/>
          <p:nvPr/>
        </p:nvSpPr>
        <p:spPr>
          <a:xfrm rot="10800000">
            <a:off x="8422390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18"/>
          <p:cNvSpPr/>
          <p:nvPr/>
        </p:nvSpPr>
        <p:spPr>
          <a:xfrm rot="10800000">
            <a:off x="8299908" y="98689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18"/>
          <p:cNvSpPr/>
          <p:nvPr/>
        </p:nvSpPr>
        <p:spPr>
          <a:xfrm rot="10800000">
            <a:off x="8177490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18"/>
          <p:cNvSpPr/>
          <p:nvPr/>
        </p:nvSpPr>
        <p:spPr>
          <a:xfrm rot="10800000">
            <a:off x="8055008" y="98689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18"/>
          <p:cNvSpPr/>
          <p:nvPr/>
        </p:nvSpPr>
        <p:spPr>
          <a:xfrm rot="10800000">
            <a:off x="7932590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18"/>
          <p:cNvSpPr/>
          <p:nvPr/>
        </p:nvSpPr>
        <p:spPr>
          <a:xfrm rot="10800000">
            <a:off x="8667290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18"/>
          <p:cNvSpPr/>
          <p:nvPr/>
        </p:nvSpPr>
        <p:spPr>
          <a:xfrm rot="10800000">
            <a:off x="8544808" y="451133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9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18"/>
          <p:cNvSpPr/>
          <p:nvPr/>
        </p:nvSpPr>
        <p:spPr>
          <a:xfrm rot="10800000">
            <a:off x="8422390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18"/>
          <p:cNvSpPr/>
          <p:nvPr/>
        </p:nvSpPr>
        <p:spPr>
          <a:xfrm rot="10800000">
            <a:off x="8299908" y="451133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9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18"/>
          <p:cNvSpPr/>
          <p:nvPr/>
        </p:nvSpPr>
        <p:spPr>
          <a:xfrm rot="10800000">
            <a:off x="8177490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18"/>
          <p:cNvSpPr/>
          <p:nvPr/>
        </p:nvSpPr>
        <p:spPr>
          <a:xfrm rot="10800000">
            <a:off x="8055008" y="451133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9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18"/>
          <p:cNvSpPr/>
          <p:nvPr/>
        </p:nvSpPr>
        <p:spPr>
          <a:xfrm rot="10800000">
            <a:off x="7932590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18"/>
          <p:cNvSpPr/>
          <p:nvPr/>
        </p:nvSpPr>
        <p:spPr>
          <a:xfrm rot="10800000">
            <a:off x="8667290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18"/>
          <p:cNvSpPr/>
          <p:nvPr/>
        </p:nvSpPr>
        <p:spPr>
          <a:xfrm rot="10800000">
            <a:off x="8544808" y="55884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18"/>
          <p:cNvSpPr/>
          <p:nvPr/>
        </p:nvSpPr>
        <p:spPr>
          <a:xfrm rot="10800000">
            <a:off x="8422390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18"/>
          <p:cNvSpPr/>
          <p:nvPr/>
        </p:nvSpPr>
        <p:spPr>
          <a:xfrm rot="10800000">
            <a:off x="8299908" y="55884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18"/>
          <p:cNvSpPr/>
          <p:nvPr/>
        </p:nvSpPr>
        <p:spPr>
          <a:xfrm rot="10800000">
            <a:off x="8177490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18"/>
          <p:cNvSpPr/>
          <p:nvPr/>
        </p:nvSpPr>
        <p:spPr>
          <a:xfrm rot="10800000">
            <a:off x="8055008" y="55884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8"/>
          <p:cNvSpPr/>
          <p:nvPr/>
        </p:nvSpPr>
        <p:spPr>
          <a:xfrm rot="10800000">
            <a:off x="7932590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8"/>
          <p:cNvSpPr/>
          <p:nvPr/>
        </p:nvSpPr>
        <p:spPr>
          <a:xfrm rot="10800000">
            <a:off x="8667290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8"/>
          <p:cNvSpPr/>
          <p:nvPr/>
        </p:nvSpPr>
        <p:spPr>
          <a:xfrm rot="10800000">
            <a:off x="8544808" y="666622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8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8"/>
          <p:cNvSpPr/>
          <p:nvPr/>
        </p:nvSpPr>
        <p:spPr>
          <a:xfrm rot="10800000">
            <a:off x="8422390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18"/>
          <p:cNvSpPr/>
          <p:nvPr/>
        </p:nvSpPr>
        <p:spPr>
          <a:xfrm rot="10800000">
            <a:off x="8299908" y="666622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8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18"/>
          <p:cNvSpPr/>
          <p:nvPr/>
        </p:nvSpPr>
        <p:spPr>
          <a:xfrm rot="10800000">
            <a:off x="8177490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3" name="Google Shape;1563;p18"/>
          <p:cNvSpPr/>
          <p:nvPr/>
        </p:nvSpPr>
        <p:spPr>
          <a:xfrm rot="10800000">
            <a:off x="8055008" y="666622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8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18"/>
          <p:cNvSpPr/>
          <p:nvPr/>
        </p:nvSpPr>
        <p:spPr>
          <a:xfrm rot="10800000">
            <a:off x="7932590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18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66" name="Google Shape;1566;p18"/>
          <p:cNvSpPr txBox="1">
            <a:spLocks noGrp="1"/>
          </p:cNvSpPr>
          <p:nvPr>
            <p:ph type="subTitle" idx="1"/>
          </p:nvPr>
        </p:nvSpPr>
        <p:spPr>
          <a:xfrm>
            <a:off x="5098250" y="2175450"/>
            <a:ext cx="2550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67" name="Google Shape;1567;p18"/>
          <p:cNvSpPr txBox="1">
            <a:spLocks noGrp="1"/>
          </p:cNvSpPr>
          <p:nvPr>
            <p:ph type="subTitle" idx="2"/>
          </p:nvPr>
        </p:nvSpPr>
        <p:spPr>
          <a:xfrm>
            <a:off x="5098250" y="3547150"/>
            <a:ext cx="2550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5">
  <p:cSld name="SECTION_HEADER_2_3_2_1_1"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19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70" name="Google Shape;1570;p19"/>
          <p:cNvSpPr/>
          <p:nvPr/>
        </p:nvSpPr>
        <p:spPr>
          <a:xfrm rot="5400000">
            <a:off x="-1181725" y="-541775"/>
            <a:ext cx="2271300" cy="2317200"/>
          </a:xfrm>
          <a:prstGeom prst="blockArc">
            <a:avLst>
              <a:gd name="adj1" fmla="val 10800000"/>
              <a:gd name="adj2" fmla="val 21565564"/>
              <a:gd name="adj3" fmla="val 7364"/>
            </a:avLst>
          </a:pr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1" name="Google Shape;1571;p19"/>
          <p:cNvSpPr/>
          <p:nvPr/>
        </p:nvSpPr>
        <p:spPr>
          <a:xfrm rot="-5782668">
            <a:off x="8173393" y="-541749"/>
            <a:ext cx="2271257" cy="2317141"/>
          </a:xfrm>
          <a:prstGeom prst="blockArc">
            <a:avLst>
              <a:gd name="adj1" fmla="val 10800000"/>
              <a:gd name="adj2" fmla="val 21565564"/>
              <a:gd name="adj3" fmla="val 736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6">
  <p:cSld name="SECTION_HEADER_2_3_2_1_1_1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20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574" name="Google Shape;1574;p20"/>
          <p:cNvGrpSpPr/>
          <p:nvPr/>
        </p:nvGrpSpPr>
        <p:grpSpPr>
          <a:xfrm>
            <a:off x="7853683" y="321522"/>
            <a:ext cx="1675084" cy="672438"/>
            <a:chOff x="2171300" y="4383950"/>
            <a:chExt cx="449325" cy="180375"/>
          </a:xfrm>
        </p:grpSpPr>
        <p:sp>
          <p:nvSpPr>
            <p:cNvPr id="1575" name="Google Shape;1575;p20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0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rgbClr val="BEEC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0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0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rgbClr val="BEEC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9" name="Google Shape;1579;p20"/>
          <p:cNvSpPr/>
          <p:nvPr/>
        </p:nvSpPr>
        <p:spPr>
          <a:xfrm>
            <a:off x="8" y="16110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0" name="Google Shape;1580;p20"/>
          <p:cNvSpPr/>
          <p:nvPr/>
        </p:nvSpPr>
        <p:spPr>
          <a:xfrm>
            <a:off x="218080" y="16110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Google Shape;1581;p20"/>
          <p:cNvSpPr/>
          <p:nvPr/>
        </p:nvSpPr>
        <p:spPr>
          <a:xfrm>
            <a:off x="435937" y="16110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2" name="Google Shape;1582;p20"/>
          <p:cNvSpPr/>
          <p:nvPr/>
        </p:nvSpPr>
        <p:spPr>
          <a:xfrm>
            <a:off x="654008" y="161102"/>
            <a:ext cx="81613" cy="69893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3" name="Google Shape;1583;p20"/>
          <p:cNvSpPr/>
          <p:nvPr/>
        </p:nvSpPr>
        <p:spPr>
          <a:xfrm>
            <a:off x="871972" y="16110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4" name="Google Shape;1584;p20"/>
          <p:cNvSpPr/>
          <p:nvPr/>
        </p:nvSpPr>
        <p:spPr>
          <a:xfrm>
            <a:off x="1090044" y="161102"/>
            <a:ext cx="81506" cy="69893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20"/>
          <p:cNvSpPr/>
          <p:nvPr/>
        </p:nvSpPr>
        <p:spPr>
          <a:xfrm>
            <a:off x="8" y="40372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6" name="Google Shape;1586;p20"/>
          <p:cNvSpPr/>
          <p:nvPr/>
        </p:nvSpPr>
        <p:spPr>
          <a:xfrm>
            <a:off x="218080" y="40372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20"/>
          <p:cNvSpPr/>
          <p:nvPr/>
        </p:nvSpPr>
        <p:spPr>
          <a:xfrm>
            <a:off x="435937" y="40372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20"/>
          <p:cNvSpPr/>
          <p:nvPr/>
        </p:nvSpPr>
        <p:spPr>
          <a:xfrm>
            <a:off x="654008" y="403727"/>
            <a:ext cx="81613" cy="69893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20"/>
          <p:cNvSpPr/>
          <p:nvPr/>
        </p:nvSpPr>
        <p:spPr>
          <a:xfrm>
            <a:off x="871972" y="40372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20"/>
          <p:cNvSpPr/>
          <p:nvPr/>
        </p:nvSpPr>
        <p:spPr>
          <a:xfrm>
            <a:off x="1090044" y="403727"/>
            <a:ext cx="81506" cy="69893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7">
  <p:cSld name="SECTION_HEADER_2_3_2_1_1_1_1"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21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93" name="Google Shape;1593;p21"/>
          <p:cNvSpPr/>
          <p:nvPr/>
        </p:nvSpPr>
        <p:spPr>
          <a:xfrm rot="5400000">
            <a:off x="-46225" y="-850"/>
            <a:ext cx="3412500" cy="34125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21"/>
          <p:cNvSpPr/>
          <p:nvPr/>
        </p:nvSpPr>
        <p:spPr>
          <a:xfrm rot="-5400000">
            <a:off x="7947300" y="3984800"/>
            <a:ext cx="1196700" cy="11967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21"/>
          <p:cNvSpPr/>
          <p:nvPr/>
        </p:nvSpPr>
        <p:spPr>
          <a:xfrm>
            <a:off x="-388057" y="-751106"/>
            <a:ext cx="2114765" cy="2248400"/>
          </a:xfrm>
          <a:custGeom>
            <a:avLst/>
            <a:gdLst/>
            <a:ahLst/>
            <a:cxnLst/>
            <a:rect l="l" t="t" r="r" b="b"/>
            <a:pathLst>
              <a:path w="20699" h="22007" extrusionOk="0">
                <a:moveTo>
                  <a:pt x="14413" y="1528"/>
                </a:moveTo>
                <a:lnTo>
                  <a:pt x="19262" y="16187"/>
                </a:lnTo>
                <a:lnTo>
                  <a:pt x="6286" y="20479"/>
                </a:lnTo>
                <a:lnTo>
                  <a:pt x="1438" y="5822"/>
                </a:lnTo>
                <a:lnTo>
                  <a:pt x="14413" y="1528"/>
                </a:lnTo>
                <a:close/>
                <a:moveTo>
                  <a:pt x="15068" y="1"/>
                </a:moveTo>
                <a:lnTo>
                  <a:pt x="0" y="4986"/>
                </a:lnTo>
                <a:lnTo>
                  <a:pt x="5631" y="22007"/>
                </a:lnTo>
                <a:lnTo>
                  <a:pt x="20699" y="17021"/>
                </a:lnTo>
                <a:lnTo>
                  <a:pt x="150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21"/>
          <p:cNvSpPr/>
          <p:nvPr/>
        </p:nvSpPr>
        <p:spPr>
          <a:xfrm>
            <a:off x="8787140" y="3700709"/>
            <a:ext cx="673750" cy="648122"/>
          </a:xfrm>
          <a:custGeom>
            <a:avLst/>
            <a:gdLst/>
            <a:ahLst/>
            <a:cxnLst/>
            <a:rect l="l" t="t" r="r" b="b"/>
            <a:pathLst>
              <a:path w="3653" h="3514" extrusionOk="0">
                <a:moveTo>
                  <a:pt x="1896" y="336"/>
                </a:moveTo>
                <a:cubicBezTo>
                  <a:pt x="2680" y="336"/>
                  <a:pt x="3316" y="972"/>
                  <a:pt x="3318" y="1758"/>
                </a:cubicBezTo>
                <a:cubicBezTo>
                  <a:pt x="3318" y="2332"/>
                  <a:pt x="2971" y="2851"/>
                  <a:pt x="2440" y="3071"/>
                </a:cubicBezTo>
                <a:cubicBezTo>
                  <a:pt x="2264" y="3143"/>
                  <a:pt x="2080" y="3179"/>
                  <a:pt x="1897" y="3179"/>
                </a:cubicBezTo>
                <a:cubicBezTo>
                  <a:pt x="1526" y="3179"/>
                  <a:pt x="1162" y="3034"/>
                  <a:pt x="890" y="2762"/>
                </a:cubicBezTo>
                <a:cubicBezTo>
                  <a:pt x="483" y="2355"/>
                  <a:pt x="362" y="1744"/>
                  <a:pt x="582" y="1213"/>
                </a:cubicBezTo>
                <a:cubicBezTo>
                  <a:pt x="803" y="682"/>
                  <a:pt x="1320" y="336"/>
                  <a:pt x="1896" y="336"/>
                </a:cubicBezTo>
                <a:close/>
                <a:moveTo>
                  <a:pt x="1896" y="1"/>
                </a:moveTo>
                <a:cubicBezTo>
                  <a:pt x="1439" y="1"/>
                  <a:pt x="990" y="179"/>
                  <a:pt x="654" y="515"/>
                </a:cubicBezTo>
                <a:cubicBezTo>
                  <a:pt x="151" y="1018"/>
                  <a:pt x="1" y="1773"/>
                  <a:pt x="274" y="2429"/>
                </a:cubicBezTo>
                <a:cubicBezTo>
                  <a:pt x="545" y="3085"/>
                  <a:pt x="1185" y="3514"/>
                  <a:pt x="1896" y="3514"/>
                </a:cubicBezTo>
                <a:cubicBezTo>
                  <a:pt x="2865" y="3513"/>
                  <a:pt x="3651" y="2726"/>
                  <a:pt x="3652" y="1756"/>
                </a:cubicBezTo>
                <a:cubicBezTo>
                  <a:pt x="3652" y="1047"/>
                  <a:pt x="3224" y="406"/>
                  <a:pt x="2567" y="134"/>
                </a:cubicBezTo>
                <a:cubicBezTo>
                  <a:pt x="2350" y="44"/>
                  <a:pt x="2122" y="1"/>
                  <a:pt x="18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7" name="Google Shape;1597;p21"/>
          <p:cNvGrpSpPr/>
          <p:nvPr/>
        </p:nvGrpSpPr>
        <p:grpSpPr>
          <a:xfrm>
            <a:off x="1059971" y="-9083"/>
            <a:ext cx="1062028" cy="764353"/>
            <a:chOff x="950122" y="468166"/>
            <a:chExt cx="902778" cy="649739"/>
          </a:xfrm>
        </p:grpSpPr>
        <p:grpSp>
          <p:nvGrpSpPr>
            <p:cNvPr id="1598" name="Google Shape;1598;p21"/>
            <p:cNvGrpSpPr/>
            <p:nvPr/>
          </p:nvGrpSpPr>
          <p:grpSpPr>
            <a:xfrm>
              <a:off x="950122" y="468166"/>
              <a:ext cx="902778" cy="297314"/>
              <a:chOff x="-2384" y="1711157"/>
              <a:chExt cx="1459389" cy="480624"/>
            </a:xfrm>
          </p:grpSpPr>
          <p:sp>
            <p:nvSpPr>
              <p:cNvPr id="1599" name="Google Shape;1599;p21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1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1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1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1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1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1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1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1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1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1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1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1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1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1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1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1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1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1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1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1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0" name="Google Shape;1620;p21"/>
            <p:cNvGrpSpPr/>
            <p:nvPr/>
          </p:nvGrpSpPr>
          <p:grpSpPr>
            <a:xfrm>
              <a:off x="950122" y="820591"/>
              <a:ext cx="902778" cy="297314"/>
              <a:chOff x="-2384" y="1711157"/>
              <a:chExt cx="1459389" cy="480624"/>
            </a:xfrm>
          </p:grpSpPr>
          <p:sp>
            <p:nvSpPr>
              <p:cNvPr id="1621" name="Google Shape;1621;p21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1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1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1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1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1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1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1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1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1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1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1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1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1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1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1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1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1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21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21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21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">
  <p:cSld name="SECTION_HEADER_2_2_1_1_2_1">
    <p:bg>
      <p:bgPr>
        <a:solidFill>
          <a:schemeClr val="accen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body" idx="1"/>
          </p:nvPr>
        </p:nvSpPr>
        <p:spPr>
          <a:xfrm>
            <a:off x="1446300" y="1333325"/>
            <a:ext cx="6251400" cy="32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857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8372400" y="0"/>
            <a:ext cx="771600" cy="5157000"/>
          </a:xfrm>
          <a:prstGeom prst="rect">
            <a:avLst/>
          </a:pr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-10187396">
            <a:off x="8713" y="-90695"/>
            <a:ext cx="1223375" cy="1420130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8623812" y="4204743"/>
            <a:ext cx="192237" cy="1209280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8816062" y="4204743"/>
            <a:ext cx="192237" cy="1209280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45;p3"/>
          <p:cNvGrpSpPr/>
          <p:nvPr/>
        </p:nvGrpSpPr>
        <p:grpSpPr>
          <a:xfrm rot="-5400000">
            <a:off x="-185211" y="1384256"/>
            <a:ext cx="821696" cy="197283"/>
            <a:chOff x="1395939" y="3841706"/>
            <a:chExt cx="821696" cy="197283"/>
          </a:xfrm>
        </p:grpSpPr>
        <p:sp>
          <p:nvSpPr>
            <p:cNvPr id="46" name="Google Shape;46;p3"/>
            <p:cNvSpPr/>
            <p:nvPr/>
          </p:nvSpPr>
          <p:spPr>
            <a:xfrm>
              <a:off x="1395939" y="3841706"/>
              <a:ext cx="205152" cy="197283"/>
            </a:xfrm>
            <a:custGeom>
              <a:avLst/>
              <a:gdLst/>
              <a:ahLst/>
              <a:cxnLst/>
              <a:rect l="l" t="t" r="r" b="b"/>
              <a:pathLst>
                <a:path w="2061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3" y="1906"/>
                  </a:cubicBezTo>
                  <a:cubicBezTo>
                    <a:pt x="735" y="1956"/>
                    <a:pt x="864" y="1981"/>
                    <a:pt x="991" y="1981"/>
                  </a:cubicBezTo>
                  <a:cubicBezTo>
                    <a:pt x="1249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6" y="612"/>
                  </a:cubicBezTo>
                  <a:cubicBezTo>
                    <a:pt x="1754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012482" y="3841706"/>
              <a:ext cx="205152" cy="197283"/>
            </a:xfrm>
            <a:custGeom>
              <a:avLst/>
              <a:gdLst/>
              <a:ahLst/>
              <a:cxnLst/>
              <a:rect l="l" t="t" r="r" b="b"/>
              <a:pathLst>
                <a:path w="2061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3" y="1906"/>
                  </a:cubicBezTo>
                  <a:cubicBezTo>
                    <a:pt x="735" y="1956"/>
                    <a:pt x="864" y="1981"/>
                    <a:pt x="992" y="1981"/>
                  </a:cubicBezTo>
                  <a:cubicBezTo>
                    <a:pt x="1250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7" y="612"/>
                  </a:cubicBezTo>
                  <a:cubicBezTo>
                    <a:pt x="1754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/>
          <p:nvPr/>
        </p:nvSpPr>
        <p:spPr>
          <a:xfrm>
            <a:off x="-28275" y="-37300"/>
            <a:ext cx="4600200" cy="518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 flipH="1">
            <a:off x="-28225" y="-120151"/>
            <a:ext cx="1562051" cy="1827805"/>
          </a:xfrm>
          <a:custGeom>
            <a:avLst/>
            <a:gdLst/>
            <a:ahLst/>
            <a:cxnLst/>
            <a:rect l="l" t="t" r="r" b="b"/>
            <a:pathLst>
              <a:path w="23829" h="27882" extrusionOk="0">
                <a:moveTo>
                  <a:pt x="0" y="0"/>
                </a:moveTo>
                <a:lnTo>
                  <a:pt x="9226" y="27881"/>
                </a:lnTo>
                <a:lnTo>
                  <a:pt x="23828" y="23049"/>
                </a:lnTo>
                <a:lnTo>
                  <a:pt x="23828" y="20448"/>
                </a:lnTo>
                <a:lnTo>
                  <a:pt x="10525" y="24850"/>
                </a:lnTo>
                <a:lnTo>
                  <a:pt x="23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4"/>
          <p:cNvGrpSpPr/>
          <p:nvPr/>
        </p:nvGrpSpPr>
        <p:grpSpPr>
          <a:xfrm>
            <a:off x="1037487" y="198497"/>
            <a:ext cx="772364" cy="1061958"/>
            <a:chOff x="2290075" y="2412650"/>
            <a:chExt cx="391725" cy="538600"/>
          </a:xfrm>
        </p:grpSpPr>
        <p:sp>
          <p:nvSpPr>
            <p:cNvPr id="52" name="Google Shape;52;p4"/>
            <p:cNvSpPr/>
            <p:nvPr/>
          </p:nvSpPr>
          <p:spPr>
            <a:xfrm>
              <a:off x="242162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4" y="2929"/>
                  </a:moveTo>
                  <a:cubicBezTo>
                    <a:pt x="5497" y="2929"/>
                    <a:pt x="5792" y="2986"/>
                    <a:pt x="6074" y="3102"/>
                  </a:cubicBezTo>
                  <a:cubicBezTo>
                    <a:pt x="6923" y="3454"/>
                    <a:pt x="7477" y="4283"/>
                    <a:pt x="7477" y="5202"/>
                  </a:cubicBezTo>
                  <a:cubicBezTo>
                    <a:pt x="7478" y="6458"/>
                    <a:pt x="6460" y="7476"/>
                    <a:pt x="5205" y="7476"/>
                  </a:cubicBezTo>
                  <a:cubicBezTo>
                    <a:pt x="5204" y="7476"/>
                    <a:pt x="5204" y="7476"/>
                    <a:pt x="5203" y="7476"/>
                  </a:cubicBezTo>
                  <a:cubicBezTo>
                    <a:pt x="4284" y="7476"/>
                    <a:pt x="3455" y="6923"/>
                    <a:pt x="3103" y="6073"/>
                  </a:cubicBezTo>
                  <a:cubicBezTo>
                    <a:pt x="2751" y="5223"/>
                    <a:pt x="2946" y="4246"/>
                    <a:pt x="3596" y="3595"/>
                  </a:cubicBezTo>
                  <a:cubicBezTo>
                    <a:pt x="4031" y="3160"/>
                    <a:pt x="4612" y="2929"/>
                    <a:pt x="5204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1" y="2330"/>
                    <a:pt x="1" y="5202"/>
                  </a:cubicBezTo>
                  <a:cubicBezTo>
                    <a:pt x="1" y="8076"/>
                    <a:pt x="2330" y="10406"/>
                    <a:pt x="5203" y="10406"/>
                  </a:cubicBezTo>
                  <a:cubicBezTo>
                    <a:pt x="8076" y="10406"/>
                    <a:pt x="10407" y="8076"/>
                    <a:pt x="10407" y="5202"/>
                  </a:cubicBezTo>
                  <a:cubicBezTo>
                    <a:pt x="10407" y="2329"/>
                    <a:pt x="8077" y="0"/>
                    <a:pt x="5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238667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2" y="2929"/>
                  </a:moveTo>
                  <a:cubicBezTo>
                    <a:pt x="5495" y="2929"/>
                    <a:pt x="5791" y="2986"/>
                    <a:pt x="6072" y="3102"/>
                  </a:cubicBezTo>
                  <a:cubicBezTo>
                    <a:pt x="6921" y="3454"/>
                    <a:pt x="7476" y="4283"/>
                    <a:pt x="7476" y="5202"/>
                  </a:cubicBezTo>
                  <a:cubicBezTo>
                    <a:pt x="7476" y="6459"/>
                    <a:pt x="6459" y="7476"/>
                    <a:pt x="5203" y="7476"/>
                  </a:cubicBezTo>
                  <a:cubicBezTo>
                    <a:pt x="4283" y="7476"/>
                    <a:pt x="3453" y="6923"/>
                    <a:pt x="3101" y="6073"/>
                  </a:cubicBezTo>
                  <a:cubicBezTo>
                    <a:pt x="2749" y="5223"/>
                    <a:pt x="2944" y="4246"/>
                    <a:pt x="3594" y="3595"/>
                  </a:cubicBezTo>
                  <a:cubicBezTo>
                    <a:pt x="4029" y="3160"/>
                    <a:pt x="4611" y="2929"/>
                    <a:pt x="5202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0" y="2330"/>
                    <a:pt x="0" y="5202"/>
                  </a:cubicBezTo>
                  <a:cubicBezTo>
                    <a:pt x="0" y="8076"/>
                    <a:pt x="2329" y="10406"/>
                    <a:pt x="5203" y="10406"/>
                  </a:cubicBezTo>
                  <a:cubicBezTo>
                    <a:pt x="8076" y="10406"/>
                    <a:pt x="10406" y="8076"/>
                    <a:pt x="10406" y="5202"/>
                  </a:cubicBezTo>
                  <a:cubicBezTo>
                    <a:pt x="10406" y="2330"/>
                    <a:pt x="8076" y="0"/>
                    <a:pt x="5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2314700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3" y="2062"/>
                  </a:moveTo>
                  <a:cubicBezTo>
                    <a:pt x="3869" y="2062"/>
                    <a:pt x="4076" y="2101"/>
                    <a:pt x="4274" y="2183"/>
                  </a:cubicBezTo>
                  <a:cubicBezTo>
                    <a:pt x="4872" y="2430"/>
                    <a:pt x="5262" y="3014"/>
                    <a:pt x="5262" y="3661"/>
                  </a:cubicBezTo>
                  <a:cubicBezTo>
                    <a:pt x="5262" y="4546"/>
                    <a:pt x="4546" y="5261"/>
                    <a:pt x="3662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6" y="3676"/>
                    <a:pt x="2074" y="2987"/>
                    <a:pt x="2531" y="2531"/>
                  </a:cubicBezTo>
                  <a:cubicBezTo>
                    <a:pt x="2837" y="2224"/>
                    <a:pt x="3246" y="2062"/>
                    <a:pt x="3663" y="2062"/>
                  </a:cubicBezTo>
                  <a:close/>
                  <a:moveTo>
                    <a:pt x="3662" y="0"/>
                  </a:moveTo>
                  <a:cubicBezTo>
                    <a:pt x="1640" y="0"/>
                    <a:pt x="1" y="1639"/>
                    <a:pt x="1" y="3661"/>
                  </a:cubicBezTo>
                  <a:cubicBezTo>
                    <a:pt x="1" y="5684"/>
                    <a:pt x="1640" y="7323"/>
                    <a:pt x="3662" y="7323"/>
                  </a:cubicBezTo>
                  <a:cubicBezTo>
                    <a:pt x="5684" y="7323"/>
                    <a:pt x="7324" y="5684"/>
                    <a:pt x="7324" y="3661"/>
                  </a:cubicBezTo>
                  <a:cubicBezTo>
                    <a:pt x="7324" y="1639"/>
                    <a:pt x="5684" y="0"/>
                    <a:pt x="3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2290075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4" y="2062"/>
                  </a:moveTo>
                  <a:cubicBezTo>
                    <a:pt x="3870" y="2062"/>
                    <a:pt x="4078" y="2101"/>
                    <a:pt x="4276" y="2183"/>
                  </a:cubicBezTo>
                  <a:cubicBezTo>
                    <a:pt x="4873" y="2430"/>
                    <a:pt x="5263" y="3014"/>
                    <a:pt x="5263" y="3661"/>
                  </a:cubicBezTo>
                  <a:cubicBezTo>
                    <a:pt x="5263" y="4546"/>
                    <a:pt x="4546" y="5261"/>
                    <a:pt x="3663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7" y="3676"/>
                    <a:pt x="2074" y="2987"/>
                    <a:pt x="2531" y="2531"/>
                  </a:cubicBezTo>
                  <a:cubicBezTo>
                    <a:pt x="2837" y="2224"/>
                    <a:pt x="3247" y="2062"/>
                    <a:pt x="3664" y="2062"/>
                  </a:cubicBezTo>
                  <a:close/>
                  <a:moveTo>
                    <a:pt x="3663" y="0"/>
                  </a:moveTo>
                  <a:cubicBezTo>
                    <a:pt x="1641" y="0"/>
                    <a:pt x="1" y="1639"/>
                    <a:pt x="1" y="3661"/>
                  </a:cubicBezTo>
                  <a:cubicBezTo>
                    <a:pt x="1" y="5684"/>
                    <a:pt x="1641" y="7323"/>
                    <a:pt x="3663" y="7323"/>
                  </a:cubicBezTo>
                  <a:cubicBezTo>
                    <a:pt x="5685" y="7323"/>
                    <a:pt x="7324" y="5684"/>
                    <a:pt x="7324" y="3661"/>
                  </a:cubicBezTo>
                  <a:cubicBezTo>
                    <a:pt x="7324" y="1639"/>
                    <a:pt x="5685" y="0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4"/>
          <p:cNvSpPr/>
          <p:nvPr/>
        </p:nvSpPr>
        <p:spPr>
          <a:xfrm>
            <a:off x="696000" y="155350"/>
            <a:ext cx="341473" cy="341398"/>
          </a:xfrm>
          <a:custGeom>
            <a:avLst/>
            <a:gdLst/>
            <a:ahLst/>
            <a:cxnLst/>
            <a:rect l="l" t="t" r="r" b="b"/>
            <a:pathLst>
              <a:path w="4592" h="4591" extrusionOk="0">
                <a:moveTo>
                  <a:pt x="2296" y="437"/>
                </a:moveTo>
                <a:cubicBezTo>
                  <a:pt x="3321" y="438"/>
                  <a:pt x="4153" y="1269"/>
                  <a:pt x="4154" y="2295"/>
                </a:cubicBezTo>
                <a:cubicBezTo>
                  <a:pt x="4154" y="3047"/>
                  <a:pt x="3701" y="3725"/>
                  <a:pt x="3008" y="4011"/>
                </a:cubicBezTo>
                <a:cubicBezTo>
                  <a:pt x="2777" y="4107"/>
                  <a:pt x="2536" y="4153"/>
                  <a:pt x="2296" y="4153"/>
                </a:cubicBezTo>
                <a:cubicBezTo>
                  <a:pt x="1813" y="4153"/>
                  <a:pt x="1337" y="3965"/>
                  <a:pt x="982" y="3609"/>
                </a:cubicBezTo>
                <a:cubicBezTo>
                  <a:pt x="451" y="3078"/>
                  <a:pt x="291" y="2279"/>
                  <a:pt x="579" y="1584"/>
                </a:cubicBezTo>
                <a:cubicBezTo>
                  <a:pt x="867" y="889"/>
                  <a:pt x="1544" y="437"/>
                  <a:pt x="2296" y="437"/>
                </a:cubicBezTo>
                <a:close/>
                <a:moveTo>
                  <a:pt x="2296" y="0"/>
                </a:moveTo>
                <a:cubicBezTo>
                  <a:pt x="1030" y="0"/>
                  <a:pt x="1" y="1029"/>
                  <a:pt x="1" y="2295"/>
                </a:cubicBezTo>
                <a:cubicBezTo>
                  <a:pt x="1" y="3560"/>
                  <a:pt x="1030" y="4591"/>
                  <a:pt x="2296" y="4591"/>
                </a:cubicBezTo>
                <a:cubicBezTo>
                  <a:pt x="3561" y="4591"/>
                  <a:pt x="4591" y="3562"/>
                  <a:pt x="4591" y="2295"/>
                </a:cubicBezTo>
                <a:cubicBezTo>
                  <a:pt x="4591" y="1029"/>
                  <a:pt x="3561" y="0"/>
                  <a:pt x="2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-28276" y="4381610"/>
            <a:ext cx="2082670" cy="634668"/>
          </a:xfrm>
          <a:custGeom>
            <a:avLst/>
            <a:gdLst/>
            <a:ahLst/>
            <a:cxnLst/>
            <a:rect l="l" t="t" r="r" b="b"/>
            <a:pathLst>
              <a:path w="27673" h="8433" extrusionOk="0">
                <a:moveTo>
                  <a:pt x="1" y="0"/>
                </a:moveTo>
                <a:lnTo>
                  <a:pt x="1" y="8433"/>
                </a:lnTo>
                <a:lnTo>
                  <a:pt x="27672" y="8433"/>
                </a:lnTo>
                <a:lnTo>
                  <a:pt x="2767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858888" y="4683854"/>
            <a:ext cx="87828" cy="332423"/>
          </a:xfrm>
          <a:custGeom>
            <a:avLst/>
            <a:gdLst/>
            <a:ahLst/>
            <a:cxnLst/>
            <a:rect l="l" t="t" r="r" b="b"/>
            <a:pathLst>
              <a:path w="1167" h="4417" extrusionOk="0">
                <a:moveTo>
                  <a:pt x="1" y="0"/>
                </a:moveTo>
                <a:lnTo>
                  <a:pt x="1" y="4417"/>
                </a:lnTo>
                <a:lnTo>
                  <a:pt x="1166" y="4417"/>
                </a:lnTo>
                <a:lnTo>
                  <a:pt x="116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1182506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19"/>
                </a:cubicBezTo>
                <a:cubicBezTo>
                  <a:pt x="437" y="98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1285236" y="4829181"/>
            <a:ext cx="33114" cy="33039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1388116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1490922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>
            <a:off x="1593802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/>
          <p:nvPr/>
        </p:nvSpPr>
        <p:spPr>
          <a:xfrm>
            <a:off x="1182506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19" y="439"/>
                </a:cubicBezTo>
                <a:cubicBezTo>
                  <a:pt x="339" y="439"/>
                  <a:pt x="437" y="341"/>
                  <a:pt x="437" y="220"/>
                </a:cubicBezTo>
                <a:cubicBezTo>
                  <a:pt x="437" y="99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>
            <a:off x="1285236" y="4738643"/>
            <a:ext cx="33114" cy="33039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"/>
          <p:cNvSpPr/>
          <p:nvPr/>
        </p:nvSpPr>
        <p:spPr>
          <a:xfrm>
            <a:off x="1388116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4"/>
          <p:cNvSpPr/>
          <p:nvPr/>
        </p:nvSpPr>
        <p:spPr>
          <a:xfrm>
            <a:off x="1490922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"/>
          <p:cNvSpPr/>
          <p:nvPr/>
        </p:nvSpPr>
        <p:spPr>
          <a:xfrm>
            <a:off x="1593802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1182506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20"/>
                </a:cubicBezTo>
                <a:cubicBezTo>
                  <a:pt x="437" y="99"/>
                  <a:pt x="339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1285236" y="4648180"/>
            <a:ext cx="33114" cy="32964"/>
          </a:xfrm>
          <a:custGeom>
            <a:avLst/>
            <a:gdLst/>
            <a:ahLst/>
            <a:cxnLst/>
            <a:rect l="l" t="t" r="r" b="b"/>
            <a:pathLst>
              <a:path w="440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1388116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1490922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1593802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" name="Google Shape;74;p4"/>
          <p:cNvGrpSpPr/>
          <p:nvPr/>
        </p:nvGrpSpPr>
        <p:grpSpPr>
          <a:xfrm>
            <a:off x="7020240" y="-12"/>
            <a:ext cx="2123764" cy="1325809"/>
            <a:chOff x="5214075" y="2148650"/>
            <a:chExt cx="1023550" cy="638975"/>
          </a:xfrm>
        </p:grpSpPr>
        <p:sp>
          <p:nvSpPr>
            <p:cNvPr id="75" name="Google Shape;75;p4"/>
            <p:cNvSpPr/>
            <p:nvPr/>
          </p:nvSpPr>
          <p:spPr>
            <a:xfrm>
              <a:off x="5214075" y="2376425"/>
              <a:ext cx="699300" cy="411200"/>
            </a:xfrm>
            <a:custGeom>
              <a:avLst/>
              <a:gdLst/>
              <a:ahLst/>
              <a:cxnLst/>
              <a:rect l="l" t="t" r="r" b="b"/>
              <a:pathLst>
                <a:path w="27972" h="16448" extrusionOk="0">
                  <a:moveTo>
                    <a:pt x="1" y="0"/>
                  </a:moveTo>
                  <a:lnTo>
                    <a:pt x="1" y="16448"/>
                  </a:lnTo>
                  <a:lnTo>
                    <a:pt x="279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6079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56050" y="2233275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10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10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57041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57522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58003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58484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58965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6079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656050" y="2190975"/>
              <a:ext cx="15450" cy="15400"/>
            </a:xfrm>
            <a:custGeom>
              <a:avLst/>
              <a:gdLst/>
              <a:ahLst/>
              <a:cxnLst/>
              <a:rect l="l" t="t" r="r" b="b"/>
              <a:pathLst>
                <a:path w="618" h="616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8"/>
                    <a:pt x="140" y="616"/>
                    <a:pt x="309" y="616"/>
                  </a:cubicBezTo>
                  <a:cubicBezTo>
                    <a:pt x="479" y="616"/>
                    <a:pt x="617" y="478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7041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57522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8003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58484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8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58965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56079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656050" y="21486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57041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57522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58003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8484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8965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6079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5656050" y="2359050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09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09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57041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7522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8003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8484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8965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6079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656050" y="23167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7041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57522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8003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8484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8965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6079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656050" y="22744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7041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7522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8003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58484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58965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56079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5656050" y="24848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9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9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7041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57522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58003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58484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58965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56079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5656050" y="24425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57041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7522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58003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58484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58965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56079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5656050" y="240020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8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8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57041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7522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8003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8484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8965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9336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98180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60298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6077975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61260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617415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62222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59336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598180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60298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6077975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61260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617415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62222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59336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598180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60298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6077975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61260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617415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62222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59336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598180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60298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6077975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61260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617415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62222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59336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598180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60298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6077975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61260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617415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62222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59336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598180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60298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6077975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61260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617415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62222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9336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98180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60298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6077975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61260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617415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62222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9336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598180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60298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6077975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61260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617415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62222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59336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8180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60298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6077975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61260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617415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62222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202;p4"/>
          <p:cNvSpPr/>
          <p:nvPr/>
        </p:nvSpPr>
        <p:spPr>
          <a:xfrm>
            <a:off x="6952250" y="938362"/>
            <a:ext cx="216460" cy="187416"/>
          </a:xfrm>
          <a:custGeom>
            <a:avLst/>
            <a:gdLst/>
            <a:ahLst/>
            <a:cxnLst/>
            <a:rect l="l" t="t" r="r" b="b"/>
            <a:pathLst>
              <a:path w="4889" h="4233" extrusionOk="0">
                <a:moveTo>
                  <a:pt x="2444" y="788"/>
                </a:moveTo>
                <a:lnTo>
                  <a:pt x="4208" y="3840"/>
                </a:lnTo>
                <a:lnTo>
                  <a:pt x="682" y="3840"/>
                </a:lnTo>
                <a:lnTo>
                  <a:pt x="2444" y="788"/>
                </a:lnTo>
                <a:close/>
                <a:moveTo>
                  <a:pt x="2444" y="0"/>
                </a:moveTo>
                <a:lnTo>
                  <a:pt x="0" y="4233"/>
                </a:lnTo>
                <a:lnTo>
                  <a:pt x="4888" y="4233"/>
                </a:lnTo>
                <a:lnTo>
                  <a:pt x="24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4"/>
          <p:cNvSpPr/>
          <p:nvPr/>
        </p:nvSpPr>
        <p:spPr>
          <a:xfrm>
            <a:off x="7299760" y="333175"/>
            <a:ext cx="216460" cy="187416"/>
          </a:xfrm>
          <a:custGeom>
            <a:avLst/>
            <a:gdLst/>
            <a:ahLst/>
            <a:cxnLst/>
            <a:rect l="l" t="t" r="r" b="b"/>
            <a:pathLst>
              <a:path w="4889" h="4233" extrusionOk="0">
                <a:moveTo>
                  <a:pt x="4206" y="394"/>
                </a:moveTo>
                <a:lnTo>
                  <a:pt x="2443" y="3446"/>
                </a:lnTo>
                <a:lnTo>
                  <a:pt x="681" y="394"/>
                </a:lnTo>
                <a:close/>
                <a:moveTo>
                  <a:pt x="0" y="0"/>
                </a:moveTo>
                <a:lnTo>
                  <a:pt x="2443" y="4233"/>
                </a:lnTo>
                <a:lnTo>
                  <a:pt x="488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4"/>
          <p:cNvSpPr/>
          <p:nvPr/>
        </p:nvSpPr>
        <p:spPr>
          <a:xfrm>
            <a:off x="7744825" y="3677679"/>
            <a:ext cx="1456377" cy="1465811"/>
          </a:xfrm>
          <a:custGeom>
            <a:avLst/>
            <a:gdLst/>
            <a:ahLst/>
            <a:cxnLst/>
            <a:rect l="l" t="t" r="r" b="b"/>
            <a:pathLst>
              <a:path w="25162" h="25325" extrusionOk="0">
                <a:moveTo>
                  <a:pt x="24829" y="0"/>
                </a:moveTo>
                <a:cubicBezTo>
                  <a:pt x="11116" y="0"/>
                  <a:pt x="1" y="11116"/>
                  <a:pt x="1" y="24828"/>
                </a:cubicBezTo>
                <a:cubicBezTo>
                  <a:pt x="1" y="24995"/>
                  <a:pt x="10" y="25159"/>
                  <a:pt x="14" y="25325"/>
                </a:cubicBezTo>
                <a:lnTo>
                  <a:pt x="25162" y="25325"/>
                </a:lnTo>
                <a:lnTo>
                  <a:pt x="25162" y="8"/>
                </a:lnTo>
                <a:cubicBezTo>
                  <a:pt x="25050" y="6"/>
                  <a:pt x="24940" y="0"/>
                  <a:pt x="248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4"/>
          <p:cNvSpPr/>
          <p:nvPr/>
        </p:nvSpPr>
        <p:spPr>
          <a:xfrm>
            <a:off x="9054542" y="4547101"/>
            <a:ext cx="345081" cy="283901"/>
          </a:xfrm>
          <a:custGeom>
            <a:avLst/>
            <a:gdLst/>
            <a:ahLst/>
            <a:cxnLst/>
            <a:rect l="l" t="t" r="r" b="b"/>
            <a:pathLst>
              <a:path w="5962" h="4905" extrusionOk="0">
                <a:moveTo>
                  <a:pt x="4070" y="0"/>
                </a:moveTo>
                <a:lnTo>
                  <a:pt x="0" y="4154"/>
                </a:lnTo>
                <a:lnTo>
                  <a:pt x="1892" y="4904"/>
                </a:lnTo>
                <a:lnTo>
                  <a:pt x="5961" y="751"/>
                </a:lnTo>
                <a:lnTo>
                  <a:pt x="40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"/>
          <p:cNvSpPr/>
          <p:nvPr/>
        </p:nvSpPr>
        <p:spPr>
          <a:xfrm>
            <a:off x="9120584" y="4303829"/>
            <a:ext cx="279039" cy="286738"/>
          </a:xfrm>
          <a:custGeom>
            <a:avLst/>
            <a:gdLst/>
            <a:ahLst/>
            <a:cxnLst/>
            <a:rect l="l" t="t" r="r" b="b"/>
            <a:pathLst>
              <a:path w="4821" h="4954" extrusionOk="0">
                <a:moveTo>
                  <a:pt x="0" y="1"/>
                </a:moveTo>
                <a:lnTo>
                  <a:pt x="2929" y="4203"/>
                </a:lnTo>
                <a:lnTo>
                  <a:pt x="4820" y="4954"/>
                </a:lnTo>
                <a:lnTo>
                  <a:pt x="1892" y="75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4"/>
          <p:cNvSpPr/>
          <p:nvPr/>
        </p:nvSpPr>
        <p:spPr>
          <a:xfrm>
            <a:off x="8885011" y="4303829"/>
            <a:ext cx="405102" cy="483703"/>
          </a:xfrm>
          <a:custGeom>
            <a:avLst/>
            <a:gdLst/>
            <a:ahLst/>
            <a:cxnLst/>
            <a:rect l="l" t="t" r="r" b="b"/>
            <a:pathLst>
              <a:path w="6999" h="8357" extrusionOk="0">
                <a:moveTo>
                  <a:pt x="4070" y="1"/>
                </a:moveTo>
                <a:lnTo>
                  <a:pt x="1" y="4154"/>
                </a:lnTo>
                <a:lnTo>
                  <a:pt x="2929" y="8357"/>
                </a:lnTo>
                <a:lnTo>
                  <a:pt x="6999" y="4203"/>
                </a:lnTo>
                <a:lnTo>
                  <a:pt x="407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4"/>
          <p:cNvSpPr txBox="1">
            <a:spLocks noGrp="1"/>
          </p:cNvSpPr>
          <p:nvPr>
            <p:ph type="title"/>
          </p:nvPr>
        </p:nvSpPr>
        <p:spPr>
          <a:xfrm>
            <a:off x="1852493" y="372850"/>
            <a:ext cx="5439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9" name="Google Shape;209;p4"/>
          <p:cNvSpPr txBox="1">
            <a:spLocks noGrp="1"/>
          </p:cNvSpPr>
          <p:nvPr>
            <p:ph type="title" idx="2" hasCustomPrompt="1"/>
          </p:nvPr>
        </p:nvSpPr>
        <p:spPr>
          <a:xfrm>
            <a:off x="2594838" y="1664600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0" name="Google Shape;210;p4"/>
          <p:cNvSpPr txBox="1">
            <a:spLocks noGrp="1"/>
          </p:cNvSpPr>
          <p:nvPr>
            <p:ph type="subTitle" idx="1"/>
          </p:nvPr>
        </p:nvSpPr>
        <p:spPr>
          <a:xfrm>
            <a:off x="2384088" y="2488475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1" name="Google Shape;211;p4"/>
          <p:cNvSpPr txBox="1">
            <a:spLocks noGrp="1"/>
          </p:cNvSpPr>
          <p:nvPr>
            <p:ph type="title" idx="3"/>
          </p:nvPr>
        </p:nvSpPr>
        <p:spPr>
          <a:xfrm>
            <a:off x="2057088" y="1975725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2" name="Google Shape;212;p4"/>
          <p:cNvSpPr txBox="1">
            <a:spLocks noGrp="1"/>
          </p:cNvSpPr>
          <p:nvPr>
            <p:ph type="title" idx="4" hasCustomPrompt="1"/>
          </p:nvPr>
        </p:nvSpPr>
        <p:spPr>
          <a:xfrm>
            <a:off x="5255263" y="1664600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3" name="Google Shape;213;p4"/>
          <p:cNvSpPr txBox="1">
            <a:spLocks noGrp="1"/>
          </p:cNvSpPr>
          <p:nvPr>
            <p:ph type="subTitle" idx="5"/>
          </p:nvPr>
        </p:nvSpPr>
        <p:spPr>
          <a:xfrm>
            <a:off x="5044513" y="2488475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4" name="Google Shape;214;p4"/>
          <p:cNvSpPr txBox="1">
            <a:spLocks noGrp="1"/>
          </p:cNvSpPr>
          <p:nvPr>
            <p:ph type="title" idx="6"/>
          </p:nvPr>
        </p:nvSpPr>
        <p:spPr>
          <a:xfrm>
            <a:off x="4717513" y="1975725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5" name="Google Shape;215;p4"/>
          <p:cNvSpPr txBox="1">
            <a:spLocks noGrp="1"/>
          </p:cNvSpPr>
          <p:nvPr>
            <p:ph type="title" idx="7" hasCustomPrompt="1"/>
          </p:nvPr>
        </p:nvSpPr>
        <p:spPr>
          <a:xfrm>
            <a:off x="2594825" y="3042125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6" name="Google Shape;216;p4"/>
          <p:cNvSpPr txBox="1">
            <a:spLocks noGrp="1"/>
          </p:cNvSpPr>
          <p:nvPr>
            <p:ph type="subTitle" idx="8"/>
          </p:nvPr>
        </p:nvSpPr>
        <p:spPr>
          <a:xfrm>
            <a:off x="2384075" y="386600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7" name="Google Shape;217;p4"/>
          <p:cNvSpPr txBox="1">
            <a:spLocks noGrp="1"/>
          </p:cNvSpPr>
          <p:nvPr>
            <p:ph type="title" idx="9"/>
          </p:nvPr>
        </p:nvSpPr>
        <p:spPr>
          <a:xfrm>
            <a:off x="2057075" y="3353250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8" name="Google Shape;218;p4"/>
          <p:cNvSpPr txBox="1">
            <a:spLocks noGrp="1"/>
          </p:cNvSpPr>
          <p:nvPr>
            <p:ph type="title" idx="13" hasCustomPrompt="1"/>
          </p:nvPr>
        </p:nvSpPr>
        <p:spPr>
          <a:xfrm>
            <a:off x="5255250" y="3042125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9" name="Google Shape;219;p4"/>
          <p:cNvSpPr txBox="1">
            <a:spLocks noGrp="1"/>
          </p:cNvSpPr>
          <p:nvPr>
            <p:ph type="subTitle" idx="14"/>
          </p:nvPr>
        </p:nvSpPr>
        <p:spPr>
          <a:xfrm>
            <a:off x="5044500" y="386600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0" name="Google Shape;220;p4"/>
          <p:cNvSpPr txBox="1">
            <a:spLocks noGrp="1"/>
          </p:cNvSpPr>
          <p:nvPr>
            <p:ph type="title" idx="15"/>
          </p:nvPr>
        </p:nvSpPr>
        <p:spPr>
          <a:xfrm>
            <a:off x="4717500" y="3353250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1" name="Google Shape;221;p4"/>
          <p:cNvSpPr/>
          <p:nvPr/>
        </p:nvSpPr>
        <p:spPr>
          <a:xfrm>
            <a:off x="1696607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8"/>
                  <a:pt x="1" y="219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4"/>
          <p:cNvSpPr/>
          <p:nvPr/>
        </p:nvSpPr>
        <p:spPr>
          <a:xfrm>
            <a:off x="1799412" y="4829181"/>
            <a:ext cx="33039" cy="33039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4"/>
          <p:cNvSpPr/>
          <p:nvPr/>
        </p:nvSpPr>
        <p:spPr>
          <a:xfrm>
            <a:off x="1696607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9"/>
                  <a:pt x="1" y="220"/>
                </a:cubicBezTo>
                <a:cubicBezTo>
                  <a:pt x="1" y="341"/>
                  <a:pt x="98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4"/>
          <p:cNvSpPr/>
          <p:nvPr/>
        </p:nvSpPr>
        <p:spPr>
          <a:xfrm>
            <a:off x="1799412" y="4738643"/>
            <a:ext cx="33039" cy="33039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4"/>
          <p:cNvSpPr/>
          <p:nvPr/>
        </p:nvSpPr>
        <p:spPr>
          <a:xfrm>
            <a:off x="1696607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8" y="1"/>
                  <a:pt x="1" y="99"/>
                  <a:pt x="1" y="220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4"/>
          <p:cNvSpPr/>
          <p:nvPr/>
        </p:nvSpPr>
        <p:spPr>
          <a:xfrm>
            <a:off x="1799412" y="4648180"/>
            <a:ext cx="33039" cy="32964"/>
          </a:xfrm>
          <a:custGeom>
            <a:avLst/>
            <a:gdLst/>
            <a:ahLst/>
            <a:cxnLst/>
            <a:rect l="l" t="t" r="r" b="b"/>
            <a:pathLst>
              <a:path w="439" h="438" extrusionOk="0">
                <a:moveTo>
                  <a:pt x="220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SECTION_HEADER_1">
    <p:bg>
      <p:bgPr>
        <a:solidFill>
          <a:srgbClr val="FFDE7A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"/>
          <p:cNvSpPr txBox="1">
            <a:spLocks noGrp="1"/>
          </p:cNvSpPr>
          <p:nvPr>
            <p:ph type="title"/>
          </p:nvPr>
        </p:nvSpPr>
        <p:spPr>
          <a:xfrm>
            <a:off x="5353875" y="1841425"/>
            <a:ext cx="292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9" name="Google Shape;229;p5"/>
          <p:cNvSpPr txBox="1">
            <a:spLocks noGrp="1"/>
          </p:cNvSpPr>
          <p:nvPr>
            <p:ph type="subTitle" idx="1"/>
          </p:nvPr>
        </p:nvSpPr>
        <p:spPr>
          <a:xfrm>
            <a:off x="5353875" y="2680200"/>
            <a:ext cx="2457600" cy="11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0" name="Google Shape;230;p5"/>
          <p:cNvSpPr/>
          <p:nvPr/>
        </p:nvSpPr>
        <p:spPr>
          <a:xfrm>
            <a:off x="-240430" y="1556496"/>
            <a:ext cx="1012587" cy="1012696"/>
          </a:xfrm>
          <a:custGeom>
            <a:avLst/>
            <a:gdLst/>
            <a:ahLst/>
            <a:cxnLst/>
            <a:rect l="l" t="t" r="r" b="b"/>
            <a:pathLst>
              <a:path w="9318" h="9319" extrusionOk="0">
                <a:moveTo>
                  <a:pt x="0" y="1"/>
                </a:moveTo>
                <a:lnTo>
                  <a:pt x="0" y="9318"/>
                </a:lnTo>
                <a:lnTo>
                  <a:pt x="9318" y="9318"/>
                </a:lnTo>
                <a:lnTo>
                  <a:pt x="931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5"/>
          <p:cNvSpPr/>
          <p:nvPr/>
        </p:nvSpPr>
        <p:spPr>
          <a:xfrm>
            <a:off x="-6141" y="1790784"/>
            <a:ext cx="1012478" cy="1012587"/>
          </a:xfrm>
          <a:custGeom>
            <a:avLst/>
            <a:gdLst/>
            <a:ahLst/>
            <a:cxnLst/>
            <a:rect l="l" t="t" r="r" b="b"/>
            <a:pathLst>
              <a:path w="9317" h="9318" extrusionOk="0">
                <a:moveTo>
                  <a:pt x="0" y="1"/>
                </a:moveTo>
                <a:lnTo>
                  <a:pt x="0" y="9317"/>
                </a:lnTo>
                <a:lnTo>
                  <a:pt x="9317" y="9317"/>
                </a:lnTo>
                <a:lnTo>
                  <a:pt x="931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"/>
          <p:cNvSpPr/>
          <p:nvPr/>
        </p:nvSpPr>
        <p:spPr>
          <a:xfrm>
            <a:off x="2122211" y="180116"/>
            <a:ext cx="491533" cy="491607"/>
          </a:xfrm>
          <a:custGeom>
            <a:avLst/>
            <a:gdLst/>
            <a:ahLst/>
            <a:cxnLst/>
            <a:rect l="l" t="t" r="r" b="b"/>
            <a:pathLst>
              <a:path w="6626" h="6627" extrusionOk="0">
                <a:moveTo>
                  <a:pt x="3313" y="1"/>
                </a:moveTo>
                <a:lnTo>
                  <a:pt x="0" y="3313"/>
                </a:lnTo>
                <a:lnTo>
                  <a:pt x="3313" y="6626"/>
                </a:lnTo>
                <a:lnTo>
                  <a:pt x="6625" y="3313"/>
                </a:lnTo>
                <a:lnTo>
                  <a:pt x="331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5"/>
          <p:cNvSpPr/>
          <p:nvPr/>
        </p:nvSpPr>
        <p:spPr>
          <a:xfrm>
            <a:off x="2235857" y="180116"/>
            <a:ext cx="491682" cy="491607"/>
          </a:xfrm>
          <a:custGeom>
            <a:avLst/>
            <a:gdLst/>
            <a:ahLst/>
            <a:cxnLst/>
            <a:rect l="l" t="t" r="r" b="b"/>
            <a:pathLst>
              <a:path w="6628" h="6627" extrusionOk="0">
                <a:moveTo>
                  <a:pt x="3314" y="1"/>
                </a:moveTo>
                <a:lnTo>
                  <a:pt x="1" y="3313"/>
                </a:lnTo>
                <a:lnTo>
                  <a:pt x="3314" y="6626"/>
                </a:lnTo>
                <a:lnTo>
                  <a:pt x="6627" y="3313"/>
                </a:lnTo>
                <a:lnTo>
                  <a:pt x="331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5"/>
          <p:cNvSpPr/>
          <p:nvPr/>
        </p:nvSpPr>
        <p:spPr>
          <a:xfrm>
            <a:off x="588054" y="-1657350"/>
            <a:ext cx="178483" cy="1992839"/>
          </a:xfrm>
          <a:custGeom>
            <a:avLst/>
            <a:gdLst/>
            <a:ahLst/>
            <a:cxnLst/>
            <a:rect l="l" t="t" r="r" b="b"/>
            <a:pathLst>
              <a:path w="2406" h="26864" extrusionOk="0">
                <a:moveTo>
                  <a:pt x="1" y="1"/>
                </a:moveTo>
                <a:lnTo>
                  <a:pt x="1" y="26863"/>
                </a:lnTo>
                <a:lnTo>
                  <a:pt x="2405" y="26863"/>
                </a:lnTo>
                <a:lnTo>
                  <a:pt x="240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5"/>
          <p:cNvSpPr/>
          <p:nvPr/>
        </p:nvSpPr>
        <p:spPr>
          <a:xfrm>
            <a:off x="99569" y="455259"/>
            <a:ext cx="566754" cy="512304"/>
          </a:xfrm>
          <a:custGeom>
            <a:avLst/>
            <a:gdLst/>
            <a:ahLst/>
            <a:cxnLst/>
            <a:rect l="l" t="t" r="r" b="b"/>
            <a:pathLst>
              <a:path w="7640" h="6906" extrusionOk="0">
                <a:moveTo>
                  <a:pt x="3318" y="1"/>
                </a:moveTo>
                <a:lnTo>
                  <a:pt x="0" y="6906"/>
                </a:lnTo>
                <a:lnTo>
                  <a:pt x="7639" y="6326"/>
                </a:lnTo>
                <a:lnTo>
                  <a:pt x="33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5"/>
          <p:cNvSpPr/>
          <p:nvPr/>
        </p:nvSpPr>
        <p:spPr>
          <a:xfrm>
            <a:off x="8623812" y="4204743"/>
            <a:ext cx="192237" cy="1209280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5"/>
          <p:cNvGrpSpPr/>
          <p:nvPr/>
        </p:nvGrpSpPr>
        <p:grpSpPr>
          <a:xfrm>
            <a:off x="481826" y="-400793"/>
            <a:ext cx="1342909" cy="714144"/>
            <a:chOff x="481826" y="-400793"/>
            <a:chExt cx="1342909" cy="714144"/>
          </a:xfrm>
        </p:grpSpPr>
        <p:sp>
          <p:nvSpPr>
            <p:cNvPr id="238" name="Google Shape;238;p5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5"/>
          <p:cNvSpPr/>
          <p:nvPr/>
        </p:nvSpPr>
        <p:spPr>
          <a:xfrm>
            <a:off x="713198" y="548208"/>
            <a:ext cx="147697" cy="142208"/>
          </a:xfrm>
          <a:custGeom>
            <a:avLst/>
            <a:gdLst/>
            <a:ahLst/>
            <a:cxnLst/>
            <a:rect l="l" t="t" r="r" b="b"/>
            <a:pathLst>
              <a:path w="1991" h="1917" extrusionOk="0">
                <a:moveTo>
                  <a:pt x="1033" y="479"/>
                </a:moveTo>
                <a:cubicBezTo>
                  <a:pt x="1297" y="479"/>
                  <a:pt x="1512" y="694"/>
                  <a:pt x="1512" y="958"/>
                </a:cubicBezTo>
                <a:cubicBezTo>
                  <a:pt x="1512" y="1152"/>
                  <a:pt x="1395" y="1327"/>
                  <a:pt x="1217" y="1401"/>
                </a:cubicBezTo>
                <a:cubicBezTo>
                  <a:pt x="1158" y="1425"/>
                  <a:pt x="1095" y="1437"/>
                  <a:pt x="1034" y="1437"/>
                </a:cubicBezTo>
                <a:cubicBezTo>
                  <a:pt x="909" y="1437"/>
                  <a:pt x="786" y="1389"/>
                  <a:pt x="695" y="1297"/>
                </a:cubicBezTo>
                <a:cubicBezTo>
                  <a:pt x="557" y="1160"/>
                  <a:pt x="516" y="954"/>
                  <a:pt x="591" y="775"/>
                </a:cubicBezTo>
                <a:cubicBezTo>
                  <a:pt x="664" y="596"/>
                  <a:pt x="839" y="479"/>
                  <a:pt x="1033" y="479"/>
                </a:cubicBezTo>
                <a:close/>
                <a:moveTo>
                  <a:pt x="1033" y="0"/>
                </a:moveTo>
                <a:cubicBezTo>
                  <a:pt x="784" y="0"/>
                  <a:pt x="539" y="98"/>
                  <a:pt x="356" y="281"/>
                </a:cubicBezTo>
                <a:cubicBezTo>
                  <a:pt x="82" y="555"/>
                  <a:pt x="0" y="968"/>
                  <a:pt x="148" y="1325"/>
                </a:cubicBezTo>
                <a:cubicBezTo>
                  <a:pt x="296" y="1683"/>
                  <a:pt x="646" y="1916"/>
                  <a:pt x="1033" y="1916"/>
                </a:cubicBezTo>
                <a:cubicBezTo>
                  <a:pt x="1562" y="1916"/>
                  <a:pt x="1991" y="1487"/>
                  <a:pt x="1991" y="958"/>
                </a:cubicBezTo>
                <a:cubicBezTo>
                  <a:pt x="1991" y="571"/>
                  <a:pt x="1758" y="222"/>
                  <a:pt x="1400" y="74"/>
                </a:cubicBezTo>
                <a:cubicBezTo>
                  <a:pt x="1281" y="24"/>
                  <a:pt x="1157" y="0"/>
                  <a:pt x="103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5"/>
          <p:cNvSpPr/>
          <p:nvPr/>
        </p:nvSpPr>
        <p:spPr>
          <a:xfrm>
            <a:off x="936411" y="592642"/>
            <a:ext cx="275440" cy="57788"/>
          </a:xfrm>
          <a:custGeom>
            <a:avLst/>
            <a:gdLst/>
            <a:ahLst/>
            <a:cxnLst/>
            <a:rect l="l" t="t" r="r" b="b"/>
            <a:pathLst>
              <a:path w="3713" h="779" extrusionOk="0">
                <a:moveTo>
                  <a:pt x="0" y="0"/>
                </a:moveTo>
                <a:lnTo>
                  <a:pt x="0" y="779"/>
                </a:lnTo>
                <a:lnTo>
                  <a:pt x="3712" y="779"/>
                </a:lnTo>
                <a:lnTo>
                  <a:pt x="371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5"/>
          <p:cNvGrpSpPr/>
          <p:nvPr/>
        </p:nvGrpSpPr>
        <p:grpSpPr>
          <a:xfrm>
            <a:off x="8216126" y="1076632"/>
            <a:ext cx="1342909" cy="714144"/>
            <a:chOff x="481826" y="-400793"/>
            <a:chExt cx="1342909" cy="714144"/>
          </a:xfrm>
        </p:grpSpPr>
        <p:sp>
          <p:nvSpPr>
            <p:cNvPr id="345" name="Google Shape;345;p5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9" name="Google Shape;449;p5"/>
          <p:cNvSpPr/>
          <p:nvPr/>
        </p:nvSpPr>
        <p:spPr>
          <a:xfrm>
            <a:off x="5761675" y="-1508012"/>
            <a:ext cx="2475709" cy="2475596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SECTION_HEADER_1_1">
    <p:bg>
      <p:bgPr>
        <a:solidFill>
          <a:schemeClr val="accent1"/>
        </a:solid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"/>
          <p:cNvSpPr/>
          <p:nvPr/>
        </p:nvSpPr>
        <p:spPr>
          <a:xfrm>
            <a:off x="7665983" y="468675"/>
            <a:ext cx="1795532" cy="304522"/>
          </a:xfrm>
          <a:custGeom>
            <a:avLst/>
            <a:gdLst/>
            <a:ahLst/>
            <a:cxnLst/>
            <a:rect l="l" t="t" r="r" b="b"/>
            <a:pathLst>
              <a:path w="14092" h="2390" extrusionOk="0">
                <a:moveTo>
                  <a:pt x="1" y="0"/>
                </a:moveTo>
                <a:lnTo>
                  <a:pt x="1" y="2390"/>
                </a:lnTo>
                <a:lnTo>
                  <a:pt x="13096" y="2390"/>
                </a:lnTo>
                <a:lnTo>
                  <a:pt x="13096" y="2371"/>
                </a:lnTo>
                <a:cubicBezTo>
                  <a:pt x="13671" y="2274"/>
                  <a:pt x="14092" y="1778"/>
                  <a:pt x="14092" y="1195"/>
                </a:cubicBezTo>
                <a:cubicBezTo>
                  <a:pt x="14092" y="612"/>
                  <a:pt x="13671" y="116"/>
                  <a:pt x="13096" y="19"/>
                </a:cubicBezTo>
                <a:lnTo>
                  <a:pt x="130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6"/>
          <p:cNvSpPr/>
          <p:nvPr/>
        </p:nvSpPr>
        <p:spPr>
          <a:xfrm>
            <a:off x="7513850" y="468675"/>
            <a:ext cx="304522" cy="304394"/>
          </a:xfrm>
          <a:custGeom>
            <a:avLst/>
            <a:gdLst/>
            <a:ahLst/>
            <a:cxnLst/>
            <a:rect l="l" t="t" r="r" b="b"/>
            <a:pathLst>
              <a:path w="2390" h="2389" extrusionOk="0">
                <a:moveTo>
                  <a:pt x="1195" y="0"/>
                </a:moveTo>
                <a:cubicBezTo>
                  <a:pt x="535" y="0"/>
                  <a:pt x="0" y="535"/>
                  <a:pt x="0" y="1195"/>
                </a:cubicBezTo>
                <a:cubicBezTo>
                  <a:pt x="0" y="1855"/>
                  <a:pt x="535" y="2388"/>
                  <a:pt x="1195" y="2388"/>
                </a:cubicBezTo>
                <a:cubicBezTo>
                  <a:pt x="1854" y="2388"/>
                  <a:pt x="2389" y="1855"/>
                  <a:pt x="2389" y="1195"/>
                </a:cubicBezTo>
                <a:cubicBezTo>
                  <a:pt x="2389" y="535"/>
                  <a:pt x="1854" y="0"/>
                  <a:pt x="11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6"/>
          <p:cNvSpPr/>
          <p:nvPr/>
        </p:nvSpPr>
        <p:spPr>
          <a:xfrm>
            <a:off x="7665983" y="1077081"/>
            <a:ext cx="1795532" cy="304394"/>
          </a:xfrm>
          <a:custGeom>
            <a:avLst/>
            <a:gdLst/>
            <a:ahLst/>
            <a:cxnLst/>
            <a:rect l="l" t="t" r="r" b="b"/>
            <a:pathLst>
              <a:path w="14092" h="2389" extrusionOk="0">
                <a:moveTo>
                  <a:pt x="1" y="0"/>
                </a:moveTo>
                <a:lnTo>
                  <a:pt x="1" y="2388"/>
                </a:lnTo>
                <a:lnTo>
                  <a:pt x="13096" y="2388"/>
                </a:lnTo>
                <a:lnTo>
                  <a:pt x="13096" y="2371"/>
                </a:lnTo>
                <a:cubicBezTo>
                  <a:pt x="13671" y="2274"/>
                  <a:pt x="14092" y="1776"/>
                  <a:pt x="14092" y="1195"/>
                </a:cubicBezTo>
                <a:cubicBezTo>
                  <a:pt x="14092" y="612"/>
                  <a:pt x="13671" y="114"/>
                  <a:pt x="13096" y="18"/>
                </a:cubicBezTo>
                <a:lnTo>
                  <a:pt x="130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6"/>
          <p:cNvSpPr/>
          <p:nvPr/>
        </p:nvSpPr>
        <p:spPr>
          <a:xfrm>
            <a:off x="7513850" y="1077081"/>
            <a:ext cx="304522" cy="304394"/>
          </a:xfrm>
          <a:custGeom>
            <a:avLst/>
            <a:gdLst/>
            <a:ahLst/>
            <a:cxnLst/>
            <a:rect l="l" t="t" r="r" b="b"/>
            <a:pathLst>
              <a:path w="2390" h="2389" extrusionOk="0">
                <a:moveTo>
                  <a:pt x="1195" y="0"/>
                </a:moveTo>
                <a:cubicBezTo>
                  <a:pt x="535" y="0"/>
                  <a:pt x="0" y="535"/>
                  <a:pt x="0" y="1195"/>
                </a:cubicBezTo>
                <a:cubicBezTo>
                  <a:pt x="0" y="1854"/>
                  <a:pt x="535" y="2388"/>
                  <a:pt x="1195" y="2388"/>
                </a:cubicBezTo>
                <a:cubicBezTo>
                  <a:pt x="1854" y="2388"/>
                  <a:pt x="2389" y="1854"/>
                  <a:pt x="2389" y="1195"/>
                </a:cubicBezTo>
                <a:cubicBezTo>
                  <a:pt x="2389" y="535"/>
                  <a:pt x="1854" y="0"/>
                  <a:pt x="11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6"/>
          <p:cNvSpPr/>
          <p:nvPr/>
        </p:nvSpPr>
        <p:spPr>
          <a:xfrm>
            <a:off x="-528925" y="101563"/>
            <a:ext cx="2475709" cy="2475596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6"/>
          <p:cNvSpPr/>
          <p:nvPr/>
        </p:nvSpPr>
        <p:spPr>
          <a:xfrm>
            <a:off x="0" y="1224788"/>
            <a:ext cx="9144000" cy="322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6"/>
          <p:cNvSpPr/>
          <p:nvPr/>
        </p:nvSpPr>
        <p:spPr>
          <a:xfrm rot="511053">
            <a:off x="1774302" y="217699"/>
            <a:ext cx="651462" cy="754082"/>
          </a:xfrm>
          <a:custGeom>
            <a:avLst/>
            <a:gdLst/>
            <a:ahLst/>
            <a:cxnLst/>
            <a:rect l="l" t="t" r="r" b="b"/>
            <a:pathLst>
              <a:path w="9497" h="10993" extrusionOk="0">
                <a:moveTo>
                  <a:pt x="578" y="1"/>
                </a:moveTo>
                <a:lnTo>
                  <a:pt x="1" y="21"/>
                </a:lnTo>
                <a:lnTo>
                  <a:pt x="89" y="2420"/>
                </a:lnTo>
                <a:lnTo>
                  <a:pt x="2220" y="2499"/>
                </a:lnTo>
                <a:lnTo>
                  <a:pt x="2299" y="4629"/>
                </a:lnTo>
                <a:lnTo>
                  <a:pt x="4429" y="4709"/>
                </a:lnTo>
                <a:lnTo>
                  <a:pt x="4508" y="6839"/>
                </a:lnTo>
                <a:lnTo>
                  <a:pt x="6639" y="6918"/>
                </a:lnTo>
                <a:lnTo>
                  <a:pt x="6718" y="9050"/>
                </a:lnTo>
                <a:lnTo>
                  <a:pt x="8850" y="9129"/>
                </a:lnTo>
                <a:lnTo>
                  <a:pt x="8919" y="10993"/>
                </a:lnTo>
                <a:lnTo>
                  <a:pt x="9496" y="10970"/>
                </a:lnTo>
                <a:lnTo>
                  <a:pt x="9407" y="8572"/>
                </a:lnTo>
                <a:lnTo>
                  <a:pt x="7276" y="8492"/>
                </a:lnTo>
                <a:lnTo>
                  <a:pt x="7197" y="6361"/>
                </a:lnTo>
                <a:lnTo>
                  <a:pt x="5066" y="6282"/>
                </a:lnTo>
                <a:lnTo>
                  <a:pt x="4987" y="4152"/>
                </a:lnTo>
                <a:lnTo>
                  <a:pt x="2856" y="4072"/>
                </a:lnTo>
                <a:lnTo>
                  <a:pt x="2778" y="1942"/>
                </a:lnTo>
                <a:lnTo>
                  <a:pt x="646" y="1863"/>
                </a:lnTo>
                <a:lnTo>
                  <a:pt x="57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8" name="Google Shape;458;p6"/>
          <p:cNvGrpSpPr/>
          <p:nvPr/>
        </p:nvGrpSpPr>
        <p:grpSpPr>
          <a:xfrm>
            <a:off x="7164836" y="4502813"/>
            <a:ext cx="1739278" cy="572537"/>
            <a:chOff x="2235050" y="548425"/>
            <a:chExt cx="307875" cy="101325"/>
          </a:xfrm>
        </p:grpSpPr>
        <p:sp>
          <p:nvSpPr>
            <p:cNvPr id="459" name="Google Shape;459;p6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6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6"/>
          <p:cNvGrpSpPr/>
          <p:nvPr/>
        </p:nvGrpSpPr>
        <p:grpSpPr>
          <a:xfrm rot="5400000">
            <a:off x="-141278" y="1048081"/>
            <a:ext cx="1100869" cy="362389"/>
            <a:chOff x="2235050" y="548425"/>
            <a:chExt cx="307875" cy="101325"/>
          </a:xfrm>
        </p:grpSpPr>
        <p:sp>
          <p:nvSpPr>
            <p:cNvPr id="481" name="Google Shape;481;p6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2" name="Google Shape;502;p6"/>
          <p:cNvSpPr txBox="1">
            <a:spLocks noGrp="1"/>
          </p:cNvSpPr>
          <p:nvPr>
            <p:ph type="title"/>
          </p:nvPr>
        </p:nvSpPr>
        <p:spPr>
          <a:xfrm>
            <a:off x="934275" y="1841425"/>
            <a:ext cx="292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3" name="Google Shape;503;p6"/>
          <p:cNvSpPr txBox="1">
            <a:spLocks noGrp="1"/>
          </p:cNvSpPr>
          <p:nvPr>
            <p:ph type="subTitle" idx="1"/>
          </p:nvPr>
        </p:nvSpPr>
        <p:spPr>
          <a:xfrm>
            <a:off x="934275" y="2680200"/>
            <a:ext cx="2457600" cy="11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SECTION_HEADER_2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7"/>
          <p:cNvSpPr/>
          <p:nvPr/>
        </p:nvSpPr>
        <p:spPr>
          <a:xfrm>
            <a:off x="-14975" y="-22050"/>
            <a:ext cx="5165700" cy="51657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7"/>
          <p:cNvSpPr/>
          <p:nvPr/>
        </p:nvSpPr>
        <p:spPr>
          <a:xfrm rot="-5400000">
            <a:off x="8943276" y="1283991"/>
            <a:ext cx="436471" cy="420122"/>
          </a:xfrm>
          <a:custGeom>
            <a:avLst/>
            <a:gdLst/>
            <a:ahLst/>
            <a:cxnLst/>
            <a:rect l="l" t="t" r="r" b="b"/>
            <a:pathLst>
              <a:path w="5206" h="5011" extrusionOk="0">
                <a:moveTo>
                  <a:pt x="2702" y="1157"/>
                </a:moveTo>
                <a:cubicBezTo>
                  <a:pt x="2875" y="1157"/>
                  <a:pt x="3051" y="1190"/>
                  <a:pt x="3218" y="1259"/>
                </a:cubicBezTo>
                <a:cubicBezTo>
                  <a:pt x="3721" y="1468"/>
                  <a:pt x="4050" y="1960"/>
                  <a:pt x="4050" y="2505"/>
                </a:cubicBezTo>
                <a:cubicBezTo>
                  <a:pt x="4050" y="3250"/>
                  <a:pt x="3446" y="3854"/>
                  <a:pt x="2701" y="3855"/>
                </a:cubicBezTo>
                <a:cubicBezTo>
                  <a:pt x="2156" y="3855"/>
                  <a:pt x="1664" y="3526"/>
                  <a:pt x="1456" y="3021"/>
                </a:cubicBezTo>
                <a:cubicBezTo>
                  <a:pt x="1247" y="2518"/>
                  <a:pt x="1362" y="1938"/>
                  <a:pt x="1748" y="1552"/>
                </a:cubicBezTo>
                <a:cubicBezTo>
                  <a:pt x="2006" y="1294"/>
                  <a:pt x="2351" y="1157"/>
                  <a:pt x="2702" y="1157"/>
                </a:cubicBezTo>
                <a:close/>
                <a:moveTo>
                  <a:pt x="2701" y="1"/>
                </a:moveTo>
                <a:cubicBezTo>
                  <a:pt x="1689" y="1"/>
                  <a:pt x="775" y="611"/>
                  <a:pt x="387" y="1547"/>
                </a:cubicBezTo>
                <a:cubicBezTo>
                  <a:pt x="0" y="2483"/>
                  <a:pt x="214" y="3560"/>
                  <a:pt x="930" y="4277"/>
                </a:cubicBezTo>
                <a:cubicBezTo>
                  <a:pt x="1409" y="4756"/>
                  <a:pt x="2050" y="5011"/>
                  <a:pt x="2701" y="5011"/>
                </a:cubicBezTo>
                <a:cubicBezTo>
                  <a:pt x="3024" y="5011"/>
                  <a:pt x="3349" y="4948"/>
                  <a:pt x="3659" y="4820"/>
                </a:cubicBezTo>
                <a:cubicBezTo>
                  <a:pt x="4595" y="4432"/>
                  <a:pt x="5206" y="3519"/>
                  <a:pt x="5206" y="2505"/>
                </a:cubicBezTo>
                <a:cubicBezTo>
                  <a:pt x="5206" y="1122"/>
                  <a:pt x="4085" y="1"/>
                  <a:pt x="27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7"/>
          <p:cNvSpPr/>
          <p:nvPr/>
        </p:nvSpPr>
        <p:spPr>
          <a:xfrm rot="-5400000">
            <a:off x="8889451" y="1283991"/>
            <a:ext cx="436471" cy="420122"/>
          </a:xfrm>
          <a:custGeom>
            <a:avLst/>
            <a:gdLst/>
            <a:ahLst/>
            <a:cxnLst/>
            <a:rect l="l" t="t" r="r" b="b"/>
            <a:pathLst>
              <a:path w="5206" h="5011" extrusionOk="0">
                <a:moveTo>
                  <a:pt x="2702" y="1157"/>
                </a:moveTo>
                <a:cubicBezTo>
                  <a:pt x="2875" y="1157"/>
                  <a:pt x="3051" y="1190"/>
                  <a:pt x="3218" y="1259"/>
                </a:cubicBezTo>
                <a:cubicBezTo>
                  <a:pt x="3721" y="1468"/>
                  <a:pt x="4050" y="1960"/>
                  <a:pt x="4050" y="2505"/>
                </a:cubicBezTo>
                <a:cubicBezTo>
                  <a:pt x="4050" y="3250"/>
                  <a:pt x="3446" y="3853"/>
                  <a:pt x="2701" y="3855"/>
                </a:cubicBezTo>
                <a:cubicBezTo>
                  <a:pt x="2156" y="3855"/>
                  <a:pt x="1664" y="3526"/>
                  <a:pt x="1456" y="3021"/>
                </a:cubicBezTo>
                <a:cubicBezTo>
                  <a:pt x="1247" y="2518"/>
                  <a:pt x="1362" y="1937"/>
                  <a:pt x="1748" y="1552"/>
                </a:cubicBezTo>
                <a:cubicBezTo>
                  <a:pt x="2006" y="1294"/>
                  <a:pt x="2351" y="1157"/>
                  <a:pt x="2702" y="1157"/>
                </a:cubicBezTo>
                <a:close/>
                <a:moveTo>
                  <a:pt x="2701" y="1"/>
                </a:moveTo>
                <a:cubicBezTo>
                  <a:pt x="1689" y="1"/>
                  <a:pt x="775" y="611"/>
                  <a:pt x="387" y="1547"/>
                </a:cubicBezTo>
                <a:cubicBezTo>
                  <a:pt x="0" y="2483"/>
                  <a:pt x="214" y="3560"/>
                  <a:pt x="930" y="4276"/>
                </a:cubicBezTo>
                <a:cubicBezTo>
                  <a:pt x="1409" y="4756"/>
                  <a:pt x="2050" y="5010"/>
                  <a:pt x="2701" y="5010"/>
                </a:cubicBezTo>
                <a:cubicBezTo>
                  <a:pt x="3024" y="5010"/>
                  <a:pt x="3349" y="4948"/>
                  <a:pt x="3659" y="4820"/>
                </a:cubicBezTo>
                <a:cubicBezTo>
                  <a:pt x="4595" y="4431"/>
                  <a:pt x="5206" y="3519"/>
                  <a:pt x="5206" y="2505"/>
                </a:cubicBezTo>
                <a:cubicBezTo>
                  <a:pt x="5206" y="1122"/>
                  <a:pt x="4085" y="1"/>
                  <a:pt x="27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7"/>
          <p:cNvSpPr/>
          <p:nvPr/>
        </p:nvSpPr>
        <p:spPr>
          <a:xfrm rot="-5400000">
            <a:off x="7885168" y="-101088"/>
            <a:ext cx="1196900" cy="1389396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7"/>
          <p:cNvSpPr/>
          <p:nvPr/>
        </p:nvSpPr>
        <p:spPr>
          <a:xfrm rot="-5400000">
            <a:off x="7651631" y="-106498"/>
            <a:ext cx="263090" cy="253113"/>
          </a:xfrm>
          <a:custGeom>
            <a:avLst/>
            <a:gdLst/>
            <a:ahLst/>
            <a:cxnLst/>
            <a:rect l="l" t="t" r="r" b="b"/>
            <a:pathLst>
              <a:path w="3138" h="3019" extrusionOk="0">
                <a:moveTo>
                  <a:pt x="1628" y="696"/>
                </a:moveTo>
                <a:cubicBezTo>
                  <a:pt x="1733" y="696"/>
                  <a:pt x="1839" y="717"/>
                  <a:pt x="1939" y="758"/>
                </a:cubicBezTo>
                <a:cubicBezTo>
                  <a:pt x="2242" y="884"/>
                  <a:pt x="2440" y="1180"/>
                  <a:pt x="2440" y="1510"/>
                </a:cubicBezTo>
                <a:cubicBezTo>
                  <a:pt x="2440" y="1959"/>
                  <a:pt x="2077" y="2322"/>
                  <a:pt x="1628" y="2322"/>
                </a:cubicBezTo>
                <a:cubicBezTo>
                  <a:pt x="1299" y="2322"/>
                  <a:pt x="1002" y="2124"/>
                  <a:pt x="876" y="1820"/>
                </a:cubicBezTo>
                <a:cubicBezTo>
                  <a:pt x="751" y="1517"/>
                  <a:pt x="820" y="1167"/>
                  <a:pt x="1054" y="934"/>
                </a:cubicBezTo>
                <a:cubicBezTo>
                  <a:pt x="1209" y="779"/>
                  <a:pt x="1417" y="696"/>
                  <a:pt x="1628" y="696"/>
                </a:cubicBezTo>
                <a:close/>
                <a:moveTo>
                  <a:pt x="1628" y="1"/>
                </a:moveTo>
                <a:cubicBezTo>
                  <a:pt x="1017" y="1"/>
                  <a:pt x="467" y="368"/>
                  <a:pt x="233" y="932"/>
                </a:cubicBezTo>
                <a:cubicBezTo>
                  <a:pt x="0" y="1496"/>
                  <a:pt x="129" y="2145"/>
                  <a:pt x="561" y="2576"/>
                </a:cubicBezTo>
                <a:cubicBezTo>
                  <a:pt x="849" y="2865"/>
                  <a:pt x="1235" y="3019"/>
                  <a:pt x="1627" y="3019"/>
                </a:cubicBezTo>
                <a:cubicBezTo>
                  <a:pt x="1822" y="3019"/>
                  <a:pt x="2018" y="2981"/>
                  <a:pt x="2205" y="2904"/>
                </a:cubicBezTo>
                <a:cubicBezTo>
                  <a:pt x="2769" y="2671"/>
                  <a:pt x="3137" y="2119"/>
                  <a:pt x="3137" y="1510"/>
                </a:cubicBezTo>
                <a:cubicBezTo>
                  <a:pt x="3137" y="676"/>
                  <a:pt x="2461" y="1"/>
                  <a:pt x="16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7"/>
          <p:cNvSpPr/>
          <p:nvPr/>
        </p:nvSpPr>
        <p:spPr>
          <a:xfrm rot="-5400000">
            <a:off x="7608579" y="-106540"/>
            <a:ext cx="263090" cy="253197"/>
          </a:xfrm>
          <a:custGeom>
            <a:avLst/>
            <a:gdLst/>
            <a:ahLst/>
            <a:cxnLst/>
            <a:rect l="l" t="t" r="r" b="b"/>
            <a:pathLst>
              <a:path w="3138" h="3020" extrusionOk="0">
                <a:moveTo>
                  <a:pt x="1628" y="696"/>
                </a:moveTo>
                <a:cubicBezTo>
                  <a:pt x="1733" y="696"/>
                  <a:pt x="1839" y="717"/>
                  <a:pt x="1939" y="758"/>
                </a:cubicBezTo>
                <a:cubicBezTo>
                  <a:pt x="2242" y="884"/>
                  <a:pt x="2440" y="1181"/>
                  <a:pt x="2440" y="1510"/>
                </a:cubicBezTo>
                <a:cubicBezTo>
                  <a:pt x="2440" y="1959"/>
                  <a:pt x="2077" y="2322"/>
                  <a:pt x="1628" y="2322"/>
                </a:cubicBezTo>
                <a:cubicBezTo>
                  <a:pt x="1299" y="2322"/>
                  <a:pt x="1002" y="2124"/>
                  <a:pt x="876" y="1820"/>
                </a:cubicBezTo>
                <a:cubicBezTo>
                  <a:pt x="751" y="1517"/>
                  <a:pt x="820" y="1167"/>
                  <a:pt x="1054" y="934"/>
                </a:cubicBezTo>
                <a:cubicBezTo>
                  <a:pt x="1209" y="779"/>
                  <a:pt x="1417" y="696"/>
                  <a:pt x="1628" y="696"/>
                </a:cubicBezTo>
                <a:close/>
                <a:moveTo>
                  <a:pt x="1628" y="1"/>
                </a:moveTo>
                <a:cubicBezTo>
                  <a:pt x="1017" y="1"/>
                  <a:pt x="467" y="368"/>
                  <a:pt x="233" y="932"/>
                </a:cubicBezTo>
                <a:cubicBezTo>
                  <a:pt x="0" y="1496"/>
                  <a:pt x="129" y="2145"/>
                  <a:pt x="561" y="2576"/>
                </a:cubicBezTo>
                <a:cubicBezTo>
                  <a:pt x="849" y="2866"/>
                  <a:pt x="1235" y="3019"/>
                  <a:pt x="1627" y="3019"/>
                </a:cubicBezTo>
                <a:cubicBezTo>
                  <a:pt x="1822" y="3019"/>
                  <a:pt x="2018" y="2981"/>
                  <a:pt x="2205" y="2904"/>
                </a:cubicBezTo>
                <a:cubicBezTo>
                  <a:pt x="2769" y="2671"/>
                  <a:pt x="3137" y="2121"/>
                  <a:pt x="3137" y="1510"/>
                </a:cubicBezTo>
                <a:cubicBezTo>
                  <a:pt x="3137" y="677"/>
                  <a:pt x="2461" y="1"/>
                  <a:pt x="16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7"/>
          <p:cNvSpPr/>
          <p:nvPr/>
        </p:nvSpPr>
        <p:spPr>
          <a:xfrm rot="-5400000">
            <a:off x="8748683" y="1208031"/>
            <a:ext cx="90463" cy="79648"/>
          </a:xfrm>
          <a:custGeom>
            <a:avLst/>
            <a:gdLst/>
            <a:ahLst/>
            <a:cxnLst/>
            <a:rect l="l" t="t" r="r" b="b"/>
            <a:pathLst>
              <a:path w="1079" h="950" extrusionOk="0">
                <a:moveTo>
                  <a:pt x="539" y="0"/>
                </a:moveTo>
                <a:cubicBezTo>
                  <a:pt x="479" y="0"/>
                  <a:pt x="418" y="12"/>
                  <a:pt x="360" y="36"/>
                </a:cubicBezTo>
                <a:cubicBezTo>
                  <a:pt x="117" y="135"/>
                  <a:pt x="1" y="412"/>
                  <a:pt x="100" y="654"/>
                </a:cubicBezTo>
                <a:cubicBezTo>
                  <a:pt x="175" y="839"/>
                  <a:pt x="352" y="950"/>
                  <a:pt x="539" y="950"/>
                </a:cubicBezTo>
                <a:cubicBezTo>
                  <a:pt x="599" y="950"/>
                  <a:pt x="660" y="938"/>
                  <a:pt x="719" y="914"/>
                </a:cubicBezTo>
                <a:cubicBezTo>
                  <a:pt x="962" y="815"/>
                  <a:pt x="1079" y="538"/>
                  <a:pt x="979" y="295"/>
                </a:cubicBezTo>
                <a:cubicBezTo>
                  <a:pt x="903" y="112"/>
                  <a:pt x="726" y="0"/>
                  <a:pt x="53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7"/>
          <p:cNvSpPr/>
          <p:nvPr/>
        </p:nvSpPr>
        <p:spPr>
          <a:xfrm rot="-5400000">
            <a:off x="8747132" y="958230"/>
            <a:ext cx="90463" cy="79732"/>
          </a:xfrm>
          <a:custGeom>
            <a:avLst/>
            <a:gdLst/>
            <a:ahLst/>
            <a:cxnLst/>
            <a:rect l="l" t="t" r="r" b="b"/>
            <a:pathLst>
              <a:path w="1079" h="951" extrusionOk="0">
                <a:moveTo>
                  <a:pt x="540" y="0"/>
                </a:moveTo>
                <a:cubicBezTo>
                  <a:pt x="353" y="0"/>
                  <a:pt x="175" y="111"/>
                  <a:pt x="100" y="295"/>
                </a:cubicBezTo>
                <a:cubicBezTo>
                  <a:pt x="1" y="537"/>
                  <a:pt x="116" y="814"/>
                  <a:pt x="358" y="915"/>
                </a:cubicBezTo>
                <a:cubicBezTo>
                  <a:pt x="417" y="939"/>
                  <a:pt x="479" y="951"/>
                  <a:pt x="539" y="951"/>
                </a:cubicBezTo>
                <a:cubicBezTo>
                  <a:pt x="725" y="951"/>
                  <a:pt x="903" y="839"/>
                  <a:pt x="978" y="656"/>
                </a:cubicBezTo>
                <a:cubicBezTo>
                  <a:pt x="1079" y="413"/>
                  <a:pt x="962" y="136"/>
                  <a:pt x="720" y="36"/>
                </a:cubicBezTo>
                <a:cubicBezTo>
                  <a:pt x="661" y="12"/>
                  <a:pt x="600" y="0"/>
                  <a:pt x="54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7"/>
          <p:cNvSpPr/>
          <p:nvPr/>
        </p:nvSpPr>
        <p:spPr>
          <a:xfrm rot="-5400000">
            <a:off x="8745958" y="709560"/>
            <a:ext cx="90463" cy="79732"/>
          </a:xfrm>
          <a:custGeom>
            <a:avLst/>
            <a:gdLst/>
            <a:ahLst/>
            <a:cxnLst/>
            <a:rect l="l" t="t" r="r" b="b"/>
            <a:pathLst>
              <a:path w="1079" h="951" extrusionOk="0">
                <a:moveTo>
                  <a:pt x="540" y="0"/>
                </a:moveTo>
                <a:cubicBezTo>
                  <a:pt x="353" y="0"/>
                  <a:pt x="176" y="111"/>
                  <a:pt x="101" y="295"/>
                </a:cubicBezTo>
                <a:cubicBezTo>
                  <a:pt x="0" y="537"/>
                  <a:pt x="116" y="814"/>
                  <a:pt x="358" y="915"/>
                </a:cubicBezTo>
                <a:cubicBezTo>
                  <a:pt x="418" y="939"/>
                  <a:pt x="479" y="951"/>
                  <a:pt x="539" y="951"/>
                </a:cubicBezTo>
                <a:cubicBezTo>
                  <a:pt x="726" y="951"/>
                  <a:pt x="903" y="840"/>
                  <a:pt x="978" y="656"/>
                </a:cubicBezTo>
                <a:cubicBezTo>
                  <a:pt x="1078" y="414"/>
                  <a:pt x="963" y="136"/>
                  <a:pt x="720" y="36"/>
                </a:cubicBezTo>
                <a:cubicBezTo>
                  <a:pt x="661" y="12"/>
                  <a:pt x="600" y="0"/>
                  <a:pt x="54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7"/>
          <p:cNvSpPr/>
          <p:nvPr/>
        </p:nvSpPr>
        <p:spPr>
          <a:xfrm rot="-5400000">
            <a:off x="8750863" y="460010"/>
            <a:ext cx="85768" cy="79816"/>
          </a:xfrm>
          <a:custGeom>
            <a:avLst/>
            <a:gdLst/>
            <a:ahLst/>
            <a:cxnLst/>
            <a:rect l="l" t="t" r="r" b="b"/>
            <a:pathLst>
              <a:path w="1023" h="952" extrusionOk="0">
                <a:moveTo>
                  <a:pt x="512" y="1"/>
                </a:moveTo>
                <a:cubicBezTo>
                  <a:pt x="283" y="1"/>
                  <a:pt x="81" y="167"/>
                  <a:pt x="43" y="400"/>
                </a:cubicBezTo>
                <a:cubicBezTo>
                  <a:pt x="1" y="659"/>
                  <a:pt x="177" y="903"/>
                  <a:pt x="436" y="945"/>
                </a:cubicBezTo>
                <a:cubicBezTo>
                  <a:pt x="461" y="949"/>
                  <a:pt x="487" y="951"/>
                  <a:pt x="512" y="951"/>
                </a:cubicBezTo>
                <a:cubicBezTo>
                  <a:pt x="741" y="951"/>
                  <a:pt x="942" y="786"/>
                  <a:pt x="981" y="552"/>
                </a:cubicBezTo>
                <a:cubicBezTo>
                  <a:pt x="1023" y="294"/>
                  <a:pt x="847" y="50"/>
                  <a:pt x="588" y="7"/>
                </a:cubicBezTo>
                <a:cubicBezTo>
                  <a:pt x="563" y="3"/>
                  <a:pt x="537" y="1"/>
                  <a:pt x="51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7"/>
          <p:cNvSpPr/>
          <p:nvPr/>
        </p:nvSpPr>
        <p:spPr>
          <a:xfrm rot="-5400000">
            <a:off x="8751282" y="210921"/>
            <a:ext cx="85768" cy="79816"/>
          </a:xfrm>
          <a:custGeom>
            <a:avLst/>
            <a:gdLst/>
            <a:ahLst/>
            <a:cxnLst/>
            <a:rect l="l" t="t" r="r" b="b"/>
            <a:pathLst>
              <a:path w="1023" h="952" extrusionOk="0">
                <a:moveTo>
                  <a:pt x="511" y="1"/>
                </a:moveTo>
                <a:cubicBezTo>
                  <a:pt x="283" y="1"/>
                  <a:pt x="80" y="166"/>
                  <a:pt x="42" y="399"/>
                </a:cubicBezTo>
                <a:cubicBezTo>
                  <a:pt x="1" y="658"/>
                  <a:pt x="176" y="903"/>
                  <a:pt x="435" y="945"/>
                </a:cubicBezTo>
                <a:cubicBezTo>
                  <a:pt x="461" y="949"/>
                  <a:pt x="486" y="951"/>
                  <a:pt x="512" y="951"/>
                </a:cubicBezTo>
                <a:cubicBezTo>
                  <a:pt x="740" y="951"/>
                  <a:pt x="942" y="785"/>
                  <a:pt x="979" y="552"/>
                </a:cubicBezTo>
                <a:cubicBezTo>
                  <a:pt x="1023" y="293"/>
                  <a:pt x="847" y="50"/>
                  <a:pt x="588" y="7"/>
                </a:cubicBezTo>
                <a:cubicBezTo>
                  <a:pt x="562" y="3"/>
                  <a:pt x="537" y="1"/>
                  <a:pt x="51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7"/>
          <p:cNvSpPr/>
          <p:nvPr/>
        </p:nvSpPr>
        <p:spPr>
          <a:xfrm rot="-5400000">
            <a:off x="-321081" y="3966793"/>
            <a:ext cx="1182910" cy="882048"/>
          </a:xfrm>
          <a:custGeom>
            <a:avLst/>
            <a:gdLst/>
            <a:ahLst/>
            <a:cxnLst/>
            <a:rect l="l" t="t" r="r" b="b"/>
            <a:pathLst>
              <a:path w="11001" h="8203" extrusionOk="0">
                <a:moveTo>
                  <a:pt x="1" y="1"/>
                </a:moveTo>
                <a:lnTo>
                  <a:pt x="1" y="8203"/>
                </a:lnTo>
                <a:lnTo>
                  <a:pt x="11001" y="8203"/>
                </a:lnTo>
                <a:lnTo>
                  <a:pt x="11001" y="1"/>
                </a:lnTo>
                <a:close/>
              </a:path>
            </a:pathLst>
          </a:custGeom>
          <a:solidFill>
            <a:srgbClr val="B67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7"/>
          <p:cNvSpPr/>
          <p:nvPr/>
        </p:nvSpPr>
        <p:spPr>
          <a:xfrm rot="-5400000">
            <a:off x="-379041" y="2832774"/>
            <a:ext cx="1006242" cy="888392"/>
          </a:xfrm>
          <a:custGeom>
            <a:avLst/>
            <a:gdLst/>
            <a:ahLst/>
            <a:cxnLst/>
            <a:rect l="l" t="t" r="r" b="b"/>
            <a:pathLst>
              <a:path w="9358" h="8262" extrusionOk="0">
                <a:moveTo>
                  <a:pt x="1" y="0"/>
                </a:moveTo>
                <a:lnTo>
                  <a:pt x="4405" y="8262"/>
                </a:lnTo>
                <a:lnTo>
                  <a:pt x="9358" y="31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7"/>
          <p:cNvSpPr/>
          <p:nvPr/>
        </p:nvSpPr>
        <p:spPr>
          <a:xfrm rot="-5400000">
            <a:off x="-508937" y="2901916"/>
            <a:ext cx="1006135" cy="888500"/>
          </a:xfrm>
          <a:custGeom>
            <a:avLst/>
            <a:gdLst/>
            <a:ahLst/>
            <a:cxnLst/>
            <a:rect l="l" t="t" r="r" b="b"/>
            <a:pathLst>
              <a:path w="9357" h="8263" extrusionOk="0">
                <a:moveTo>
                  <a:pt x="0" y="1"/>
                </a:moveTo>
                <a:lnTo>
                  <a:pt x="4403" y="8262"/>
                </a:lnTo>
                <a:lnTo>
                  <a:pt x="9356" y="318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7"/>
          <p:cNvSpPr/>
          <p:nvPr/>
        </p:nvSpPr>
        <p:spPr>
          <a:xfrm rot="-5400000">
            <a:off x="-185865" y="4784383"/>
            <a:ext cx="404196" cy="373766"/>
          </a:xfrm>
          <a:custGeom>
            <a:avLst/>
            <a:gdLst/>
            <a:ahLst/>
            <a:cxnLst/>
            <a:rect l="l" t="t" r="r" b="b"/>
            <a:pathLst>
              <a:path w="3759" h="3476" extrusionOk="0">
                <a:moveTo>
                  <a:pt x="1" y="1"/>
                </a:moveTo>
                <a:lnTo>
                  <a:pt x="1" y="3476"/>
                </a:lnTo>
                <a:lnTo>
                  <a:pt x="3758" y="3476"/>
                </a:lnTo>
                <a:lnTo>
                  <a:pt x="375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7"/>
          <p:cNvSpPr/>
          <p:nvPr/>
        </p:nvSpPr>
        <p:spPr>
          <a:xfrm rot="-5400000">
            <a:off x="362591" y="5092180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5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9" y="620"/>
                  <a:pt x="554" y="554"/>
                </a:cubicBezTo>
                <a:cubicBezTo>
                  <a:pt x="760" y="350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7"/>
          <p:cNvSpPr/>
          <p:nvPr/>
        </p:nvSpPr>
        <p:spPr>
          <a:xfrm rot="-5400000">
            <a:off x="362591" y="4874216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7"/>
          <p:cNvSpPr/>
          <p:nvPr/>
        </p:nvSpPr>
        <p:spPr>
          <a:xfrm rot="-5400000">
            <a:off x="362591" y="4656144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7"/>
          <p:cNvSpPr/>
          <p:nvPr/>
        </p:nvSpPr>
        <p:spPr>
          <a:xfrm rot="-5400000">
            <a:off x="362591" y="443828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7"/>
          <p:cNvSpPr/>
          <p:nvPr/>
        </p:nvSpPr>
        <p:spPr>
          <a:xfrm rot="-5400000">
            <a:off x="362645" y="4220270"/>
            <a:ext cx="81613" cy="69893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 rot="-5400000">
            <a:off x="362591" y="40022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 rot="-5400000">
            <a:off x="362698" y="3784287"/>
            <a:ext cx="81506" cy="69893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 rot="-5400000">
            <a:off x="-254280" y="-415382"/>
            <a:ext cx="1978538" cy="1544130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9" name="Google Shape;529;p7"/>
          <p:cNvSpPr txBox="1">
            <a:spLocks noGrp="1"/>
          </p:cNvSpPr>
          <p:nvPr>
            <p:ph type="subTitle" idx="1"/>
          </p:nvPr>
        </p:nvSpPr>
        <p:spPr>
          <a:xfrm>
            <a:off x="1282473" y="40804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0" name="Google Shape;530;p7"/>
          <p:cNvSpPr txBox="1">
            <a:spLocks noGrp="1"/>
          </p:cNvSpPr>
          <p:nvPr>
            <p:ph type="title" idx="2"/>
          </p:nvPr>
        </p:nvSpPr>
        <p:spPr>
          <a:xfrm>
            <a:off x="1137125" y="37963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1" name="Google Shape;531;p7"/>
          <p:cNvSpPr txBox="1">
            <a:spLocks noGrp="1"/>
          </p:cNvSpPr>
          <p:nvPr>
            <p:ph type="subTitle" idx="3"/>
          </p:nvPr>
        </p:nvSpPr>
        <p:spPr>
          <a:xfrm>
            <a:off x="3714298" y="40804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2" name="Google Shape;532;p7"/>
          <p:cNvSpPr txBox="1">
            <a:spLocks noGrp="1"/>
          </p:cNvSpPr>
          <p:nvPr>
            <p:ph type="title" idx="4"/>
          </p:nvPr>
        </p:nvSpPr>
        <p:spPr>
          <a:xfrm>
            <a:off x="3568950" y="37963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3" name="Google Shape;533;p7"/>
          <p:cNvSpPr txBox="1">
            <a:spLocks noGrp="1"/>
          </p:cNvSpPr>
          <p:nvPr>
            <p:ph type="subTitle" idx="5"/>
          </p:nvPr>
        </p:nvSpPr>
        <p:spPr>
          <a:xfrm>
            <a:off x="6146123" y="40804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4" name="Google Shape;534;p7"/>
          <p:cNvSpPr txBox="1">
            <a:spLocks noGrp="1"/>
          </p:cNvSpPr>
          <p:nvPr>
            <p:ph type="title" idx="6"/>
          </p:nvPr>
        </p:nvSpPr>
        <p:spPr>
          <a:xfrm>
            <a:off x="6000775" y="37963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TITLE_1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8"/>
          <p:cNvSpPr txBox="1">
            <a:spLocks noGrp="1"/>
          </p:cNvSpPr>
          <p:nvPr>
            <p:ph type="title"/>
          </p:nvPr>
        </p:nvSpPr>
        <p:spPr>
          <a:xfrm>
            <a:off x="3109500" y="1741813"/>
            <a:ext cx="292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37" name="Google Shape;537;p8"/>
          <p:cNvSpPr txBox="1">
            <a:spLocks noGrp="1"/>
          </p:cNvSpPr>
          <p:nvPr>
            <p:ph type="subTitle" idx="1"/>
          </p:nvPr>
        </p:nvSpPr>
        <p:spPr>
          <a:xfrm>
            <a:off x="3361200" y="2583625"/>
            <a:ext cx="2421600" cy="13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538" name="Google Shape;538;p8"/>
          <p:cNvGrpSpPr/>
          <p:nvPr/>
        </p:nvGrpSpPr>
        <p:grpSpPr>
          <a:xfrm>
            <a:off x="-899825" y="1457160"/>
            <a:ext cx="4009326" cy="4263031"/>
            <a:chOff x="-899825" y="1457160"/>
            <a:chExt cx="4009326" cy="4263031"/>
          </a:xfrm>
        </p:grpSpPr>
        <p:sp>
          <p:nvSpPr>
            <p:cNvPr id="539" name="Google Shape;539;p8"/>
            <p:cNvSpPr/>
            <p:nvPr/>
          </p:nvSpPr>
          <p:spPr>
            <a:xfrm>
              <a:off x="205653" y="2724983"/>
              <a:ext cx="1986122" cy="1985972"/>
            </a:xfrm>
            <a:custGeom>
              <a:avLst/>
              <a:gdLst/>
              <a:ahLst/>
              <a:cxnLst/>
              <a:rect l="l" t="t" r="r" b="b"/>
              <a:pathLst>
                <a:path w="19953" h="19952" extrusionOk="0">
                  <a:moveTo>
                    <a:pt x="9976" y="1"/>
                  </a:moveTo>
                  <a:cubicBezTo>
                    <a:pt x="7331" y="1"/>
                    <a:pt x="4794" y="1052"/>
                    <a:pt x="2923" y="2923"/>
                  </a:cubicBezTo>
                  <a:cubicBezTo>
                    <a:pt x="1052" y="4793"/>
                    <a:pt x="1" y="7330"/>
                    <a:pt x="1" y="9976"/>
                  </a:cubicBezTo>
                  <a:cubicBezTo>
                    <a:pt x="1" y="12621"/>
                    <a:pt x="1052" y="15159"/>
                    <a:pt x="2923" y="17030"/>
                  </a:cubicBezTo>
                  <a:cubicBezTo>
                    <a:pt x="4794" y="18900"/>
                    <a:pt x="7331" y="19951"/>
                    <a:pt x="9976" y="19951"/>
                  </a:cubicBezTo>
                  <a:cubicBezTo>
                    <a:pt x="12622" y="19951"/>
                    <a:pt x="15159" y="18900"/>
                    <a:pt x="17029" y="17030"/>
                  </a:cubicBezTo>
                  <a:cubicBezTo>
                    <a:pt x="18901" y="15159"/>
                    <a:pt x="19952" y="12621"/>
                    <a:pt x="19952" y="9976"/>
                  </a:cubicBezTo>
                  <a:cubicBezTo>
                    <a:pt x="19952" y="7330"/>
                    <a:pt x="18901" y="4793"/>
                    <a:pt x="17029" y="2923"/>
                  </a:cubicBezTo>
                  <a:cubicBezTo>
                    <a:pt x="15159" y="1052"/>
                    <a:pt x="12622" y="1"/>
                    <a:pt x="9976" y="1"/>
                  </a:cubicBezTo>
                  <a:close/>
                </a:path>
              </a:pathLst>
            </a:custGeom>
            <a:solidFill>
              <a:srgbClr val="F8C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-140841" y="2512966"/>
              <a:ext cx="3025518" cy="2731807"/>
            </a:xfrm>
            <a:custGeom>
              <a:avLst/>
              <a:gdLst/>
              <a:ahLst/>
              <a:cxnLst/>
              <a:rect l="l" t="t" r="r" b="b"/>
              <a:pathLst>
                <a:path w="30395" h="27445" extrusionOk="0">
                  <a:moveTo>
                    <a:pt x="6796" y="1"/>
                  </a:moveTo>
                  <a:cubicBezTo>
                    <a:pt x="4493" y="1"/>
                    <a:pt x="2204" y="338"/>
                    <a:pt x="0" y="1002"/>
                  </a:cubicBezTo>
                  <a:lnTo>
                    <a:pt x="0" y="27445"/>
                  </a:lnTo>
                  <a:lnTo>
                    <a:pt x="30076" y="27445"/>
                  </a:lnTo>
                  <a:cubicBezTo>
                    <a:pt x="30287" y="26170"/>
                    <a:pt x="30393" y="24880"/>
                    <a:pt x="30394" y="23588"/>
                  </a:cubicBezTo>
                  <a:cubicBezTo>
                    <a:pt x="30394" y="10561"/>
                    <a:pt x="19834" y="1"/>
                    <a:pt x="6808" y="1"/>
                  </a:cubicBezTo>
                  <a:cubicBezTo>
                    <a:pt x="6804" y="1"/>
                    <a:pt x="6800" y="1"/>
                    <a:pt x="67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771034" y="5073197"/>
              <a:ext cx="786665" cy="646994"/>
            </a:xfrm>
            <a:custGeom>
              <a:avLst/>
              <a:gdLst/>
              <a:ahLst/>
              <a:cxnLst/>
              <a:rect l="l" t="t" r="r" b="b"/>
              <a:pathLst>
                <a:path w="7903" h="6500" extrusionOk="0">
                  <a:moveTo>
                    <a:pt x="5395" y="0"/>
                  </a:moveTo>
                  <a:lnTo>
                    <a:pt x="1" y="5505"/>
                  </a:lnTo>
                  <a:lnTo>
                    <a:pt x="2508" y="6499"/>
                  </a:lnTo>
                  <a:lnTo>
                    <a:pt x="7902" y="994"/>
                  </a:lnTo>
                  <a:lnTo>
                    <a:pt x="53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921636" y="4518668"/>
              <a:ext cx="636061" cy="653563"/>
            </a:xfrm>
            <a:custGeom>
              <a:avLst/>
              <a:gdLst/>
              <a:ahLst/>
              <a:cxnLst/>
              <a:rect l="l" t="t" r="r" b="b"/>
              <a:pathLst>
                <a:path w="6390" h="6566" extrusionOk="0">
                  <a:moveTo>
                    <a:pt x="0" y="0"/>
                  </a:moveTo>
                  <a:lnTo>
                    <a:pt x="3882" y="5571"/>
                  </a:lnTo>
                  <a:lnTo>
                    <a:pt x="6389" y="6565"/>
                  </a:lnTo>
                  <a:lnTo>
                    <a:pt x="2508" y="9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384624" y="4518668"/>
              <a:ext cx="923532" cy="1102577"/>
            </a:xfrm>
            <a:custGeom>
              <a:avLst/>
              <a:gdLst/>
              <a:ahLst/>
              <a:cxnLst/>
              <a:rect l="l" t="t" r="r" b="b"/>
              <a:pathLst>
                <a:path w="9278" h="11077" extrusionOk="0">
                  <a:moveTo>
                    <a:pt x="5395" y="0"/>
                  </a:moveTo>
                  <a:lnTo>
                    <a:pt x="1" y="5506"/>
                  </a:lnTo>
                  <a:lnTo>
                    <a:pt x="3883" y="11076"/>
                  </a:lnTo>
                  <a:lnTo>
                    <a:pt x="9277" y="5571"/>
                  </a:lnTo>
                  <a:lnTo>
                    <a:pt x="53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376462" y="2121182"/>
              <a:ext cx="465449" cy="403226"/>
            </a:xfrm>
            <a:custGeom>
              <a:avLst/>
              <a:gdLst/>
              <a:ahLst/>
              <a:cxnLst/>
              <a:rect l="l" t="t" r="r" b="b"/>
              <a:pathLst>
                <a:path w="4676" h="4051" extrusionOk="0">
                  <a:moveTo>
                    <a:pt x="2338" y="1"/>
                  </a:moveTo>
                  <a:lnTo>
                    <a:pt x="0" y="4051"/>
                  </a:lnTo>
                  <a:lnTo>
                    <a:pt x="4676" y="4051"/>
                  </a:lnTo>
                  <a:lnTo>
                    <a:pt x="23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376462" y="2537751"/>
              <a:ext cx="465449" cy="403226"/>
            </a:xfrm>
            <a:custGeom>
              <a:avLst/>
              <a:gdLst/>
              <a:ahLst/>
              <a:cxnLst/>
              <a:rect l="l" t="t" r="r" b="b"/>
              <a:pathLst>
                <a:path w="4676" h="4051" extrusionOk="0">
                  <a:moveTo>
                    <a:pt x="2338" y="1"/>
                  </a:moveTo>
                  <a:lnTo>
                    <a:pt x="0" y="4051"/>
                  </a:lnTo>
                  <a:lnTo>
                    <a:pt x="4676" y="4051"/>
                  </a:lnTo>
                  <a:lnTo>
                    <a:pt x="23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1883878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2" y="624"/>
                  </a:cubicBezTo>
                  <a:cubicBezTo>
                    <a:pt x="484" y="624"/>
                    <a:pt x="624" y="486"/>
                    <a:pt x="624" y="313"/>
                  </a:cubicBezTo>
                  <a:cubicBezTo>
                    <a:pt x="624" y="141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2077780" y="4591829"/>
              <a:ext cx="62213" cy="62211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1"/>
                  </a:moveTo>
                  <a:cubicBezTo>
                    <a:pt x="140" y="1"/>
                    <a:pt x="1" y="141"/>
                    <a:pt x="1" y="313"/>
                  </a:cubicBezTo>
                  <a:cubicBezTo>
                    <a:pt x="1" y="486"/>
                    <a:pt x="140" y="624"/>
                    <a:pt x="312" y="624"/>
                  </a:cubicBezTo>
                  <a:cubicBezTo>
                    <a:pt x="485" y="624"/>
                    <a:pt x="624" y="486"/>
                    <a:pt x="624" y="313"/>
                  </a:cubicBezTo>
                  <a:cubicBezTo>
                    <a:pt x="624" y="141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2271682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3" y="624"/>
                  </a:cubicBezTo>
                  <a:cubicBezTo>
                    <a:pt x="485" y="624"/>
                    <a:pt x="624" y="486"/>
                    <a:pt x="624" y="313"/>
                  </a:cubicBezTo>
                  <a:cubicBezTo>
                    <a:pt x="624" y="141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2465583" y="4591829"/>
              <a:ext cx="62213" cy="62211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41"/>
                    <a:pt x="1" y="313"/>
                  </a:cubicBezTo>
                  <a:cubicBezTo>
                    <a:pt x="1" y="486"/>
                    <a:pt x="141" y="624"/>
                    <a:pt x="313" y="624"/>
                  </a:cubicBezTo>
                  <a:cubicBezTo>
                    <a:pt x="485" y="624"/>
                    <a:pt x="624" y="486"/>
                    <a:pt x="624" y="313"/>
                  </a:cubicBezTo>
                  <a:cubicBezTo>
                    <a:pt x="624" y="141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2659584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2" y="624"/>
                  </a:cubicBezTo>
                  <a:cubicBezTo>
                    <a:pt x="484" y="624"/>
                    <a:pt x="624" y="486"/>
                    <a:pt x="624" y="313"/>
                  </a:cubicBezTo>
                  <a:cubicBezTo>
                    <a:pt x="624" y="141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2853586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1" y="624"/>
                  </a:cubicBezTo>
                  <a:cubicBezTo>
                    <a:pt x="484" y="624"/>
                    <a:pt x="624" y="486"/>
                    <a:pt x="624" y="313"/>
                  </a:cubicBezTo>
                  <a:cubicBezTo>
                    <a:pt x="624" y="141"/>
                    <a:pt x="484" y="1"/>
                    <a:pt x="3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047388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3" y="624"/>
                  </a:cubicBezTo>
                  <a:cubicBezTo>
                    <a:pt x="485" y="624"/>
                    <a:pt x="624" y="486"/>
                    <a:pt x="624" y="313"/>
                  </a:cubicBezTo>
                  <a:cubicBezTo>
                    <a:pt x="624" y="141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8"/>
            <p:cNvSpPr/>
            <p:nvPr/>
          </p:nvSpPr>
          <p:spPr>
            <a:xfrm>
              <a:off x="-453692" y="3841706"/>
              <a:ext cx="204953" cy="197283"/>
            </a:xfrm>
            <a:custGeom>
              <a:avLst/>
              <a:gdLst/>
              <a:ahLst/>
              <a:cxnLst/>
              <a:rect l="l" t="t" r="r" b="b"/>
              <a:pathLst>
                <a:path w="2059" h="1982" extrusionOk="0">
                  <a:moveTo>
                    <a:pt x="991" y="0"/>
                  </a:moveTo>
                  <a:cubicBezTo>
                    <a:pt x="443" y="0"/>
                    <a:pt x="0" y="443"/>
                    <a:pt x="0" y="991"/>
                  </a:cubicBezTo>
                  <a:cubicBezTo>
                    <a:pt x="0" y="1392"/>
                    <a:pt x="242" y="1753"/>
                    <a:pt x="611" y="1906"/>
                  </a:cubicBezTo>
                  <a:cubicBezTo>
                    <a:pt x="734" y="1956"/>
                    <a:pt x="863" y="1981"/>
                    <a:pt x="991" y="1981"/>
                  </a:cubicBezTo>
                  <a:cubicBezTo>
                    <a:pt x="1249" y="1981"/>
                    <a:pt x="1502" y="1880"/>
                    <a:pt x="1691" y="1691"/>
                  </a:cubicBezTo>
                  <a:cubicBezTo>
                    <a:pt x="1975" y="1408"/>
                    <a:pt x="2059" y="981"/>
                    <a:pt x="1906" y="612"/>
                  </a:cubicBezTo>
                  <a:cubicBezTo>
                    <a:pt x="1752" y="241"/>
                    <a:pt x="1391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162852" y="3841706"/>
              <a:ext cx="205052" cy="197283"/>
            </a:xfrm>
            <a:custGeom>
              <a:avLst/>
              <a:gdLst/>
              <a:ahLst/>
              <a:cxnLst/>
              <a:rect l="l" t="t" r="r" b="b"/>
              <a:pathLst>
                <a:path w="2060" h="1982" extrusionOk="0">
                  <a:moveTo>
                    <a:pt x="991" y="0"/>
                  </a:moveTo>
                  <a:cubicBezTo>
                    <a:pt x="443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2" y="1906"/>
                  </a:cubicBezTo>
                  <a:cubicBezTo>
                    <a:pt x="735" y="1956"/>
                    <a:pt x="863" y="1981"/>
                    <a:pt x="991" y="1981"/>
                  </a:cubicBezTo>
                  <a:cubicBezTo>
                    <a:pt x="1249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6" y="612"/>
                  </a:cubicBezTo>
                  <a:cubicBezTo>
                    <a:pt x="1753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8"/>
            <p:cNvSpPr/>
            <p:nvPr/>
          </p:nvSpPr>
          <p:spPr>
            <a:xfrm>
              <a:off x="779395" y="3841706"/>
              <a:ext cx="205052" cy="197283"/>
            </a:xfrm>
            <a:custGeom>
              <a:avLst/>
              <a:gdLst/>
              <a:ahLst/>
              <a:cxnLst/>
              <a:rect l="l" t="t" r="r" b="b"/>
              <a:pathLst>
                <a:path w="2060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2" y="1906"/>
                  </a:cubicBezTo>
                  <a:cubicBezTo>
                    <a:pt x="735" y="1956"/>
                    <a:pt x="864" y="1981"/>
                    <a:pt x="991" y="1981"/>
                  </a:cubicBezTo>
                  <a:cubicBezTo>
                    <a:pt x="1249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6" y="612"/>
                  </a:cubicBezTo>
                  <a:cubicBezTo>
                    <a:pt x="1753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1395939" y="3841706"/>
              <a:ext cx="205152" cy="197283"/>
            </a:xfrm>
            <a:custGeom>
              <a:avLst/>
              <a:gdLst/>
              <a:ahLst/>
              <a:cxnLst/>
              <a:rect l="l" t="t" r="r" b="b"/>
              <a:pathLst>
                <a:path w="2061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3" y="1906"/>
                  </a:cubicBezTo>
                  <a:cubicBezTo>
                    <a:pt x="735" y="1956"/>
                    <a:pt x="864" y="1981"/>
                    <a:pt x="991" y="1981"/>
                  </a:cubicBezTo>
                  <a:cubicBezTo>
                    <a:pt x="1249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6" y="612"/>
                  </a:cubicBezTo>
                  <a:cubicBezTo>
                    <a:pt x="1754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2012482" y="3841706"/>
              <a:ext cx="205152" cy="197283"/>
            </a:xfrm>
            <a:custGeom>
              <a:avLst/>
              <a:gdLst/>
              <a:ahLst/>
              <a:cxnLst/>
              <a:rect l="l" t="t" r="r" b="b"/>
              <a:pathLst>
                <a:path w="2061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3" y="1906"/>
                  </a:cubicBezTo>
                  <a:cubicBezTo>
                    <a:pt x="735" y="1956"/>
                    <a:pt x="864" y="1981"/>
                    <a:pt x="992" y="1981"/>
                  </a:cubicBezTo>
                  <a:cubicBezTo>
                    <a:pt x="1250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7" y="612"/>
                  </a:cubicBezTo>
                  <a:cubicBezTo>
                    <a:pt x="1754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-893355" y="1457160"/>
              <a:ext cx="2274589" cy="252427"/>
            </a:xfrm>
            <a:custGeom>
              <a:avLst/>
              <a:gdLst/>
              <a:ahLst/>
              <a:cxnLst/>
              <a:rect l="l" t="t" r="r" b="b"/>
              <a:pathLst>
                <a:path w="22851" h="2536" extrusionOk="0">
                  <a:moveTo>
                    <a:pt x="5104" y="0"/>
                  </a:moveTo>
                  <a:lnTo>
                    <a:pt x="2576" y="2347"/>
                  </a:lnTo>
                  <a:lnTo>
                    <a:pt x="95" y="43"/>
                  </a:lnTo>
                  <a:lnTo>
                    <a:pt x="1" y="145"/>
                  </a:lnTo>
                  <a:lnTo>
                    <a:pt x="2576" y="2536"/>
                  </a:lnTo>
                  <a:lnTo>
                    <a:pt x="5104" y="189"/>
                  </a:lnTo>
                  <a:lnTo>
                    <a:pt x="7632" y="2536"/>
                  </a:lnTo>
                  <a:lnTo>
                    <a:pt x="10159" y="189"/>
                  </a:lnTo>
                  <a:lnTo>
                    <a:pt x="12687" y="2536"/>
                  </a:lnTo>
                  <a:lnTo>
                    <a:pt x="15216" y="189"/>
                  </a:lnTo>
                  <a:lnTo>
                    <a:pt x="17744" y="2536"/>
                  </a:lnTo>
                  <a:lnTo>
                    <a:pt x="20274" y="189"/>
                  </a:lnTo>
                  <a:lnTo>
                    <a:pt x="22757" y="2492"/>
                  </a:lnTo>
                  <a:lnTo>
                    <a:pt x="22851" y="2390"/>
                  </a:lnTo>
                  <a:lnTo>
                    <a:pt x="20274" y="0"/>
                  </a:lnTo>
                  <a:lnTo>
                    <a:pt x="17744" y="2347"/>
                  </a:lnTo>
                  <a:lnTo>
                    <a:pt x="15216" y="0"/>
                  </a:lnTo>
                  <a:lnTo>
                    <a:pt x="12687" y="2347"/>
                  </a:lnTo>
                  <a:lnTo>
                    <a:pt x="10159" y="0"/>
                  </a:lnTo>
                  <a:lnTo>
                    <a:pt x="7632" y="2347"/>
                  </a:lnTo>
                  <a:lnTo>
                    <a:pt x="5104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-899825" y="1677638"/>
              <a:ext cx="2287529" cy="278705"/>
            </a:xfrm>
            <a:custGeom>
              <a:avLst/>
              <a:gdLst/>
              <a:ahLst/>
              <a:cxnLst/>
              <a:rect l="l" t="t" r="r" b="b"/>
              <a:pathLst>
                <a:path w="22981" h="2800" extrusionOk="0">
                  <a:moveTo>
                    <a:pt x="5169" y="0"/>
                  </a:moveTo>
                  <a:lnTo>
                    <a:pt x="2641" y="2348"/>
                  </a:lnTo>
                  <a:lnTo>
                    <a:pt x="225" y="105"/>
                  </a:lnTo>
                  <a:lnTo>
                    <a:pt x="0" y="348"/>
                  </a:lnTo>
                  <a:lnTo>
                    <a:pt x="2641" y="2800"/>
                  </a:lnTo>
                  <a:lnTo>
                    <a:pt x="5169" y="451"/>
                  </a:lnTo>
                  <a:lnTo>
                    <a:pt x="7697" y="2800"/>
                  </a:lnTo>
                  <a:lnTo>
                    <a:pt x="10224" y="451"/>
                  </a:lnTo>
                  <a:lnTo>
                    <a:pt x="12752" y="2800"/>
                  </a:lnTo>
                  <a:lnTo>
                    <a:pt x="15281" y="451"/>
                  </a:lnTo>
                  <a:lnTo>
                    <a:pt x="17809" y="2800"/>
                  </a:lnTo>
                  <a:lnTo>
                    <a:pt x="20339" y="451"/>
                  </a:lnTo>
                  <a:lnTo>
                    <a:pt x="22756" y="2695"/>
                  </a:lnTo>
                  <a:lnTo>
                    <a:pt x="22981" y="2452"/>
                  </a:lnTo>
                  <a:lnTo>
                    <a:pt x="20339" y="0"/>
                  </a:lnTo>
                  <a:lnTo>
                    <a:pt x="17809" y="2348"/>
                  </a:lnTo>
                  <a:lnTo>
                    <a:pt x="15281" y="0"/>
                  </a:lnTo>
                  <a:lnTo>
                    <a:pt x="12752" y="2348"/>
                  </a:lnTo>
                  <a:lnTo>
                    <a:pt x="10224" y="0"/>
                  </a:lnTo>
                  <a:lnTo>
                    <a:pt x="7697" y="2348"/>
                  </a:lnTo>
                  <a:lnTo>
                    <a:pt x="5169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0" name="Google Shape;560;p8"/>
          <p:cNvSpPr/>
          <p:nvPr/>
        </p:nvSpPr>
        <p:spPr>
          <a:xfrm>
            <a:off x="1286625" y="-961125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8"/>
          <p:cNvSpPr/>
          <p:nvPr/>
        </p:nvSpPr>
        <p:spPr>
          <a:xfrm>
            <a:off x="7887450" y="3448950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SECTION_HEADER_2_1"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10"/>
          <p:cNvSpPr txBox="1">
            <a:spLocks noGrp="1"/>
          </p:cNvSpPr>
          <p:nvPr>
            <p:ph type="subTitle" idx="1"/>
          </p:nvPr>
        </p:nvSpPr>
        <p:spPr>
          <a:xfrm>
            <a:off x="652544" y="1213025"/>
            <a:ext cx="1775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6" name="Google Shape;876;p10"/>
          <p:cNvSpPr txBox="1">
            <a:spLocks noGrp="1"/>
          </p:cNvSpPr>
          <p:nvPr>
            <p:ph type="title"/>
          </p:nvPr>
        </p:nvSpPr>
        <p:spPr>
          <a:xfrm>
            <a:off x="652532" y="736850"/>
            <a:ext cx="25080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77" name="Google Shape;877;p10"/>
          <p:cNvSpPr txBox="1">
            <a:spLocks noGrp="1"/>
          </p:cNvSpPr>
          <p:nvPr>
            <p:ph type="subTitle" idx="2"/>
          </p:nvPr>
        </p:nvSpPr>
        <p:spPr>
          <a:xfrm>
            <a:off x="5204756" y="1213025"/>
            <a:ext cx="1603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8" name="Google Shape;878;p10"/>
          <p:cNvSpPr txBox="1">
            <a:spLocks noGrp="1"/>
          </p:cNvSpPr>
          <p:nvPr>
            <p:ph type="title" idx="3"/>
          </p:nvPr>
        </p:nvSpPr>
        <p:spPr>
          <a:xfrm>
            <a:off x="5204744" y="736850"/>
            <a:ext cx="25080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2">
  <p:cSld name="SECTION_HEADER_2_2_1"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12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11" name="Google Shape;1111;p12"/>
          <p:cNvSpPr txBox="1">
            <a:spLocks noGrp="1"/>
          </p:cNvSpPr>
          <p:nvPr>
            <p:ph type="body" idx="1"/>
          </p:nvPr>
        </p:nvSpPr>
        <p:spPr>
          <a:xfrm>
            <a:off x="5808350" y="1891575"/>
            <a:ext cx="2448900" cy="17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857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12" name="Google Shape;1112;p12"/>
          <p:cNvSpPr/>
          <p:nvPr/>
        </p:nvSpPr>
        <p:spPr>
          <a:xfrm>
            <a:off x="-190201" y="1206160"/>
            <a:ext cx="2082670" cy="634668"/>
          </a:xfrm>
          <a:custGeom>
            <a:avLst/>
            <a:gdLst/>
            <a:ahLst/>
            <a:cxnLst/>
            <a:rect l="l" t="t" r="r" b="b"/>
            <a:pathLst>
              <a:path w="27673" h="8433" extrusionOk="0">
                <a:moveTo>
                  <a:pt x="1" y="0"/>
                </a:moveTo>
                <a:lnTo>
                  <a:pt x="1" y="8433"/>
                </a:lnTo>
                <a:lnTo>
                  <a:pt x="27672" y="8433"/>
                </a:lnTo>
                <a:lnTo>
                  <a:pt x="276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12"/>
          <p:cNvSpPr/>
          <p:nvPr/>
        </p:nvSpPr>
        <p:spPr>
          <a:xfrm>
            <a:off x="-2384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19"/>
                </a:cubicBezTo>
                <a:cubicBezTo>
                  <a:pt x="437" y="98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12"/>
          <p:cNvSpPr/>
          <p:nvPr/>
        </p:nvSpPr>
        <p:spPr>
          <a:xfrm>
            <a:off x="228286" y="2117593"/>
            <a:ext cx="74356" cy="74189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12"/>
          <p:cNvSpPr/>
          <p:nvPr/>
        </p:nvSpPr>
        <p:spPr>
          <a:xfrm>
            <a:off x="459294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12"/>
          <p:cNvSpPr/>
          <p:nvPr/>
        </p:nvSpPr>
        <p:spPr>
          <a:xfrm>
            <a:off x="690133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12"/>
          <p:cNvSpPr/>
          <p:nvPr/>
        </p:nvSpPr>
        <p:spPr>
          <a:xfrm>
            <a:off x="921141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12"/>
          <p:cNvSpPr/>
          <p:nvPr/>
        </p:nvSpPr>
        <p:spPr>
          <a:xfrm>
            <a:off x="1151980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8"/>
                  <a:pt x="1" y="219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12"/>
          <p:cNvSpPr/>
          <p:nvPr/>
        </p:nvSpPr>
        <p:spPr>
          <a:xfrm>
            <a:off x="1382819" y="2117593"/>
            <a:ext cx="74187" cy="74189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12"/>
          <p:cNvSpPr/>
          <p:nvPr/>
        </p:nvSpPr>
        <p:spPr>
          <a:xfrm>
            <a:off x="-2384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19" y="439"/>
                </a:cubicBezTo>
                <a:cubicBezTo>
                  <a:pt x="339" y="439"/>
                  <a:pt x="437" y="341"/>
                  <a:pt x="437" y="220"/>
                </a:cubicBezTo>
                <a:cubicBezTo>
                  <a:pt x="437" y="99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12"/>
          <p:cNvSpPr/>
          <p:nvPr/>
        </p:nvSpPr>
        <p:spPr>
          <a:xfrm>
            <a:off x="228286" y="1914291"/>
            <a:ext cx="74356" cy="74189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12"/>
          <p:cNvSpPr/>
          <p:nvPr/>
        </p:nvSpPr>
        <p:spPr>
          <a:xfrm>
            <a:off x="459294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12"/>
          <p:cNvSpPr/>
          <p:nvPr/>
        </p:nvSpPr>
        <p:spPr>
          <a:xfrm>
            <a:off x="690133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12"/>
          <p:cNvSpPr/>
          <p:nvPr/>
        </p:nvSpPr>
        <p:spPr>
          <a:xfrm>
            <a:off x="921141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12"/>
          <p:cNvSpPr/>
          <p:nvPr/>
        </p:nvSpPr>
        <p:spPr>
          <a:xfrm>
            <a:off x="1151980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9"/>
                  <a:pt x="1" y="220"/>
                </a:cubicBezTo>
                <a:cubicBezTo>
                  <a:pt x="1" y="341"/>
                  <a:pt x="98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12"/>
          <p:cNvSpPr/>
          <p:nvPr/>
        </p:nvSpPr>
        <p:spPr>
          <a:xfrm>
            <a:off x="1382819" y="1914291"/>
            <a:ext cx="74187" cy="74189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12"/>
          <p:cNvSpPr/>
          <p:nvPr/>
        </p:nvSpPr>
        <p:spPr>
          <a:xfrm>
            <a:off x="-2384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20"/>
                </a:cubicBezTo>
                <a:cubicBezTo>
                  <a:pt x="437" y="99"/>
                  <a:pt x="339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12"/>
          <p:cNvSpPr/>
          <p:nvPr/>
        </p:nvSpPr>
        <p:spPr>
          <a:xfrm>
            <a:off x="228286" y="1711157"/>
            <a:ext cx="74356" cy="74020"/>
          </a:xfrm>
          <a:custGeom>
            <a:avLst/>
            <a:gdLst/>
            <a:ahLst/>
            <a:cxnLst/>
            <a:rect l="l" t="t" r="r" b="b"/>
            <a:pathLst>
              <a:path w="440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12"/>
          <p:cNvSpPr/>
          <p:nvPr/>
        </p:nvSpPr>
        <p:spPr>
          <a:xfrm>
            <a:off x="459294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12"/>
          <p:cNvSpPr/>
          <p:nvPr/>
        </p:nvSpPr>
        <p:spPr>
          <a:xfrm>
            <a:off x="690133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12"/>
          <p:cNvSpPr/>
          <p:nvPr/>
        </p:nvSpPr>
        <p:spPr>
          <a:xfrm>
            <a:off x="921141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12"/>
          <p:cNvSpPr/>
          <p:nvPr/>
        </p:nvSpPr>
        <p:spPr>
          <a:xfrm>
            <a:off x="1151980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8" y="1"/>
                  <a:pt x="1" y="99"/>
                  <a:pt x="1" y="220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12"/>
          <p:cNvSpPr/>
          <p:nvPr/>
        </p:nvSpPr>
        <p:spPr>
          <a:xfrm>
            <a:off x="1382819" y="1711157"/>
            <a:ext cx="74187" cy="74020"/>
          </a:xfrm>
          <a:custGeom>
            <a:avLst/>
            <a:gdLst/>
            <a:ahLst/>
            <a:cxnLst/>
            <a:rect l="l" t="t" r="r" b="b"/>
            <a:pathLst>
              <a:path w="439" h="438" extrusionOk="0">
                <a:moveTo>
                  <a:pt x="220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12"/>
          <p:cNvSpPr/>
          <p:nvPr/>
        </p:nvSpPr>
        <p:spPr>
          <a:xfrm rot="-5400000">
            <a:off x="7995726" y="-9602"/>
            <a:ext cx="1219728" cy="1227629"/>
          </a:xfrm>
          <a:custGeom>
            <a:avLst/>
            <a:gdLst/>
            <a:ahLst/>
            <a:cxnLst/>
            <a:rect l="l" t="t" r="r" b="b"/>
            <a:pathLst>
              <a:path w="25162" h="25325" extrusionOk="0">
                <a:moveTo>
                  <a:pt x="24829" y="0"/>
                </a:moveTo>
                <a:cubicBezTo>
                  <a:pt x="11116" y="0"/>
                  <a:pt x="1" y="11116"/>
                  <a:pt x="1" y="24828"/>
                </a:cubicBezTo>
                <a:cubicBezTo>
                  <a:pt x="1" y="24995"/>
                  <a:pt x="10" y="25159"/>
                  <a:pt x="14" y="25325"/>
                </a:cubicBezTo>
                <a:lnTo>
                  <a:pt x="25162" y="25325"/>
                </a:lnTo>
                <a:lnTo>
                  <a:pt x="25162" y="8"/>
                </a:lnTo>
                <a:cubicBezTo>
                  <a:pt x="25050" y="6"/>
                  <a:pt x="24940" y="0"/>
                  <a:pt x="248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12"/>
          <p:cNvSpPr/>
          <p:nvPr/>
        </p:nvSpPr>
        <p:spPr>
          <a:xfrm rot="-5400000">
            <a:off x="8479477" y="-162506"/>
            <a:ext cx="469031" cy="385876"/>
          </a:xfrm>
          <a:custGeom>
            <a:avLst/>
            <a:gdLst/>
            <a:ahLst/>
            <a:cxnLst/>
            <a:rect l="l" t="t" r="r" b="b"/>
            <a:pathLst>
              <a:path w="5962" h="4905" extrusionOk="0">
                <a:moveTo>
                  <a:pt x="4070" y="0"/>
                </a:moveTo>
                <a:lnTo>
                  <a:pt x="0" y="4154"/>
                </a:lnTo>
                <a:lnTo>
                  <a:pt x="1892" y="4904"/>
                </a:lnTo>
                <a:lnTo>
                  <a:pt x="5961" y="751"/>
                </a:lnTo>
                <a:lnTo>
                  <a:pt x="40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12"/>
          <p:cNvSpPr/>
          <p:nvPr/>
        </p:nvSpPr>
        <p:spPr>
          <a:xfrm rot="-5400000">
            <a:off x="8195635" y="-209314"/>
            <a:ext cx="379268" cy="389731"/>
          </a:xfrm>
          <a:custGeom>
            <a:avLst/>
            <a:gdLst/>
            <a:ahLst/>
            <a:cxnLst/>
            <a:rect l="l" t="t" r="r" b="b"/>
            <a:pathLst>
              <a:path w="4821" h="4954" extrusionOk="0">
                <a:moveTo>
                  <a:pt x="0" y="1"/>
                </a:moveTo>
                <a:lnTo>
                  <a:pt x="2929" y="4203"/>
                </a:lnTo>
                <a:lnTo>
                  <a:pt x="4820" y="4954"/>
                </a:lnTo>
                <a:lnTo>
                  <a:pt x="1892" y="75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2"/>
          <p:cNvSpPr/>
          <p:nvPr/>
        </p:nvSpPr>
        <p:spPr>
          <a:xfrm rot="-5400000">
            <a:off x="8243820" y="-108657"/>
            <a:ext cx="550611" cy="657445"/>
          </a:xfrm>
          <a:custGeom>
            <a:avLst/>
            <a:gdLst/>
            <a:ahLst/>
            <a:cxnLst/>
            <a:rect l="l" t="t" r="r" b="b"/>
            <a:pathLst>
              <a:path w="6999" h="8357" extrusionOk="0">
                <a:moveTo>
                  <a:pt x="4070" y="1"/>
                </a:moveTo>
                <a:lnTo>
                  <a:pt x="1" y="4154"/>
                </a:lnTo>
                <a:lnTo>
                  <a:pt x="2929" y="8357"/>
                </a:lnTo>
                <a:lnTo>
                  <a:pt x="6999" y="4203"/>
                </a:lnTo>
                <a:lnTo>
                  <a:pt x="407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Signika"/>
              <a:buNone/>
              <a:defRPr sz="2800" b="1">
                <a:latin typeface="Signika"/>
                <a:ea typeface="Signika"/>
                <a:cs typeface="Signika"/>
                <a:sym typeface="Signi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75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0.png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0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svg"/><Relationship Id="rId9" Type="http://schemas.openxmlformats.org/officeDocument/2006/relationships/image" Target="../media/image9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3" Type="http://schemas.openxmlformats.org/officeDocument/2006/relationships/image" Target="../media/image100.sv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2.svg"/><Relationship Id="rId7" Type="http://schemas.openxmlformats.org/officeDocument/2006/relationships/image" Target="../media/image115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sv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sv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sv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6.sv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sv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0.png"/><Relationship Id="rId5" Type="http://schemas.openxmlformats.org/officeDocument/2006/relationships/image" Target="../media/image25.png"/><Relationship Id="rId4" Type="http://schemas.openxmlformats.org/officeDocument/2006/relationships/image" Target="../media/image240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p32"/>
          <p:cNvSpPr/>
          <p:nvPr/>
        </p:nvSpPr>
        <p:spPr>
          <a:xfrm>
            <a:off x="4529275" y="4626325"/>
            <a:ext cx="2991000" cy="49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3" name="Google Shape;2153;p32"/>
          <p:cNvSpPr/>
          <p:nvPr/>
        </p:nvSpPr>
        <p:spPr>
          <a:xfrm>
            <a:off x="6153000" y="19775"/>
            <a:ext cx="2991000" cy="49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7" name="Google Shape;2157;p32"/>
          <p:cNvSpPr/>
          <p:nvPr/>
        </p:nvSpPr>
        <p:spPr>
          <a:xfrm>
            <a:off x="286025" y="295250"/>
            <a:ext cx="8486500" cy="3876600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8" name="Google Shape;2158;p32"/>
          <p:cNvSpPr/>
          <p:nvPr/>
        </p:nvSpPr>
        <p:spPr>
          <a:xfrm>
            <a:off x="2210343" y="4447325"/>
            <a:ext cx="704164" cy="704096"/>
          </a:xfrm>
          <a:custGeom>
            <a:avLst/>
            <a:gdLst/>
            <a:ahLst/>
            <a:cxnLst/>
            <a:rect l="l" t="t" r="r" b="b"/>
            <a:pathLst>
              <a:path w="10407" h="10406" extrusionOk="0">
                <a:moveTo>
                  <a:pt x="5204" y="2929"/>
                </a:moveTo>
                <a:cubicBezTo>
                  <a:pt x="5497" y="2929"/>
                  <a:pt x="5792" y="2986"/>
                  <a:pt x="6074" y="3102"/>
                </a:cubicBezTo>
                <a:cubicBezTo>
                  <a:pt x="6923" y="3454"/>
                  <a:pt x="7477" y="4283"/>
                  <a:pt x="7477" y="5202"/>
                </a:cubicBezTo>
                <a:cubicBezTo>
                  <a:pt x="7478" y="6458"/>
                  <a:pt x="6460" y="7476"/>
                  <a:pt x="5205" y="7476"/>
                </a:cubicBezTo>
                <a:cubicBezTo>
                  <a:pt x="5204" y="7476"/>
                  <a:pt x="5204" y="7476"/>
                  <a:pt x="5203" y="7476"/>
                </a:cubicBezTo>
                <a:cubicBezTo>
                  <a:pt x="4284" y="7476"/>
                  <a:pt x="3455" y="6923"/>
                  <a:pt x="3103" y="6073"/>
                </a:cubicBezTo>
                <a:cubicBezTo>
                  <a:pt x="2751" y="5223"/>
                  <a:pt x="2946" y="4246"/>
                  <a:pt x="3596" y="3595"/>
                </a:cubicBezTo>
                <a:cubicBezTo>
                  <a:pt x="4031" y="3160"/>
                  <a:pt x="4612" y="2929"/>
                  <a:pt x="5204" y="2929"/>
                </a:cubicBezTo>
                <a:close/>
                <a:moveTo>
                  <a:pt x="5203" y="0"/>
                </a:moveTo>
                <a:cubicBezTo>
                  <a:pt x="2329" y="0"/>
                  <a:pt x="1" y="2330"/>
                  <a:pt x="1" y="5202"/>
                </a:cubicBezTo>
                <a:cubicBezTo>
                  <a:pt x="1" y="8076"/>
                  <a:pt x="2330" y="10406"/>
                  <a:pt x="5203" y="10406"/>
                </a:cubicBezTo>
                <a:cubicBezTo>
                  <a:pt x="8076" y="10406"/>
                  <a:pt x="10407" y="8076"/>
                  <a:pt x="10407" y="5202"/>
                </a:cubicBezTo>
                <a:cubicBezTo>
                  <a:pt x="10407" y="2329"/>
                  <a:pt x="8077" y="0"/>
                  <a:pt x="52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9" name="Google Shape;2159;p32"/>
          <p:cNvSpPr/>
          <p:nvPr/>
        </p:nvSpPr>
        <p:spPr>
          <a:xfrm>
            <a:off x="2562425" y="4439404"/>
            <a:ext cx="704164" cy="704096"/>
          </a:xfrm>
          <a:custGeom>
            <a:avLst/>
            <a:gdLst/>
            <a:ahLst/>
            <a:cxnLst/>
            <a:rect l="l" t="t" r="r" b="b"/>
            <a:pathLst>
              <a:path w="10407" h="10406" extrusionOk="0">
                <a:moveTo>
                  <a:pt x="5202" y="2929"/>
                </a:moveTo>
                <a:cubicBezTo>
                  <a:pt x="5495" y="2929"/>
                  <a:pt x="5791" y="2986"/>
                  <a:pt x="6072" y="3102"/>
                </a:cubicBezTo>
                <a:cubicBezTo>
                  <a:pt x="6921" y="3454"/>
                  <a:pt x="7476" y="4283"/>
                  <a:pt x="7476" y="5202"/>
                </a:cubicBezTo>
                <a:cubicBezTo>
                  <a:pt x="7476" y="6459"/>
                  <a:pt x="6459" y="7476"/>
                  <a:pt x="5203" y="7476"/>
                </a:cubicBezTo>
                <a:cubicBezTo>
                  <a:pt x="4283" y="7476"/>
                  <a:pt x="3453" y="6923"/>
                  <a:pt x="3101" y="6073"/>
                </a:cubicBezTo>
                <a:cubicBezTo>
                  <a:pt x="2749" y="5223"/>
                  <a:pt x="2944" y="4246"/>
                  <a:pt x="3594" y="3595"/>
                </a:cubicBezTo>
                <a:cubicBezTo>
                  <a:pt x="4029" y="3160"/>
                  <a:pt x="4611" y="2929"/>
                  <a:pt x="5202" y="2929"/>
                </a:cubicBezTo>
                <a:close/>
                <a:moveTo>
                  <a:pt x="5203" y="0"/>
                </a:moveTo>
                <a:cubicBezTo>
                  <a:pt x="2329" y="0"/>
                  <a:pt x="0" y="2330"/>
                  <a:pt x="0" y="5202"/>
                </a:cubicBezTo>
                <a:cubicBezTo>
                  <a:pt x="0" y="8076"/>
                  <a:pt x="2329" y="10406"/>
                  <a:pt x="5203" y="10406"/>
                </a:cubicBezTo>
                <a:cubicBezTo>
                  <a:pt x="8076" y="10406"/>
                  <a:pt x="10406" y="8076"/>
                  <a:pt x="10406" y="5202"/>
                </a:cubicBezTo>
                <a:cubicBezTo>
                  <a:pt x="10406" y="2330"/>
                  <a:pt x="8076" y="0"/>
                  <a:pt x="520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0" name="Google Shape;2160;p32"/>
          <p:cNvGrpSpPr/>
          <p:nvPr/>
        </p:nvGrpSpPr>
        <p:grpSpPr>
          <a:xfrm>
            <a:off x="-5" y="3369632"/>
            <a:ext cx="1238969" cy="497366"/>
            <a:chOff x="2171300" y="4383950"/>
            <a:chExt cx="449325" cy="180375"/>
          </a:xfrm>
        </p:grpSpPr>
        <p:sp>
          <p:nvSpPr>
            <p:cNvPr id="2161" name="Google Shape;2161;p32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2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2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2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5" name="Google Shape;2165;p32"/>
          <p:cNvGrpSpPr/>
          <p:nvPr/>
        </p:nvGrpSpPr>
        <p:grpSpPr>
          <a:xfrm rot="5400000">
            <a:off x="126172" y="775268"/>
            <a:ext cx="1100869" cy="362389"/>
            <a:chOff x="2235050" y="548425"/>
            <a:chExt cx="307875" cy="101325"/>
          </a:xfrm>
        </p:grpSpPr>
        <p:sp>
          <p:nvSpPr>
            <p:cNvPr id="2166" name="Google Shape;2166;p32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2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2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2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2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2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2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2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2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2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2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2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2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2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2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2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2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2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2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2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2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1DE86A1-453B-825B-54FD-A949705695A0}"/>
              </a:ext>
            </a:extLst>
          </p:cNvPr>
          <p:cNvSpPr txBox="1"/>
          <p:nvPr/>
        </p:nvSpPr>
        <p:spPr>
          <a:xfrm>
            <a:off x="911689" y="1134543"/>
            <a:ext cx="7193755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AD9E3EC-B258-99B8-7164-C51C7CCB38BC}"/>
              </a:ext>
            </a:extLst>
          </p:cNvPr>
          <p:cNvSpPr txBox="1"/>
          <p:nvPr/>
        </p:nvSpPr>
        <p:spPr>
          <a:xfrm>
            <a:off x="117752" y="218537"/>
            <a:ext cx="2487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II. TÍNH CHẤT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B2308B8B-21A9-2A3A-A5AF-C6A169300705}"/>
              </a:ext>
            </a:extLst>
          </p:cNvPr>
          <p:cNvSpPr/>
          <p:nvPr/>
        </p:nvSpPr>
        <p:spPr>
          <a:xfrm>
            <a:off x="398180" y="810942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2A6FA5E-A474-57DD-344E-2AA3050BF770}"/>
                  </a:ext>
                </a:extLst>
              </p:cNvPr>
              <p:cNvSpPr txBox="1"/>
              <p:nvPr/>
            </p:nvSpPr>
            <p:spPr>
              <a:xfrm>
                <a:off x="1531258" y="950468"/>
                <a:ext cx="4419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Tìm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trong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2A6FA5E-A474-57DD-344E-2AA3050BF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258" y="950468"/>
                <a:ext cx="4419600" cy="430887"/>
              </a:xfrm>
              <a:prstGeom prst="rect">
                <a:avLst/>
              </a:prstGeom>
              <a:blipFill>
                <a:blip r:embed="rId2"/>
                <a:stretch>
                  <a:fillRect l="-1793" t="-8451" r="-414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F59F631-E2B4-42E8-3164-4C0BB5E3C378}"/>
                  </a:ext>
                </a:extLst>
              </p:cNvPr>
              <p:cNvSpPr txBox="1"/>
              <p:nvPr/>
            </p:nvSpPr>
            <p:spPr>
              <a:xfrm>
                <a:off x="485428" y="1722553"/>
                <a:ext cx="140948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=0,5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F59F631-E2B4-42E8-3164-4C0BB5E3C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28" y="1722553"/>
                <a:ext cx="1409488" cy="430887"/>
              </a:xfrm>
              <a:prstGeom prst="rect">
                <a:avLst/>
              </a:prstGeom>
              <a:blipFill>
                <a:blip r:embed="rId3"/>
                <a:stretch>
                  <a:fillRect l="-5628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F968CF3-6D61-2492-0748-B4F174CDAF35}"/>
                  </a:ext>
                </a:extLst>
              </p:cNvPr>
              <p:cNvSpPr txBox="1"/>
              <p:nvPr/>
            </p:nvSpPr>
            <p:spPr>
              <a:xfrm>
                <a:off x="3559979" y="1657920"/>
                <a:ext cx="1416413" cy="571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F968CF3-6D61-2492-0748-B4F174CDA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979" y="1657920"/>
                <a:ext cx="1416413" cy="571118"/>
              </a:xfrm>
              <a:prstGeom prst="rect">
                <a:avLst/>
              </a:prstGeom>
              <a:blipFill>
                <a:blip r:embed="rId4"/>
                <a:stretch>
                  <a:fillRect l="-5603" b="-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76383D0-5955-31E9-7EF1-50FC21985076}"/>
                  </a:ext>
                </a:extLst>
              </p:cNvPr>
              <p:cNvSpPr txBox="1"/>
              <p:nvPr/>
            </p:nvSpPr>
            <p:spPr>
              <a:xfrm>
                <a:off x="6611362" y="1722553"/>
                <a:ext cx="118026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76383D0-5955-31E9-7EF1-50FC21985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362" y="1722553"/>
                <a:ext cx="1180260" cy="430887"/>
              </a:xfrm>
              <a:prstGeom prst="rect">
                <a:avLst/>
              </a:prstGeom>
              <a:blipFill>
                <a:blip r:embed="rId5"/>
                <a:stretch>
                  <a:fillRect l="-6736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42D998E8-468E-E4C3-3100-E11B79E45CE6}"/>
                  </a:ext>
                </a:extLst>
              </p:cNvPr>
              <p:cNvSpPr txBox="1"/>
              <p:nvPr/>
            </p:nvSpPr>
            <p:spPr>
              <a:xfrm>
                <a:off x="1531258" y="3563149"/>
                <a:ext cx="140628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42D998E8-468E-E4C3-3100-E11B79E45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258" y="3563149"/>
                <a:ext cx="1406282" cy="430887"/>
              </a:xfrm>
              <a:prstGeom prst="rect">
                <a:avLst/>
              </a:prstGeom>
              <a:blipFill>
                <a:blip r:embed="rId6"/>
                <a:stretch>
                  <a:fillRect l="-5628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BDB94708-8F4F-613D-D472-9597A839D95D}"/>
                  </a:ext>
                </a:extLst>
              </p:cNvPr>
              <p:cNvSpPr txBox="1"/>
              <p:nvPr/>
            </p:nvSpPr>
            <p:spPr>
              <a:xfrm>
                <a:off x="5352713" y="3563148"/>
                <a:ext cx="119629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e)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BDB94708-8F4F-613D-D472-9597A839D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713" y="3563148"/>
                <a:ext cx="1196290" cy="430887"/>
              </a:xfrm>
              <a:prstGeom prst="rect">
                <a:avLst/>
              </a:prstGeom>
              <a:blipFill>
                <a:blip r:embed="rId7"/>
                <a:stretch>
                  <a:fillRect l="-6633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D8326D3-BB50-197B-BFEB-715B35C7435D}"/>
                  </a:ext>
                </a:extLst>
              </p:cNvPr>
              <p:cNvSpPr txBox="1"/>
              <p:nvPr/>
            </p:nvSpPr>
            <p:spPr>
              <a:xfrm>
                <a:off x="117752" y="2451410"/>
                <a:ext cx="206556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0,5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D8326D3-BB50-197B-BFEB-715B35C74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52" y="2451410"/>
                <a:ext cx="2065565" cy="338554"/>
              </a:xfrm>
              <a:prstGeom prst="rect">
                <a:avLst/>
              </a:prstGeom>
              <a:blipFill>
                <a:blip r:embed="rId8"/>
                <a:stretch>
                  <a:fillRect r="-2655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A2F2960-FBE0-8A42-D030-B14EEC9B1355}"/>
                  </a:ext>
                </a:extLst>
              </p:cNvPr>
              <p:cNvSpPr txBox="1"/>
              <p:nvPr/>
            </p:nvSpPr>
            <p:spPr>
              <a:xfrm>
                <a:off x="3316515" y="2292527"/>
                <a:ext cx="1903342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A2F2960-FBE0-8A42-D030-B14EEC9B1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515" y="2292527"/>
                <a:ext cx="1903342" cy="7532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16802FD-F13B-E2FE-1B7C-8246CBE02475}"/>
                  </a:ext>
                </a:extLst>
              </p:cNvPr>
              <p:cNvSpPr txBox="1"/>
              <p:nvPr/>
            </p:nvSpPr>
            <p:spPr>
              <a:xfrm>
                <a:off x="6353055" y="2451410"/>
                <a:ext cx="169687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16802FD-F13B-E2FE-1B7C-8246CBE02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055" y="2451410"/>
                <a:ext cx="1696875" cy="338554"/>
              </a:xfrm>
              <a:prstGeom prst="rect">
                <a:avLst/>
              </a:prstGeom>
              <a:blipFill>
                <a:blip r:embed="rId10"/>
                <a:stretch>
                  <a:fillRect r="-1075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B12DC31-F945-263F-F2E2-71979A732E44}"/>
                  </a:ext>
                </a:extLst>
              </p:cNvPr>
              <p:cNvSpPr txBox="1"/>
              <p:nvPr/>
            </p:nvSpPr>
            <p:spPr>
              <a:xfrm>
                <a:off x="1414180" y="4285143"/>
                <a:ext cx="184916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B12DC31-F945-263F-F2E2-71979A732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180" y="4285143"/>
                <a:ext cx="1849161" cy="338554"/>
              </a:xfrm>
              <a:prstGeom prst="rect">
                <a:avLst/>
              </a:prstGeom>
              <a:blipFill>
                <a:blip r:embed="rId11"/>
                <a:stretch>
                  <a:fillRect r="-2640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1746D575-801F-70DA-9116-F44CAB9921A9}"/>
                  </a:ext>
                </a:extLst>
              </p:cNvPr>
              <p:cNvSpPr txBox="1"/>
              <p:nvPr/>
            </p:nvSpPr>
            <p:spPr>
              <a:xfrm>
                <a:off x="5219857" y="4285143"/>
                <a:ext cx="163916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1746D575-801F-70DA-9116-F44CAB992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857" y="4285143"/>
                <a:ext cx="1639167" cy="338554"/>
              </a:xfrm>
              <a:prstGeom prst="rect">
                <a:avLst/>
              </a:prstGeom>
              <a:blipFill>
                <a:blip r:embed="rId12"/>
                <a:stretch>
                  <a:fillRect r="-2974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6">
            <a:extLst>
              <a:ext uri="{FF2B5EF4-FFF2-40B4-BE49-F238E27FC236}">
                <a16:creationId xmlns:a16="http://schemas.microsoft.com/office/drawing/2014/main" id="{146AA65E-1790-A6FC-B5C2-8823EF9BA54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52" y="3944140"/>
            <a:ext cx="864145" cy="1116411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id="{712DB42A-3BD3-9447-C335-EFB09422061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20" y="4567234"/>
            <a:ext cx="716452" cy="4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2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: Góc Tròn 3">
                <a:extLst>
                  <a:ext uri="{FF2B5EF4-FFF2-40B4-BE49-F238E27FC236}">
                    <a16:creationId xmlns:a16="http://schemas.microsoft.com/office/drawing/2014/main" id="{488BD0FD-42FB-D12A-6A03-0628926F3690}"/>
                  </a:ext>
                </a:extLst>
              </p:cNvPr>
              <p:cNvSpPr/>
              <p:nvPr/>
            </p:nvSpPr>
            <p:spPr>
              <a:xfrm>
                <a:off x="733732" y="718984"/>
                <a:ext cx="8015748" cy="292018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dương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chính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 =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&gt; 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âm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|=−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tức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|0|=0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ình chữ nhật: Góc Tròn 3">
                <a:extLst>
                  <a:ext uri="{FF2B5EF4-FFF2-40B4-BE49-F238E27FC236}">
                    <a16:creationId xmlns:a16="http://schemas.microsoft.com/office/drawing/2014/main" id="{488BD0FD-42FB-D12A-6A03-0628926F36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32" y="718984"/>
                <a:ext cx="8015748" cy="2920181"/>
              </a:xfrm>
              <a:prstGeom prst="roundRect">
                <a:avLst/>
              </a:prstGeom>
              <a:blipFill>
                <a:blip r:embed="rId3"/>
                <a:stretch>
                  <a:fillRect b="-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B1240D7-48AE-07E8-8D1E-A709822E5A73}"/>
              </a:ext>
            </a:extLst>
          </p:cNvPr>
          <p:cNvSpPr txBox="1"/>
          <p:nvPr/>
        </p:nvSpPr>
        <p:spPr>
          <a:xfrm>
            <a:off x="3635477" y="190952"/>
            <a:ext cx="1873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TÍNH CHẤT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: Góc Tròn 6">
                <a:extLst>
                  <a:ext uri="{FF2B5EF4-FFF2-40B4-BE49-F238E27FC236}">
                    <a16:creationId xmlns:a16="http://schemas.microsoft.com/office/drawing/2014/main" id="{A35E44B7-7F58-5280-C878-4316219C9C8C}"/>
                  </a:ext>
                </a:extLst>
              </p:cNvPr>
              <p:cNvSpPr/>
              <p:nvPr/>
            </p:nvSpPr>
            <p:spPr>
              <a:xfrm>
                <a:off x="733732" y="3799553"/>
                <a:ext cx="8015748" cy="124992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b="1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Nhận </a:t>
                </a:r>
                <a:r>
                  <a:rPr lang="en-US" sz="2200" b="1" u="sng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xét</a:t>
                </a:r>
                <a:r>
                  <a:rPr lang="en-US" sz="2200" b="1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:</a:t>
                </a:r>
                <a:r>
                  <a:rPr lang="en-US" sz="2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Với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mỗi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số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thực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, ta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có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&lt;0.</m:t>
                            </m:r>
                          </m:e>
                        </m:eqArr>
                      </m:e>
                    </m:d>
                  </m:oMath>
                </a14:m>
                <a:endParaRPr lang="en-US" sz="2200" b="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Hình chữ nhật: Góc Tròn 6">
                <a:extLst>
                  <a:ext uri="{FF2B5EF4-FFF2-40B4-BE49-F238E27FC236}">
                    <a16:creationId xmlns:a16="http://schemas.microsoft.com/office/drawing/2014/main" id="{A35E44B7-7F58-5280-C878-4316219C9C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32" y="3799553"/>
                <a:ext cx="8015748" cy="1249926"/>
              </a:xfrm>
              <a:prstGeom prst="roundRect">
                <a:avLst/>
              </a:prstGeom>
              <a:blipFill>
                <a:blip r:embed="rId4"/>
                <a:stretch>
                  <a:fillRect l="-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F63B7510-1A03-625B-53E9-AA57E6868A15}"/>
              </a:ext>
            </a:extLst>
          </p:cNvPr>
          <p:cNvSpPr/>
          <p:nvPr/>
        </p:nvSpPr>
        <p:spPr>
          <a:xfrm>
            <a:off x="55687" y="464165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8B43E4D-B216-45F9-FE69-55B9EC0A8ECF}"/>
              </a:ext>
            </a:extLst>
          </p:cNvPr>
          <p:cNvSpPr txBox="1"/>
          <p:nvPr/>
        </p:nvSpPr>
        <p:spPr>
          <a:xfrm>
            <a:off x="2005781" y="715296"/>
            <a:ext cx="671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AF78CD4-253D-8F4B-FE68-9452E1B5C917}"/>
                  </a:ext>
                </a:extLst>
              </p:cNvPr>
              <p:cNvSpPr txBox="1"/>
              <p:nvPr/>
            </p:nvSpPr>
            <p:spPr>
              <a:xfrm>
                <a:off x="612058" y="1836174"/>
                <a:ext cx="99123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−3,14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AF78CD4-253D-8F4B-FE68-9452E1B5C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58" y="1836174"/>
                <a:ext cx="991233" cy="338554"/>
              </a:xfrm>
              <a:prstGeom prst="rect">
                <a:avLst/>
              </a:prstGeom>
              <a:blipFill>
                <a:blip r:embed="rId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81F299DD-A03B-7240-ACE0-1AED83F528DC}"/>
                  </a:ext>
                </a:extLst>
              </p:cNvPr>
              <p:cNvSpPr txBox="1"/>
              <p:nvPr/>
            </p:nvSpPr>
            <p:spPr>
              <a:xfrm>
                <a:off x="612058" y="3037211"/>
                <a:ext cx="832216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81F299DD-A03B-7240-ACE0-1AED83F52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58" y="3037211"/>
                <a:ext cx="832216" cy="7532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EFFFCF0B-37B6-0E33-02E8-0669C5E46A3B}"/>
                  </a:ext>
                </a:extLst>
              </p:cNvPr>
              <p:cNvSpPr txBox="1"/>
              <p:nvPr/>
            </p:nvSpPr>
            <p:spPr>
              <a:xfrm>
                <a:off x="5449529" y="1802639"/>
                <a:ext cx="807850" cy="4056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EFFFCF0B-37B6-0E33-02E8-0669C5E46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529" y="1802639"/>
                <a:ext cx="807850" cy="4056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C3D2B04F-0DE4-0A58-82E3-F5C72695AAE3}"/>
                  </a:ext>
                </a:extLst>
              </p:cNvPr>
              <p:cNvSpPr txBox="1"/>
              <p:nvPr/>
            </p:nvSpPr>
            <p:spPr>
              <a:xfrm>
                <a:off x="5449529" y="3203890"/>
                <a:ext cx="597856" cy="412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C3D2B04F-0DE4-0A58-82E3-F5C72695A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529" y="3203890"/>
                <a:ext cx="597856" cy="4124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0D034F03-46B6-A480-B956-ADBABEA4452E}"/>
                  </a:ext>
                </a:extLst>
              </p:cNvPr>
              <p:cNvSpPr txBox="1"/>
              <p:nvPr/>
            </p:nvSpPr>
            <p:spPr>
              <a:xfrm>
                <a:off x="1618039" y="1836174"/>
                <a:ext cx="243611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−3,14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=3,14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0D034F03-46B6-A480-B956-ADBABEA44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039" y="1836174"/>
                <a:ext cx="2436116" cy="338554"/>
              </a:xfrm>
              <a:prstGeom prst="rect">
                <a:avLst/>
              </a:prstGeom>
              <a:blipFill>
                <a:blip r:embed="rId7"/>
                <a:stretch>
                  <a:fillRect l="-500" r="-1750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85B9895-F00A-3564-5B8E-3A26938CBBEC}"/>
                  </a:ext>
                </a:extLst>
              </p:cNvPr>
              <p:cNvSpPr txBox="1"/>
              <p:nvPr/>
            </p:nvSpPr>
            <p:spPr>
              <a:xfrm>
                <a:off x="1501243" y="3029773"/>
                <a:ext cx="2193229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85B9895-F00A-3564-5B8E-3A26938CB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243" y="3029773"/>
                <a:ext cx="2193229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C933039-CFD0-5E27-1255-6E1C5D0BA412}"/>
                  </a:ext>
                </a:extLst>
              </p:cNvPr>
              <p:cNvSpPr txBox="1"/>
              <p:nvPr/>
            </p:nvSpPr>
            <p:spPr>
              <a:xfrm>
                <a:off x="6257379" y="1836174"/>
                <a:ext cx="2088712" cy="4056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C933039-CFD0-5E27-1255-6E1C5D0BA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379" y="1836174"/>
                <a:ext cx="2088712" cy="4056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8ADE43B-2D90-53DD-7677-CFB47503C0CC}"/>
                  </a:ext>
                </a:extLst>
              </p:cNvPr>
              <p:cNvSpPr txBox="1"/>
              <p:nvPr/>
            </p:nvSpPr>
            <p:spPr>
              <a:xfrm>
                <a:off x="6047385" y="3218797"/>
                <a:ext cx="707693" cy="3853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8ADE43B-2D90-53DD-7677-CFB47503C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85" y="3218797"/>
                <a:ext cx="707693" cy="3853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7">
            <a:extLst>
              <a:ext uri="{FF2B5EF4-FFF2-40B4-BE49-F238E27FC236}">
                <a16:creationId xmlns:a16="http://schemas.microsoft.com/office/drawing/2014/main" id="{A9B3E884-1B66-D697-4B2B-5C089BE058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975997" y="3680028"/>
            <a:ext cx="2248351" cy="1463472"/>
          </a:xfrm>
          <a:prstGeom prst="rect">
            <a:avLst/>
          </a:prstGeom>
        </p:spPr>
      </p:pic>
      <p:pic>
        <p:nvPicPr>
          <p:cNvPr id="3" name="Picture 18">
            <a:extLst>
              <a:ext uri="{FF2B5EF4-FFF2-40B4-BE49-F238E27FC236}">
                <a16:creationId xmlns:a16="http://schemas.microsoft.com/office/drawing/2014/main" id="{F9D7E48A-448E-0286-0B95-C339A61303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622" y="88700"/>
            <a:ext cx="1053551" cy="1038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óng 9">
            <a:extLst>
              <a:ext uri="{FF2B5EF4-FFF2-40B4-BE49-F238E27FC236}">
                <a16:creationId xmlns:a16="http://schemas.microsoft.com/office/drawing/2014/main" id="{AFEDE95B-D19C-5AF9-C0B1-246DEBDC080F}"/>
              </a:ext>
            </a:extLst>
          </p:cNvPr>
          <p:cNvSpPr/>
          <p:nvPr/>
        </p:nvSpPr>
        <p:spPr>
          <a:xfrm>
            <a:off x="362454" y="496314"/>
            <a:ext cx="1997409" cy="687553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Luyện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 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939980C-AA79-3CA2-48CC-76C1CC99DEB2}"/>
              </a:ext>
            </a:extLst>
          </p:cNvPr>
          <p:cNvSpPr txBox="1"/>
          <p:nvPr/>
        </p:nvSpPr>
        <p:spPr>
          <a:xfrm>
            <a:off x="2448232" y="624646"/>
            <a:ext cx="671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4307DD6-03CF-B156-02E8-62D498BF0A78}"/>
                  </a:ext>
                </a:extLst>
              </p:cNvPr>
              <p:cNvSpPr txBox="1"/>
              <p:nvPr/>
            </p:nvSpPr>
            <p:spPr>
              <a:xfrm>
                <a:off x="612058" y="1836174"/>
                <a:ext cx="77803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−79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4307DD6-03CF-B156-02E8-62D498BF0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58" y="1836174"/>
                <a:ext cx="778034" cy="338554"/>
              </a:xfrm>
              <a:prstGeom prst="rect">
                <a:avLst/>
              </a:prstGeom>
              <a:blipFill>
                <a:blip r:embed="rId2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5933246-E8C4-D0B4-6D8D-168200332793}"/>
                  </a:ext>
                </a:extLst>
              </p:cNvPr>
              <p:cNvSpPr txBox="1"/>
              <p:nvPr/>
            </p:nvSpPr>
            <p:spPr>
              <a:xfrm>
                <a:off x="5294671" y="3244575"/>
                <a:ext cx="676724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5933246-E8C4-D0B4-6D8D-168200332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671" y="3244575"/>
                <a:ext cx="676724" cy="7532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25591F7-320D-3702-62BB-6E133C1E7E23}"/>
                  </a:ext>
                </a:extLst>
              </p:cNvPr>
              <p:cNvSpPr txBox="1"/>
              <p:nvPr/>
            </p:nvSpPr>
            <p:spPr>
              <a:xfrm>
                <a:off x="579918" y="3451940"/>
                <a:ext cx="78124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10,7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25591F7-320D-3702-62BB-6E133C1E7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18" y="3451940"/>
                <a:ext cx="781240" cy="338554"/>
              </a:xfrm>
              <a:prstGeom prst="rect">
                <a:avLst/>
              </a:prstGeom>
              <a:blipFill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4581C6F-50F8-44CC-0A82-D1BC960C72A3}"/>
                  </a:ext>
                </a:extLst>
              </p:cNvPr>
              <p:cNvSpPr txBox="1"/>
              <p:nvPr/>
            </p:nvSpPr>
            <p:spPr>
              <a:xfrm>
                <a:off x="5294671" y="1753697"/>
                <a:ext cx="753348" cy="4056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4581C6F-50F8-44CC-0A82-D1BC960C7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671" y="1753697"/>
                <a:ext cx="753348" cy="4056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3658E6FA-BDFC-4EDF-8912-B62B9D759D76}"/>
                  </a:ext>
                </a:extLst>
              </p:cNvPr>
              <p:cNvSpPr txBox="1"/>
              <p:nvPr/>
            </p:nvSpPr>
            <p:spPr>
              <a:xfrm>
                <a:off x="1361158" y="1820767"/>
                <a:ext cx="200971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−79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=79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3658E6FA-BDFC-4EDF-8912-B62B9D759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158" y="1820767"/>
                <a:ext cx="2009717" cy="338554"/>
              </a:xfrm>
              <a:prstGeom prst="rect">
                <a:avLst/>
              </a:prstGeom>
              <a:blipFill>
                <a:blip r:embed="rId6"/>
                <a:stretch>
                  <a:fillRect l="-606" r="-2121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F98AA5EF-4EB6-6C58-85A4-C597C0D21B00}"/>
                  </a:ext>
                </a:extLst>
              </p:cNvPr>
              <p:cNvSpPr txBox="1"/>
              <p:nvPr/>
            </p:nvSpPr>
            <p:spPr>
              <a:xfrm>
                <a:off x="5871661" y="3237137"/>
                <a:ext cx="188224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F98AA5EF-4EB6-6C58-85A4-C597C0D21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661" y="3237137"/>
                <a:ext cx="1882247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3FFE765B-4E3E-6F7D-AB48-F1463BFD8EB8}"/>
                  </a:ext>
                </a:extLst>
              </p:cNvPr>
              <p:cNvSpPr txBox="1"/>
              <p:nvPr/>
            </p:nvSpPr>
            <p:spPr>
              <a:xfrm>
                <a:off x="1390092" y="3451940"/>
                <a:ext cx="89107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=10,7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3FFE765B-4E3E-6F7D-AB48-F1463BFD8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092" y="3451940"/>
                <a:ext cx="891077" cy="338554"/>
              </a:xfrm>
              <a:prstGeom prst="rect">
                <a:avLst/>
              </a:prstGeom>
              <a:blipFill>
                <a:blip r:embed="rId8"/>
                <a:stretch>
                  <a:fillRect l="-2055" r="-6164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E76B32E3-0316-A954-5FDB-8B693B62C52A}"/>
                  </a:ext>
                </a:extLst>
              </p:cNvPr>
              <p:cNvSpPr txBox="1"/>
              <p:nvPr/>
            </p:nvSpPr>
            <p:spPr>
              <a:xfrm>
                <a:off x="6048019" y="1780819"/>
                <a:ext cx="863185" cy="378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E76B32E3-0316-A954-5FDB-8B693B62C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019" y="1780819"/>
                <a:ext cx="863185" cy="3785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oogle Shape;2973;p58">
            <a:extLst>
              <a:ext uri="{FF2B5EF4-FFF2-40B4-BE49-F238E27FC236}">
                <a16:creationId xmlns:a16="http://schemas.microsoft.com/office/drawing/2014/main" id="{B91074F8-59BC-F5AE-650F-88D6CFA50958}"/>
              </a:ext>
            </a:extLst>
          </p:cNvPr>
          <p:cNvGrpSpPr/>
          <p:nvPr/>
        </p:nvGrpSpPr>
        <p:grpSpPr>
          <a:xfrm>
            <a:off x="8079505" y="1517514"/>
            <a:ext cx="293571" cy="318660"/>
            <a:chOff x="979895" y="1560283"/>
            <a:chExt cx="293571" cy="318660"/>
          </a:xfrm>
        </p:grpSpPr>
        <p:sp>
          <p:nvSpPr>
            <p:cNvPr id="3" name="Google Shape;2974;p58">
              <a:extLst>
                <a:ext uri="{FF2B5EF4-FFF2-40B4-BE49-F238E27FC236}">
                  <a16:creationId xmlns:a16="http://schemas.microsoft.com/office/drawing/2014/main" id="{1954CAD3-8BA8-820B-57F0-ADB9D0CED1DC}"/>
                </a:ext>
              </a:extLst>
            </p:cNvPr>
            <p:cNvSpPr/>
            <p:nvPr/>
          </p:nvSpPr>
          <p:spPr>
            <a:xfrm>
              <a:off x="979895" y="1596480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60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2"/>
                  </a:cubicBezTo>
                  <a:cubicBezTo>
                    <a:pt x="1246" y="2517"/>
                    <a:pt x="1363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0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6"/>
                    <a:pt x="2051" y="5010"/>
                    <a:pt x="2703" y="5010"/>
                  </a:cubicBezTo>
                  <a:cubicBezTo>
                    <a:pt x="3025" y="5010"/>
                    <a:pt x="3350" y="4948"/>
                    <a:pt x="3660" y="4820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975;p58">
              <a:extLst>
                <a:ext uri="{FF2B5EF4-FFF2-40B4-BE49-F238E27FC236}">
                  <a16:creationId xmlns:a16="http://schemas.microsoft.com/office/drawing/2014/main" id="{045D678F-92AD-AA0B-E4F0-FD166DFDA10F}"/>
                </a:ext>
              </a:extLst>
            </p:cNvPr>
            <p:cNvSpPr/>
            <p:nvPr/>
          </p:nvSpPr>
          <p:spPr>
            <a:xfrm>
              <a:off x="979895" y="1560283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59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1"/>
                  </a:cubicBezTo>
                  <a:cubicBezTo>
                    <a:pt x="1246" y="2517"/>
                    <a:pt x="1362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1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5"/>
                    <a:pt x="2050" y="5010"/>
                    <a:pt x="2702" y="5010"/>
                  </a:cubicBezTo>
                  <a:cubicBezTo>
                    <a:pt x="3024" y="5010"/>
                    <a:pt x="3350" y="4947"/>
                    <a:pt x="3660" y="4819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3229;p58">
            <a:extLst>
              <a:ext uri="{FF2B5EF4-FFF2-40B4-BE49-F238E27FC236}">
                <a16:creationId xmlns:a16="http://schemas.microsoft.com/office/drawing/2014/main" id="{B27AD673-BBE6-741C-AB66-90ED414A7698}"/>
              </a:ext>
            </a:extLst>
          </p:cNvPr>
          <p:cNvGrpSpPr/>
          <p:nvPr/>
        </p:nvGrpSpPr>
        <p:grpSpPr>
          <a:xfrm rot="3699656">
            <a:off x="7207072" y="462149"/>
            <a:ext cx="914960" cy="910464"/>
            <a:chOff x="10086725" y="1360200"/>
            <a:chExt cx="519150" cy="516625"/>
          </a:xfrm>
        </p:grpSpPr>
        <p:sp>
          <p:nvSpPr>
            <p:cNvPr id="6" name="Google Shape;3230;p58">
              <a:extLst>
                <a:ext uri="{FF2B5EF4-FFF2-40B4-BE49-F238E27FC236}">
                  <a16:creationId xmlns:a16="http://schemas.microsoft.com/office/drawing/2014/main" id="{EAA6A953-94BE-FF18-62D1-AAD4C9E5CB95}"/>
                </a:ext>
              </a:extLst>
            </p:cNvPr>
            <p:cNvSpPr/>
            <p:nvPr/>
          </p:nvSpPr>
          <p:spPr>
            <a:xfrm>
              <a:off x="10096950" y="1367875"/>
              <a:ext cx="426925" cy="426925"/>
            </a:xfrm>
            <a:custGeom>
              <a:avLst/>
              <a:gdLst/>
              <a:ahLst/>
              <a:cxnLst/>
              <a:rect l="l" t="t" r="r" b="b"/>
              <a:pathLst>
                <a:path w="17077" h="17077" extrusionOk="0">
                  <a:moveTo>
                    <a:pt x="16304" y="0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4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231;p58">
              <a:extLst>
                <a:ext uri="{FF2B5EF4-FFF2-40B4-BE49-F238E27FC236}">
                  <a16:creationId xmlns:a16="http://schemas.microsoft.com/office/drawing/2014/main" id="{1F524A80-A0BF-A751-0573-1B26042148AE}"/>
                </a:ext>
              </a:extLst>
            </p:cNvPr>
            <p:cNvSpPr/>
            <p:nvPr/>
          </p:nvSpPr>
          <p:spPr>
            <a:xfrm>
              <a:off x="10137925" y="1408900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4" y="17076"/>
                  </a:lnTo>
                  <a:lnTo>
                    <a:pt x="17078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232;p58">
              <a:extLst>
                <a:ext uri="{FF2B5EF4-FFF2-40B4-BE49-F238E27FC236}">
                  <a16:creationId xmlns:a16="http://schemas.microsoft.com/office/drawing/2014/main" id="{E2AFADFA-FDED-D6EB-EE69-F4F50D138CD7}"/>
                </a:ext>
              </a:extLst>
            </p:cNvPr>
            <p:cNvSpPr/>
            <p:nvPr/>
          </p:nvSpPr>
          <p:spPr>
            <a:xfrm>
              <a:off x="10178950" y="1449875"/>
              <a:ext cx="426925" cy="426950"/>
            </a:xfrm>
            <a:custGeom>
              <a:avLst/>
              <a:gdLst/>
              <a:ahLst/>
              <a:cxnLst/>
              <a:rect l="l" t="t" r="r" b="b"/>
              <a:pathLst>
                <a:path w="17077" h="17078" extrusionOk="0">
                  <a:moveTo>
                    <a:pt x="16305" y="1"/>
                  </a:moveTo>
                  <a:lnTo>
                    <a:pt x="1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5" y="1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233;p58">
              <a:extLst>
                <a:ext uri="{FF2B5EF4-FFF2-40B4-BE49-F238E27FC236}">
                  <a16:creationId xmlns:a16="http://schemas.microsoft.com/office/drawing/2014/main" id="{0153937F-3115-56B9-5C17-8187B22BF004}"/>
                </a:ext>
              </a:extLst>
            </p:cNvPr>
            <p:cNvSpPr/>
            <p:nvPr/>
          </p:nvSpPr>
          <p:spPr>
            <a:xfrm>
              <a:off x="10086725" y="1360200"/>
              <a:ext cx="426900" cy="426950"/>
            </a:xfrm>
            <a:custGeom>
              <a:avLst/>
              <a:gdLst/>
              <a:ahLst/>
              <a:cxnLst/>
              <a:rect l="l" t="t" r="r" b="b"/>
              <a:pathLst>
                <a:path w="17076" h="17078" extrusionOk="0">
                  <a:moveTo>
                    <a:pt x="16304" y="1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34;p58">
              <a:extLst>
                <a:ext uri="{FF2B5EF4-FFF2-40B4-BE49-F238E27FC236}">
                  <a16:creationId xmlns:a16="http://schemas.microsoft.com/office/drawing/2014/main" id="{8B7482A0-65FD-CDC0-89D4-AF324A2E2D20}"/>
                </a:ext>
              </a:extLst>
            </p:cNvPr>
            <p:cNvSpPr/>
            <p:nvPr/>
          </p:nvSpPr>
          <p:spPr>
            <a:xfrm>
              <a:off x="10127700" y="1401200"/>
              <a:ext cx="426950" cy="426950"/>
            </a:xfrm>
            <a:custGeom>
              <a:avLst/>
              <a:gdLst/>
              <a:ahLst/>
              <a:cxnLst/>
              <a:rect l="l" t="t" r="r" b="b"/>
              <a:pathLst>
                <a:path w="17078" h="17078" extrusionOk="0">
                  <a:moveTo>
                    <a:pt x="16305" y="0"/>
                  </a:moveTo>
                  <a:lnTo>
                    <a:pt x="1" y="16306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35;p58">
              <a:extLst>
                <a:ext uri="{FF2B5EF4-FFF2-40B4-BE49-F238E27FC236}">
                  <a16:creationId xmlns:a16="http://schemas.microsoft.com/office/drawing/2014/main" id="{E0B64578-A92F-3303-EA5F-6078F9E6E42C}"/>
                </a:ext>
              </a:extLst>
            </p:cNvPr>
            <p:cNvSpPr/>
            <p:nvPr/>
          </p:nvSpPr>
          <p:spPr>
            <a:xfrm>
              <a:off x="10168700" y="1442225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3" y="17076"/>
                  </a:lnTo>
                  <a:lnTo>
                    <a:pt x="17077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3398;p58">
            <a:extLst>
              <a:ext uri="{FF2B5EF4-FFF2-40B4-BE49-F238E27FC236}">
                <a16:creationId xmlns:a16="http://schemas.microsoft.com/office/drawing/2014/main" id="{D65EF4A5-584A-53A7-53AC-263D4F5F089F}"/>
              </a:ext>
            </a:extLst>
          </p:cNvPr>
          <p:cNvGrpSpPr/>
          <p:nvPr/>
        </p:nvGrpSpPr>
        <p:grpSpPr>
          <a:xfrm>
            <a:off x="8316533" y="385542"/>
            <a:ext cx="116244" cy="743521"/>
            <a:chOff x="10570400" y="1254025"/>
            <a:chExt cx="59750" cy="382175"/>
          </a:xfrm>
        </p:grpSpPr>
        <p:sp>
          <p:nvSpPr>
            <p:cNvPr id="23" name="Google Shape;3399;p58">
              <a:extLst>
                <a:ext uri="{FF2B5EF4-FFF2-40B4-BE49-F238E27FC236}">
                  <a16:creationId xmlns:a16="http://schemas.microsoft.com/office/drawing/2014/main" id="{07E3F9C8-854A-23DF-29A3-FAA2F8FAF950}"/>
                </a:ext>
              </a:extLst>
            </p:cNvPr>
            <p:cNvSpPr/>
            <p:nvPr/>
          </p:nvSpPr>
          <p:spPr>
            <a:xfrm>
              <a:off x="10570400" y="1254025"/>
              <a:ext cx="59750" cy="352300"/>
            </a:xfrm>
            <a:custGeom>
              <a:avLst/>
              <a:gdLst/>
              <a:ahLst/>
              <a:cxnLst/>
              <a:rect l="l" t="t" r="r" b="b"/>
              <a:pathLst>
                <a:path w="2390" h="14092" extrusionOk="0">
                  <a:moveTo>
                    <a:pt x="1195" y="1"/>
                  </a:moveTo>
                  <a:cubicBezTo>
                    <a:pt x="612" y="1"/>
                    <a:pt x="115" y="421"/>
                    <a:pt x="19" y="996"/>
                  </a:cubicBezTo>
                  <a:lnTo>
                    <a:pt x="0" y="996"/>
                  </a:lnTo>
                  <a:lnTo>
                    <a:pt x="0" y="14092"/>
                  </a:lnTo>
                  <a:lnTo>
                    <a:pt x="2389" y="14092"/>
                  </a:lnTo>
                  <a:lnTo>
                    <a:pt x="2389" y="996"/>
                  </a:lnTo>
                  <a:lnTo>
                    <a:pt x="2372" y="996"/>
                  </a:lnTo>
                  <a:cubicBezTo>
                    <a:pt x="2275" y="421"/>
                    <a:pt x="1777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400;p58">
              <a:extLst>
                <a:ext uri="{FF2B5EF4-FFF2-40B4-BE49-F238E27FC236}">
                  <a16:creationId xmlns:a16="http://schemas.microsoft.com/office/drawing/2014/main" id="{F6D0723C-6D32-C8C6-E08B-4A72523F746B}"/>
                </a:ext>
              </a:extLst>
            </p:cNvPr>
            <p:cNvSpPr/>
            <p:nvPr/>
          </p:nvSpPr>
          <p:spPr>
            <a:xfrm>
              <a:off x="10570400" y="1576450"/>
              <a:ext cx="59750" cy="59750"/>
            </a:xfrm>
            <a:custGeom>
              <a:avLst/>
              <a:gdLst/>
              <a:ahLst/>
              <a:cxnLst/>
              <a:rect l="l" t="t" r="r" b="b"/>
              <a:pathLst>
                <a:path w="2390" h="2390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4"/>
                    <a:pt x="535" y="2389"/>
                    <a:pt x="1195" y="2389"/>
                  </a:cubicBezTo>
                  <a:cubicBezTo>
                    <a:pt x="1854" y="2389"/>
                    <a:pt x="2389" y="1854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11">
            <a:extLst>
              <a:ext uri="{FF2B5EF4-FFF2-40B4-BE49-F238E27FC236}">
                <a16:creationId xmlns:a16="http://schemas.microsoft.com/office/drawing/2014/main" id="{5DB09ECB-7FD6-9E72-A551-016CD3F4D6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66" y="3617497"/>
            <a:ext cx="2075662" cy="154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1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2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A34EA3E5-C02A-09DF-BBB6-2969FB2C7D26}"/>
              </a:ext>
            </a:extLst>
          </p:cNvPr>
          <p:cNvSpPr/>
          <p:nvPr/>
        </p:nvSpPr>
        <p:spPr>
          <a:xfrm>
            <a:off x="55687" y="464165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DA3E95A-E271-34C4-BAA4-3C9D43206DA2}"/>
              </a:ext>
            </a:extLst>
          </p:cNvPr>
          <p:cNvSpPr txBox="1"/>
          <p:nvPr/>
        </p:nvSpPr>
        <p:spPr>
          <a:xfrm>
            <a:off x="1983658" y="715296"/>
            <a:ext cx="2713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x, </a:t>
            </a:r>
            <a:r>
              <a:rPr lang="en-US" sz="2200" dirty="0" err="1"/>
              <a:t>biết</a:t>
            </a:r>
            <a:r>
              <a:rPr lang="en-US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2485B14-1931-A6F4-C7ED-E825FA1FF387}"/>
                  </a:ext>
                </a:extLst>
              </p:cNvPr>
              <p:cNvSpPr txBox="1"/>
              <p:nvPr/>
            </p:nvSpPr>
            <p:spPr>
              <a:xfrm>
                <a:off x="604684" y="1795615"/>
                <a:ext cx="1401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2485B14-1931-A6F4-C7ED-E825FA1FF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4" y="1795615"/>
                <a:ext cx="1401096" cy="430887"/>
              </a:xfrm>
              <a:prstGeom prst="rect">
                <a:avLst/>
              </a:prstGeom>
              <a:blipFill>
                <a:blip r:embed="rId3"/>
                <a:stretch>
                  <a:fillRect l="-5652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8784FF-CE1D-FE10-D3D3-6D3457D35694}"/>
                  </a:ext>
                </a:extLst>
              </p:cNvPr>
              <p:cNvSpPr txBox="1"/>
              <p:nvPr/>
            </p:nvSpPr>
            <p:spPr>
              <a:xfrm>
                <a:off x="604684" y="2875934"/>
                <a:ext cx="185092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8784FF-CE1D-FE10-D3D3-6D3457D35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4" y="2875934"/>
                <a:ext cx="1850922" cy="430887"/>
              </a:xfrm>
              <a:prstGeom prst="rect">
                <a:avLst/>
              </a:prstGeom>
              <a:blipFill>
                <a:blip r:embed="rId4"/>
                <a:stretch>
                  <a:fillRect l="-4276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D70D8E0-5F59-7398-C02F-9D3C0761BA98}"/>
                  </a:ext>
                </a:extLst>
              </p:cNvPr>
              <p:cNvSpPr txBox="1"/>
              <p:nvPr/>
            </p:nvSpPr>
            <p:spPr>
              <a:xfrm>
                <a:off x="604684" y="3956253"/>
                <a:ext cx="209427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D70D8E0-5F59-7398-C02F-9D3C0761B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4" y="3956253"/>
                <a:ext cx="2094271" cy="430887"/>
              </a:xfrm>
              <a:prstGeom prst="rect">
                <a:avLst/>
              </a:prstGeom>
              <a:blipFill>
                <a:blip r:embed="rId5"/>
                <a:stretch>
                  <a:fillRect l="-3779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12FECF7-2510-4521-7E3A-E544D3AE045C}"/>
                  </a:ext>
                </a:extLst>
              </p:cNvPr>
              <p:cNvSpPr txBox="1"/>
              <p:nvPr/>
            </p:nvSpPr>
            <p:spPr>
              <a:xfrm>
                <a:off x="1854990" y="1795615"/>
                <a:ext cx="306766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hoặc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=−9</m:t>
                    </m:r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12FECF7-2510-4521-7E3A-E544D3AE0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990" y="1795615"/>
                <a:ext cx="3067665" cy="430887"/>
              </a:xfrm>
              <a:prstGeom prst="rect">
                <a:avLst/>
              </a:prstGeom>
              <a:blipFill>
                <a:blip r:embed="rId6"/>
                <a:stretch>
                  <a:fillRect l="-2579" t="-8571" r="-4365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CD6EC2A-4CC8-7AF6-3655-C0E6AB8D257F}"/>
                  </a:ext>
                </a:extLst>
              </p:cNvPr>
              <p:cNvSpPr txBox="1"/>
              <p:nvPr/>
            </p:nvSpPr>
            <p:spPr>
              <a:xfrm>
                <a:off x="2390848" y="2875933"/>
                <a:ext cx="327990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−2=0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hay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200" i="1" dirty="0"/>
                  <a:t> 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CD6EC2A-4CC8-7AF6-3655-C0E6AB8D2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848" y="2875933"/>
                <a:ext cx="3279907" cy="430887"/>
              </a:xfrm>
              <a:prstGeom prst="rect">
                <a:avLst/>
              </a:prstGeom>
              <a:blipFill>
                <a:blip r:embed="rId7"/>
                <a:stretch>
                  <a:fillRect l="-2416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B7827D4-E1A2-948C-925B-E248F9D792A5}"/>
                  </a:ext>
                </a:extLst>
              </p:cNvPr>
              <p:cNvSpPr txBox="1"/>
              <p:nvPr/>
            </p:nvSpPr>
            <p:spPr>
              <a:xfrm>
                <a:off x="0" y="4554066"/>
                <a:ext cx="9144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với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mọi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 err="1"/>
                  <a:t>nên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không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nào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thoả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mãn</a:t>
                </a:r>
                <a:r>
                  <a:rPr lang="en-US" sz="2200" dirty="0"/>
                  <a:t>.</a:t>
                </a:r>
                <a:r>
                  <a:rPr lang="en-US" sz="2200" i="1" dirty="0"/>
                  <a:t> 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B7827D4-E1A2-948C-925B-E248F9D79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54066"/>
                <a:ext cx="9144000" cy="430887"/>
              </a:xfrm>
              <a:prstGeom prst="rect">
                <a:avLst/>
              </a:prstGeom>
              <a:blipFill>
                <a:blip r:embed="rId8"/>
                <a:stretch>
                  <a:fillRect l="-867" t="-8451" r="-867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9">
            <a:extLst>
              <a:ext uri="{FF2B5EF4-FFF2-40B4-BE49-F238E27FC236}">
                <a16:creationId xmlns:a16="http://schemas.microsoft.com/office/drawing/2014/main" id="{88529D49-3290-26A5-C7CB-32FD4E61A8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618" y="816489"/>
            <a:ext cx="3355207" cy="33552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óng 4">
            <a:extLst>
              <a:ext uri="{FF2B5EF4-FFF2-40B4-BE49-F238E27FC236}">
                <a16:creationId xmlns:a16="http://schemas.microsoft.com/office/drawing/2014/main" id="{85ED7139-EB10-D1D0-2E85-0E45E1502EEE}"/>
              </a:ext>
            </a:extLst>
          </p:cNvPr>
          <p:cNvSpPr/>
          <p:nvPr/>
        </p:nvSpPr>
        <p:spPr>
          <a:xfrm>
            <a:off x="128051" y="317762"/>
            <a:ext cx="1997409" cy="687553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Luyện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0C3EA062-8E1E-CFDA-967D-6CDF51247169}"/>
                  </a:ext>
                </a:extLst>
              </p:cNvPr>
              <p:cNvSpPr txBox="1"/>
              <p:nvPr/>
            </p:nvSpPr>
            <p:spPr>
              <a:xfrm>
                <a:off x="1963227" y="916065"/>
                <a:ext cx="64966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Cho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=−12</m:t>
                    </m:r>
                  </m:oMath>
                </a14:m>
                <a:r>
                  <a:rPr lang="en-US" sz="2200" dirty="0"/>
                  <a:t>.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biểu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0C3EA062-8E1E-CFDA-967D-6CDF51247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27" y="916065"/>
                <a:ext cx="6496664" cy="430887"/>
              </a:xfrm>
              <a:prstGeom prst="rect">
                <a:avLst/>
              </a:prstGeom>
              <a:blipFill>
                <a:blip r:embed="rId2"/>
                <a:stretch>
                  <a:fillRect l="-1220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8BEBEF4-89E8-3268-7A30-2A395F4C210A}"/>
                  </a:ext>
                </a:extLst>
              </p:cNvPr>
              <p:cNvSpPr txBox="1"/>
              <p:nvPr/>
            </p:nvSpPr>
            <p:spPr>
              <a:xfrm>
                <a:off x="1126755" y="1850922"/>
                <a:ext cx="15190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18+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8BEBEF4-89E8-3268-7A30-2A395F4C2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55" y="1850922"/>
                <a:ext cx="1519084" cy="430887"/>
              </a:xfrm>
              <a:prstGeom prst="rect">
                <a:avLst/>
              </a:prstGeom>
              <a:blipFill>
                <a:blip r:embed="rId3"/>
                <a:stretch>
                  <a:fillRect l="-5221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7A73097-18DB-5E8A-8400-63C6C502CB27}"/>
                  </a:ext>
                </a:extLst>
              </p:cNvPr>
              <p:cNvSpPr txBox="1"/>
              <p:nvPr/>
            </p:nvSpPr>
            <p:spPr>
              <a:xfrm>
                <a:off x="1126755" y="2911972"/>
                <a:ext cx="15190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5−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7A73097-18DB-5E8A-8400-63C6C502C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55" y="2911972"/>
                <a:ext cx="1519084" cy="430887"/>
              </a:xfrm>
              <a:prstGeom prst="rect">
                <a:avLst/>
              </a:prstGeom>
              <a:blipFill>
                <a:blip r:embed="rId4"/>
                <a:stretch>
                  <a:fillRect l="-5221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94CC7E8-99D3-43E8-0965-03C764B757FB}"/>
                  </a:ext>
                </a:extLst>
              </p:cNvPr>
              <p:cNvSpPr txBox="1"/>
              <p:nvPr/>
            </p:nvSpPr>
            <p:spPr>
              <a:xfrm>
                <a:off x="1126755" y="3973022"/>
                <a:ext cx="22285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94CC7E8-99D3-43E8-0965-03C764B75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55" y="3973022"/>
                <a:ext cx="2228504" cy="430887"/>
              </a:xfrm>
              <a:prstGeom prst="rect">
                <a:avLst/>
              </a:prstGeom>
              <a:blipFill>
                <a:blip r:embed="rId5"/>
                <a:stretch>
                  <a:fillRect l="-3562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2A50B69-970E-5493-9E26-CB80F0E6759B}"/>
                  </a:ext>
                </a:extLst>
              </p:cNvPr>
              <p:cNvSpPr txBox="1"/>
              <p:nvPr/>
            </p:nvSpPr>
            <p:spPr>
              <a:xfrm>
                <a:off x="2481149" y="1850922"/>
                <a:ext cx="19064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=18+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2A50B69-970E-5493-9E26-CB80F0E67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149" y="1850922"/>
                <a:ext cx="190649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6666284-5CAB-5EE6-27C8-7EFD21F1B9F4}"/>
                  </a:ext>
                </a:extLst>
              </p:cNvPr>
              <p:cNvSpPr txBox="1"/>
              <p:nvPr/>
            </p:nvSpPr>
            <p:spPr>
              <a:xfrm>
                <a:off x="2481149" y="2911972"/>
                <a:ext cx="19064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=25−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6666284-5CAB-5EE6-27C8-7EFD21F1B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149" y="2911972"/>
                <a:ext cx="190649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1617C24-252F-E2CD-BAF5-6F5A7A5C6492}"/>
                  </a:ext>
                </a:extLst>
              </p:cNvPr>
              <p:cNvSpPr txBox="1"/>
              <p:nvPr/>
            </p:nvSpPr>
            <p:spPr>
              <a:xfrm>
                <a:off x="2958012" y="4011991"/>
                <a:ext cx="24620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1617C24-252F-E2CD-BAF5-6F5A7A5C6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012" y="4011991"/>
                <a:ext cx="2462019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6FE3576-4A9A-4213-5EC6-170F1E7B16C2}"/>
                  </a:ext>
                </a:extLst>
              </p:cNvPr>
              <p:cNvSpPr txBox="1"/>
              <p:nvPr/>
            </p:nvSpPr>
            <p:spPr>
              <a:xfrm>
                <a:off x="4105669" y="1854105"/>
                <a:ext cx="22117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=18+12=30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6FE3576-4A9A-4213-5EC6-170F1E7B1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669" y="1854105"/>
                <a:ext cx="2211780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6C79C70A-BED5-19DB-0636-55B8975926D9}"/>
                  </a:ext>
                </a:extLst>
              </p:cNvPr>
              <p:cNvSpPr txBox="1"/>
              <p:nvPr/>
            </p:nvSpPr>
            <p:spPr>
              <a:xfrm>
                <a:off x="4189021" y="2911972"/>
                <a:ext cx="22117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=25−12=13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6C79C70A-BED5-19DB-0636-55B897592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021" y="2911972"/>
                <a:ext cx="2211780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A2F2C54-452F-DE45-5185-A77166E0BF60}"/>
                  </a:ext>
                </a:extLst>
              </p:cNvPr>
              <p:cNvSpPr txBox="1"/>
              <p:nvPr/>
            </p:nvSpPr>
            <p:spPr>
              <a:xfrm>
                <a:off x="5248431" y="4011990"/>
                <a:ext cx="150633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A2F2C54-452F-DE45-5185-A77166E0B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431" y="4011990"/>
                <a:ext cx="1506331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7F6E746-F9BE-3C46-C585-F4D584A04DAB}"/>
                  </a:ext>
                </a:extLst>
              </p:cNvPr>
              <p:cNvSpPr txBox="1"/>
              <p:nvPr/>
            </p:nvSpPr>
            <p:spPr>
              <a:xfrm>
                <a:off x="5211559" y="4634374"/>
                <a:ext cx="175705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=9−7=2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7F6E746-F9BE-3C46-C585-F4D584A04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559" y="4634374"/>
                <a:ext cx="1757054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24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CD2E3D30-1200-51B6-B280-012734D97534}"/>
              </a:ext>
            </a:extLst>
          </p:cNvPr>
          <p:cNvSpPr/>
          <p:nvPr/>
        </p:nvSpPr>
        <p:spPr>
          <a:xfrm>
            <a:off x="527636" y="198694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5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7DDCD2DB-76F9-A3FA-637E-504216356863}"/>
              </a:ext>
            </a:extLst>
          </p:cNvPr>
          <p:cNvSpPr txBox="1"/>
          <p:nvPr/>
        </p:nvSpPr>
        <p:spPr>
          <a:xfrm>
            <a:off x="2411362" y="198694"/>
            <a:ext cx="6024716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Trên</a:t>
            </a:r>
            <a:r>
              <a:rPr lang="en-US" sz="2200" dirty="0"/>
              <a:t> </a:t>
            </a:r>
            <a:r>
              <a:rPr lang="en-US" sz="2200" dirty="0" err="1"/>
              <a:t>trục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, </a:t>
            </a:r>
            <a:r>
              <a:rPr lang="en-US" sz="2200" dirty="0" err="1"/>
              <a:t>tính</a:t>
            </a:r>
            <a:r>
              <a:rPr lang="en-US" sz="2200" dirty="0"/>
              <a:t> </a:t>
            </a:r>
            <a:r>
              <a:rPr lang="en-US" sz="2200" dirty="0" err="1"/>
              <a:t>độ</a:t>
            </a:r>
            <a:r>
              <a:rPr lang="en-US" sz="2200" dirty="0"/>
              <a:t> </a:t>
            </a:r>
            <a:r>
              <a:rPr lang="en-US" sz="2200" dirty="0" err="1"/>
              <a:t>dài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đoan</a:t>
            </a:r>
            <a:r>
              <a:rPr lang="en-US" sz="2200" dirty="0"/>
              <a:t> </a:t>
            </a:r>
            <a:r>
              <a:rPr lang="en-US" sz="2200" dirty="0" err="1"/>
              <a:t>thẳng</a:t>
            </a:r>
            <a:r>
              <a:rPr lang="en-US" sz="2200" dirty="0"/>
              <a:t> AB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trường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A50CDC2A-592F-B370-05CB-10ABCEBE8D28}"/>
              </a:ext>
            </a:extLst>
          </p:cNvPr>
          <p:cNvSpPr txBox="1"/>
          <p:nvPr/>
        </p:nvSpPr>
        <p:spPr>
          <a:xfrm>
            <a:off x="51619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1C6983F3-C231-4360-DC51-B7BEA12DA918}"/>
              </a:ext>
            </a:extLst>
          </p:cNvPr>
          <p:cNvSpPr txBox="1"/>
          <p:nvPr/>
        </p:nvSpPr>
        <p:spPr>
          <a:xfrm>
            <a:off x="4767414" y="1924155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p:pic>
        <p:nvPicPr>
          <p:cNvPr id="32" name="Hình ảnh 31">
            <a:extLst>
              <a:ext uri="{FF2B5EF4-FFF2-40B4-BE49-F238E27FC236}">
                <a16:creationId xmlns:a16="http://schemas.microsoft.com/office/drawing/2014/main" id="{9DFFF289-1939-D228-E3DE-170D4ECA8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26" y="1590675"/>
            <a:ext cx="3781425" cy="981075"/>
          </a:xfrm>
          <a:prstGeom prst="rect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:a16="http://schemas.microsoft.com/office/drawing/2014/main" id="{F8D43FD7-74EF-06A7-A4CA-D90C776CB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032" y="1590675"/>
            <a:ext cx="3762375" cy="1019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2A6FF025-4F61-E3D1-0A16-EC86E54408FD}"/>
                  </a:ext>
                </a:extLst>
              </p:cNvPr>
              <p:cNvSpPr txBox="1"/>
              <p:nvPr/>
            </p:nvSpPr>
            <p:spPr>
              <a:xfrm>
                <a:off x="1039761" y="2839064"/>
                <a:ext cx="190783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𝑂𝐵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2A6FF025-4F61-E3D1-0A16-EC86E5440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61" y="2839064"/>
                <a:ext cx="1907830" cy="338554"/>
              </a:xfrm>
              <a:prstGeom prst="rect">
                <a:avLst/>
              </a:prstGeom>
              <a:blipFill>
                <a:blip r:embed="rId5"/>
                <a:stretch>
                  <a:fillRect l="-2556" r="-2236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72F8351-39A9-7ECB-ACF9-4954AC3CB280}"/>
                  </a:ext>
                </a:extLst>
              </p:cNvPr>
              <p:cNvSpPr txBox="1"/>
              <p:nvPr/>
            </p:nvSpPr>
            <p:spPr>
              <a:xfrm>
                <a:off x="978622" y="3444932"/>
                <a:ext cx="203010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72F8351-39A9-7ECB-ACF9-4954AC3CB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22" y="3444932"/>
                <a:ext cx="2030108" cy="338554"/>
              </a:xfrm>
              <a:prstGeom prst="rect">
                <a:avLst/>
              </a:prstGeom>
              <a:blipFill>
                <a:blip r:embed="rId6"/>
                <a:stretch>
                  <a:fillRect l="-2402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1CBB0B0E-C868-9B9F-7828-0C02EE7CB019}"/>
                  </a:ext>
                </a:extLst>
              </p:cNvPr>
              <p:cNvSpPr txBox="1"/>
              <p:nvPr/>
            </p:nvSpPr>
            <p:spPr>
              <a:xfrm>
                <a:off x="978622" y="4050800"/>
                <a:ext cx="146309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=2+1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1CBB0B0E-C868-9B9F-7828-0C02EE7CB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22" y="4050800"/>
                <a:ext cx="1463093" cy="338554"/>
              </a:xfrm>
              <a:prstGeom prst="rect">
                <a:avLst/>
              </a:prstGeom>
              <a:blipFill>
                <a:blip r:embed="rId7"/>
                <a:stretch>
                  <a:fillRect l="-3750" r="-3333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292663BE-2E84-1EF7-C438-7D06F049EB7E}"/>
                  </a:ext>
                </a:extLst>
              </p:cNvPr>
              <p:cNvSpPr txBox="1"/>
              <p:nvPr/>
            </p:nvSpPr>
            <p:spPr>
              <a:xfrm>
                <a:off x="941192" y="4606252"/>
                <a:ext cx="97218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292663BE-2E84-1EF7-C438-7D06F049E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92" y="4606252"/>
                <a:ext cx="972189" cy="338554"/>
              </a:xfrm>
              <a:prstGeom prst="rect">
                <a:avLst/>
              </a:prstGeom>
              <a:blipFill>
                <a:blip r:embed="rId8"/>
                <a:stretch>
                  <a:fillRect l="-5625" r="-5000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6AC875D5-FBD0-54AA-7BBD-DF8BBDABE32D}"/>
                  </a:ext>
                </a:extLst>
              </p:cNvPr>
              <p:cNvSpPr txBox="1"/>
              <p:nvPr/>
            </p:nvSpPr>
            <p:spPr>
              <a:xfrm>
                <a:off x="5550310" y="2839064"/>
                <a:ext cx="190783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𝑂𝐵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6AC875D5-FBD0-54AA-7BBD-DF8BBDABE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310" y="2839064"/>
                <a:ext cx="1907830" cy="338554"/>
              </a:xfrm>
              <a:prstGeom prst="rect">
                <a:avLst/>
              </a:prstGeom>
              <a:blipFill>
                <a:blip r:embed="rId9"/>
                <a:stretch>
                  <a:fillRect l="-2556" r="-2236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4DF44FDF-76B5-690C-80F4-C47A2194B7E9}"/>
                  </a:ext>
                </a:extLst>
              </p:cNvPr>
              <p:cNvSpPr txBox="1"/>
              <p:nvPr/>
            </p:nvSpPr>
            <p:spPr>
              <a:xfrm>
                <a:off x="5489171" y="3444932"/>
                <a:ext cx="224010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4DF44FDF-76B5-690C-80F4-C47A2194B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171" y="3444932"/>
                <a:ext cx="2240100" cy="338554"/>
              </a:xfrm>
              <a:prstGeom prst="rect">
                <a:avLst/>
              </a:prstGeom>
              <a:blipFill>
                <a:blip r:embed="rId10"/>
                <a:stretch>
                  <a:fillRect l="-2174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671F1C13-F45D-29F7-A527-D339B88F1D49}"/>
                  </a:ext>
                </a:extLst>
              </p:cNvPr>
              <p:cNvSpPr txBox="1"/>
              <p:nvPr/>
            </p:nvSpPr>
            <p:spPr>
              <a:xfrm>
                <a:off x="5489171" y="4050800"/>
                <a:ext cx="146309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=3−1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671F1C13-F45D-29F7-A527-D339B88F1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171" y="4050800"/>
                <a:ext cx="1463093" cy="338554"/>
              </a:xfrm>
              <a:prstGeom prst="rect">
                <a:avLst/>
              </a:prstGeom>
              <a:blipFill>
                <a:blip r:embed="rId11"/>
                <a:stretch>
                  <a:fillRect l="-3750" r="-3333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F8071F0A-900A-8DBF-2677-226B8F403875}"/>
                  </a:ext>
                </a:extLst>
              </p:cNvPr>
              <p:cNvSpPr txBox="1"/>
              <p:nvPr/>
            </p:nvSpPr>
            <p:spPr>
              <a:xfrm>
                <a:off x="5451741" y="4606252"/>
                <a:ext cx="97218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F8071F0A-900A-8DBF-2677-226B8F403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741" y="4606252"/>
                <a:ext cx="972189" cy="338554"/>
              </a:xfrm>
              <a:prstGeom prst="rect">
                <a:avLst/>
              </a:prstGeom>
              <a:blipFill>
                <a:blip r:embed="rId12"/>
                <a:stretch>
                  <a:fillRect l="-5625" r="-5000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1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FE0F8E7-0009-A3FF-DB2D-97A15727687B}"/>
                  </a:ext>
                </a:extLst>
              </p:cNvPr>
              <p:cNvSpPr txBox="1"/>
              <p:nvPr/>
            </p:nvSpPr>
            <p:spPr>
              <a:xfrm>
                <a:off x="877529" y="1744281"/>
                <a:ext cx="7388942" cy="2060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i="1" u="sng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Chú</a:t>
                </a:r>
                <a:r>
                  <a:rPr lang="en-US" sz="2200" i="1" u="sng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ý: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Giả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sử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lượt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diễn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Khi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đoạn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thẳng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tức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2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FE0F8E7-0009-A3FF-DB2D-97A157276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29" y="1744281"/>
                <a:ext cx="7388942" cy="2060885"/>
              </a:xfrm>
              <a:prstGeom prst="rect">
                <a:avLst/>
              </a:prstGeom>
              <a:blipFill>
                <a:blip r:embed="rId2"/>
                <a:stretch>
                  <a:fillRect l="-1073" b="-5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2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9" name="Google Shape;2709;p48"/>
          <p:cNvGrpSpPr/>
          <p:nvPr/>
        </p:nvGrpSpPr>
        <p:grpSpPr>
          <a:xfrm rot="-5400000">
            <a:off x="-533458" y="435489"/>
            <a:ext cx="1947666" cy="912800"/>
            <a:chOff x="7513850" y="468675"/>
            <a:chExt cx="1947666" cy="912800"/>
          </a:xfrm>
        </p:grpSpPr>
        <p:sp>
          <p:nvSpPr>
            <p:cNvPr id="2710" name="Google Shape;2710;p48"/>
            <p:cNvSpPr/>
            <p:nvPr/>
          </p:nvSpPr>
          <p:spPr>
            <a:xfrm>
              <a:off x="7665983" y="468675"/>
              <a:ext cx="1795532" cy="304522"/>
            </a:xfrm>
            <a:custGeom>
              <a:avLst/>
              <a:gdLst/>
              <a:ahLst/>
              <a:cxnLst/>
              <a:rect l="l" t="t" r="r" b="b"/>
              <a:pathLst>
                <a:path w="14092" h="2390" extrusionOk="0">
                  <a:moveTo>
                    <a:pt x="1" y="0"/>
                  </a:moveTo>
                  <a:lnTo>
                    <a:pt x="1" y="2390"/>
                  </a:lnTo>
                  <a:lnTo>
                    <a:pt x="13096" y="2390"/>
                  </a:lnTo>
                  <a:lnTo>
                    <a:pt x="13096" y="2371"/>
                  </a:lnTo>
                  <a:cubicBezTo>
                    <a:pt x="13671" y="2274"/>
                    <a:pt x="14092" y="1778"/>
                    <a:pt x="14092" y="1195"/>
                  </a:cubicBezTo>
                  <a:cubicBezTo>
                    <a:pt x="14092" y="612"/>
                    <a:pt x="13671" y="116"/>
                    <a:pt x="13096" y="19"/>
                  </a:cubicBezTo>
                  <a:lnTo>
                    <a:pt x="13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8"/>
            <p:cNvSpPr/>
            <p:nvPr/>
          </p:nvSpPr>
          <p:spPr>
            <a:xfrm>
              <a:off x="7513850" y="468675"/>
              <a:ext cx="304522" cy="304394"/>
            </a:xfrm>
            <a:custGeom>
              <a:avLst/>
              <a:gdLst/>
              <a:ahLst/>
              <a:cxnLst/>
              <a:rect l="l" t="t" r="r" b="b"/>
              <a:pathLst>
                <a:path w="2390" h="2389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5"/>
                    <a:pt x="535" y="2388"/>
                    <a:pt x="1195" y="2388"/>
                  </a:cubicBezTo>
                  <a:cubicBezTo>
                    <a:pt x="1854" y="2388"/>
                    <a:pt x="2389" y="1855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8"/>
            <p:cNvSpPr/>
            <p:nvPr/>
          </p:nvSpPr>
          <p:spPr>
            <a:xfrm>
              <a:off x="7665983" y="1077081"/>
              <a:ext cx="1795532" cy="304394"/>
            </a:xfrm>
            <a:custGeom>
              <a:avLst/>
              <a:gdLst/>
              <a:ahLst/>
              <a:cxnLst/>
              <a:rect l="l" t="t" r="r" b="b"/>
              <a:pathLst>
                <a:path w="14092" h="2389" extrusionOk="0">
                  <a:moveTo>
                    <a:pt x="1" y="0"/>
                  </a:moveTo>
                  <a:lnTo>
                    <a:pt x="1" y="2388"/>
                  </a:lnTo>
                  <a:lnTo>
                    <a:pt x="13096" y="2388"/>
                  </a:lnTo>
                  <a:lnTo>
                    <a:pt x="13096" y="2371"/>
                  </a:lnTo>
                  <a:cubicBezTo>
                    <a:pt x="13671" y="2274"/>
                    <a:pt x="14092" y="1776"/>
                    <a:pt x="14092" y="1195"/>
                  </a:cubicBezTo>
                  <a:cubicBezTo>
                    <a:pt x="14092" y="612"/>
                    <a:pt x="13671" y="114"/>
                    <a:pt x="13096" y="18"/>
                  </a:cubicBezTo>
                  <a:lnTo>
                    <a:pt x="13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8"/>
            <p:cNvSpPr/>
            <p:nvPr/>
          </p:nvSpPr>
          <p:spPr>
            <a:xfrm>
              <a:off x="7513850" y="1077081"/>
              <a:ext cx="304522" cy="304394"/>
            </a:xfrm>
            <a:custGeom>
              <a:avLst/>
              <a:gdLst/>
              <a:ahLst/>
              <a:cxnLst/>
              <a:rect l="l" t="t" r="r" b="b"/>
              <a:pathLst>
                <a:path w="2390" h="2389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4"/>
                    <a:pt x="535" y="2388"/>
                    <a:pt x="1195" y="2388"/>
                  </a:cubicBezTo>
                  <a:cubicBezTo>
                    <a:pt x="1854" y="2388"/>
                    <a:pt x="2389" y="1854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A1B9129-1EAA-E317-39EA-3BBEDC338184}"/>
              </a:ext>
            </a:extLst>
          </p:cNvPr>
          <p:cNvSpPr txBox="1"/>
          <p:nvPr/>
        </p:nvSpPr>
        <p:spPr>
          <a:xfrm>
            <a:off x="896776" y="159543"/>
            <a:ext cx="2487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III. LUYỆN TẬP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E0069D3A-1568-13C2-2D99-AF6C8268C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35826" y="728527"/>
            <a:ext cx="736487" cy="736487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2FF5B9E-A251-3888-113E-AA46FE10CD71}"/>
              </a:ext>
            </a:extLst>
          </p:cNvPr>
          <p:cNvSpPr txBox="1"/>
          <p:nvPr/>
        </p:nvSpPr>
        <p:spPr>
          <a:xfrm>
            <a:off x="1945643" y="881326"/>
            <a:ext cx="671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BF4B699-92D7-2855-F892-344EFD01DFA5}"/>
                  </a:ext>
                </a:extLst>
              </p:cNvPr>
              <p:cNvSpPr txBox="1"/>
              <p:nvPr/>
            </p:nvSpPr>
            <p:spPr>
              <a:xfrm>
                <a:off x="435747" y="2038148"/>
                <a:ext cx="77803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−59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BF4B699-92D7-2855-F892-344EFD01D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47" y="2038148"/>
                <a:ext cx="778034" cy="338554"/>
              </a:xfrm>
              <a:prstGeom prst="rect">
                <a:avLst/>
              </a:prstGeom>
              <a:blipFill>
                <a:blip r:embed="rId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28A3849-E5FB-2BD2-D883-AA014082C0B0}"/>
                  </a:ext>
                </a:extLst>
              </p:cNvPr>
              <p:cNvSpPr txBox="1"/>
              <p:nvPr/>
            </p:nvSpPr>
            <p:spPr>
              <a:xfrm>
                <a:off x="437617" y="3208685"/>
                <a:ext cx="676724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28A3849-E5FB-2BD2-D883-AA014082C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17" y="3208685"/>
                <a:ext cx="676724" cy="7532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C5557508-F677-5B16-05CA-818C8D27C4E8}"/>
                  </a:ext>
                </a:extLst>
              </p:cNvPr>
              <p:cNvSpPr txBox="1"/>
              <p:nvPr/>
            </p:nvSpPr>
            <p:spPr>
              <a:xfrm>
                <a:off x="5198806" y="2008463"/>
                <a:ext cx="78124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1,23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C5557508-F677-5B16-05CA-818C8D27C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806" y="2008463"/>
                <a:ext cx="781240" cy="338554"/>
              </a:xfrm>
              <a:prstGeom prst="rect">
                <a:avLst/>
              </a:prstGeom>
              <a:blipFill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4B92979C-E43A-F4D3-D672-411694E28D59}"/>
                  </a:ext>
                </a:extLst>
              </p:cNvPr>
              <p:cNvSpPr txBox="1"/>
              <p:nvPr/>
            </p:nvSpPr>
            <p:spPr>
              <a:xfrm>
                <a:off x="5198806" y="3383604"/>
                <a:ext cx="807850" cy="403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4B92979C-E43A-F4D3-D672-411694E28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806" y="3383604"/>
                <a:ext cx="807850" cy="4034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B33FE090-AE44-8A8C-21AE-15DDB40F7AD4}"/>
                  </a:ext>
                </a:extLst>
              </p:cNvPr>
              <p:cNvSpPr txBox="1"/>
              <p:nvPr/>
            </p:nvSpPr>
            <p:spPr>
              <a:xfrm>
                <a:off x="1195627" y="2048897"/>
                <a:ext cx="200971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−59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=59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B33FE090-AE44-8A8C-21AE-15DDB40F7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627" y="2048897"/>
                <a:ext cx="2009717" cy="338554"/>
              </a:xfrm>
              <a:prstGeom prst="rect">
                <a:avLst/>
              </a:prstGeom>
              <a:blipFill>
                <a:blip r:embed="rId9"/>
                <a:stretch>
                  <a:fillRect l="-606" r="-2424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28D7EB2F-8895-B081-A381-2E5E0EAF8606}"/>
                  </a:ext>
                </a:extLst>
              </p:cNvPr>
              <p:cNvSpPr txBox="1"/>
              <p:nvPr/>
            </p:nvSpPr>
            <p:spPr>
              <a:xfrm>
                <a:off x="1114341" y="3208685"/>
                <a:ext cx="188224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28D7EB2F-8895-B081-A381-2E5E0EAF8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341" y="3208685"/>
                <a:ext cx="1882247" cy="7607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DBC4B412-E970-C427-F97D-56BBA4F9048C}"/>
                  </a:ext>
                </a:extLst>
              </p:cNvPr>
              <p:cNvSpPr txBox="1"/>
              <p:nvPr/>
            </p:nvSpPr>
            <p:spPr>
              <a:xfrm>
                <a:off x="6006656" y="2048897"/>
                <a:ext cx="89107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=1,23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DBC4B412-E970-C427-F97D-56BBA4F90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656" y="2048897"/>
                <a:ext cx="891078" cy="338554"/>
              </a:xfrm>
              <a:prstGeom prst="rect">
                <a:avLst/>
              </a:prstGeom>
              <a:blipFill>
                <a:blip r:embed="rId11"/>
                <a:stretch>
                  <a:fillRect l="-2041" r="-5442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10BD1B9-216D-E46A-4498-E864DBF356DC}"/>
                  </a:ext>
                </a:extLst>
              </p:cNvPr>
              <p:cNvSpPr txBox="1"/>
              <p:nvPr/>
            </p:nvSpPr>
            <p:spPr>
              <a:xfrm>
                <a:off x="5940947" y="3383604"/>
                <a:ext cx="2088712" cy="403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10BD1B9-216D-E46A-4498-E864DBF35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947" y="3383604"/>
                <a:ext cx="2088712" cy="4034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127D0BB8-928D-F1C3-B388-5F2F31D34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12371" y="297323"/>
            <a:ext cx="751505" cy="751505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1E0F83A-491D-C1C4-C239-2E366285DED2}"/>
              </a:ext>
            </a:extLst>
          </p:cNvPr>
          <p:cNvSpPr txBox="1"/>
          <p:nvPr/>
        </p:nvSpPr>
        <p:spPr>
          <a:xfrm>
            <a:off x="2664619" y="450057"/>
            <a:ext cx="48506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Chọn</a:t>
            </a:r>
            <a:r>
              <a:rPr lang="en-US" sz="2200" dirty="0"/>
              <a:t> </a:t>
            </a:r>
            <a:r>
              <a:rPr lang="en-US" sz="2200" dirty="0" err="1"/>
              <a:t>dấu</a:t>
            </a:r>
            <a:r>
              <a:rPr lang="en-US" sz="2200" dirty="0"/>
              <a:t> “&lt;“, “&gt;”, “=“ </a:t>
            </a:r>
            <a:r>
              <a:rPr lang="en-US" sz="2200" dirty="0" err="1"/>
              <a:t>thích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ACBE2BCF-7BCA-D4E9-4C1F-03DF67E5CFB3}"/>
                  </a:ext>
                </a:extLst>
              </p:cNvPr>
              <p:cNvSpPr txBox="1"/>
              <p:nvPr/>
            </p:nvSpPr>
            <p:spPr>
              <a:xfrm>
                <a:off x="835819" y="1885950"/>
                <a:ext cx="121443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ACBE2BCF-7BCA-D4E9-4C1F-03DF67E5C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19" y="1885950"/>
                <a:ext cx="1214437" cy="430887"/>
              </a:xfrm>
              <a:prstGeom prst="rect">
                <a:avLst/>
              </a:prstGeom>
              <a:blipFill>
                <a:blip r:embed="rId4"/>
                <a:stretch>
                  <a:fillRect l="-6533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1ECE484-AC97-E98A-EB5E-AD9515186E79}"/>
                  </a:ext>
                </a:extLst>
              </p:cNvPr>
              <p:cNvSpPr txBox="1"/>
              <p:nvPr/>
            </p:nvSpPr>
            <p:spPr>
              <a:xfrm>
                <a:off x="4902994" y="1869162"/>
                <a:ext cx="72628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1ECE484-AC97-E98A-EB5E-AD9515186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94" y="1869162"/>
                <a:ext cx="726281" cy="430887"/>
              </a:xfrm>
              <a:prstGeom prst="rect">
                <a:avLst/>
              </a:prstGeom>
              <a:blipFill>
                <a:blip r:embed="rId5"/>
                <a:stretch>
                  <a:fillRect l="-10924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FC38B3E-3CC7-8339-CEFA-C743F5AF2CF4}"/>
                  </a:ext>
                </a:extLst>
              </p:cNvPr>
              <p:cNvSpPr txBox="1"/>
              <p:nvPr/>
            </p:nvSpPr>
            <p:spPr>
              <a:xfrm>
                <a:off x="835819" y="3609975"/>
                <a:ext cx="137636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−7,5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FC38B3E-3CC7-8339-CEFA-C743F5AF2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19" y="3609975"/>
                <a:ext cx="1376362" cy="430887"/>
              </a:xfrm>
              <a:prstGeom prst="rect">
                <a:avLst/>
              </a:prstGeom>
              <a:blipFill>
                <a:blip r:embed="rId6"/>
                <a:stretch>
                  <a:fillRect l="-5752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A69C641C-2D3D-0450-DE16-7141DF1F98BE}"/>
                  </a:ext>
                </a:extLst>
              </p:cNvPr>
              <p:cNvSpPr txBox="1"/>
              <p:nvPr/>
            </p:nvSpPr>
            <p:spPr>
              <a:xfrm>
                <a:off x="2386640" y="1678585"/>
                <a:ext cx="853678" cy="8456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A69C641C-2D3D-0450-DE16-7141DF1F9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640" y="1678585"/>
                <a:ext cx="853678" cy="8456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7E1BB3B-8880-3D75-3DCD-D124E785DC2E}"/>
                  </a:ext>
                </a:extLst>
              </p:cNvPr>
              <p:cNvSpPr txBox="1"/>
              <p:nvPr/>
            </p:nvSpPr>
            <p:spPr>
              <a:xfrm>
                <a:off x="6096522" y="1869162"/>
                <a:ext cx="85367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7E1BB3B-8880-3D75-3DCD-D124E785D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522" y="1869162"/>
                <a:ext cx="85367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E2838D3-AB62-77A6-C8FC-62FD20E30E1A}"/>
                  </a:ext>
                </a:extLst>
              </p:cNvPr>
              <p:cNvSpPr txBox="1"/>
              <p:nvPr/>
            </p:nvSpPr>
            <p:spPr>
              <a:xfrm>
                <a:off x="2744037" y="3609975"/>
                <a:ext cx="75187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E2838D3-AB62-77A6-C8FC-62FD20E30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037" y="3609975"/>
                <a:ext cx="751877" cy="430887"/>
              </a:xfrm>
              <a:prstGeom prst="rect">
                <a:avLst/>
              </a:prstGeom>
              <a:blipFill>
                <a:blip r:embed="rId9"/>
                <a:stretch>
                  <a:fillRect r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89329103-BF85-282A-4120-3136BDBA0CF4}"/>
              </a:ext>
            </a:extLst>
          </p:cNvPr>
          <p:cNvSpPr/>
          <p:nvPr/>
        </p:nvSpPr>
        <p:spPr>
          <a:xfrm>
            <a:off x="1812371" y="1864990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85CB2070-3D93-B3FA-CEA6-024CCF66383F}"/>
              </a:ext>
            </a:extLst>
          </p:cNvPr>
          <p:cNvSpPr/>
          <p:nvPr/>
        </p:nvSpPr>
        <p:spPr>
          <a:xfrm>
            <a:off x="7346544" y="408139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C50D3EAB-009F-D380-C952-C0DF7A1F95C3}"/>
              </a:ext>
            </a:extLst>
          </p:cNvPr>
          <p:cNvSpPr/>
          <p:nvPr/>
        </p:nvSpPr>
        <p:spPr>
          <a:xfrm>
            <a:off x="5522903" y="1864990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15DE6CB9-3251-CBDD-3380-E37BD2FA54E4}"/>
              </a:ext>
            </a:extLst>
          </p:cNvPr>
          <p:cNvSpPr/>
          <p:nvPr/>
        </p:nvSpPr>
        <p:spPr>
          <a:xfrm>
            <a:off x="2119552" y="3568056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ình chữ nhật: Góc Tròn 20">
                <a:extLst>
                  <a:ext uri="{FF2B5EF4-FFF2-40B4-BE49-F238E27FC236}">
                    <a16:creationId xmlns:a16="http://schemas.microsoft.com/office/drawing/2014/main" id="{DB2AC1AC-4CDD-08EC-112D-04773230E1AB}"/>
                  </a:ext>
                </a:extLst>
              </p:cNvPr>
              <p:cNvSpPr/>
              <p:nvPr/>
            </p:nvSpPr>
            <p:spPr>
              <a:xfrm>
                <a:off x="1805561" y="1854511"/>
                <a:ext cx="614362" cy="47280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ình chữ nhật: Góc Tròn 20">
                <a:extLst>
                  <a:ext uri="{FF2B5EF4-FFF2-40B4-BE49-F238E27FC236}">
                    <a16:creationId xmlns:a16="http://schemas.microsoft.com/office/drawing/2014/main" id="{DB2AC1AC-4CDD-08EC-112D-04773230E1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561" y="1854511"/>
                <a:ext cx="614362" cy="472805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ình chữ nhật: Góc Tròn 21">
                <a:extLst>
                  <a:ext uri="{FF2B5EF4-FFF2-40B4-BE49-F238E27FC236}">
                    <a16:creationId xmlns:a16="http://schemas.microsoft.com/office/drawing/2014/main" id="{12EE8475-3748-CDB3-B0E0-6C135E1D5D59}"/>
                  </a:ext>
                </a:extLst>
              </p:cNvPr>
              <p:cNvSpPr/>
              <p:nvPr/>
            </p:nvSpPr>
            <p:spPr>
              <a:xfrm>
                <a:off x="2129675" y="3568056"/>
                <a:ext cx="614362" cy="47280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ình chữ nhật: Góc Tròn 21">
                <a:extLst>
                  <a:ext uri="{FF2B5EF4-FFF2-40B4-BE49-F238E27FC236}">
                    <a16:creationId xmlns:a16="http://schemas.microsoft.com/office/drawing/2014/main" id="{12EE8475-3748-CDB3-B0E0-6C135E1D5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675" y="3568056"/>
                <a:ext cx="614362" cy="47280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ình chữ nhật: Góc Tròn 22">
                <a:extLst>
                  <a:ext uri="{FF2B5EF4-FFF2-40B4-BE49-F238E27FC236}">
                    <a16:creationId xmlns:a16="http://schemas.microsoft.com/office/drawing/2014/main" id="{3803BD87-0544-A459-3580-F7886A59B102}"/>
                  </a:ext>
                </a:extLst>
              </p:cNvPr>
              <p:cNvSpPr/>
              <p:nvPr/>
            </p:nvSpPr>
            <p:spPr>
              <a:xfrm>
                <a:off x="5522903" y="1864990"/>
                <a:ext cx="614362" cy="47280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3" name="Hình chữ nhật: Góc Tròn 22">
                <a:extLst>
                  <a:ext uri="{FF2B5EF4-FFF2-40B4-BE49-F238E27FC236}">
                    <a16:creationId xmlns:a16="http://schemas.microsoft.com/office/drawing/2014/main" id="{3803BD87-0544-A459-3580-F7886A59B1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903" y="1864990"/>
                <a:ext cx="614362" cy="472805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8">
            <a:extLst>
              <a:ext uri="{FF2B5EF4-FFF2-40B4-BE49-F238E27FC236}">
                <a16:creationId xmlns:a16="http://schemas.microsoft.com/office/drawing/2014/main" id="{050738E1-9B9A-A208-C098-EFFE37F5ECF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0331" y="2265549"/>
            <a:ext cx="3119737" cy="31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4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97A12A6A-DA8F-06A4-0989-11CC45231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51" y="1277132"/>
            <a:ext cx="5457824" cy="15528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057EFCB-71F0-C1EE-EB17-192970C74156}"/>
                  </a:ext>
                </a:extLst>
              </p:cNvPr>
              <p:cNvSpPr txBox="1"/>
              <p:nvPr/>
            </p:nvSpPr>
            <p:spPr>
              <a:xfrm>
                <a:off x="435770" y="247797"/>
                <a:ext cx="7443788" cy="1287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1800" i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1800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8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mô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tả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vật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chuyển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gốc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chiều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ngược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chiều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dương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Sau 1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vật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−40 </m:t>
                    </m:r>
                  </m:oMath>
                </a14:m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(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đơn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vị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đo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ki-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lô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-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mét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).</a:t>
                </a:r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057EFCB-71F0-C1EE-EB17-192970C74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70" y="247797"/>
                <a:ext cx="7443788" cy="1287532"/>
              </a:xfrm>
              <a:prstGeom prst="rect">
                <a:avLst/>
              </a:prstGeom>
              <a:blipFill>
                <a:blip r:embed="rId4"/>
                <a:stretch>
                  <a:fillRect l="-655" r="-655" b="-7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Bong bóng Ý nghĩ: Hình đám mây 10">
                <a:extLst>
                  <a:ext uri="{FF2B5EF4-FFF2-40B4-BE49-F238E27FC236}">
                    <a16:creationId xmlns:a16="http://schemas.microsoft.com/office/drawing/2014/main" id="{F4DDDD14-9533-AA84-1982-FF044027C9CE}"/>
                  </a:ext>
                </a:extLst>
              </p:cNvPr>
              <p:cNvSpPr/>
              <p:nvPr/>
            </p:nvSpPr>
            <p:spPr>
              <a:xfrm>
                <a:off x="0" y="2571750"/>
                <a:ext cx="4929186" cy="2467433"/>
              </a:xfrm>
              <a:prstGeom prst="cloudCallou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Hỏi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−40 </m:t>
                    </m:r>
                  </m:oMath>
                </a14:m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gốc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bao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nhiêu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ki-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lô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-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mét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?</a:t>
                </a:r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Bong bóng Ý nghĩ: Hình đám mây 10">
                <a:extLst>
                  <a:ext uri="{FF2B5EF4-FFF2-40B4-BE49-F238E27FC236}">
                    <a16:creationId xmlns:a16="http://schemas.microsoft.com/office/drawing/2014/main" id="{F4DDDD14-9533-AA84-1982-FF044027C9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71750"/>
                <a:ext cx="4929186" cy="2467433"/>
              </a:xfrm>
              <a:prstGeom prst="cloudCallou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Mũi tên: Phải 12">
            <a:extLst>
              <a:ext uri="{FF2B5EF4-FFF2-40B4-BE49-F238E27FC236}">
                <a16:creationId xmlns:a16="http://schemas.microsoft.com/office/drawing/2014/main" id="{4B7F8DE3-6C78-4E3D-9883-72ADDFC9BFB2}"/>
              </a:ext>
            </a:extLst>
          </p:cNvPr>
          <p:cNvSpPr/>
          <p:nvPr/>
        </p:nvSpPr>
        <p:spPr>
          <a:xfrm>
            <a:off x="4686300" y="4443413"/>
            <a:ext cx="1328737" cy="28575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16363450-660E-86B6-00A7-C8154F020B6B}"/>
                  </a:ext>
                </a:extLst>
              </p:cNvPr>
              <p:cNvSpPr txBox="1"/>
              <p:nvPr/>
            </p:nvSpPr>
            <p:spPr>
              <a:xfrm>
                <a:off x="6236494" y="4443413"/>
                <a:ext cx="6964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40 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16363450-660E-86B6-00A7-C8154F020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494" y="4443413"/>
                <a:ext cx="696473" cy="276999"/>
              </a:xfrm>
              <a:prstGeom prst="rect">
                <a:avLst/>
              </a:prstGeom>
              <a:blipFill>
                <a:blip r:embed="rId6"/>
                <a:stretch>
                  <a:fillRect l="-6140" r="-789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E9416854-625D-28D4-D8EE-CA7B2ADC5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1774" y="426243"/>
            <a:ext cx="819152" cy="81915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96394B0-C724-391A-B151-323834B7D979}"/>
              </a:ext>
            </a:extLst>
          </p:cNvPr>
          <p:cNvSpPr txBox="1"/>
          <p:nvPr/>
        </p:nvSpPr>
        <p:spPr>
          <a:xfrm>
            <a:off x="2093120" y="692944"/>
            <a:ext cx="2964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Tính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thức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F594D67-0C81-3509-23D4-F461FD7596D1}"/>
                  </a:ext>
                </a:extLst>
              </p:cNvPr>
              <p:cNvSpPr txBox="1"/>
              <p:nvPr/>
            </p:nvSpPr>
            <p:spPr>
              <a:xfrm>
                <a:off x="1131774" y="1550194"/>
                <a:ext cx="26217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−137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−363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F594D67-0C81-3509-23D4-F461FD759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4" y="1550194"/>
                <a:ext cx="2621755" cy="430887"/>
              </a:xfrm>
              <a:prstGeom prst="rect">
                <a:avLst/>
              </a:prstGeom>
              <a:blipFill>
                <a:blip r:embed="rId4"/>
                <a:stretch>
                  <a:fillRect l="-3023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8B240F4-884B-A66D-B71B-638704F6A7F4}"/>
                  </a:ext>
                </a:extLst>
              </p:cNvPr>
              <p:cNvSpPr txBox="1"/>
              <p:nvPr/>
            </p:nvSpPr>
            <p:spPr>
              <a:xfrm>
                <a:off x="1131773" y="2547937"/>
                <a:ext cx="204005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−28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98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8B240F4-884B-A66D-B71B-638704F6A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3" y="2547937"/>
                <a:ext cx="2040052" cy="430887"/>
              </a:xfrm>
              <a:prstGeom prst="rect">
                <a:avLst/>
              </a:prstGeom>
              <a:blipFill>
                <a:blip r:embed="rId5"/>
                <a:stretch>
                  <a:fillRect l="-3892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525C46F-3711-9E4C-EAF5-BE2E46303BD9}"/>
                  </a:ext>
                </a:extLst>
              </p:cNvPr>
              <p:cNvSpPr txBox="1"/>
              <p:nvPr/>
            </p:nvSpPr>
            <p:spPr>
              <a:xfrm>
                <a:off x="1131773" y="3545678"/>
                <a:ext cx="288301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−200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−25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525C46F-3711-9E4C-EAF5-BE2E46303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3" y="3545678"/>
                <a:ext cx="2883015" cy="430887"/>
              </a:xfrm>
              <a:prstGeom prst="rect">
                <a:avLst/>
              </a:prstGeom>
              <a:blipFill>
                <a:blip r:embed="rId6"/>
                <a:stretch>
                  <a:fillRect l="-2748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B8C7B26-1562-D554-13F0-9F393D2651F4}"/>
                  </a:ext>
                </a:extLst>
              </p:cNvPr>
              <p:cNvSpPr txBox="1"/>
              <p:nvPr/>
            </p:nvSpPr>
            <p:spPr>
              <a:xfrm>
                <a:off x="3575448" y="1550194"/>
                <a:ext cx="268060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=137+363=500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B8C7B26-1562-D554-13F0-9F393D265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448" y="1550194"/>
                <a:ext cx="268060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F7B091D-EDEE-6E9E-F9BE-6D8F79319B34}"/>
                  </a:ext>
                </a:extLst>
              </p:cNvPr>
              <p:cNvSpPr txBox="1"/>
              <p:nvPr/>
            </p:nvSpPr>
            <p:spPr>
              <a:xfrm>
                <a:off x="3050381" y="2547936"/>
                <a:ext cx="237172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=28−98=−70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F7B091D-EDEE-6E9E-F9BE-6D8F79319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381" y="2547936"/>
                <a:ext cx="237172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7F86CD6-5463-D432-61BA-942EEE252C1B}"/>
                  </a:ext>
                </a:extLst>
              </p:cNvPr>
              <p:cNvSpPr txBox="1"/>
              <p:nvPr/>
            </p:nvSpPr>
            <p:spPr>
              <a:xfrm>
                <a:off x="3893429" y="3550317"/>
                <a:ext cx="232869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−200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−25.3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7F86CD6-5463-D432-61BA-942EEE252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429" y="3550317"/>
                <a:ext cx="232869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F3D9F53-93E5-DA87-13BD-13E5EC3991E9}"/>
                  </a:ext>
                </a:extLst>
              </p:cNvPr>
              <p:cNvSpPr txBox="1"/>
              <p:nvPr/>
            </p:nvSpPr>
            <p:spPr>
              <a:xfrm>
                <a:off x="3818376" y="4121811"/>
                <a:ext cx="320745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−200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−75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=−275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F3D9F53-93E5-DA87-13BD-13E5EC399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376" y="4121811"/>
                <a:ext cx="3207459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46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DF66A336-4B01-4809-DE44-7A4216A489A9}"/>
                  </a:ext>
                </a:extLst>
              </p:cNvPr>
              <p:cNvSpPr txBox="1"/>
              <p:nvPr/>
            </p:nvSpPr>
            <p:spPr>
              <a:xfrm>
                <a:off x="2869483" y="555920"/>
                <a:ext cx="271370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err="1"/>
                  <a:t>Tìm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biết</a:t>
                </a:r>
                <a:r>
                  <a:rPr lang="en-US" sz="2200" dirty="0"/>
                  <a:t>:</a:t>
                </a: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DF66A336-4B01-4809-DE44-7A4216A48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483" y="555920"/>
                <a:ext cx="2713703" cy="430887"/>
              </a:xfrm>
              <a:prstGeom prst="rect">
                <a:avLst/>
              </a:prstGeom>
              <a:blipFill>
                <a:blip r:embed="rId2"/>
                <a:stretch>
                  <a:fillRect l="-2921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C64AEABB-DEF6-6B9C-DA4B-7E77C2384A66}"/>
                  </a:ext>
                </a:extLst>
              </p:cNvPr>
              <p:cNvSpPr txBox="1"/>
              <p:nvPr/>
            </p:nvSpPr>
            <p:spPr>
              <a:xfrm>
                <a:off x="243349" y="1795614"/>
                <a:ext cx="1401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C64AEABB-DEF6-6B9C-DA4B-7E77C2384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49" y="1795614"/>
                <a:ext cx="1401096" cy="430887"/>
              </a:xfrm>
              <a:prstGeom prst="rect">
                <a:avLst/>
              </a:prstGeom>
              <a:blipFill>
                <a:blip r:embed="rId3"/>
                <a:stretch>
                  <a:fillRect l="-5652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C072659D-6401-8508-D909-7AF3C261A6EC}"/>
                  </a:ext>
                </a:extLst>
              </p:cNvPr>
              <p:cNvSpPr txBox="1"/>
              <p:nvPr/>
            </p:nvSpPr>
            <p:spPr>
              <a:xfrm>
                <a:off x="304681" y="3395606"/>
                <a:ext cx="185092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C072659D-6401-8508-D909-7AF3C261A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81" y="3395606"/>
                <a:ext cx="1850922" cy="430887"/>
              </a:xfrm>
              <a:prstGeom prst="rect">
                <a:avLst/>
              </a:prstGeom>
              <a:blipFill>
                <a:blip r:embed="rId4"/>
                <a:stretch>
                  <a:fillRect l="-4276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A2AF002E-0CC2-894A-A187-C2F5367BCDD5}"/>
                  </a:ext>
                </a:extLst>
              </p:cNvPr>
              <p:cNvSpPr txBox="1"/>
              <p:nvPr/>
            </p:nvSpPr>
            <p:spPr>
              <a:xfrm>
                <a:off x="110612" y="2356306"/>
                <a:ext cx="306766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hoặc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A2AF002E-0CC2-894A-A187-C2F5367BC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12" y="2356306"/>
                <a:ext cx="3067665" cy="430887"/>
              </a:xfrm>
              <a:prstGeom prst="rect">
                <a:avLst/>
              </a:prstGeom>
              <a:blipFill>
                <a:blip r:embed="rId5"/>
                <a:stretch>
                  <a:fillRect l="-2584" t="-8571" r="-457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51B858FD-DFE5-2D70-CA2C-4E0FEC280390}"/>
                  </a:ext>
                </a:extLst>
              </p:cNvPr>
              <p:cNvSpPr txBox="1"/>
              <p:nvPr/>
            </p:nvSpPr>
            <p:spPr>
              <a:xfrm>
                <a:off x="0" y="3956647"/>
                <a:ext cx="345757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+5=0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hay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r>
                  <a:rPr lang="en-US" sz="2200" i="1" dirty="0"/>
                  <a:t> 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51B858FD-DFE5-2D70-CA2C-4E0FEC280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56647"/>
                <a:ext cx="3457575" cy="430887"/>
              </a:xfrm>
              <a:prstGeom prst="rect">
                <a:avLst/>
              </a:prstGeom>
              <a:blipFill>
                <a:blip r:embed="rId6"/>
                <a:stretch>
                  <a:fillRect l="-2293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8">
            <a:extLst>
              <a:ext uri="{FF2B5EF4-FFF2-40B4-BE49-F238E27FC236}">
                <a16:creationId xmlns:a16="http://schemas.microsoft.com/office/drawing/2014/main" id="{DC7241B7-FB0E-39EC-DAB0-45ED46FD92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854414" y="355528"/>
            <a:ext cx="831673" cy="8316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2D0249D-E674-F110-77ED-2F1DBD320E34}"/>
                  </a:ext>
                </a:extLst>
              </p:cNvPr>
              <p:cNvSpPr txBox="1"/>
              <p:nvPr/>
            </p:nvSpPr>
            <p:spPr>
              <a:xfrm>
                <a:off x="5134321" y="1764130"/>
                <a:ext cx="1600350" cy="462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2D0249D-E674-F110-77ED-2F1DBD320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321" y="1764130"/>
                <a:ext cx="1600350" cy="462371"/>
              </a:xfrm>
              <a:prstGeom prst="rect">
                <a:avLst/>
              </a:prstGeom>
              <a:blipFill>
                <a:blip r:embed="rId9"/>
                <a:stretch>
                  <a:fillRect l="-4943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7E3AE415-2519-648E-479D-4AA87CEE090F}"/>
                  </a:ext>
                </a:extLst>
              </p:cNvPr>
              <p:cNvSpPr txBox="1"/>
              <p:nvPr/>
            </p:nvSpPr>
            <p:spPr>
              <a:xfrm>
                <a:off x="4976197" y="2356305"/>
                <a:ext cx="3724891" cy="462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hoặc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7E3AE415-2519-648E-479D-4AA87CEE0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197" y="2356305"/>
                <a:ext cx="3724891" cy="462371"/>
              </a:xfrm>
              <a:prstGeom prst="rect">
                <a:avLst/>
              </a:prstGeom>
              <a:blipFill>
                <a:blip r:embed="rId10"/>
                <a:stretch>
                  <a:fillRect l="-2128" t="-1333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D78BF58-AE13-BF53-4DB7-84F8713A62FE}"/>
                  </a:ext>
                </a:extLst>
              </p:cNvPr>
              <p:cNvSpPr txBox="1"/>
              <p:nvPr/>
            </p:nvSpPr>
            <p:spPr>
              <a:xfrm>
                <a:off x="5134321" y="3291320"/>
                <a:ext cx="2143245" cy="491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d)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D78BF58-AE13-BF53-4DB7-84F8713A6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321" y="3291320"/>
                <a:ext cx="2143245" cy="491096"/>
              </a:xfrm>
              <a:prstGeom prst="rect">
                <a:avLst/>
              </a:prstGeom>
              <a:blipFill>
                <a:blip r:embed="rId11"/>
                <a:stretch>
                  <a:fillRect l="-3693" t="-125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53B45FD-7C20-529B-704D-49C90AAAA25A}"/>
                  </a:ext>
                </a:extLst>
              </p:cNvPr>
              <p:cNvSpPr txBox="1"/>
              <p:nvPr/>
            </p:nvSpPr>
            <p:spPr>
              <a:xfrm>
                <a:off x="4914205" y="3923561"/>
                <a:ext cx="3640932" cy="463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hay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200" i="1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53B45FD-7C20-529B-704D-49C90AAAA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205" y="3923561"/>
                <a:ext cx="3640932" cy="463973"/>
              </a:xfrm>
              <a:prstGeom prst="rect">
                <a:avLst/>
              </a:prstGeom>
              <a:blipFill>
                <a:blip r:embed="rId12"/>
                <a:stretch>
                  <a:fillRect l="-2178" t="-131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09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ình Bầu dục 17">
            <a:extLst>
              <a:ext uri="{FF2B5EF4-FFF2-40B4-BE49-F238E27FC236}">
                <a16:creationId xmlns:a16="http://schemas.microsoft.com/office/drawing/2014/main" id="{6CA7C723-914A-3B3F-3A13-724E6531779B}"/>
              </a:ext>
            </a:extLst>
          </p:cNvPr>
          <p:cNvSpPr/>
          <p:nvPr/>
        </p:nvSpPr>
        <p:spPr>
          <a:xfrm>
            <a:off x="3508119" y="0"/>
            <a:ext cx="2706915" cy="10958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00"/>
                </a:solidFill>
              </a:rPr>
              <a:t>VẬN DỤNG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3518F83D-A037-0837-3C44-E08279C3F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15886" y="1158648"/>
            <a:ext cx="856343" cy="856343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59760B7A-3B4D-BFAD-3902-E32E71E80A04}"/>
              </a:ext>
            </a:extLst>
          </p:cNvPr>
          <p:cNvSpPr txBox="1"/>
          <p:nvPr/>
        </p:nvSpPr>
        <p:spPr>
          <a:xfrm>
            <a:off x="1928813" y="1095828"/>
            <a:ext cx="6500812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phét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, </a:t>
            </a:r>
            <a:r>
              <a:rPr lang="en-US" sz="2200" dirty="0" err="1"/>
              <a:t>phát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nào</a:t>
            </a:r>
            <a:r>
              <a:rPr lang="en-US" sz="2200" dirty="0"/>
              <a:t> </a:t>
            </a:r>
            <a:r>
              <a:rPr lang="en-US" sz="2200" dirty="0" err="1"/>
              <a:t>đúng</a:t>
            </a:r>
            <a:r>
              <a:rPr lang="en-US" sz="2200" dirty="0"/>
              <a:t>, </a:t>
            </a:r>
            <a:r>
              <a:rPr lang="en-US" sz="2200" dirty="0" err="1"/>
              <a:t>phát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nào</a:t>
            </a:r>
            <a:r>
              <a:rPr lang="en-US" sz="2200" dirty="0"/>
              <a:t> </a:t>
            </a:r>
            <a:r>
              <a:rPr lang="en-US" sz="2200" dirty="0" err="1"/>
              <a:t>sai</a:t>
            </a:r>
            <a:r>
              <a:rPr lang="en-US" sz="2200" dirty="0"/>
              <a:t>?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BEB15394-DAC3-3BCF-D4DB-19B84583FF39}"/>
              </a:ext>
            </a:extLst>
          </p:cNvPr>
          <p:cNvSpPr txBox="1"/>
          <p:nvPr/>
        </p:nvSpPr>
        <p:spPr>
          <a:xfrm>
            <a:off x="1207803" y="2478881"/>
            <a:ext cx="67283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dương</a:t>
            </a:r>
            <a:endParaRPr lang="en-US" sz="2200" dirty="0"/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5546B252-3244-B01D-3682-D594E1D7CFDE}"/>
              </a:ext>
            </a:extLst>
          </p:cNvPr>
          <p:cNvSpPr txBox="1"/>
          <p:nvPr/>
        </p:nvSpPr>
        <p:spPr>
          <a:xfrm>
            <a:off x="1207803" y="3158214"/>
            <a:ext cx="56328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Sai.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Vì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|0| = 0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43E1019F-1E73-325B-50FF-5BAE9F82151A}"/>
              </a:ext>
            </a:extLst>
          </p:cNvPr>
          <p:cNvSpPr txBox="1"/>
          <p:nvPr/>
        </p:nvSpPr>
        <p:spPr>
          <a:xfrm>
            <a:off x="1207803" y="3984852"/>
            <a:ext cx="73075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không</a:t>
            </a:r>
            <a:r>
              <a:rPr lang="en-US" sz="2200" dirty="0"/>
              <a:t> </a:t>
            </a:r>
            <a:r>
              <a:rPr lang="en-US" sz="2200" dirty="0" err="1"/>
              <a:t>âm</a:t>
            </a:r>
            <a:r>
              <a:rPr lang="en-US" sz="2200" dirty="0"/>
              <a:t>.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CC3EC601-49DF-0032-9BAD-1E37C09AD726}"/>
              </a:ext>
            </a:extLst>
          </p:cNvPr>
          <p:cNvSpPr txBox="1"/>
          <p:nvPr/>
        </p:nvSpPr>
        <p:spPr>
          <a:xfrm>
            <a:off x="1280518" y="4415739"/>
            <a:ext cx="955476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Đúng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43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25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C76E6CE-FBF6-566A-91D3-CA99714534BE}"/>
              </a:ext>
            </a:extLst>
          </p:cNvPr>
          <p:cNvSpPr txBox="1"/>
          <p:nvPr/>
        </p:nvSpPr>
        <p:spPr>
          <a:xfrm>
            <a:off x="886334" y="1693069"/>
            <a:ext cx="67283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c)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nó</a:t>
            </a:r>
            <a:r>
              <a:rPr lang="en-US" sz="2200" dirty="0"/>
              <a:t>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5B1398C-B810-BC81-27D2-91F599456ECF}"/>
              </a:ext>
            </a:extLst>
          </p:cNvPr>
          <p:cNvSpPr txBox="1"/>
          <p:nvPr/>
        </p:nvSpPr>
        <p:spPr>
          <a:xfrm>
            <a:off x="886334" y="2372402"/>
            <a:ext cx="68360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Sai.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Vì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giá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trị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tuyệt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chính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nó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4477A08-E3C4-9991-674D-F87EE53E27F6}"/>
              </a:ext>
            </a:extLst>
          </p:cNvPr>
          <p:cNvSpPr txBox="1"/>
          <p:nvPr/>
        </p:nvSpPr>
        <p:spPr>
          <a:xfrm>
            <a:off x="886334" y="3199040"/>
            <a:ext cx="73075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 Hai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1E3BB64-7415-59C5-2232-CADA747BCCA9}"/>
              </a:ext>
            </a:extLst>
          </p:cNvPr>
          <p:cNvSpPr txBox="1"/>
          <p:nvPr/>
        </p:nvSpPr>
        <p:spPr>
          <a:xfrm>
            <a:off x="959049" y="3629927"/>
            <a:ext cx="955476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Đúng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28">
            <a:extLst>
              <a:ext uri="{FF2B5EF4-FFF2-40B4-BE49-F238E27FC236}">
                <a16:creationId xmlns:a16="http://schemas.microsoft.com/office/drawing/2014/main" id="{AC76EE50-6B67-D156-779D-031317508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7930029" y="2372402"/>
            <a:ext cx="923194" cy="268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0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3442732-C05C-0066-06BE-96A2E3F1C0CB}"/>
              </a:ext>
            </a:extLst>
          </p:cNvPr>
          <p:cNvSpPr txBox="1"/>
          <p:nvPr/>
        </p:nvSpPr>
        <p:spPr>
          <a:xfrm>
            <a:off x="1707357" y="400050"/>
            <a:ext cx="58578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So </a:t>
            </a:r>
            <a:r>
              <a:rPr lang="en-US" sz="2200" dirty="0" err="1"/>
              <a:t>sánh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a </a:t>
            </a:r>
            <a:r>
              <a:rPr lang="en-US" sz="2200" dirty="0" err="1"/>
              <a:t>và</a:t>
            </a:r>
            <a:r>
              <a:rPr lang="en-US" sz="2200" dirty="0"/>
              <a:t> b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trường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16A37EB-D1F1-B5D1-F19A-53171105580F}"/>
                  </a:ext>
                </a:extLst>
              </p:cNvPr>
              <p:cNvSpPr txBox="1"/>
              <p:nvPr/>
            </p:nvSpPr>
            <p:spPr>
              <a:xfrm>
                <a:off x="807244" y="1457326"/>
                <a:ext cx="4572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a, b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dương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16A37EB-D1F1-B5D1-F19A-531711055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44" y="1457326"/>
                <a:ext cx="4572000" cy="430887"/>
              </a:xfrm>
              <a:prstGeom prst="rect">
                <a:avLst/>
              </a:prstGeom>
              <a:blipFill>
                <a:blip r:embed="rId2"/>
                <a:stretch>
                  <a:fillRect l="-1733" t="-8451" r="-1867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797191A-CD97-6C03-1777-D5ACB2896389}"/>
              </a:ext>
            </a:extLst>
          </p:cNvPr>
          <p:cNvSpPr txBox="1"/>
          <p:nvPr/>
        </p:nvSpPr>
        <p:spPr>
          <a:xfrm>
            <a:off x="1871664" y="2303054"/>
            <a:ext cx="3507580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Khi a, b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D7A0D2D3-392E-1EB1-3B57-58D4306E027F}"/>
                  </a:ext>
                </a:extLst>
              </p:cNvPr>
              <p:cNvSpPr txBox="1"/>
              <p:nvPr/>
            </p:nvSpPr>
            <p:spPr>
              <a:xfrm>
                <a:off x="1821657" y="3056720"/>
                <a:ext cx="3100387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Ta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|=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; 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|=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D7A0D2D3-392E-1EB1-3B57-58D4306E0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657" y="3056720"/>
                <a:ext cx="3100387" cy="537391"/>
              </a:xfrm>
              <a:prstGeom prst="rect">
                <a:avLst/>
              </a:prstGeom>
              <a:blipFill>
                <a:blip r:embed="rId3"/>
                <a:stretch>
                  <a:fillRect l="-2559" b="-22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05081730-2573-0C1E-7A53-5F7E143C4772}"/>
                  </a:ext>
                </a:extLst>
              </p:cNvPr>
              <p:cNvSpPr txBox="1"/>
              <p:nvPr/>
            </p:nvSpPr>
            <p:spPr>
              <a:xfrm>
                <a:off x="1871664" y="3818335"/>
                <a:ext cx="3650456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Khi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đó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|&lt;|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|⟹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&lt;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05081730-2573-0C1E-7A53-5F7E143C4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664" y="3818335"/>
                <a:ext cx="3650456" cy="537391"/>
              </a:xfrm>
              <a:prstGeom prst="rect">
                <a:avLst/>
              </a:prstGeom>
              <a:blipFill>
                <a:blip r:embed="rId4"/>
                <a:stretch>
                  <a:fillRect l="-2170" b="-22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5">
            <a:extLst>
              <a:ext uri="{FF2B5EF4-FFF2-40B4-BE49-F238E27FC236}">
                <a16:creationId xmlns:a16="http://schemas.microsoft.com/office/drawing/2014/main" id="{6E5FCD01-28C3-2BE5-4EBE-62DBB7AAFB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51727" y="133783"/>
            <a:ext cx="955630" cy="95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F6921B7-689D-04EB-7DD4-335BE828C955}"/>
                  </a:ext>
                </a:extLst>
              </p:cNvPr>
              <p:cNvSpPr txBox="1"/>
              <p:nvPr/>
            </p:nvSpPr>
            <p:spPr>
              <a:xfrm>
                <a:off x="2178843" y="915480"/>
                <a:ext cx="4572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a, b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âm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F6921B7-689D-04EB-7DD4-335BE828C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843" y="915480"/>
                <a:ext cx="4572000" cy="430887"/>
              </a:xfrm>
              <a:prstGeom prst="rect">
                <a:avLst/>
              </a:prstGeom>
              <a:blipFill>
                <a:blip r:embed="rId2"/>
                <a:stretch>
                  <a:fillRect l="-1733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8DE8C8C-9762-CA68-33E5-FC6B829F9EED}"/>
              </a:ext>
            </a:extLst>
          </p:cNvPr>
          <p:cNvSpPr txBox="1"/>
          <p:nvPr/>
        </p:nvSpPr>
        <p:spPr>
          <a:xfrm>
            <a:off x="2764632" y="1608613"/>
            <a:ext cx="3507580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Khi a, b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BAC381F-6BEE-8F0E-B9E8-616EFD0FD3E6}"/>
                  </a:ext>
                </a:extLst>
              </p:cNvPr>
              <p:cNvSpPr txBox="1"/>
              <p:nvPr/>
            </p:nvSpPr>
            <p:spPr>
              <a:xfrm>
                <a:off x="2764632" y="2408250"/>
                <a:ext cx="4221956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Ta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𝑎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=−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𝑏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=−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BAC381F-6BEE-8F0E-B9E8-616EFD0FD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632" y="2408250"/>
                <a:ext cx="4221956" cy="537391"/>
              </a:xfrm>
              <a:prstGeom prst="rect">
                <a:avLst/>
              </a:prstGeom>
              <a:blipFill>
                <a:blip r:embed="rId3"/>
                <a:stretch>
                  <a:fillRect l="-1879"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E08B28DE-49B2-4330-25B5-BBDDBB7B288F}"/>
                  </a:ext>
                </a:extLst>
              </p:cNvPr>
              <p:cNvSpPr txBox="1"/>
              <p:nvPr/>
            </p:nvSpPr>
            <p:spPr>
              <a:xfrm>
                <a:off x="2764632" y="3304214"/>
                <a:ext cx="5022056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Khi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đó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𝑎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𝑏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  <a:sym typeface="Arial"/>
                      </a:rPr>
                      <m:t>⇒−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&lt;−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&gt;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E08B28DE-49B2-4330-25B5-BBDDBB7B2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632" y="3304214"/>
                <a:ext cx="5022056" cy="537391"/>
              </a:xfrm>
              <a:prstGeom prst="rect">
                <a:avLst/>
              </a:prstGeom>
              <a:blipFill>
                <a:blip r:embed="rId4"/>
                <a:stretch>
                  <a:fillRect l="-1580"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6">
            <a:extLst>
              <a:ext uri="{FF2B5EF4-FFF2-40B4-BE49-F238E27FC236}">
                <a16:creationId xmlns:a16="http://schemas.microsoft.com/office/drawing/2014/main" id="{2202C99E-FD09-A8ED-137C-6F7B667C73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298183" y="778668"/>
            <a:ext cx="1205538" cy="113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6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9" name="Google Shape;2719;p49"/>
          <p:cNvSpPr/>
          <p:nvPr/>
        </p:nvSpPr>
        <p:spPr>
          <a:xfrm>
            <a:off x="3489616" y="1864518"/>
            <a:ext cx="2362036" cy="23686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SBT</a:t>
            </a:r>
            <a:endParaRPr lang="en-US" sz="2200" dirty="0">
              <a:latin typeface="+mj-lt"/>
            </a:endParaRPr>
          </a:p>
        </p:txBody>
      </p:sp>
      <p:sp>
        <p:nvSpPr>
          <p:cNvPr id="2720" name="Google Shape;2720;p49"/>
          <p:cNvSpPr/>
          <p:nvPr/>
        </p:nvSpPr>
        <p:spPr>
          <a:xfrm>
            <a:off x="255780" y="1864519"/>
            <a:ext cx="2534669" cy="23686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Ôn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lại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thức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đã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học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722" name="Google Shape;2722;p49"/>
          <p:cNvSpPr/>
          <p:nvPr/>
        </p:nvSpPr>
        <p:spPr>
          <a:xfrm>
            <a:off x="6443663" y="1864518"/>
            <a:ext cx="2542790" cy="23686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Chuẩn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bị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mới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“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4.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Làm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tròn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ước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lượng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” </a:t>
            </a:r>
            <a:endParaRPr lang="en-US" sz="2200" dirty="0">
              <a:latin typeface="+mj-lt"/>
            </a:endParaRPr>
          </a:p>
        </p:txBody>
      </p:sp>
      <p:grpSp>
        <p:nvGrpSpPr>
          <p:cNvPr id="2723" name="Google Shape;2723;p49"/>
          <p:cNvGrpSpPr/>
          <p:nvPr/>
        </p:nvGrpSpPr>
        <p:grpSpPr>
          <a:xfrm>
            <a:off x="128336" y="4442931"/>
            <a:ext cx="1675084" cy="672438"/>
            <a:chOff x="2171300" y="4383950"/>
            <a:chExt cx="449325" cy="180375"/>
          </a:xfrm>
        </p:grpSpPr>
        <p:sp>
          <p:nvSpPr>
            <p:cNvPr id="2724" name="Google Shape;2724;p49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9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9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9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8" name="Google Shape;2728;p49"/>
          <p:cNvSpPr/>
          <p:nvPr/>
        </p:nvSpPr>
        <p:spPr>
          <a:xfrm>
            <a:off x="7308235" y="-106065"/>
            <a:ext cx="1978538" cy="1544130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9" name="Google Shape;2729;p49"/>
          <p:cNvGrpSpPr/>
          <p:nvPr/>
        </p:nvGrpSpPr>
        <p:grpSpPr>
          <a:xfrm>
            <a:off x="185500" y="441007"/>
            <a:ext cx="710076" cy="672447"/>
            <a:chOff x="1245147" y="-340673"/>
            <a:chExt cx="1075384" cy="1018396"/>
          </a:xfrm>
        </p:grpSpPr>
        <p:sp>
          <p:nvSpPr>
            <p:cNvPr id="2730" name="Google Shape;2730;p49"/>
            <p:cNvSpPr/>
            <p:nvPr/>
          </p:nvSpPr>
          <p:spPr>
            <a:xfrm>
              <a:off x="1314289" y="-210669"/>
              <a:ext cx="1006242" cy="888392"/>
            </a:xfrm>
            <a:custGeom>
              <a:avLst/>
              <a:gdLst/>
              <a:ahLst/>
              <a:cxnLst/>
              <a:rect l="l" t="t" r="r" b="b"/>
              <a:pathLst>
                <a:path w="9358" h="8262" extrusionOk="0">
                  <a:moveTo>
                    <a:pt x="1" y="0"/>
                  </a:moveTo>
                  <a:lnTo>
                    <a:pt x="4405" y="8262"/>
                  </a:lnTo>
                  <a:lnTo>
                    <a:pt x="9358" y="3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9"/>
            <p:cNvSpPr/>
            <p:nvPr/>
          </p:nvSpPr>
          <p:spPr>
            <a:xfrm>
              <a:off x="1245147" y="-340673"/>
              <a:ext cx="1006135" cy="888500"/>
            </a:xfrm>
            <a:custGeom>
              <a:avLst/>
              <a:gdLst/>
              <a:ahLst/>
              <a:cxnLst/>
              <a:rect l="l" t="t" r="r" b="b"/>
              <a:pathLst>
                <a:path w="9357" h="8263" extrusionOk="0">
                  <a:moveTo>
                    <a:pt x="0" y="1"/>
                  </a:moveTo>
                  <a:lnTo>
                    <a:pt x="4403" y="8262"/>
                  </a:lnTo>
                  <a:lnTo>
                    <a:pt x="9356" y="3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" name="TextBox 26">
            <a:extLst>
              <a:ext uri="{FF2B5EF4-FFF2-40B4-BE49-F238E27FC236}">
                <a16:creationId xmlns:a16="http://schemas.microsoft.com/office/drawing/2014/main" id="{39581DB2-E794-C557-9174-87AD4A781AE1}"/>
              </a:ext>
            </a:extLst>
          </p:cNvPr>
          <p:cNvSpPr txBox="1"/>
          <p:nvPr/>
        </p:nvSpPr>
        <p:spPr>
          <a:xfrm>
            <a:off x="1993106" y="536806"/>
            <a:ext cx="5752443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9" grpId="0" animBg="1"/>
      <p:bldP spid="2720" grpId="0" animBg="1"/>
      <p:bldP spid="2722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7332D7-74F9-2254-4EC9-60E51770B8B0}"/>
              </a:ext>
            </a:extLst>
          </p:cNvPr>
          <p:cNvSpPr txBox="1"/>
          <p:nvPr/>
        </p:nvSpPr>
        <p:spPr>
          <a:xfrm>
            <a:off x="874282" y="1618828"/>
            <a:ext cx="7201468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sp>
        <p:nvSpPr>
          <p:cNvPr id="2" name="Google Shape;2979;p58">
            <a:extLst>
              <a:ext uri="{FF2B5EF4-FFF2-40B4-BE49-F238E27FC236}">
                <a16:creationId xmlns:a16="http://schemas.microsoft.com/office/drawing/2014/main" id="{2006FD06-B0BC-73DC-86FD-E779DCD8CAC5}"/>
              </a:ext>
            </a:extLst>
          </p:cNvPr>
          <p:cNvSpPr/>
          <p:nvPr/>
        </p:nvSpPr>
        <p:spPr>
          <a:xfrm>
            <a:off x="1587012" y="4312856"/>
            <a:ext cx="539951" cy="433111"/>
          </a:xfrm>
          <a:custGeom>
            <a:avLst/>
            <a:gdLst/>
            <a:ahLst/>
            <a:cxnLst/>
            <a:rect l="l" t="t" r="r" b="b"/>
            <a:pathLst>
              <a:path w="9577" h="7682" extrusionOk="0">
                <a:moveTo>
                  <a:pt x="7894" y="0"/>
                </a:moveTo>
                <a:cubicBezTo>
                  <a:pt x="3604" y="0"/>
                  <a:pt x="116" y="3420"/>
                  <a:pt x="1" y="7682"/>
                </a:cubicBezTo>
                <a:lnTo>
                  <a:pt x="9577" y="7682"/>
                </a:lnTo>
                <a:lnTo>
                  <a:pt x="9577" y="182"/>
                </a:lnTo>
                <a:cubicBezTo>
                  <a:pt x="9024" y="61"/>
                  <a:pt x="8460" y="0"/>
                  <a:pt x="78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2982;p58">
            <a:extLst>
              <a:ext uri="{FF2B5EF4-FFF2-40B4-BE49-F238E27FC236}">
                <a16:creationId xmlns:a16="http://schemas.microsoft.com/office/drawing/2014/main" id="{CACFCD55-8496-0DA8-45BA-D215697A1D19}"/>
              </a:ext>
            </a:extLst>
          </p:cNvPr>
          <p:cNvGrpSpPr/>
          <p:nvPr/>
        </p:nvGrpSpPr>
        <p:grpSpPr>
          <a:xfrm>
            <a:off x="3091493" y="412469"/>
            <a:ext cx="563857" cy="533976"/>
            <a:chOff x="2047294" y="1254023"/>
            <a:chExt cx="563857" cy="533976"/>
          </a:xfrm>
        </p:grpSpPr>
        <p:sp>
          <p:nvSpPr>
            <p:cNvPr id="5" name="Google Shape;2983;p58">
              <a:extLst>
                <a:ext uri="{FF2B5EF4-FFF2-40B4-BE49-F238E27FC236}">
                  <a16:creationId xmlns:a16="http://schemas.microsoft.com/office/drawing/2014/main" id="{7079217D-76F1-5D8B-1DBA-13B1C3A37B23}"/>
                </a:ext>
              </a:extLst>
            </p:cNvPr>
            <p:cNvSpPr/>
            <p:nvPr/>
          </p:nvSpPr>
          <p:spPr>
            <a:xfrm>
              <a:off x="2083547" y="1322187"/>
              <a:ext cx="527604" cy="465812"/>
            </a:xfrm>
            <a:custGeom>
              <a:avLst/>
              <a:gdLst/>
              <a:ahLst/>
              <a:cxnLst/>
              <a:rect l="l" t="t" r="r" b="b"/>
              <a:pathLst>
                <a:path w="9358" h="8262" extrusionOk="0">
                  <a:moveTo>
                    <a:pt x="1" y="0"/>
                  </a:moveTo>
                  <a:lnTo>
                    <a:pt x="4405" y="8262"/>
                  </a:lnTo>
                  <a:lnTo>
                    <a:pt x="9358" y="3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984;p58">
              <a:extLst>
                <a:ext uri="{FF2B5EF4-FFF2-40B4-BE49-F238E27FC236}">
                  <a16:creationId xmlns:a16="http://schemas.microsoft.com/office/drawing/2014/main" id="{1039AA7E-4245-3658-FB39-B7788DB50445}"/>
                </a:ext>
              </a:extLst>
            </p:cNvPr>
            <p:cNvSpPr/>
            <p:nvPr/>
          </p:nvSpPr>
          <p:spPr>
            <a:xfrm>
              <a:off x="2047294" y="1254023"/>
              <a:ext cx="527548" cy="465868"/>
            </a:xfrm>
            <a:custGeom>
              <a:avLst/>
              <a:gdLst/>
              <a:ahLst/>
              <a:cxnLst/>
              <a:rect l="l" t="t" r="r" b="b"/>
              <a:pathLst>
                <a:path w="9357" h="8263" extrusionOk="0">
                  <a:moveTo>
                    <a:pt x="0" y="1"/>
                  </a:moveTo>
                  <a:lnTo>
                    <a:pt x="4403" y="8262"/>
                  </a:lnTo>
                  <a:lnTo>
                    <a:pt x="9356" y="3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3002;p58">
            <a:extLst>
              <a:ext uri="{FF2B5EF4-FFF2-40B4-BE49-F238E27FC236}">
                <a16:creationId xmlns:a16="http://schemas.microsoft.com/office/drawing/2014/main" id="{12D8A46B-A6F4-6679-678B-DEFFEB726AEB}"/>
              </a:ext>
            </a:extLst>
          </p:cNvPr>
          <p:cNvSpPr/>
          <p:nvPr/>
        </p:nvSpPr>
        <p:spPr>
          <a:xfrm>
            <a:off x="1304422" y="4062246"/>
            <a:ext cx="804881" cy="934329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3009;p58">
            <a:extLst>
              <a:ext uri="{FF2B5EF4-FFF2-40B4-BE49-F238E27FC236}">
                <a16:creationId xmlns:a16="http://schemas.microsoft.com/office/drawing/2014/main" id="{B0DC4EF8-4125-886F-30F7-85295582D813}"/>
              </a:ext>
            </a:extLst>
          </p:cNvPr>
          <p:cNvGrpSpPr/>
          <p:nvPr/>
        </p:nvGrpSpPr>
        <p:grpSpPr>
          <a:xfrm>
            <a:off x="7154394" y="443543"/>
            <a:ext cx="539947" cy="539991"/>
            <a:chOff x="3653300" y="1935303"/>
            <a:chExt cx="539947" cy="539991"/>
          </a:xfrm>
        </p:grpSpPr>
        <p:sp>
          <p:nvSpPr>
            <p:cNvPr id="9" name="Google Shape;3010;p58">
              <a:extLst>
                <a:ext uri="{FF2B5EF4-FFF2-40B4-BE49-F238E27FC236}">
                  <a16:creationId xmlns:a16="http://schemas.microsoft.com/office/drawing/2014/main" id="{3AB0720D-0DAD-59B6-4854-325863B921E2}"/>
                </a:ext>
              </a:extLst>
            </p:cNvPr>
            <p:cNvSpPr/>
            <p:nvPr/>
          </p:nvSpPr>
          <p:spPr>
            <a:xfrm>
              <a:off x="3653300" y="1935303"/>
              <a:ext cx="438528" cy="438575"/>
            </a:xfrm>
            <a:custGeom>
              <a:avLst/>
              <a:gdLst/>
              <a:ahLst/>
              <a:cxnLst/>
              <a:rect l="l" t="t" r="r" b="b"/>
              <a:pathLst>
                <a:path w="9318" h="9319" extrusionOk="0">
                  <a:moveTo>
                    <a:pt x="0" y="1"/>
                  </a:moveTo>
                  <a:lnTo>
                    <a:pt x="0" y="9318"/>
                  </a:lnTo>
                  <a:lnTo>
                    <a:pt x="9318" y="9318"/>
                  </a:lnTo>
                  <a:lnTo>
                    <a:pt x="9318" y="1"/>
                  </a:ln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011;p58">
              <a:extLst>
                <a:ext uri="{FF2B5EF4-FFF2-40B4-BE49-F238E27FC236}">
                  <a16:creationId xmlns:a16="http://schemas.microsoft.com/office/drawing/2014/main" id="{76764D4B-E6E3-3870-AF81-3FD1719BA133}"/>
                </a:ext>
              </a:extLst>
            </p:cNvPr>
            <p:cNvSpPr/>
            <p:nvPr/>
          </p:nvSpPr>
          <p:spPr>
            <a:xfrm>
              <a:off x="3754766" y="2036765"/>
              <a:ext cx="438481" cy="438528"/>
            </a:xfrm>
            <a:custGeom>
              <a:avLst/>
              <a:gdLst/>
              <a:ahLst/>
              <a:cxnLst/>
              <a:rect l="l" t="t" r="r" b="b"/>
              <a:pathLst>
                <a:path w="9317" h="9318" extrusionOk="0">
                  <a:moveTo>
                    <a:pt x="0" y="1"/>
                  </a:moveTo>
                  <a:lnTo>
                    <a:pt x="0" y="9317"/>
                  </a:lnTo>
                  <a:lnTo>
                    <a:pt x="9317" y="9317"/>
                  </a:lnTo>
                  <a:lnTo>
                    <a:pt x="93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3020;p58">
            <a:extLst>
              <a:ext uri="{FF2B5EF4-FFF2-40B4-BE49-F238E27FC236}">
                <a16:creationId xmlns:a16="http://schemas.microsoft.com/office/drawing/2014/main" id="{07E95019-7A54-1D88-C482-2E868972523C}"/>
              </a:ext>
            </a:extLst>
          </p:cNvPr>
          <p:cNvGrpSpPr/>
          <p:nvPr/>
        </p:nvGrpSpPr>
        <p:grpSpPr>
          <a:xfrm>
            <a:off x="4864518" y="4381014"/>
            <a:ext cx="909119" cy="364953"/>
            <a:chOff x="2171300" y="4383950"/>
            <a:chExt cx="449325" cy="180375"/>
          </a:xfrm>
        </p:grpSpPr>
        <p:sp>
          <p:nvSpPr>
            <p:cNvPr id="12" name="Google Shape;3021;p58">
              <a:extLst>
                <a:ext uri="{FF2B5EF4-FFF2-40B4-BE49-F238E27FC236}">
                  <a16:creationId xmlns:a16="http://schemas.microsoft.com/office/drawing/2014/main" id="{83FCBB06-ECA3-8C3D-06DC-91152F06AD85}"/>
                </a:ext>
              </a:extLst>
            </p:cNvPr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022;p58">
              <a:extLst>
                <a:ext uri="{FF2B5EF4-FFF2-40B4-BE49-F238E27FC236}">
                  <a16:creationId xmlns:a16="http://schemas.microsoft.com/office/drawing/2014/main" id="{B5BE2EFA-C0AD-3188-03E6-646AC263B6B2}"/>
                </a:ext>
              </a:extLst>
            </p:cNvPr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023;p58">
              <a:extLst>
                <a:ext uri="{FF2B5EF4-FFF2-40B4-BE49-F238E27FC236}">
                  <a16:creationId xmlns:a16="http://schemas.microsoft.com/office/drawing/2014/main" id="{F52B7815-B8DC-C1E0-712B-53E707ED8861}"/>
                </a:ext>
              </a:extLst>
            </p:cNvPr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024;p58">
              <a:extLst>
                <a:ext uri="{FF2B5EF4-FFF2-40B4-BE49-F238E27FC236}">
                  <a16:creationId xmlns:a16="http://schemas.microsoft.com/office/drawing/2014/main" id="{2BD49964-52E4-8732-F7B8-F38DF3423687}"/>
                </a:ext>
              </a:extLst>
            </p:cNvPr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3157;p58">
            <a:extLst>
              <a:ext uri="{FF2B5EF4-FFF2-40B4-BE49-F238E27FC236}">
                <a16:creationId xmlns:a16="http://schemas.microsoft.com/office/drawing/2014/main" id="{6AA56529-F706-5363-746C-647C874FD9A1}"/>
              </a:ext>
            </a:extLst>
          </p:cNvPr>
          <p:cNvSpPr/>
          <p:nvPr/>
        </p:nvSpPr>
        <p:spPr>
          <a:xfrm>
            <a:off x="192037" y="3747745"/>
            <a:ext cx="507980" cy="508018"/>
          </a:xfrm>
          <a:custGeom>
            <a:avLst/>
            <a:gdLst/>
            <a:ahLst/>
            <a:cxnLst/>
            <a:rect l="l" t="t" r="r" b="b"/>
            <a:pathLst>
              <a:path w="13202" h="13203" extrusionOk="0">
                <a:moveTo>
                  <a:pt x="6602" y="0"/>
                </a:moveTo>
                <a:cubicBezTo>
                  <a:pt x="4851" y="0"/>
                  <a:pt x="3172" y="696"/>
                  <a:pt x="1934" y="1934"/>
                </a:cubicBezTo>
                <a:cubicBezTo>
                  <a:pt x="697" y="3172"/>
                  <a:pt x="1" y="4851"/>
                  <a:pt x="1" y="6601"/>
                </a:cubicBezTo>
                <a:cubicBezTo>
                  <a:pt x="1" y="8352"/>
                  <a:pt x="697" y="10031"/>
                  <a:pt x="1934" y="11269"/>
                </a:cubicBezTo>
                <a:cubicBezTo>
                  <a:pt x="3172" y="12506"/>
                  <a:pt x="4851" y="13202"/>
                  <a:pt x="6602" y="13202"/>
                </a:cubicBezTo>
                <a:cubicBezTo>
                  <a:pt x="8352" y="13202"/>
                  <a:pt x="10030" y="12506"/>
                  <a:pt x="11268" y="11269"/>
                </a:cubicBezTo>
                <a:cubicBezTo>
                  <a:pt x="12507" y="10031"/>
                  <a:pt x="13201" y="8352"/>
                  <a:pt x="13201" y="6601"/>
                </a:cubicBezTo>
                <a:cubicBezTo>
                  <a:pt x="13201" y="4851"/>
                  <a:pt x="12507" y="3172"/>
                  <a:pt x="11268" y="1934"/>
                </a:cubicBezTo>
                <a:cubicBezTo>
                  <a:pt x="10030" y="696"/>
                  <a:pt x="8352" y="0"/>
                  <a:pt x="6602" y="0"/>
                </a:cubicBezTo>
                <a:close/>
              </a:path>
            </a:pathLst>
          </a:cu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3377;p58">
            <a:extLst>
              <a:ext uri="{FF2B5EF4-FFF2-40B4-BE49-F238E27FC236}">
                <a16:creationId xmlns:a16="http://schemas.microsoft.com/office/drawing/2014/main" id="{F7D7AD2E-03E0-BE0A-BDF2-88720F3F1E1D}"/>
              </a:ext>
            </a:extLst>
          </p:cNvPr>
          <p:cNvGrpSpPr/>
          <p:nvPr/>
        </p:nvGrpSpPr>
        <p:grpSpPr>
          <a:xfrm>
            <a:off x="1556738" y="490094"/>
            <a:ext cx="399175" cy="360825"/>
            <a:chOff x="1739350" y="310875"/>
            <a:chExt cx="399175" cy="360825"/>
          </a:xfrm>
        </p:grpSpPr>
        <p:sp>
          <p:nvSpPr>
            <p:cNvPr id="18" name="Google Shape;3378;p58">
              <a:extLst>
                <a:ext uri="{FF2B5EF4-FFF2-40B4-BE49-F238E27FC236}">
                  <a16:creationId xmlns:a16="http://schemas.microsoft.com/office/drawing/2014/main" id="{9BA20DFD-9F41-CA27-84B2-08478674A1CA}"/>
                </a:ext>
              </a:extLst>
            </p:cNvPr>
            <p:cNvSpPr/>
            <p:nvPr/>
          </p:nvSpPr>
          <p:spPr>
            <a:xfrm>
              <a:off x="1972225" y="355500"/>
              <a:ext cx="166300" cy="316200"/>
            </a:xfrm>
            <a:custGeom>
              <a:avLst/>
              <a:gdLst/>
              <a:ahLst/>
              <a:cxnLst/>
              <a:rect l="l" t="t" r="r" b="b"/>
              <a:pathLst>
                <a:path w="6652" h="12648" extrusionOk="0">
                  <a:moveTo>
                    <a:pt x="3957" y="0"/>
                  </a:moveTo>
                  <a:lnTo>
                    <a:pt x="0" y="10014"/>
                  </a:lnTo>
                  <a:lnTo>
                    <a:pt x="2695" y="12647"/>
                  </a:lnTo>
                  <a:lnTo>
                    <a:pt x="6651" y="2634"/>
                  </a:lnTo>
                  <a:lnTo>
                    <a:pt x="3957" y="0"/>
                  </a:ln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79;p58">
              <a:extLst>
                <a:ext uri="{FF2B5EF4-FFF2-40B4-BE49-F238E27FC236}">
                  <a16:creationId xmlns:a16="http://schemas.microsoft.com/office/drawing/2014/main" id="{93522B08-48A7-C4D5-B13E-CE1DEA92F0D7}"/>
                </a:ext>
              </a:extLst>
            </p:cNvPr>
            <p:cNvSpPr/>
            <p:nvPr/>
          </p:nvSpPr>
          <p:spPr>
            <a:xfrm>
              <a:off x="1739350" y="561200"/>
              <a:ext cx="300250" cy="110500"/>
            </a:xfrm>
            <a:custGeom>
              <a:avLst/>
              <a:gdLst/>
              <a:ahLst/>
              <a:cxnLst/>
              <a:rect l="l" t="t" r="r" b="b"/>
              <a:pathLst>
                <a:path w="12010" h="4420" extrusionOk="0">
                  <a:moveTo>
                    <a:pt x="0" y="0"/>
                  </a:moveTo>
                  <a:lnTo>
                    <a:pt x="2695" y="2634"/>
                  </a:lnTo>
                  <a:lnTo>
                    <a:pt x="12010" y="4419"/>
                  </a:lnTo>
                  <a:lnTo>
                    <a:pt x="9315" y="1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80;p58">
              <a:extLst>
                <a:ext uri="{FF2B5EF4-FFF2-40B4-BE49-F238E27FC236}">
                  <a16:creationId xmlns:a16="http://schemas.microsoft.com/office/drawing/2014/main" id="{6BA658C2-F431-8FB9-6A6F-65FF077B4032}"/>
                </a:ext>
              </a:extLst>
            </p:cNvPr>
            <p:cNvSpPr/>
            <p:nvPr/>
          </p:nvSpPr>
          <p:spPr>
            <a:xfrm>
              <a:off x="1739350" y="310875"/>
              <a:ext cx="331800" cy="294975"/>
            </a:xfrm>
            <a:custGeom>
              <a:avLst/>
              <a:gdLst/>
              <a:ahLst/>
              <a:cxnLst/>
              <a:rect l="l" t="t" r="r" b="b"/>
              <a:pathLst>
                <a:path w="13272" h="11799" extrusionOk="0">
                  <a:moveTo>
                    <a:pt x="3958" y="0"/>
                  </a:moveTo>
                  <a:lnTo>
                    <a:pt x="0" y="10013"/>
                  </a:lnTo>
                  <a:lnTo>
                    <a:pt x="9315" y="11799"/>
                  </a:lnTo>
                  <a:lnTo>
                    <a:pt x="13272" y="1785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rgbClr val="FF9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973;p58">
            <a:extLst>
              <a:ext uri="{FF2B5EF4-FFF2-40B4-BE49-F238E27FC236}">
                <a16:creationId xmlns:a16="http://schemas.microsoft.com/office/drawing/2014/main" id="{80AA4B72-DFEF-1B2F-6C62-C596F89C6ECE}"/>
              </a:ext>
            </a:extLst>
          </p:cNvPr>
          <p:cNvGrpSpPr/>
          <p:nvPr/>
        </p:nvGrpSpPr>
        <p:grpSpPr>
          <a:xfrm>
            <a:off x="8680155" y="2815970"/>
            <a:ext cx="293571" cy="318660"/>
            <a:chOff x="979895" y="1560283"/>
            <a:chExt cx="293571" cy="318660"/>
          </a:xfrm>
        </p:grpSpPr>
        <p:sp>
          <p:nvSpPr>
            <p:cNvPr id="22" name="Google Shape;2974;p58">
              <a:extLst>
                <a:ext uri="{FF2B5EF4-FFF2-40B4-BE49-F238E27FC236}">
                  <a16:creationId xmlns:a16="http://schemas.microsoft.com/office/drawing/2014/main" id="{4981C206-4FB4-FBD2-2B3F-1295E7C6CC0F}"/>
                </a:ext>
              </a:extLst>
            </p:cNvPr>
            <p:cNvSpPr/>
            <p:nvPr/>
          </p:nvSpPr>
          <p:spPr>
            <a:xfrm>
              <a:off x="979895" y="1596480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60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2"/>
                  </a:cubicBezTo>
                  <a:cubicBezTo>
                    <a:pt x="1246" y="2517"/>
                    <a:pt x="1363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0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6"/>
                    <a:pt x="2051" y="5010"/>
                    <a:pt x="2703" y="5010"/>
                  </a:cubicBezTo>
                  <a:cubicBezTo>
                    <a:pt x="3025" y="5010"/>
                    <a:pt x="3350" y="4948"/>
                    <a:pt x="3660" y="4820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975;p58">
              <a:extLst>
                <a:ext uri="{FF2B5EF4-FFF2-40B4-BE49-F238E27FC236}">
                  <a16:creationId xmlns:a16="http://schemas.microsoft.com/office/drawing/2014/main" id="{15B6C86B-26D7-CC3D-EBD2-2477B6BF6421}"/>
                </a:ext>
              </a:extLst>
            </p:cNvPr>
            <p:cNvSpPr/>
            <p:nvPr/>
          </p:nvSpPr>
          <p:spPr>
            <a:xfrm>
              <a:off x="979895" y="1560283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59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1"/>
                  </a:cubicBezTo>
                  <a:cubicBezTo>
                    <a:pt x="1246" y="2517"/>
                    <a:pt x="1362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1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5"/>
                    <a:pt x="2050" y="5010"/>
                    <a:pt x="2702" y="5010"/>
                  </a:cubicBezTo>
                  <a:cubicBezTo>
                    <a:pt x="3024" y="5010"/>
                    <a:pt x="3350" y="4947"/>
                    <a:pt x="3660" y="4819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3210;p58">
            <a:extLst>
              <a:ext uri="{FF2B5EF4-FFF2-40B4-BE49-F238E27FC236}">
                <a16:creationId xmlns:a16="http://schemas.microsoft.com/office/drawing/2014/main" id="{1D912A7E-4E48-1D45-62DC-FFF3FF109BC0}"/>
              </a:ext>
            </a:extLst>
          </p:cNvPr>
          <p:cNvGrpSpPr/>
          <p:nvPr/>
        </p:nvGrpSpPr>
        <p:grpSpPr>
          <a:xfrm>
            <a:off x="8207095" y="3251788"/>
            <a:ext cx="518210" cy="456797"/>
            <a:chOff x="10158050" y="2642275"/>
            <a:chExt cx="295125" cy="260150"/>
          </a:xfrm>
        </p:grpSpPr>
        <p:sp>
          <p:nvSpPr>
            <p:cNvPr id="25" name="Google Shape;3211;p58">
              <a:extLst>
                <a:ext uri="{FF2B5EF4-FFF2-40B4-BE49-F238E27FC236}">
                  <a16:creationId xmlns:a16="http://schemas.microsoft.com/office/drawing/2014/main" id="{62378BC9-A2B9-DFDE-6571-A605F1449195}"/>
                </a:ext>
              </a:extLst>
            </p:cNvPr>
            <p:cNvSpPr/>
            <p:nvPr/>
          </p:nvSpPr>
          <p:spPr>
            <a:xfrm>
              <a:off x="10193000" y="2642275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4" y="2929"/>
                  </a:moveTo>
                  <a:cubicBezTo>
                    <a:pt x="5497" y="2929"/>
                    <a:pt x="5792" y="2986"/>
                    <a:pt x="6074" y="3102"/>
                  </a:cubicBezTo>
                  <a:cubicBezTo>
                    <a:pt x="6923" y="3454"/>
                    <a:pt x="7477" y="4283"/>
                    <a:pt x="7477" y="5202"/>
                  </a:cubicBezTo>
                  <a:cubicBezTo>
                    <a:pt x="7478" y="6458"/>
                    <a:pt x="6460" y="7476"/>
                    <a:pt x="5205" y="7476"/>
                  </a:cubicBezTo>
                  <a:cubicBezTo>
                    <a:pt x="5204" y="7476"/>
                    <a:pt x="5204" y="7476"/>
                    <a:pt x="5203" y="7476"/>
                  </a:cubicBezTo>
                  <a:cubicBezTo>
                    <a:pt x="4284" y="7476"/>
                    <a:pt x="3455" y="6923"/>
                    <a:pt x="3103" y="6073"/>
                  </a:cubicBezTo>
                  <a:cubicBezTo>
                    <a:pt x="2751" y="5223"/>
                    <a:pt x="2946" y="4246"/>
                    <a:pt x="3596" y="3595"/>
                  </a:cubicBezTo>
                  <a:cubicBezTo>
                    <a:pt x="4031" y="3160"/>
                    <a:pt x="4612" y="2929"/>
                    <a:pt x="5204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1" y="2330"/>
                    <a:pt x="1" y="5202"/>
                  </a:cubicBezTo>
                  <a:cubicBezTo>
                    <a:pt x="1" y="8076"/>
                    <a:pt x="2330" y="10406"/>
                    <a:pt x="5203" y="10406"/>
                  </a:cubicBezTo>
                  <a:cubicBezTo>
                    <a:pt x="8076" y="10406"/>
                    <a:pt x="10407" y="8076"/>
                    <a:pt x="10407" y="5202"/>
                  </a:cubicBezTo>
                  <a:cubicBezTo>
                    <a:pt x="10407" y="2329"/>
                    <a:pt x="8077" y="0"/>
                    <a:pt x="5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212;p58">
              <a:extLst>
                <a:ext uri="{FF2B5EF4-FFF2-40B4-BE49-F238E27FC236}">
                  <a16:creationId xmlns:a16="http://schemas.microsoft.com/office/drawing/2014/main" id="{2FF77B43-7396-6AFF-9B4C-FED9A2855FF0}"/>
                </a:ext>
              </a:extLst>
            </p:cNvPr>
            <p:cNvSpPr/>
            <p:nvPr/>
          </p:nvSpPr>
          <p:spPr>
            <a:xfrm>
              <a:off x="10158050" y="2642275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2" y="2929"/>
                  </a:moveTo>
                  <a:cubicBezTo>
                    <a:pt x="5495" y="2929"/>
                    <a:pt x="5791" y="2986"/>
                    <a:pt x="6072" y="3102"/>
                  </a:cubicBezTo>
                  <a:cubicBezTo>
                    <a:pt x="6921" y="3454"/>
                    <a:pt x="7476" y="4283"/>
                    <a:pt x="7476" y="5202"/>
                  </a:cubicBezTo>
                  <a:cubicBezTo>
                    <a:pt x="7476" y="6459"/>
                    <a:pt x="6459" y="7476"/>
                    <a:pt x="5203" y="7476"/>
                  </a:cubicBezTo>
                  <a:cubicBezTo>
                    <a:pt x="4283" y="7476"/>
                    <a:pt x="3453" y="6923"/>
                    <a:pt x="3101" y="6073"/>
                  </a:cubicBezTo>
                  <a:cubicBezTo>
                    <a:pt x="2749" y="5223"/>
                    <a:pt x="2944" y="4246"/>
                    <a:pt x="3594" y="3595"/>
                  </a:cubicBezTo>
                  <a:cubicBezTo>
                    <a:pt x="4029" y="3160"/>
                    <a:pt x="4611" y="2929"/>
                    <a:pt x="5202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0" y="2330"/>
                    <a:pt x="0" y="5202"/>
                  </a:cubicBezTo>
                  <a:cubicBezTo>
                    <a:pt x="0" y="8076"/>
                    <a:pt x="2329" y="10406"/>
                    <a:pt x="5203" y="10406"/>
                  </a:cubicBezTo>
                  <a:cubicBezTo>
                    <a:pt x="8076" y="10406"/>
                    <a:pt x="10406" y="8076"/>
                    <a:pt x="10406" y="5202"/>
                  </a:cubicBezTo>
                  <a:cubicBezTo>
                    <a:pt x="10406" y="2330"/>
                    <a:pt x="8076" y="0"/>
                    <a:pt x="5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3213;p58">
            <a:extLst>
              <a:ext uri="{FF2B5EF4-FFF2-40B4-BE49-F238E27FC236}">
                <a16:creationId xmlns:a16="http://schemas.microsoft.com/office/drawing/2014/main" id="{F845E672-D02C-400D-082D-E4DB138B0885}"/>
              </a:ext>
            </a:extLst>
          </p:cNvPr>
          <p:cNvSpPr/>
          <p:nvPr/>
        </p:nvSpPr>
        <p:spPr>
          <a:xfrm flipH="1">
            <a:off x="7440165" y="3024816"/>
            <a:ext cx="1046034" cy="1223950"/>
          </a:xfrm>
          <a:custGeom>
            <a:avLst/>
            <a:gdLst/>
            <a:ahLst/>
            <a:cxnLst/>
            <a:rect l="l" t="t" r="r" b="b"/>
            <a:pathLst>
              <a:path w="23829" h="27882" extrusionOk="0">
                <a:moveTo>
                  <a:pt x="0" y="0"/>
                </a:moveTo>
                <a:lnTo>
                  <a:pt x="9226" y="27881"/>
                </a:lnTo>
                <a:lnTo>
                  <a:pt x="23828" y="23049"/>
                </a:lnTo>
                <a:lnTo>
                  <a:pt x="23828" y="20448"/>
                </a:lnTo>
                <a:lnTo>
                  <a:pt x="10525" y="24850"/>
                </a:lnTo>
                <a:lnTo>
                  <a:pt x="230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3214;p58">
            <a:extLst>
              <a:ext uri="{FF2B5EF4-FFF2-40B4-BE49-F238E27FC236}">
                <a16:creationId xmlns:a16="http://schemas.microsoft.com/office/drawing/2014/main" id="{A011E61B-55B6-DF92-D25B-A5CC0238A6B4}"/>
              </a:ext>
            </a:extLst>
          </p:cNvPr>
          <p:cNvGrpSpPr/>
          <p:nvPr/>
        </p:nvGrpSpPr>
        <p:grpSpPr>
          <a:xfrm>
            <a:off x="8037475" y="3876054"/>
            <a:ext cx="364788" cy="321461"/>
            <a:chOff x="10061450" y="2997800"/>
            <a:chExt cx="207750" cy="183075"/>
          </a:xfrm>
        </p:grpSpPr>
        <p:sp>
          <p:nvSpPr>
            <p:cNvPr id="29" name="Google Shape;3215;p58">
              <a:extLst>
                <a:ext uri="{FF2B5EF4-FFF2-40B4-BE49-F238E27FC236}">
                  <a16:creationId xmlns:a16="http://schemas.microsoft.com/office/drawing/2014/main" id="{B1B2EEAA-C374-E316-51FA-0F832E440473}"/>
                </a:ext>
              </a:extLst>
            </p:cNvPr>
            <p:cNvSpPr/>
            <p:nvPr/>
          </p:nvSpPr>
          <p:spPr>
            <a:xfrm>
              <a:off x="10086075" y="2997800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3" y="2062"/>
                  </a:moveTo>
                  <a:cubicBezTo>
                    <a:pt x="3869" y="2062"/>
                    <a:pt x="4076" y="2101"/>
                    <a:pt x="4274" y="2183"/>
                  </a:cubicBezTo>
                  <a:cubicBezTo>
                    <a:pt x="4872" y="2430"/>
                    <a:pt x="5262" y="3014"/>
                    <a:pt x="5262" y="3661"/>
                  </a:cubicBezTo>
                  <a:cubicBezTo>
                    <a:pt x="5262" y="4546"/>
                    <a:pt x="4546" y="5261"/>
                    <a:pt x="3662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6" y="3676"/>
                    <a:pt x="2074" y="2987"/>
                    <a:pt x="2531" y="2531"/>
                  </a:cubicBezTo>
                  <a:cubicBezTo>
                    <a:pt x="2837" y="2224"/>
                    <a:pt x="3246" y="2062"/>
                    <a:pt x="3663" y="2062"/>
                  </a:cubicBezTo>
                  <a:close/>
                  <a:moveTo>
                    <a:pt x="3662" y="0"/>
                  </a:moveTo>
                  <a:cubicBezTo>
                    <a:pt x="1640" y="0"/>
                    <a:pt x="1" y="1639"/>
                    <a:pt x="1" y="3661"/>
                  </a:cubicBezTo>
                  <a:cubicBezTo>
                    <a:pt x="1" y="5684"/>
                    <a:pt x="1640" y="7323"/>
                    <a:pt x="3662" y="7323"/>
                  </a:cubicBezTo>
                  <a:cubicBezTo>
                    <a:pt x="5684" y="7323"/>
                    <a:pt x="7324" y="5684"/>
                    <a:pt x="7324" y="3661"/>
                  </a:cubicBezTo>
                  <a:cubicBezTo>
                    <a:pt x="7324" y="1639"/>
                    <a:pt x="5684" y="0"/>
                    <a:pt x="3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216;p58">
              <a:extLst>
                <a:ext uri="{FF2B5EF4-FFF2-40B4-BE49-F238E27FC236}">
                  <a16:creationId xmlns:a16="http://schemas.microsoft.com/office/drawing/2014/main" id="{938FE492-5A51-2702-E0BB-1318A2926C58}"/>
                </a:ext>
              </a:extLst>
            </p:cNvPr>
            <p:cNvSpPr/>
            <p:nvPr/>
          </p:nvSpPr>
          <p:spPr>
            <a:xfrm>
              <a:off x="10061450" y="2997800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4" y="2062"/>
                  </a:moveTo>
                  <a:cubicBezTo>
                    <a:pt x="3870" y="2062"/>
                    <a:pt x="4078" y="2101"/>
                    <a:pt x="4276" y="2183"/>
                  </a:cubicBezTo>
                  <a:cubicBezTo>
                    <a:pt x="4873" y="2430"/>
                    <a:pt x="5263" y="3014"/>
                    <a:pt x="5263" y="3661"/>
                  </a:cubicBezTo>
                  <a:cubicBezTo>
                    <a:pt x="5263" y="4546"/>
                    <a:pt x="4546" y="5261"/>
                    <a:pt x="3663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7" y="3676"/>
                    <a:pt x="2074" y="2987"/>
                    <a:pt x="2531" y="2531"/>
                  </a:cubicBezTo>
                  <a:cubicBezTo>
                    <a:pt x="2837" y="2224"/>
                    <a:pt x="3247" y="2062"/>
                    <a:pt x="3664" y="2062"/>
                  </a:cubicBezTo>
                  <a:close/>
                  <a:moveTo>
                    <a:pt x="3663" y="0"/>
                  </a:moveTo>
                  <a:cubicBezTo>
                    <a:pt x="1641" y="0"/>
                    <a:pt x="1" y="1639"/>
                    <a:pt x="1" y="3661"/>
                  </a:cubicBezTo>
                  <a:cubicBezTo>
                    <a:pt x="1" y="5684"/>
                    <a:pt x="1641" y="7323"/>
                    <a:pt x="3663" y="7323"/>
                  </a:cubicBezTo>
                  <a:cubicBezTo>
                    <a:pt x="5685" y="7323"/>
                    <a:pt x="7324" y="5684"/>
                    <a:pt x="7324" y="3661"/>
                  </a:cubicBezTo>
                  <a:cubicBezTo>
                    <a:pt x="7324" y="1639"/>
                    <a:pt x="5685" y="0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221;p58">
            <a:extLst>
              <a:ext uri="{FF2B5EF4-FFF2-40B4-BE49-F238E27FC236}">
                <a16:creationId xmlns:a16="http://schemas.microsoft.com/office/drawing/2014/main" id="{F7C1BDBD-CD56-F90A-8137-163D9265C0EB}"/>
              </a:ext>
            </a:extLst>
          </p:cNvPr>
          <p:cNvGrpSpPr/>
          <p:nvPr/>
        </p:nvGrpSpPr>
        <p:grpSpPr>
          <a:xfrm>
            <a:off x="6778144" y="4214599"/>
            <a:ext cx="741221" cy="750289"/>
            <a:chOff x="10714675" y="1520000"/>
            <a:chExt cx="422975" cy="428125"/>
          </a:xfrm>
        </p:grpSpPr>
        <p:sp>
          <p:nvSpPr>
            <p:cNvPr id="32" name="Google Shape;3222;p58">
              <a:extLst>
                <a:ext uri="{FF2B5EF4-FFF2-40B4-BE49-F238E27FC236}">
                  <a16:creationId xmlns:a16="http://schemas.microsoft.com/office/drawing/2014/main" id="{434291E5-B335-17A6-6AA4-DC829C961FFB}"/>
                </a:ext>
              </a:extLst>
            </p:cNvPr>
            <p:cNvSpPr/>
            <p:nvPr/>
          </p:nvSpPr>
          <p:spPr>
            <a:xfrm>
              <a:off x="10714675" y="1545600"/>
              <a:ext cx="402525" cy="402525"/>
            </a:xfrm>
            <a:custGeom>
              <a:avLst/>
              <a:gdLst/>
              <a:ahLst/>
              <a:cxnLst/>
              <a:rect l="l" t="t" r="r" b="b"/>
              <a:pathLst>
                <a:path w="16101" h="16101" extrusionOk="0">
                  <a:moveTo>
                    <a:pt x="14599" y="1501"/>
                  </a:moveTo>
                  <a:lnTo>
                    <a:pt x="14599" y="14599"/>
                  </a:lnTo>
                  <a:lnTo>
                    <a:pt x="1501" y="14599"/>
                  </a:lnTo>
                  <a:lnTo>
                    <a:pt x="1501" y="1501"/>
                  </a:lnTo>
                  <a:close/>
                  <a:moveTo>
                    <a:pt x="0" y="0"/>
                  </a:moveTo>
                  <a:lnTo>
                    <a:pt x="0" y="16100"/>
                  </a:lnTo>
                  <a:lnTo>
                    <a:pt x="16100" y="16100"/>
                  </a:lnTo>
                  <a:lnTo>
                    <a:pt x="161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23;p58">
              <a:extLst>
                <a:ext uri="{FF2B5EF4-FFF2-40B4-BE49-F238E27FC236}">
                  <a16:creationId xmlns:a16="http://schemas.microsoft.com/office/drawing/2014/main" id="{A657A660-EFFD-BC6E-55C7-90930ACF6EDB}"/>
                </a:ext>
              </a:extLst>
            </p:cNvPr>
            <p:cNvSpPr/>
            <p:nvPr/>
          </p:nvSpPr>
          <p:spPr>
            <a:xfrm>
              <a:off x="10735125" y="1520000"/>
              <a:ext cx="402525" cy="402500"/>
            </a:xfrm>
            <a:custGeom>
              <a:avLst/>
              <a:gdLst/>
              <a:ahLst/>
              <a:cxnLst/>
              <a:rect l="l" t="t" r="r" b="b"/>
              <a:pathLst>
                <a:path w="16101" h="16100" extrusionOk="0">
                  <a:moveTo>
                    <a:pt x="14599" y="1502"/>
                  </a:moveTo>
                  <a:lnTo>
                    <a:pt x="14599" y="14600"/>
                  </a:lnTo>
                  <a:lnTo>
                    <a:pt x="1501" y="14600"/>
                  </a:lnTo>
                  <a:lnTo>
                    <a:pt x="1501" y="1502"/>
                  </a:lnTo>
                  <a:close/>
                  <a:moveTo>
                    <a:pt x="0" y="1"/>
                  </a:moveTo>
                  <a:lnTo>
                    <a:pt x="0" y="16100"/>
                  </a:lnTo>
                  <a:lnTo>
                    <a:pt x="16100" y="16100"/>
                  </a:lnTo>
                  <a:lnTo>
                    <a:pt x="16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2973;p58">
            <a:extLst>
              <a:ext uri="{FF2B5EF4-FFF2-40B4-BE49-F238E27FC236}">
                <a16:creationId xmlns:a16="http://schemas.microsoft.com/office/drawing/2014/main" id="{77D9E3F4-3D33-D5F1-853B-75F7C3E00ECE}"/>
              </a:ext>
            </a:extLst>
          </p:cNvPr>
          <p:cNvGrpSpPr/>
          <p:nvPr/>
        </p:nvGrpSpPr>
        <p:grpSpPr>
          <a:xfrm>
            <a:off x="4619114" y="1277456"/>
            <a:ext cx="293571" cy="318660"/>
            <a:chOff x="979895" y="1560283"/>
            <a:chExt cx="293571" cy="318660"/>
          </a:xfrm>
        </p:grpSpPr>
        <p:sp>
          <p:nvSpPr>
            <p:cNvPr id="35" name="Google Shape;2974;p58">
              <a:extLst>
                <a:ext uri="{FF2B5EF4-FFF2-40B4-BE49-F238E27FC236}">
                  <a16:creationId xmlns:a16="http://schemas.microsoft.com/office/drawing/2014/main" id="{94B2B926-9D8D-C147-5201-DF5E8BD8C153}"/>
                </a:ext>
              </a:extLst>
            </p:cNvPr>
            <p:cNvSpPr/>
            <p:nvPr/>
          </p:nvSpPr>
          <p:spPr>
            <a:xfrm>
              <a:off x="979895" y="1596480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60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2"/>
                  </a:cubicBezTo>
                  <a:cubicBezTo>
                    <a:pt x="1246" y="2517"/>
                    <a:pt x="1363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0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6"/>
                    <a:pt x="2051" y="5010"/>
                    <a:pt x="2703" y="5010"/>
                  </a:cubicBezTo>
                  <a:cubicBezTo>
                    <a:pt x="3025" y="5010"/>
                    <a:pt x="3350" y="4948"/>
                    <a:pt x="3660" y="4820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975;p58">
              <a:extLst>
                <a:ext uri="{FF2B5EF4-FFF2-40B4-BE49-F238E27FC236}">
                  <a16:creationId xmlns:a16="http://schemas.microsoft.com/office/drawing/2014/main" id="{41E56D28-02DA-86F1-849F-877EA0790248}"/>
                </a:ext>
              </a:extLst>
            </p:cNvPr>
            <p:cNvSpPr/>
            <p:nvPr/>
          </p:nvSpPr>
          <p:spPr>
            <a:xfrm>
              <a:off x="979895" y="1560283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59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1"/>
                  </a:cubicBezTo>
                  <a:cubicBezTo>
                    <a:pt x="1246" y="2517"/>
                    <a:pt x="1362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1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5"/>
                    <a:pt x="2050" y="5010"/>
                    <a:pt x="2702" y="5010"/>
                  </a:cubicBezTo>
                  <a:cubicBezTo>
                    <a:pt x="3024" y="5010"/>
                    <a:pt x="3350" y="4947"/>
                    <a:pt x="3660" y="4819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229;p58">
            <a:extLst>
              <a:ext uri="{FF2B5EF4-FFF2-40B4-BE49-F238E27FC236}">
                <a16:creationId xmlns:a16="http://schemas.microsoft.com/office/drawing/2014/main" id="{5676F577-581A-97E0-883D-27B97F454032}"/>
              </a:ext>
            </a:extLst>
          </p:cNvPr>
          <p:cNvGrpSpPr/>
          <p:nvPr/>
        </p:nvGrpSpPr>
        <p:grpSpPr>
          <a:xfrm rot="3699656">
            <a:off x="3746681" y="222091"/>
            <a:ext cx="914960" cy="910464"/>
            <a:chOff x="10086725" y="1360200"/>
            <a:chExt cx="519150" cy="516625"/>
          </a:xfrm>
        </p:grpSpPr>
        <p:sp>
          <p:nvSpPr>
            <p:cNvPr id="38" name="Google Shape;3230;p58">
              <a:extLst>
                <a:ext uri="{FF2B5EF4-FFF2-40B4-BE49-F238E27FC236}">
                  <a16:creationId xmlns:a16="http://schemas.microsoft.com/office/drawing/2014/main" id="{8AE0FB34-2DBB-6AB0-85D2-7D8A5BE76A72}"/>
                </a:ext>
              </a:extLst>
            </p:cNvPr>
            <p:cNvSpPr/>
            <p:nvPr/>
          </p:nvSpPr>
          <p:spPr>
            <a:xfrm>
              <a:off x="10096950" y="1367875"/>
              <a:ext cx="426925" cy="426925"/>
            </a:xfrm>
            <a:custGeom>
              <a:avLst/>
              <a:gdLst/>
              <a:ahLst/>
              <a:cxnLst/>
              <a:rect l="l" t="t" r="r" b="b"/>
              <a:pathLst>
                <a:path w="17077" h="17077" extrusionOk="0">
                  <a:moveTo>
                    <a:pt x="16304" y="0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4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31;p58">
              <a:extLst>
                <a:ext uri="{FF2B5EF4-FFF2-40B4-BE49-F238E27FC236}">
                  <a16:creationId xmlns:a16="http://schemas.microsoft.com/office/drawing/2014/main" id="{8A629E80-EF1F-37D3-4056-3992B84F9BA2}"/>
                </a:ext>
              </a:extLst>
            </p:cNvPr>
            <p:cNvSpPr/>
            <p:nvPr/>
          </p:nvSpPr>
          <p:spPr>
            <a:xfrm>
              <a:off x="10137925" y="1408900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4" y="17076"/>
                  </a:lnTo>
                  <a:lnTo>
                    <a:pt x="17078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32;p58">
              <a:extLst>
                <a:ext uri="{FF2B5EF4-FFF2-40B4-BE49-F238E27FC236}">
                  <a16:creationId xmlns:a16="http://schemas.microsoft.com/office/drawing/2014/main" id="{652B5DFB-DC60-18BA-C95A-E9E7A1089782}"/>
                </a:ext>
              </a:extLst>
            </p:cNvPr>
            <p:cNvSpPr/>
            <p:nvPr/>
          </p:nvSpPr>
          <p:spPr>
            <a:xfrm>
              <a:off x="10178950" y="1449875"/>
              <a:ext cx="426925" cy="426950"/>
            </a:xfrm>
            <a:custGeom>
              <a:avLst/>
              <a:gdLst/>
              <a:ahLst/>
              <a:cxnLst/>
              <a:rect l="l" t="t" r="r" b="b"/>
              <a:pathLst>
                <a:path w="17077" h="17078" extrusionOk="0">
                  <a:moveTo>
                    <a:pt x="16305" y="1"/>
                  </a:moveTo>
                  <a:lnTo>
                    <a:pt x="1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5" y="1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33;p58">
              <a:extLst>
                <a:ext uri="{FF2B5EF4-FFF2-40B4-BE49-F238E27FC236}">
                  <a16:creationId xmlns:a16="http://schemas.microsoft.com/office/drawing/2014/main" id="{58CEB589-BA5B-94CA-6B2A-0516B2484DF5}"/>
                </a:ext>
              </a:extLst>
            </p:cNvPr>
            <p:cNvSpPr/>
            <p:nvPr/>
          </p:nvSpPr>
          <p:spPr>
            <a:xfrm>
              <a:off x="10086725" y="1360200"/>
              <a:ext cx="426900" cy="426950"/>
            </a:xfrm>
            <a:custGeom>
              <a:avLst/>
              <a:gdLst/>
              <a:ahLst/>
              <a:cxnLst/>
              <a:rect l="l" t="t" r="r" b="b"/>
              <a:pathLst>
                <a:path w="17076" h="17078" extrusionOk="0">
                  <a:moveTo>
                    <a:pt x="16304" y="1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34;p58">
              <a:extLst>
                <a:ext uri="{FF2B5EF4-FFF2-40B4-BE49-F238E27FC236}">
                  <a16:creationId xmlns:a16="http://schemas.microsoft.com/office/drawing/2014/main" id="{626CF2A8-5421-E2A0-9856-87752A2A3AF8}"/>
                </a:ext>
              </a:extLst>
            </p:cNvPr>
            <p:cNvSpPr/>
            <p:nvPr/>
          </p:nvSpPr>
          <p:spPr>
            <a:xfrm>
              <a:off x="10127700" y="1401200"/>
              <a:ext cx="426950" cy="426950"/>
            </a:xfrm>
            <a:custGeom>
              <a:avLst/>
              <a:gdLst/>
              <a:ahLst/>
              <a:cxnLst/>
              <a:rect l="l" t="t" r="r" b="b"/>
              <a:pathLst>
                <a:path w="17078" h="17078" extrusionOk="0">
                  <a:moveTo>
                    <a:pt x="16305" y="0"/>
                  </a:moveTo>
                  <a:lnTo>
                    <a:pt x="1" y="16306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35;p58">
              <a:extLst>
                <a:ext uri="{FF2B5EF4-FFF2-40B4-BE49-F238E27FC236}">
                  <a16:creationId xmlns:a16="http://schemas.microsoft.com/office/drawing/2014/main" id="{A1F55397-12E5-1D53-F3CD-5BE934DBCD41}"/>
                </a:ext>
              </a:extLst>
            </p:cNvPr>
            <p:cNvSpPr/>
            <p:nvPr/>
          </p:nvSpPr>
          <p:spPr>
            <a:xfrm>
              <a:off x="10168700" y="1442225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3" y="17076"/>
                  </a:lnTo>
                  <a:lnTo>
                    <a:pt x="17077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3398;p58">
            <a:extLst>
              <a:ext uri="{FF2B5EF4-FFF2-40B4-BE49-F238E27FC236}">
                <a16:creationId xmlns:a16="http://schemas.microsoft.com/office/drawing/2014/main" id="{0EB76A6F-C4E8-E8AD-16B6-66DF5FFB0C65}"/>
              </a:ext>
            </a:extLst>
          </p:cNvPr>
          <p:cNvGrpSpPr/>
          <p:nvPr/>
        </p:nvGrpSpPr>
        <p:grpSpPr>
          <a:xfrm>
            <a:off x="4856142" y="145484"/>
            <a:ext cx="116244" cy="743521"/>
            <a:chOff x="10570400" y="1254025"/>
            <a:chExt cx="59750" cy="382175"/>
          </a:xfrm>
        </p:grpSpPr>
        <p:sp>
          <p:nvSpPr>
            <p:cNvPr id="45" name="Google Shape;3399;p58">
              <a:extLst>
                <a:ext uri="{FF2B5EF4-FFF2-40B4-BE49-F238E27FC236}">
                  <a16:creationId xmlns:a16="http://schemas.microsoft.com/office/drawing/2014/main" id="{75EE1A89-347D-25D2-135E-A9E2DB1A74E5}"/>
                </a:ext>
              </a:extLst>
            </p:cNvPr>
            <p:cNvSpPr/>
            <p:nvPr/>
          </p:nvSpPr>
          <p:spPr>
            <a:xfrm>
              <a:off x="10570400" y="1254025"/>
              <a:ext cx="59750" cy="352300"/>
            </a:xfrm>
            <a:custGeom>
              <a:avLst/>
              <a:gdLst/>
              <a:ahLst/>
              <a:cxnLst/>
              <a:rect l="l" t="t" r="r" b="b"/>
              <a:pathLst>
                <a:path w="2390" h="14092" extrusionOk="0">
                  <a:moveTo>
                    <a:pt x="1195" y="1"/>
                  </a:moveTo>
                  <a:cubicBezTo>
                    <a:pt x="612" y="1"/>
                    <a:pt x="115" y="421"/>
                    <a:pt x="19" y="996"/>
                  </a:cubicBezTo>
                  <a:lnTo>
                    <a:pt x="0" y="996"/>
                  </a:lnTo>
                  <a:lnTo>
                    <a:pt x="0" y="14092"/>
                  </a:lnTo>
                  <a:lnTo>
                    <a:pt x="2389" y="14092"/>
                  </a:lnTo>
                  <a:lnTo>
                    <a:pt x="2389" y="996"/>
                  </a:lnTo>
                  <a:lnTo>
                    <a:pt x="2372" y="996"/>
                  </a:lnTo>
                  <a:cubicBezTo>
                    <a:pt x="2275" y="421"/>
                    <a:pt x="1777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400;p58">
              <a:extLst>
                <a:ext uri="{FF2B5EF4-FFF2-40B4-BE49-F238E27FC236}">
                  <a16:creationId xmlns:a16="http://schemas.microsoft.com/office/drawing/2014/main" id="{3CF4D444-9D77-B638-05F5-FFDED01920BA}"/>
                </a:ext>
              </a:extLst>
            </p:cNvPr>
            <p:cNvSpPr/>
            <p:nvPr/>
          </p:nvSpPr>
          <p:spPr>
            <a:xfrm>
              <a:off x="10570400" y="1576450"/>
              <a:ext cx="59750" cy="59750"/>
            </a:xfrm>
            <a:custGeom>
              <a:avLst/>
              <a:gdLst/>
              <a:ahLst/>
              <a:cxnLst/>
              <a:rect l="l" t="t" r="r" b="b"/>
              <a:pathLst>
                <a:path w="2390" h="2390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4"/>
                    <a:pt x="535" y="2389"/>
                    <a:pt x="1195" y="2389"/>
                  </a:cubicBezTo>
                  <a:cubicBezTo>
                    <a:pt x="1854" y="2389"/>
                    <a:pt x="2389" y="1854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1222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p36"/>
          <p:cNvSpPr/>
          <p:nvPr/>
        </p:nvSpPr>
        <p:spPr>
          <a:xfrm>
            <a:off x="7930124" y="2980153"/>
            <a:ext cx="1295400" cy="1295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34" name="Google Shape;2234;p36"/>
          <p:cNvSpPr/>
          <p:nvPr/>
        </p:nvSpPr>
        <p:spPr>
          <a:xfrm>
            <a:off x="8153117" y="3275756"/>
            <a:ext cx="849413" cy="789656"/>
          </a:xfrm>
          <a:custGeom>
            <a:avLst/>
            <a:gdLst/>
            <a:ahLst/>
            <a:cxnLst/>
            <a:rect l="l" t="t" r="r" b="b"/>
            <a:pathLst>
              <a:path w="207174" h="192599" extrusionOk="0">
                <a:moveTo>
                  <a:pt x="49589" y="14788"/>
                </a:moveTo>
                <a:lnTo>
                  <a:pt x="59675" y="50487"/>
                </a:lnTo>
                <a:lnTo>
                  <a:pt x="16318" y="50487"/>
                </a:lnTo>
                <a:lnTo>
                  <a:pt x="49589" y="14788"/>
                </a:lnTo>
                <a:close/>
                <a:moveTo>
                  <a:pt x="148713" y="9929"/>
                </a:moveTo>
                <a:lnTo>
                  <a:pt x="137253" y="50487"/>
                </a:lnTo>
                <a:lnTo>
                  <a:pt x="69920" y="50487"/>
                </a:lnTo>
                <a:lnTo>
                  <a:pt x="58461" y="9929"/>
                </a:lnTo>
                <a:close/>
                <a:moveTo>
                  <a:pt x="157638" y="14788"/>
                </a:moveTo>
                <a:lnTo>
                  <a:pt x="190855" y="50487"/>
                </a:lnTo>
                <a:lnTo>
                  <a:pt x="147498" y="50487"/>
                </a:lnTo>
                <a:lnTo>
                  <a:pt x="157638" y="14788"/>
                </a:lnTo>
                <a:close/>
                <a:moveTo>
                  <a:pt x="62474" y="60363"/>
                </a:moveTo>
                <a:lnTo>
                  <a:pt x="91520" y="163236"/>
                </a:lnTo>
                <a:lnTo>
                  <a:pt x="14840" y="60363"/>
                </a:lnTo>
                <a:close/>
                <a:moveTo>
                  <a:pt x="192387" y="60363"/>
                </a:moveTo>
                <a:lnTo>
                  <a:pt x="115654" y="163236"/>
                </a:lnTo>
                <a:lnTo>
                  <a:pt x="144699" y="60363"/>
                </a:lnTo>
                <a:close/>
                <a:moveTo>
                  <a:pt x="134454" y="60363"/>
                </a:moveTo>
                <a:lnTo>
                  <a:pt x="103613" y="169468"/>
                </a:lnTo>
                <a:lnTo>
                  <a:pt x="72772" y="60363"/>
                </a:lnTo>
                <a:close/>
                <a:moveTo>
                  <a:pt x="51859" y="1"/>
                </a:moveTo>
                <a:cubicBezTo>
                  <a:pt x="51701" y="1"/>
                  <a:pt x="51595" y="54"/>
                  <a:pt x="51490" y="54"/>
                </a:cubicBezTo>
                <a:lnTo>
                  <a:pt x="51278" y="54"/>
                </a:lnTo>
                <a:cubicBezTo>
                  <a:pt x="51173" y="54"/>
                  <a:pt x="51120" y="106"/>
                  <a:pt x="51014" y="106"/>
                </a:cubicBezTo>
                <a:cubicBezTo>
                  <a:pt x="50909" y="106"/>
                  <a:pt x="50856" y="159"/>
                  <a:pt x="50750" y="159"/>
                </a:cubicBezTo>
                <a:cubicBezTo>
                  <a:pt x="50698" y="159"/>
                  <a:pt x="50645" y="212"/>
                  <a:pt x="50592" y="212"/>
                </a:cubicBezTo>
                <a:lnTo>
                  <a:pt x="50539" y="212"/>
                </a:lnTo>
                <a:cubicBezTo>
                  <a:pt x="50434" y="265"/>
                  <a:pt x="50381" y="265"/>
                  <a:pt x="50275" y="318"/>
                </a:cubicBezTo>
                <a:cubicBezTo>
                  <a:pt x="50169" y="318"/>
                  <a:pt x="50117" y="370"/>
                  <a:pt x="50011" y="423"/>
                </a:cubicBezTo>
                <a:cubicBezTo>
                  <a:pt x="49958" y="423"/>
                  <a:pt x="49905" y="476"/>
                  <a:pt x="49853" y="476"/>
                </a:cubicBezTo>
                <a:cubicBezTo>
                  <a:pt x="49747" y="529"/>
                  <a:pt x="49641" y="582"/>
                  <a:pt x="49589" y="634"/>
                </a:cubicBezTo>
                <a:cubicBezTo>
                  <a:pt x="49536" y="634"/>
                  <a:pt x="49483" y="687"/>
                  <a:pt x="49430" y="740"/>
                </a:cubicBezTo>
                <a:cubicBezTo>
                  <a:pt x="49325" y="793"/>
                  <a:pt x="49219" y="846"/>
                  <a:pt x="49166" y="899"/>
                </a:cubicBezTo>
                <a:cubicBezTo>
                  <a:pt x="49113" y="899"/>
                  <a:pt x="49060" y="951"/>
                  <a:pt x="49008" y="1004"/>
                </a:cubicBezTo>
                <a:cubicBezTo>
                  <a:pt x="48902" y="1057"/>
                  <a:pt x="48849" y="1110"/>
                  <a:pt x="48744" y="1215"/>
                </a:cubicBezTo>
                <a:cubicBezTo>
                  <a:pt x="48691" y="1215"/>
                  <a:pt x="48638" y="1268"/>
                  <a:pt x="48585" y="1321"/>
                </a:cubicBezTo>
                <a:cubicBezTo>
                  <a:pt x="48532" y="1374"/>
                  <a:pt x="48480" y="1479"/>
                  <a:pt x="48374" y="1532"/>
                </a:cubicBezTo>
                <a:cubicBezTo>
                  <a:pt x="48374" y="1532"/>
                  <a:pt x="48321" y="1585"/>
                  <a:pt x="48321" y="1585"/>
                </a:cubicBezTo>
                <a:lnTo>
                  <a:pt x="1320" y="52071"/>
                </a:lnTo>
                <a:cubicBezTo>
                  <a:pt x="1162" y="52230"/>
                  <a:pt x="1003" y="52441"/>
                  <a:pt x="845" y="52600"/>
                </a:cubicBezTo>
                <a:cubicBezTo>
                  <a:pt x="845" y="52652"/>
                  <a:pt x="792" y="52758"/>
                  <a:pt x="739" y="52811"/>
                </a:cubicBezTo>
                <a:cubicBezTo>
                  <a:pt x="687" y="52916"/>
                  <a:pt x="581" y="53075"/>
                  <a:pt x="528" y="53180"/>
                </a:cubicBezTo>
                <a:cubicBezTo>
                  <a:pt x="528" y="53233"/>
                  <a:pt x="528" y="53233"/>
                  <a:pt x="528" y="53233"/>
                </a:cubicBezTo>
                <a:cubicBezTo>
                  <a:pt x="475" y="53286"/>
                  <a:pt x="422" y="53392"/>
                  <a:pt x="422" y="53497"/>
                </a:cubicBezTo>
                <a:cubicBezTo>
                  <a:pt x="370" y="53603"/>
                  <a:pt x="264" y="53761"/>
                  <a:pt x="264" y="53867"/>
                </a:cubicBezTo>
                <a:cubicBezTo>
                  <a:pt x="211" y="53973"/>
                  <a:pt x="211" y="54078"/>
                  <a:pt x="158" y="54131"/>
                </a:cubicBezTo>
                <a:cubicBezTo>
                  <a:pt x="158" y="54289"/>
                  <a:pt x="106" y="54395"/>
                  <a:pt x="53" y="54553"/>
                </a:cubicBezTo>
                <a:cubicBezTo>
                  <a:pt x="53" y="54659"/>
                  <a:pt x="53" y="54765"/>
                  <a:pt x="53" y="54818"/>
                </a:cubicBezTo>
                <a:cubicBezTo>
                  <a:pt x="0" y="54976"/>
                  <a:pt x="0" y="55082"/>
                  <a:pt x="0" y="55240"/>
                </a:cubicBezTo>
                <a:cubicBezTo>
                  <a:pt x="0" y="55346"/>
                  <a:pt x="0" y="55451"/>
                  <a:pt x="0" y="55557"/>
                </a:cubicBezTo>
                <a:cubicBezTo>
                  <a:pt x="0" y="55662"/>
                  <a:pt x="0" y="55821"/>
                  <a:pt x="0" y="55927"/>
                </a:cubicBezTo>
                <a:cubicBezTo>
                  <a:pt x="53" y="56032"/>
                  <a:pt x="53" y="56138"/>
                  <a:pt x="53" y="56243"/>
                </a:cubicBezTo>
                <a:cubicBezTo>
                  <a:pt x="106" y="56349"/>
                  <a:pt x="106" y="56507"/>
                  <a:pt x="158" y="56613"/>
                </a:cubicBezTo>
                <a:cubicBezTo>
                  <a:pt x="158" y="56719"/>
                  <a:pt x="211" y="56824"/>
                  <a:pt x="211" y="56930"/>
                </a:cubicBezTo>
                <a:cubicBezTo>
                  <a:pt x="264" y="57036"/>
                  <a:pt x="317" y="57141"/>
                  <a:pt x="370" y="57300"/>
                </a:cubicBezTo>
                <a:cubicBezTo>
                  <a:pt x="370" y="57300"/>
                  <a:pt x="370" y="57352"/>
                  <a:pt x="422" y="57405"/>
                </a:cubicBezTo>
                <a:cubicBezTo>
                  <a:pt x="422" y="57458"/>
                  <a:pt x="475" y="57511"/>
                  <a:pt x="475" y="57564"/>
                </a:cubicBezTo>
                <a:cubicBezTo>
                  <a:pt x="581" y="57669"/>
                  <a:pt x="634" y="57828"/>
                  <a:pt x="687" y="57933"/>
                </a:cubicBezTo>
                <a:cubicBezTo>
                  <a:pt x="739" y="58039"/>
                  <a:pt x="792" y="58092"/>
                  <a:pt x="845" y="58197"/>
                </a:cubicBezTo>
                <a:cubicBezTo>
                  <a:pt x="898" y="58250"/>
                  <a:pt x="951" y="58303"/>
                  <a:pt x="1003" y="58409"/>
                </a:cubicBezTo>
                <a:lnTo>
                  <a:pt x="99600" y="190592"/>
                </a:lnTo>
                <a:cubicBezTo>
                  <a:pt x="99758" y="190750"/>
                  <a:pt x="99864" y="190909"/>
                  <a:pt x="100022" y="191067"/>
                </a:cubicBezTo>
                <a:cubicBezTo>
                  <a:pt x="100022" y="191067"/>
                  <a:pt x="100022" y="191120"/>
                  <a:pt x="100075" y="191120"/>
                </a:cubicBezTo>
                <a:cubicBezTo>
                  <a:pt x="100233" y="191279"/>
                  <a:pt x="100392" y="191384"/>
                  <a:pt x="100550" y="191543"/>
                </a:cubicBezTo>
                <a:cubicBezTo>
                  <a:pt x="100603" y="191595"/>
                  <a:pt x="100656" y="191648"/>
                  <a:pt x="100709" y="191648"/>
                </a:cubicBezTo>
                <a:cubicBezTo>
                  <a:pt x="100867" y="191754"/>
                  <a:pt x="101025" y="191859"/>
                  <a:pt x="101184" y="191965"/>
                </a:cubicBezTo>
                <a:cubicBezTo>
                  <a:pt x="101237" y="191965"/>
                  <a:pt x="101237" y="192018"/>
                  <a:pt x="101290" y="192071"/>
                </a:cubicBezTo>
                <a:cubicBezTo>
                  <a:pt x="101501" y="192176"/>
                  <a:pt x="101712" y="192229"/>
                  <a:pt x="101976" y="192335"/>
                </a:cubicBezTo>
                <a:cubicBezTo>
                  <a:pt x="102029" y="192335"/>
                  <a:pt x="102082" y="192335"/>
                  <a:pt x="102135" y="192388"/>
                </a:cubicBezTo>
                <a:cubicBezTo>
                  <a:pt x="102293" y="192440"/>
                  <a:pt x="102451" y="192493"/>
                  <a:pt x="102663" y="192493"/>
                </a:cubicBezTo>
                <a:cubicBezTo>
                  <a:pt x="102715" y="192546"/>
                  <a:pt x="102821" y="192546"/>
                  <a:pt x="102874" y="192546"/>
                </a:cubicBezTo>
                <a:cubicBezTo>
                  <a:pt x="103085" y="192599"/>
                  <a:pt x="103349" y="192599"/>
                  <a:pt x="103613" y="192599"/>
                </a:cubicBezTo>
                <a:cubicBezTo>
                  <a:pt x="103824" y="192599"/>
                  <a:pt x="104088" y="192599"/>
                  <a:pt x="104300" y="192546"/>
                </a:cubicBezTo>
                <a:cubicBezTo>
                  <a:pt x="104405" y="192546"/>
                  <a:pt x="104458" y="192546"/>
                  <a:pt x="104511" y="192493"/>
                </a:cubicBezTo>
                <a:cubicBezTo>
                  <a:pt x="104722" y="192493"/>
                  <a:pt x="104881" y="192440"/>
                  <a:pt x="105092" y="192388"/>
                </a:cubicBezTo>
                <a:cubicBezTo>
                  <a:pt x="105145" y="192335"/>
                  <a:pt x="105197" y="192335"/>
                  <a:pt x="105250" y="192335"/>
                </a:cubicBezTo>
                <a:cubicBezTo>
                  <a:pt x="105462" y="192229"/>
                  <a:pt x="105673" y="192176"/>
                  <a:pt x="105884" y="192071"/>
                </a:cubicBezTo>
                <a:cubicBezTo>
                  <a:pt x="105937" y="192018"/>
                  <a:pt x="105990" y="191965"/>
                  <a:pt x="106042" y="191965"/>
                </a:cubicBezTo>
                <a:cubicBezTo>
                  <a:pt x="106201" y="191859"/>
                  <a:pt x="106306" y="191754"/>
                  <a:pt x="106465" y="191648"/>
                </a:cubicBezTo>
                <a:cubicBezTo>
                  <a:pt x="106518" y="191648"/>
                  <a:pt x="106571" y="191595"/>
                  <a:pt x="106623" y="191543"/>
                </a:cubicBezTo>
                <a:cubicBezTo>
                  <a:pt x="106835" y="191384"/>
                  <a:pt x="106993" y="191279"/>
                  <a:pt x="107099" y="191120"/>
                </a:cubicBezTo>
                <a:cubicBezTo>
                  <a:pt x="107151" y="191120"/>
                  <a:pt x="107151" y="191067"/>
                  <a:pt x="107151" y="191067"/>
                </a:cubicBezTo>
                <a:cubicBezTo>
                  <a:pt x="107310" y="190909"/>
                  <a:pt x="107416" y="190750"/>
                  <a:pt x="107574" y="190592"/>
                </a:cubicBezTo>
                <a:lnTo>
                  <a:pt x="206012" y="58620"/>
                </a:lnTo>
                <a:cubicBezTo>
                  <a:pt x="206751" y="57722"/>
                  <a:pt x="207174" y="56613"/>
                  <a:pt x="207174" y="55398"/>
                </a:cubicBezTo>
                <a:cubicBezTo>
                  <a:pt x="207174" y="54025"/>
                  <a:pt x="206593" y="52705"/>
                  <a:pt x="205642" y="51807"/>
                </a:cubicBezTo>
                <a:lnTo>
                  <a:pt x="158852" y="1585"/>
                </a:lnTo>
                <a:cubicBezTo>
                  <a:pt x="158852" y="1585"/>
                  <a:pt x="158800" y="1532"/>
                  <a:pt x="158800" y="1532"/>
                </a:cubicBezTo>
                <a:cubicBezTo>
                  <a:pt x="158747" y="1479"/>
                  <a:pt x="158641" y="1374"/>
                  <a:pt x="158588" y="1321"/>
                </a:cubicBezTo>
                <a:cubicBezTo>
                  <a:pt x="158536" y="1268"/>
                  <a:pt x="158483" y="1215"/>
                  <a:pt x="158430" y="1215"/>
                </a:cubicBezTo>
                <a:cubicBezTo>
                  <a:pt x="158377" y="1110"/>
                  <a:pt x="158272" y="1057"/>
                  <a:pt x="158166" y="1004"/>
                </a:cubicBezTo>
                <a:cubicBezTo>
                  <a:pt x="158113" y="951"/>
                  <a:pt x="158113" y="899"/>
                  <a:pt x="158060" y="899"/>
                </a:cubicBezTo>
                <a:cubicBezTo>
                  <a:pt x="157955" y="846"/>
                  <a:pt x="157849" y="793"/>
                  <a:pt x="157796" y="740"/>
                </a:cubicBezTo>
                <a:cubicBezTo>
                  <a:pt x="157743" y="687"/>
                  <a:pt x="157691" y="634"/>
                  <a:pt x="157585" y="634"/>
                </a:cubicBezTo>
                <a:cubicBezTo>
                  <a:pt x="157532" y="582"/>
                  <a:pt x="157427" y="529"/>
                  <a:pt x="157321" y="476"/>
                </a:cubicBezTo>
                <a:cubicBezTo>
                  <a:pt x="157268" y="476"/>
                  <a:pt x="157215" y="423"/>
                  <a:pt x="157163" y="423"/>
                </a:cubicBezTo>
                <a:cubicBezTo>
                  <a:pt x="157057" y="370"/>
                  <a:pt x="157004" y="318"/>
                  <a:pt x="156898" y="318"/>
                </a:cubicBezTo>
                <a:cubicBezTo>
                  <a:pt x="156846" y="265"/>
                  <a:pt x="156740" y="265"/>
                  <a:pt x="156687" y="212"/>
                </a:cubicBezTo>
                <a:lnTo>
                  <a:pt x="156582" y="212"/>
                </a:lnTo>
                <a:cubicBezTo>
                  <a:pt x="156529" y="212"/>
                  <a:pt x="156476" y="159"/>
                  <a:pt x="156423" y="159"/>
                </a:cubicBezTo>
                <a:cubicBezTo>
                  <a:pt x="156318" y="159"/>
                  <a:pt x="156265" y="106"/>
                  <a:pt x="156159" y="106"/>
                </a:cubicBezTo>
                <a:cubicBezTo>
                  <a:pt x="156106" y="106"/>
                  <a:pt x="156001" y="54"/>
                  <a:pt x="155895" y="54"/>
                </a:cubicBezTo>
                <a:lnTo>
                  <a:pt x="155684" y="54"/>
                </a:lnTo>
                <a:cubicBezTo>
                  <a:pt x="155578" y="54"/>
                  <a:pt x="155473" y="1"/>
                  <a:pt x="1553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744BAD3-9451-D955-6933-CCA868AA7986}"/>
              </a:ext>
            </a:extLst>
          </p:cNvPr>
          <p:cNvSpPr txBox="1"/>
          <p:nvPr/>
        </p:nvSpPr>
        <p:spPr>
          <a:xfrm>
            <a:off x="776989" y="1389973"/>
            <a:ext cx="7264631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3: GIÁ TRỊ TUYỆT ĐỐI CỦA MỘT SỐ THỰC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57091D8-B2C2-F0B1-7ED7-BAC9D6756C88}"/>
              </a:ext>
            </a:extLst>
          </p:cNvPr>
          <p:cNvSpPr txBox="1"/>
          <p:nvPr/>
        </p:nvSpPr>
        <p:spPr>
          <a:xfrm>
            <a:off x="3866379" y="3834579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(2 </a:t>
            </a:r>
            <a:r>
              <a:rPr lang="en-US" sz="2400" dirty="0" err="1"/>
              <a:t>tiết</a:t>
            </a:r>
            <a:r>
              <a:rPr lang="en-US" sz="2400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CFA"/>
        </a:solidFill>
        <a:effectLst/>
      </p:bgPr>
    </p:bg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p43"/>
          <p:cNvSpPr/>
          <p:nvPr/>
        </p:nvSpPr>
        <p:spPr>
          <a:xfrm>
            <a:off x="1711724" y="1869950"/>
            <a:ext cx="1701300" cy="252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Khái</a:t>
            </a:r>
            <a:r>
              <a:rPr lang="en-US" sz="2400" dirty="0"/>
              <a:t> </a:t>
            </a:r>
            <a:r>
              <a:rPr lang="en-US" sz="2400" dirty="0" err="1"/>
              <a:t>niệm</a:t>
            </a:r>
            <a:endParaRPr sz="2400" dirty="0"/>
          </a:p>
        </p:txBody>
      </p:sp>
      <p:sp>
        <p:nvSpPr>
          <p:cNvPr id="2536" name="Google Shape;2536;p43"/>
          <p:cNvSpPr/>
          <p:nvPr/>
        </p:nvSpPr>
        <p:spPr>
          <a:xfrm>
            <a:off x="1957750" y="2271021"/>
            <a:ext cx="1261200" cy="411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2524" name="Google Shape;2524;p43"/>
          <p:cNvSpPr/>
          <p:nvPr/>
        </p:nvSpPr>
        <p:spPr>
          <a:xfrm>
            <a:off x="2405562" y="2278237"/>
            <a:ext cx="365581" cy="346832"/>
          </a:xfrm>
          <a:custGeom>
            <a:avLst/>
            <a:gdLst/>
            <a:ahLst/>
            <a:cxnLst/>
            <a:rect l="l" t="t" r="r" b="b"/>
            <a:pathLst>
              <a:path w="186521" h="176955" extrusionOk="0">
                <a:moveTo>
                  <a:pt x="93261" y="10994"/>
                </a:moveTo>
                <a:cubicBezTo>
                  <a:pt x="93782" y="10994"/>
                  <a:pt x="95055" y="11157"/>
                  <a:pt x="95740" y="12527"/>
                </a:cubicBezTo>
                <a:lnTo>
                  <a:pt x="116160" y="53921"/>
                </a:lnTo>
                <a:cubicBezTo>
                  <a:pt x="118182" y="57999"/>
                  <a:pt x="122031" y="60804"/>
                  <a:pt x="126533" y="61457"/>
                </a:cubicBezTo>
                <a:lnTo>
                  <a:pt x="172201" y="68111"/>
                </a:lnTo>
                <a:cubicBezTo>
                  <a:pt x="173734" y="68307"/>
                  <a:pt x="174256" y="69481"/>
                  <a:pt x="174419" y="69970"/>
                </a:cubicBezTo>
                <a:cubicBezTo>
                  <a:pt x="174582" y="70460"/>
                  <a:pt x="174843" y="71732"/>
                  <a:pt x="173734" y="72808"/>
                </a:cubicBezTo>
                <a:lnTo>
                  <a:pt x="140690" y="105004"/>
                </a:lnTo>
                <a:cubicBezTo>
                  <a:pt x="137428" y="108168"/>
                  <a:pt x="135960" y="112735"/>
                  <a:pt x="136710" y="117204"/>
                </a:cubicBezTo>
                <a:lnTo>
                  <a:pt x="144506" y="162709"/>
                </a:lnTo>
                <a:cubicBezTo>
                  <a:pt x="144767" y="164209"/>
                  <a:pt x="143854" y="165090"/>
                  <a:pt x="143430" y="165383"/>
                </a:cubicBezTo>
                <a:cubicBezTo>
                  <a:pt x="143146" y="165580"/>
                  <a:pt x="142556" y="165937"/>
                  <a:pt x="141786" y="165937"/>
                </a:cubicBezTo>
                <a:cubicBezTo>
                  <a:pt x="141405" y="165937"/>
                  <a:pt x="140980" y="165849"/>
                  <a:pt x="140527" y="165612"/>
                </a:cubicBezTo>
                <a:lnTo>
                  <a:pt x="99654" y="144115"/>
                </a:lnTo>
                <a:cubicBezTo>
                  <a:pt x="97664" y="143071"/>
                  <a:pt x="95479" y="142550"/>
                  <a:pt x="93261" y="142550"/>
                </a:cubicBezTo>
                <a:cubicBezTo>
                  <a:pt x="91075" y="142550"/>
                  <a:pt x="88857" y="143071"/>
                  <a:pt x="86867" y="144115"/>
                </a:cubicBezTo>
                <a:lnTo>
                  <a:pt x="45994" y="165612"/>
                </a:lnTo>
                <a:cubicBezTo>
                  <a:pt x="45541" y="165849"/>
                  <a:pt x="45116" y="165937"/>
                  <a:pt x="44735" y="165937"/>
                </a:cubicBezTo>
                <a:cubicBezTo>
                  <a:pt x="43965" y="165937"/>
                  <a:pt x="43375" y="165580"/>
                  <a:pt x="43091" y="165383"/>
                </a:cubicBezTo>
                <a:cubicBezTo>
                  <a:pt x="42667" y="165090"/>
                  <a:pt x="41754" y="164209"/>
                  <a:pt x="42015" y="162709"/>
                </a:cubicBezTo>
                <a:lnTo>
                  <a:pt x="49811" y="117204"/>
                </a:lnTo>
                <a:cubicBezTo>
                  <a:pt x="50561" y="112735"/>
                  <a:pt x="49093" y="108168"/>
                  <a:pt x="45831" y="105004"/>
                </a:cubicBezTo>
                <a:lnTo>
                  <a:pt x="12787" y="72808"/>
                </a:lnTo>
                <a:cubicBezTo>
                  <a:pt x="11678" y="71732"/>
                  <a:pt x="11939" y="70460"/>
                  <a:pt x="12102" y="69970"/>
                </a:cubicBezTo>
                <a:cubicBezTo>
                  <a:pt x="12265" y="69481"/>
                  <a:pt x="12787" y="68307"/>
                  <a:pt x="14320" y="68111"/>
                </a:cubicBezTo>
                <a:lnTo>
                  <a:pt x="59988" y="61457"/>
                </a:lnTo>
                <a:cubicBezTo>
                  <a:pt x="64490" y="60804"/>
                  <a:pt x="68372" y="57999"/>
                  <a:pt x="70361" y="53921"/>
                </a:cubicBezTo>
                <a:lnTo>
                  <a:pt x="90781" y="12527"/>
                </a:lnTo>
                <a:cubicBezTo>
                  <a:pt x="91466" y="11157"/>
                  <a:pt x="92739" y="10994"/>
                  <a:pt x="93261" y="10994"/>
                </a:cubicBezTo>
                <a:close/>
                <a:moveTo>
                  <a:pt x="93261" y="1"/>
                </a:moveTo>
                <a:cubicBezTo>
                  <a:pt x="87976" y="1"/>
                  <a:pt x="83246" y="2937"/>
                  <a:pt x="80930" y="7666"/>
                </a:cubicBezTo>
                <a:lnTo>
                  <a:pt x="60478" y="49061"/>
                </a:lnTo>
                <a:cubicBezTo>
                  <a:pt x="60086" y="49877"/>
                  <a:pt x="59303" y="50431"/>
                  <a:pt x="58423" y="50562"/>
                </a:cubicBezTo>
                <a:lnTo>
                  <a:pt x="12722" y="57216"/>
                </a:lnTo>
                <a:cubicBezTo>
                  <a:pt x="7503" y="57966"/>
                  <a:pt x="3262" y="61554"/>
                  <a:pt x="1631" y="66578"/>
                </a:cubicBezTo>
                <a:cubicBezTo>
                  <a:pt x="0" y="71601"/>
                  <a:pt x="1338" y="76984"/>
                  <a:pt x="5089" y="80670"/>
                </a:cubicBezTo>
                <a:lnTo>
                  <a:pt x="38166" y="112898"/>
                </a:lnTo>
                <a:cubicBezTo>
                  <a:pt x="38818" y="113551"/>
                  <a:pt x="39112" y="114431"/>
                  <a:pt x="38948" y="115345"/>
                </a:cubicBezTo>
                <a:lnTo>
                  <a:pt x="31152" y="160849"/>
                </a:lnTo>
                <a:cubicBezTo>
                  <a:pt x="30239" y="166036"/>
                  <a:pt x="32359" y="171190"/>
                  <a:pt x="36632" y="174289"/>
                </a:cubicBezTo>
                <a:cubicBezTo>
                  <a:pt x="39050" y="176060"/>
                  <a:pt x="41874" y="176955"/>
                  <a:pt x="44716" y="176955"/>
                </a:cubicBezTo>
                <a:cubicBezTo>
                  <a:pt x="46898" y="176955"/>
                  <a:pt x="49090" y="176428"/>
                  <a:pt x="51116" y="175365"/>
                </a:cubicBezTo>
                <a:lnTo>
                  <a:pt x="91988" y="153869"/>
                </a:lnTo>
                <a:cubicBezTo>
                  <a:pt x="92380" y="153657"/>
                  <a:pt x="92820" y="153551"/>
                  <a:pt x="93261" y="153551"/>
                </a:cubicBezTo>
                <a:cubicBezTo>
                  <a:pt x="93701" y="153551"/>
                  <a:pt x="94141" y="153657"/>
                  <a:pt x="94533" y="153869"/>
                </a:cubicBezTo>
                <a:lnTo>
                  <a:pt x="135405" y="175365"/>
                </a:lnTo>
                <a:cubicBezTo>
                  <a:pt x="137428" y="176409"/>
                  <a:pt x="139646" y="176931"/>
                  <a:pt x="141832" y="176931"/>
                </a:cubicBezTo>
                <a:cubicBezTo>
                  <a:pt x="144669" y="176931"/>
                  <a:pt x="147475" y="176050"/>
                  <a:pt x="149889" y="174289"/>
                </a:cubicBezTo>
                <a:cubicBezTo>
                  <a:pt x="154162" y="171190"/>
                  <a:pt x="156282" y="166036"/>
                  <a:pt x="155369" y="160849"/>
                </a:cubicBezTo>
                <a:lnTo>
                  <a:pt x="147573" y="115345"/>
                </a:lnTo>
                <a:cubicBezTo>
                  <a:pt x="147410" y="114431"/>
                  <a:pt x="147703" y="113551"/>
                  <a:pt x="148356" y="112898"/>
                </a:cubicBezTo>
                <a:lnTo>
                  <a:pt x="181432" y="80670"/>
                </a:lnTo>
                <a:cubicBezTo>
                  <a:pt x="185183" y="76984"/>
                  <a:pt x="186521" y="71601"/>
                  <a:pt x="184890" y="66578"/>
                </a:cubicBezTo>
                <a:cubicBezTo>
                  <a:pt x="183259" y="61554"/>
                  <a:pt x="179018" y="57966"/>
                  <a:pt x="173799" y="57216"/>
                </a:cubicBezTo>
                <a:lnTo>
                  <a:pt x="128099" y="50562"/>
                </a:lnTo>
                <a:cubicBezTo>
                  <a:pt x="127218" y="50431"/>
                  <a:pt x="126435" y="49877"/>
                  <a:pt x="126044" y="49061"/>
                </a:cubicBezTo>
                <a:lnTo>
                  <a:pt x="105591" y="7666"/>
                </a:lnTo>
                <a:cubicBezTo>
                  <a:pt x="103275" y="2937"/>
                  <a:pt x="98545" y="1"/>
                  <a:pt x="932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5" name="Google Shape;2525;p43"/>
          <p:cNvSpPr/>
          <p:nvPr/>
        </p:nvSpPr>
        <p:spPr>
          <a:xfrm>
            <a:off x="386479" y="5665143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6" name="Google Shape;2526;p43"/>
          <p:cNvSpPr/>
          <p:nvPr/>
        </p:nvSpPr>
        <p:spPr>
          <a:xfrm>
            <a:off x="580630" y="5665143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7" name="Google Shape;2527;p43"/>
          <p:cNvSpPr/>
          <p:nvPr/>
        </p:nvSpPr>
        <p:spPr>
          <a:xfrm>
            <a:off x="774680" y="5665143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8" name="Google Shape;2528;p43"/>
          <p:cNvSpPr/>
          <p:nvPr/>
        </p:nvSpPr>
        <p:spPr>
          <a:xfrm>
            <a:off x="386479" y="5494302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5"/>
                  <a:pt x="308" y="615"/>
                </a:cubicBezTo>
                <a:cubicBezTo>
                  <a:pt x="478" y="615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9" name="Google Shape;2529;p43"/>
          <p:cNvSpPr/>
          <p:nvPr/>
        </p:nvSpPr>
        <p:spPr>
          <a:xfrm>
            <a:off x="580630" y="5494302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5"/>
                  <a:pt x="308" y="615"/>
                </a:cubicBezTo>
                <a:cubicBezTo>
                  <a:pt x="478" y="615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0" name="Google Shape;2530;p43"/>
          <p:cNvSpPr/>
          <p:nvPr/>
        </p:nvSpPr>
        <p:spPr>
          <a:xfrm>
            <a:off x="774680" y="5494302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5"/>
                  <a:pt x="308" y="615"/>
                </a:cubicBezTo>
                <a:cubicBezTo>
                  <a:pt x="478" y="615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43"/>
          <p:cNvSpPr/>
          <p:nvPr/>
        </p:nvSpPr>
        <p:spPr>
          <a:xfrm>
            <a:off x="386479" y="5323462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9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9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43"/>
          <p:cNvSpPr/>
          <p:nvPr/>
        </p:nvSpPr>
        <p:spPr>
          <a:xfrm>
            <a:off x="580630" y="5323462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9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9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43"/>
          <p:cNvSpPr/>
          <p:nvPr/>
        </p:nvSpPr>
        <p:spPr>
          <a:xfrm>
            <a:off x="774680" y="5323462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9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9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43"/>
          <p:cNvSpPr/>
          <p:nvPr/>
        </p:nvSpPr>
        <p:spPr>
          <a:xfrm>
            <a:off x="2206750" y="2067897"/>
            <a:ext cx="763200" cy="763200"/>
          </a:xfrm>
          <a:prstGeom prst="donut">
            <a:avLst>
              <a:gd name="adj" fmla="val 1180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43"/>
          <p:cNvSpPr/>
          <p:nvPr/>
        </p:nvSpPr>
        <p:spPr>
          <a:xfrm>
            <a:off x="3721350" y="1869950"/>
            <a:ext cx="1701300" cy="252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Tính</a:t>
            </a:r>
            <a:r>
              <a:rPr lang="en-US" sz="2400" dirty="0"/>
              <a:t>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chất</a:t>
            </a:r>
            <a:endParaRPr sz="2400" dirty="0"/>
          </a:p>
        </p:txBody>
      </p:sp>
      <p:sp>
        <p:nvSpPr>
          <p:cNvPr id="2539" name="Google Shape;2539;p43"/>
          <p:cNvSpPr/>
          <p:nvPr/>
        </p:nvSpPr>
        <p:spPr>
          <a:xfrm>
            <a:off x="4190400" y="2070050"/>
            <a:ext cx="763200" cy="763200"/>
          </a:xfrm>
          <a:prstGeom prst="donut">
            <a:avLst>
              <a:gd name="adj" fmla="val 1180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43"/>
          <p:cNvSpPr/>
          <p:nvPr/>
        </p:nvSpPr>
        <p:spPr>
          <a:xfrm>
            <a:off x="3941384" y="2250043"/>
            <a:ext cx="1261200" cy="411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grpSp>
        <p:nvGrpSpPr>
          <p:cNvPr id="2541" name="Google Shape;2541;p43"/>
          <p:cNvGrpSpPr/>
          <p:nvPr/>
        </p:nvGrpSpPr>
        <p:grpSpPr>
          <a:xfrm>
            <a:off x="4397361" y="2280709"/>
            <a:ext cx="349301" cy="341872"/>
            <a:chOff x="1174300" y="277250"/>
            <a:chExt cx="5252650" cy="5140925"/>
          </a:xfrm>
        </p:grpSpPr>
        <p:sp>
          <p:nvSpPr>
            <p:cNvPr id="2542" name="Google Shape;2542;p43"/>
            <p:cNvSpPr/>
            <p:nvPr/>
          </p:nvSpPr>
          <p:spPr>
            <a:xfrm>
              <a:off x="1468700" y="277250"/>
              <a:ext cx="4663025" cy="4423875"/>
            </a:xfrm>
            <a:custGeom>
              <a:avLst/>
              <a:gdLst/>
              <a:ahLst/>
              <a:cxnLst/>
              <a:rect l="l" t="t" r="r" b="b"/>
              <a:pathLst>
                <a:path w="186521" h="176955" extrusionOk="0">
                  <a:moveTo>
                    <a:pt x="93261" y="10994"/>
                  </a:moveTo>
                  <a:cubicBezTo>
                    <a:pt x="93782" y="10994"/>
                    <a:pt x="95055" y="11157"/>
                    <a:pt x="95740" y="12527"/>
                  </a:cubicBezTo>
                  <a:lnTo>
                    <a:pt x="116160" y="53921"/>
                  </a:lnTo>
                  <a:cubicBezTo>
                    <a:pt x="118182" y="57999"/>
                    <a:pt x="122031" y="60804"/>
                    <a:pt x="126533" y="61457"/>
                  </a:cubicBezTo>
                  <a:lnTo>
                    <a:pt x="172201" y="68111"/>
                  </a:lnTo>
                  <a:cubicBezTo>
                    <a:pt x="173734" y="68307"/>
                    <a:pt x="174256" y="69481"/>
                    <a:pt x="174419" y="69970"/>
                  </a:cubicBezTo>
                  <a:cubicBezTo>
                    <a:pt x="174582" y="70460"/>
                    <a:pt x="174843" y="71732"/>
                    <a:pt x="173734" y="72808"/>
                  </a:cubicBezTo>
                  <a:lnTo>
                    <a:pt x="140690" y="105004"/>
                  </a:lnTo>
                  <a:cubicBezTo>
                    <a:pt x="137428" y="108168"/>
                    <a:pt x="135960" y="112735"/>
                    <a:pt x="136710" y="117204"/>
                  </a:cubicBezTo>
                  <a:lnTo>
                    <a:pt x="144506" y="162709"/>
                  </a:lnTo>
                  <a:cubicBezTo>
                    <a:pt x="144767" y="164209"/>
                    <a:pt x="143854" y="165090"/>
                    <a:pt x="143430" y="165383"/>
                  </a:cubicBezTo>
                  <a:cubicBezTo>
                    <a:pt x="143146" y="165580"/>
                    <a:pt x="142556" y="165937"/>
                    <a:pt x="141786" y="165937"/>
                  </a:cubicBezTo>
                  <a:cubicBezTo>
                    <a:pt x="141405" y="165937"/>
                    <a:pt x="140980" y="165849"/>
                    <a:pt x="140527" y="165612"/>
                  </a:cubicBezTo>
                  <a:lnTo>
                    <a:pt x="99654" y="144115"/>
                  </a:lnTo>
                  <a:cubicBezTo>
                    <a:pt x="97664" y="143071"/>
                    <a:pt x="95479" y="142550"/>
                    <a:pt x="93261" y="142550"/>
                  </a:cubicBezTo>
                  <a:cubicBezTo>
                    <a:pt x="91075" y="142550"/>
                    <a:pt x="88857" y="143071"/>
                    <a:pt x="86867" y="144115"/>
                  </a:cubicBezTo>
                  <a:lnTo>
                    <a:pt x="45994" y="165612"/>
                  </a:lnTo>
                  <a:cubicBezTo>
                    <a:pt x="45541" y="165849"/>
                    <a:pt x="45116" y="165937"/>
                    <a:pt x="44735" y="165937"/>
                  </a:cubicBezTo>
                  <a:cubicBezTo>
                    <a:pt x="43965" y="165937"/>
                    <a:pt x="43375" y="165580"/>
                    <a:pt x="43091" y="165383"/>
                  </a:cubicBezTo>
                  <a:cubicBezTo>
                    <a:pt x="42667" y="165090"/>
                    <a:pt x="41754" y="164209"/>
                    <a:pt x="42015" y="162709"/>
                  </a:cubicBezTo>
                  <a:lnTo>
                    <a:pt x="49811" y="117204"/>
                  </a:lnTo>
                  <a:cubicBezTo>
                    <a:pt x="50561" y="112735"/>
                    <a:pt x="49093" y="108168"/>
                    <a:pt x="45831" y="105004"/>
                  </a:cubicBezTo>
                  <a:lnTo>
                    <a:pt x="12787" y="72808"/>
                  </a:lnTo>
                  <a:cubicBezTo>
                    <a:pt x="11678" y="71732"/>
                    <a:pt x="11939" y="70460"/>
                    <a:pt x="12102" y="69970"/>
                  </a:cubicBezTo>
                  <a:cubicBezTo>
                    <a:pt x="12265" y="69481"/>
                    <a:pt x="12787" y="68307"/>
                    <a:pt x="14320" y="68111"/>
                  </a:cubicBezTo>
                  <a:lnTo>
                    <a:pt x="59988" y="61457"/>
                  </a:lnTo>
                  <a:cubicBezTo>
                    <a:pt x="64490" y="60804"/>
                    <a:pt x="68372" y="57999"/>
                    <a:pt x="70361" y="53921"/>
                  </a:cubicBezTo>
                  <a:lnTo>
                    <a:pt x="90781" y="12527"/>
                  </a:lnTo>
                  <a:cubicBezTo>
                    <a:pt x="91466" y="11157"/>
                    <a:pt x="92739" y="10994"/>
                    <a:pt x="93261" y="10994"/>
                  </a:cubicBezTo>
                  <a:close/>
                  <a:moveTo>
                    <a:pt x="93261" y="1"/>
                  </a:moveTo>
                  <a:cubicBezTo>
                    <a:pt x="87976" y="1"/>
                    <a:pt x="83246" y="2937"/>
                    <a:pt x="80930" y="7666"/>
                  </a:cubicBezTo>
                  <a:lnTo>
                    <a:pt x="60478" y="49061"/>
                  </a:lnTo>
                  <a:cubicBezTo>
                    <a:pt x="60086" y="49877"/>
                    <a:pt x="59303" y="50431"/>
                    <a:pt x="58423" y="50562"/>
                  </a:cubicBezTo>
                  <a:lnTo>
                    <a:pt x="12722" y="57216"/>
                  </a:lnTo>
                  <a:cubicBezTo>
                    <a:pt x="7503" y="57966"/>
                    <a:pt x="3262" y="61554"/>
                    <a:pt x="1631" y="66578"/>
                  </a:cubicBezTo>
                  <a:cubicBezTo>
                    <a:pt x="0" y="71601"/>
                    <a:pt x="1338" y="76984"/>
                    <a:pt x="5089" y="80670"/>
                  </a:cubicBezTo>
                  <a:lnTo>
                    <a:pt x="38166" y="112898"/>
                  </a:lnTo>
                  <a:cubicBezTo>
                    <a:pt x="38818" y="113551"/>
                    <a:pt x="39112" y="114431"/>
                    <a:pt x="38948" y="115345"/>
                  </a:cubicBezTo>
                  <a:lnTo>
                    <a:pt x="31152" y="160849"/>
                  </a:lnTo>
                  <a:cubicBezTo>
                    <a:pt x="30239" y="166036"/>
                    <a:pt x="32359" y="171190"/>
                    <a:pt x="36632" y="174289"/>
                  </a:cubicBezTo>
                  <a:cubicBezTo>
                    <a:pt x="39050" y="176060"/>
                    <a:pt x="41874" y="176955"/>
                    <a:pt x="44716" y="176955"/>
                  </a:cubicBezTo>
                  <a:cubicBezTo>
                    <a:pt x="46898" y="176955"/>
                    <a:pt x="49090" y="176428"/>
                    <a:pt x="51116" y="175365"/>
                  </a:cubicBezTo>
                  <a:lnTo>
                    <a:pt x="91988" y="153869"/>
                  </a:lnTo>
                  <a:cubicBezTo>
                    <a:pt x="92380" y="153657"/>
                    <a:pt x="92820" y="153551"/>
                    <a:pt x="93261" y="153551"/>
                  </a:cubicBezTo>
                  <a:cubicBezTo>
                    <a:pt x="93701" y="153551"/>
                    <a:pt x="94141" y="153657"/>
                    <a:pt x="94533" y="153869"/>
                  </a:cubicBezTo>
                  <a:lnTo>
                    <a:pt x="135405" y="175365"/>
                  </a:lnTo>
                  <a:cubicBezTo>
                    <a:pt x="137428" y="176409"/>
                    <a:pt x="139646" y="176931"/>
                    <a:pt x="141832" y="176931"/>
                  </a:cubicBezTo>
                  <a:cubicBezTo>
                    <a:pt x="144669" y="176931"/>
                    <a:pt x="147475" y="176050"/>
                    <a:pt x="149889" y="174289"/>
                  </a:cubicBezTo>
                  <a:cubicBezTo>
                    <a:pt x="154162" y="171190"/>
                    <a:pt x="156282" y="166036"/>
                    <a:pt x="155369" y="160849"/>
                  </a:cubicBezTo>
                  <a:lnTo>
                    <a:pt x="147573" y="115345"/>
                  </a:lnTo>
                  <a:cubicBezTo>
                    <a:pt x="147410" y="114431"/>
                    <a:pt x="147703" y="113551"/>
                    <a:pt x="148356" y="112898"/>
                  </a:cubicBezTo>
                  <a:lnTo>
                    <a:pt x="181432" y="80670"/>
                  </a:lnTo>
                  <a:cubicBezTo>
                    <a:pt x="185183" y="76984"/>
                    <a:pt x="186521" y="71601"/>
                    <a:pt x="184890" y="66578"/>
                  </a:cubicBezTo>
                  <a:cubicBezTo>
                    <a:pt x="183259" y="61554"/>
                    <a:pt x="179018" y="57966"/>
                    <a:pt x="173799" y="57216"/>
                  </a:cubicBezTo>
                  <a:lnTo>
                    <a:pt x="128099" y="50562"/>
                  </a:lnTo>
                  <a:cubicBezTo>
                    <a:pt x="127218" y="50431"/>
                    <a:pt x="126435" y="49877"/>
                    <a:pt x="126044" y="49061"/>
                  </a:cubicBezTo>
                  <a:lnTo>
                    <a:pt x="105591" y="7666"/>
                  </a:lnTo>
                  <a:cubicBezTo>
                    <a:pt x="103275" y="2937"/>
                    <a:pt x="98545" y="1"/>
                    <a:pt x="93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3"/>
            <p:cNvSpPr/>
            <p:nvPr/>
          </p:nvSpPr>
          <p:spPr>
            <a:xfrm>
              <a:off x="5025075" y="442525"/>
              <a:ext cx="458325" cy="476550"/>
            </a:xfrm>
            <a:custGeom>
              <a:avLst/>
              <a:gdLst/>
              <a:ahLst/>
              <a:cxnLst/>
              <a:rect l="l" t="t" r="r" b="b"/>
              <a:pathLst>
                <a:path w="18333" h="19062" extrusionOk="0">
                  <a:moveTo>
                    <a:pt x="12105" y="1"/>
                  </a:moveTo>
                  <a:cubicBezTo>
                    <a:pt x="10401" y="1"/>
                    <a:pt x="8715" y="788"/>
                    <a:pt x="7634" y="2262"/>
                  </a:cubicBezTo>
                  <a:lnTo>
                    <a:pt x="1795" y="10319"/>
                  </a:lnTo>
                  <a:cubicBezTo>
                    <a:pt x="1" y="12766"/>
                    <a:pt x="555" y="16224"/>
                    <a:pt x="3034" y="18018"/>
                  </a:cubicBezTo>
                  <a:cubicBezTo>
                    <a:pt x="4013" y="18703"/>
                    <a:pt x="5122" y="19062"/>
                    <a:pt x="6264" y="19062"/>
                  </a:cubicBezTo>
                  <a:cubicBezTo>
                    <a:pt x="7960" y="19062"/>
                    <a:pt x="9623" y="18279"/>
                    <a:pt x="10700" y="16778"/>
                  </a:cubicBezTo>
                  <a:lnTo>
                    <a:pt x="16571" y="8754"/>
                  </a:lnTo>
                  <a:cubicBezTo>
                    <a:pt x="18333" y="6275"/>
                    <a:pt x="17811" y="2850"/>
                    <a:pt x="15332" y="1055"/>
                  </a:cubicBezTo>
                  <a:cubicBezTo>
                    <a:pt x="14360" y="343"/>
                    <a:pt x="13228" y="1"/>
                    <a:pt x="12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3"/>
            <p:cNvSpPr/>
            <p:nvPr/>
          </p:nvSpPr>
          <p:spPr>
            <a:xfrm>
              <a:off x="2116200" y="441700"/>
              <a:ext cx="458325" cy="476550"/>
            </a:xfrm>
            <a:custGeom>
              <a:avLst/>
              <a:gdLst/>
              <a:ahLst/>
              <a:cxnLst/>
              <a:rect l="l" t="t" r="r" b="b"/>
              <a:pathLst>
                <a:path w="18333" h="19062" extrusionOk="0">
                  <a:moveTo>
                    <a:pt x="6229" y="1"/>
                  </a:moveTo>
                  <a:cubicBezTo>
                    <a:pt x="5105" y="1"/>
                    <a:pt x="3974" y="343"/>
                    <a:pt x="3002" y="1056"/>
                  </a:cubicBezTo>
                  <a:cubicBezTo>
                    <a:pt x="555" y="2850"/>
                    <a:pt x="1" y="6275"/>
                    <a:pt x="1795" y="8754"/>
                  </a:cubicBezTo>
                  <a:lnTo>
                    <a:pt x="7634" y="16779"/>
                  </a:lnTo>
                  <a:cubicBezTo>
                    <a:pt x="8710" y="18279"/>
                    <a:pt x="10374" y="19062"/>
                    <a:pt x="12103" y="19062"/>
                  </a:cubicBezTo>
                  <a:cubicBezTo>
                    <a:pt x="13212" y="19062"/>
                    <a:pt x="14353" y="18703"/>
                    <a:pt x="15332" y="18018"/>
                  </a:cubicBezTo>
                  <a:cubicBezTo>
                    <a:pt x="17778" y="16224"/>
                    <a:pt x="18333" y="12766"/>
                    <a:pt x="16539" y="10320"/>
                  </a:cubicBezTo>
                  <a:lnTo>
                    <a:pt x="10700" y="2263"/>
                  </a:lnTo>
                  <a:cubicBezTo>
                    <a:pt x="9619" y="788"/>
                    <a:pt x="7933" y="1"/>
                    <a:pt x="6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3"/>
            <p:cNvSpPr/>
            <p:nvPr/>
          </p:nvSpPr>
          <p:spPr>
            <a:xfrm>
              <a:off x="1174300" y="3270650"/>
              <a:ext cx="544775" cy="352625"/>
            </a:xfrm>
            <a:custGeom>
              <a:avLst/>
              <a:gdLst/>
              <a:ahLst/>
              <a:cxnLst/>
              <a:rect l="l" t="t" r="r" b="b"/>
              <a:pathLst>
                <a:path w="21791" h="14105" extrusionOk="0">
                  <a:moveTo>
                    <a:pt x="15624" y="1"/>
                  </a:moveTo>
                  <a:cubicBezTo>
                    <a:pt x="15061" y="1"/>
                    <a:pt x="14490" y="88"/>
                    <a:pt x="13929" y="273"/>
                  </a:cubicBezTo>
                  <a:lnTo>
                    <a:pt x="4470" y="3340"/>
                  </a:lnTo>
                  <a:cubicBezTo>
                    <a:pt x="1566" y="4285"/>
                    <a:pt x="1" y="7384"/>
                    <a:pt x="914" y="10288"/>
                  </a:cubicBezTo>
                  <a:cubicBezTo>
                    <a:pt x="1664" y="12604"/>
                    <a:pt x="3850" y="14104"/>
                    <a:pt x="6166" y="14104"/>
                  </a:cubicBezTo>
                  <a:cubicBezTo>
                    <a:pt x="6720" y="14104"/>
                    <a:pt x="7307" y="14006"/>
                    <a:pt x="7862" y="13810"/>
                  </a:cubicBezTo>
                  <a:lnTo>
                    <a:pt x="17322" y="10744"/>
                  </a:lnTo>
                  <a:cubicBezTo>
                    <a:pt x="20225" y="9798"/>
                    <a:pt x="21791" y="6699"/>
                    <a:pt x="20845" y="3796"/>
                  </a:cubicBezTo>
                  <a:cubicBezTo>
                    <a:pt x="20110" y="1487"/>
                    <a:pt x="17939" y="1"/>
                    <a:pt x="15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3"/>
            <p:cNvSpPr/>
            <p:nvPr/>
          </p:nvSpPr>
          <p:spPr>
            <a:xfrm>
              <a:off x="3662375" y="4894600"/>
              <a:ext cx="275675" cy="523575"/>
            </a:xfrm>
            <a:custGeom>
              <a:avLst/>
              <a:gdLst/>
              <a:ahLst/>
              <a:cxnLst/>
              <a:rect l="l" t="t" r="r" b="b"/>
              <a:pathLst>
                <a:path w="11027" h="20943" extrusionOk="0">
                  <a:moveTo>
                    <a:pt x="5514" y="0"/>
                  </a:moveTo>
                  <a:cubicBezTo>
                    <a:pt x="2480" y="0"/>
                    <a:pt x="1" y="2447"/>
                    <a:pt x="1" y="5513"/>
                  </a:cubicBezTo>
                  <a:lnTo>
                    <a:pt x="1" y="15462"/>
                  </a:lnTo>
                  <a:cubicBezTo>
                    <a:pt x="1" y="18496"/>
                    <a:pt x="2480" y="20942"/>
                    <a:pt x="5514" y="20942"/>
                  </a:cubicBezTo>
                  <a:cubicBezTo>
                    <a:pt x="8547" y="20942"/>
                    <a:pt x="11026" y="18496"/>
                    <a:pt x="11026" y="15462"/>
                  </a:cubicBezTo>
                  <a:lnTo>
                    <a:pt x="11026" y="5513"/>
                  </a:lnTo>
                  <a:cubicBezTo>
                    <a:pt x="11026" y="2447"/>
                    <a:pt x="8547" y="0"/>
                    <a:pt x="5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3"/>
            <p:cNvSpPr/>
            <p:nvPr/>
          </p:nvSpPr>
          <p:spPr>
            <a:xfrm>
              <a:off x="5881350" y="3270650"/>
              <a:ext cx="545600" cy="352625"/>
            </a:xfrm>
            <a:custGeom>
              <a:avLst/>
              <a:gdLst/>
              <a:ahLst/>
              <a:cxnLst/>
              <a:rect l="l" t="t" r="r" b="b"/>
              <a:pathLst>
                <a:path w="21824" h="14105" extrusionOk="0">
                  <a:moveTo>
                    <a:pt x="6170" y="1"/>
                  </a:moveTo>
                  <a:cubicBezTo>
                    <a:pt x="3853" y="1"/>
                    <a:pt x="1682" y="1492"/>
                    <a:pt x="946" y="3829"/>
                  </a:cubicBezTo>
                  <a:cubicBezTo>
                    <a:pt x="0" y="6699"/>
                    <a:pt x="1566" y="9831"/>
                    <a:pt x="4469" y="10744"/>
                  </a:cubicBezTo>
                  <a:lnTo>
                    <a:pt x="13929" y="13843"/>
                  </a:lnTo>
                  <a:cubicBezTo>
                    <a:pt x="14484" y="14006"/>
                    <a:pt x="15071" y="14104"/>
                    <a:pt x="15625" y="14104"/>
                  </a:cubicBezTo>
                  <a:cubicBezTo>
                    <a:pt x="17941" y="14104"/>
                    <a:pt x="20127" y="12636"/>
                    <a:pt x="20877" y="10288"/>
                  </a:cubicBezTo>
                  <a:cubicBezTo>
                    <a:pt x="21823" y="7384"/>
                    <a:pt x="20225" y="4285"/>
                    <a:pt x="17322" y="3340"/>
                  </a:cubicBezTo>
                  <a:lnTo>
                    <a:pt x="7862" y="273"/>
                  </a:lnTo>
                  <a:cubicBezTo>
                    <a:pt x="7302" y="89"/>
                    <a:pt x="6731" y="1"/>
                    <a:pt x="6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8" name="Google Shape;2548;p43"/>
          <p:cNvSpPr/>
          <p:nvPr/>
        </p:nvSpPr>
        <p:spPr>
          <a:xfrm>
            <a:off x="5705000" y="1869950"/>
            <a:ext cx="1701300" cy="252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Luyện</a:t>
            </a:r>
            <a:r>
              <a:rPr lang="en-US" sz="2400" dirty="0"/>
              <a:t>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tập</a:t>
            </a:r>
            <a:endParaRPr sz="2400" dirty="0"/>
          </a:p>
        </p:txBody>
      </p:sp>
      <p:sp>
        <p:nvSpPr>
          <p:cNvPr id="2570" name="Google Shape;2570;p43"/>
          <p:cNvSpPr/>
          <p:nvPr/>
        </p:nvSpPr>
        <p:spPr>
          <a:xfrm>
            <a:off x="5949006" y="2250043"/>
            <a:ext cx="1261200" cy="411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23D688B4-0D87-076F-15C8-9CB842BA30E2}"/>
              </a:ext>
            </a:extLst>
          </p:cNvPr>
          <p:cNvSpPr txBox="1"/>
          <p:nvPr/>
        </p:nvSpPr>
        <p:spPr>
          <a:xfrm>
            <a:off x="1427097" y="390081"/>
            <a:ext cx="6271442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569" name="Google Shape;2569;p43"/>
          <p:cNvSpPr/>
          <p:nvPr/>
        </p:nvSpPr>
        <p:spPr>
          <a:xfrm>
            <a:off x="6174050" y="2070050"/>
            <a:ext cx="763200" cy="763200"/>
          </a:xfrm>
          <a:prstGeom prst="donut">
            <a:avLst>
              <a:gd name="adj" fmla="val 11801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0" name="Google Shape;2550;p43"/>
          <p:cNvGrpSpPr/>
          <p:nvPr/>
        </p:nvGrpSpPr>
        <p:grpSpPr>
          <a:xfrm>
            <a:off x="6382851" y="2281041"/>
            <a:ext cx="356972" cy="336507"/>
            <a:chOff x="1186325" y="390675"/>
            <a:chExt cx="5226525" cy="4926900"/>
          </a:xfrm>
        </p:grpSpPr>
        <p:sp>
          <p:nvSpPr>
            <p:cNvPr id="2551" name="Google Shape;2551;p43"/>
            <p:cNvSpPr/>
            <p:nvPr/>
          </p:nvSpPr>
          <p:spPr>
            <a:xfrm>
              <a:off x="2810025" y="419475"/>
              <a:ext cx="1979125" cy="1881700"/>
            </a:xfrm>
            <a:custGeom>
              <a:avLst/>
              <a:gdLst/>
              <a:ahLst/>
              <a:cxnLst/>
              <a:rect l="l" t="t" r="r" b="b"/>
              <a:pathLst>
                <a:path w="79165" h="75268" extrusionOk="0">
                  <a:moveTo>
                    <a:pt x="39582" y="11275"/>
                  </a:moveTo>
                  <a:lnTo>
                    <a:pt x="49312" y="25465"/>
                  </a:lnTo>
                  <a:cubicBezTo>
                    <a:pt x="49852" y="26249"/>
                    <a:pt x="50636" y="26813"/>
                    <a:pt x="51518" y="27058"/>
                  </a:cubicBezTo>
                  <a:lnTo>
                    <a:pt x="68013" y="31936"/>
                  </a:lnTo>
                  <a:lnTo>
                    <a:pt x="57523" y="45562"/>
                  </a:lnTo>
                  <a:cubicBezTo>
                    <a:pt x="56959" y="46298"/>
                    <a:pt x="56665" y="47229"/>
                    <a:pt x="56689" y="48160"/>
                  </a:cubicBezTo>
                  <a:lnTo>
                    <a:pt x="57155" y="65341"/>
                  </a:lnTo>
                  <a:lnTo>
                    <a:pt x="40955" y="59581"/>
                  </a:lnTo>
                  <a:cubicBezTo>
                    <a:pt x="40514" y="59434"/>
                    <a:pt x="40054" y="59361"/>
                    <a:pt x="39595" y="59361"/>
                  </a:cubicBezTo>
                  <a:cubicBezTo>
                    <a:pt x="39135" y="59361"/>
                    <a:pt x="38676" y="59434"/>
                    <a:pt x="38234" y="59581"/>
                  </a:cubicBezTo>
                  <a:lnTo>
                    <a:pt x="22010" y="65341"/>
                  </a:lnTo>
                  <a:lnTo>
                    <a:pt x="22500" y="48160"/>
                  </a:lnTo>
                  <a:cubicBezTo>
                    <a:pt x="22524" y="47229"/>
                    <a:pt x="22230" y="46298"/>
                    <a:pt x="21642" y="45562"/>
                  </a:cubicBezTo>
                  <a:lnTo>
                    <a:pt x="11152" y="31936"/>
                  </a:lnTo>
                  <a:lnTo>
                    <a:pt x="27647" y="27058"/>
                  </a:lnTo>
                  <a:cubicBezTo>
                    <a:pt x="28553" y="26813"/>
                    <a:pt x="29338" y="26249"/>
                    <a:pt x="29877" y="25465"/>
                  </a:cubicBezTo>
                  <a:lnTo>
                    <a:pt x="39582" y="11275"/>
                  </a:lnTo>
                  <a:close/>
                  <a:moveTo>
                    <a:pt x="39582" y="1"/>
                  </a:moveTo>
                  <a:cubicBezTo>
                    <a:pt x="38259" y="1"/>
                    <a:pt x="36984" y="662"/>
                    <a:pt x="36225" y="1765"/>
                  </a:cubicBezTo>
                  <a:lnTo>
                    <a:pt x="23970" y="19657"/>
                  </a:lnTo>
                  <a:lnTo>
                    <a:pt x="3162" y="25784"/>
                  </a:lnTo>
                  <a:cubicBezTo>
                    <a:pt x="1863" y="26176"/>
                    <a:pt x="834" y="27156"/>
                    <a:pt x="417" y="28455"/>
                  </a:cubicBezTo>
                  <a:cubicBezTo>
                    <a:pt x="1" y="29730"/>
                    <a:pt x="246" y="31127"/>
                    <a:pt x="1079" y="32181"/>
                  </a:cubicBezTo>
                  <a:lnTo>
                    <a:pt x="14314" y="49386"/>
                  </a:lnTo>
                  <a:lnTo>
                    <a:pt x="13701" y="71076"/>
                  </a:lnTo>
                  <a:cubicBezTo>
                    <a:pt x="13677" y="72424"/>
                    <a:pt x="14289" y="73698"/>
                    <a:pt x="15392" y="74483"/>
                  </a:cubicBezTo>
                  <a:cubicBezTo>
                    <a:pt x="16093" y="74992"/>
                    <a:pt x="16938" y="75264"/>
                    <a:pt x="17788" y="75264"/>
                  </a:cubicBezTo>
                  <a:cubicBezTo>
                    <a:pt x="18245" y="75264"/>
                    <a:pt x="18704" y="75185"/>
                    <a:pt x="19142" y="75022"/>
                  </a:cubicBezTo>
                  <a:lnTo>
                    <a:pt x="39582" y="67767"/>
                  </a:lnTo>
                  <a:lnTo>
                    <a:pt x="60023" y="75022"/>
                  </a:lnTo>
                  <a:cubicBezTo>
                    <a:pt x="60488" y="75194"/>
                    <a:pt x="60929" y="75267"/>
                    <a:pt x="61395" y="75267"/>
                  </a:cubicBezTo>
                  <a:cubicBezTo>
                    <a:pt x="62253" y="75267"/>
                    <a:pt x="63086" y="74997"/>
                    <a:pt x="63797" y="74483"/>
                  </a:cubicBezTo>
                  <a:cubicBezTo>
                    <a:pt x="64875" y="73698"/>
                    <a:pt x="65513" y="72424"/>
                    <a:pt x="65464" y="71076"/>
                  </a:cubicBezTo>
                  <a:lnTo>
                    <a:pt x="64875" y="49386"/>
                  </a:lnTo>
                  <a:lnTo>
                    <a:pt x="78110" y="32181"/>
                  </a:lnTo>
                  <a:cubicBezTo>
                    <a:pt x="78919" y="31127"/>
                    <a:pt x="79164" y="29730"/>
                    <a:pt x="78747" y="28455"/>
                  </a:cubicBezTo>
                  <a:cubicBezTo>
                    <a:pt x="78331" y="27156"/>
                    <a:pt x="77326" y="26176"/>
                    <a:pt x="76027" y="25784"/>
                  </a:cubicBezTo>
                  <a:lnTo>
                    <a:pt x="55219" y="19657"/>
                  </a:lnTo>
                  <a:lnTo>
                    <a:pt x="42965" y="1765"/>
                  </a:lnTo>
                  <a:cubicBezTo>
                    <a:pt x="42205" y="662"/>
                    <a:pt x="40930" y="1"/>
                    <a:pt x="39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3"/>
            <p:cNvSpPr/>
            <p:nvPr/>
          </p:nvSpPr>
          <p:spPr>
            <a:xfrm>
              <a:off x="5023775" y="390675"/>
              <a:ext cx="1022050" cy="972050"/>
            </a:xfrm>
            <a:custGeom>
              <a:avLst/>
              <a:gdLst/>
              <a:ahLst/>
              <a:cxnLst/>
              <a:rect l="l" t="t" r="r" b="b"/>
              <a:pathLst>
                <a:path w="40882" h="38882" extrusionOk="0">
                  <a:moveTo>
                    <a:pt x="20441" y="11299"/>
                  </a:moveTo>
                  <a:lnTo>
                    <a:pt x="23064" y="15123"/>
                  </a:lnTo>
                  <a:cubicBezTo>
                    <a:pt x="23603" y="15907"/>
                    <a:pt x="24387" y="16471"/>
                    <a:pt x="25269" y="16740"/>
                  </a:cubicBezTo>
                  <a:lnTo>
                    <a:pt x="29730" y="18039"/>
                  </a:lnTo>
                  <a:lnTo>
                    <a:pt x="26912" y="21740"/>
                  </a:lnTo>
                  <a:cubicBezTo>
                    <a:pt x="26323" y="22475"/>
                    <a:pt x="26029" y="23382"/>
                    <a:pt x="26054" y="24338"/>
                  </a:cubicBezTo>
                  <a:lnTo>
                    <a:pt x="26176" y="28970"/>
                  </a:lnTo>
                  <a:lnTo>
                    <a:pt x="26176" y="28970"/>
                  </a:lnTo>
                  <a:lnTo>
                    <a:pt x="21814" y="27401"/>
                  </a:lnTo>
                  <a:cubicBezTo>
                    <a:pt x="21373" y="27254"/>
                    <a:pt x="20907" y="27181"/>
                    <a:pt x="20441" y="27181"/>
                  </a:cubicBezTo>
                  <a:cubicBezTo>
                    <a:pt x="19976" y="27181"/>
                    <a:pt x="19534" y="27254"/>
                    <a:pt x="19069" y="27401"/>
                  </a:cubicBezTo>
                  <a:lnTo>
                    <a:pt x="14706" y="28970"/>
                  </a:lnTo>
                  <a:lnTo>
                    <a:pt x="14706" y="28970"/>
                  </a:lnTo>
                  <a:lnTo>
                    <a:pt x="14829" y="24338"/>
                  </a:lnTo>
                  <a:cubicBezTo>
                    <a:pt x="14853" y="23382"/>
                    <a:pt x="14559" y="22475"/>
                    <a:pt x="13995" y="21740"/>
                  </a:cubicBezTo>
                  <a:lnTo>
                    <a:pt x="11152" y="18039"/>
                  </a:lnTo>
                  <a:lnTo>
                    <a:pt x="15613" y="16740"/>
                  </a:lnTo>
                  <a:cubicBezTo>
                    <a:pt x="16520" y="16471"/>
                    <a:pt x="17280" y="15907"/>
                    <a:pt x="17819" y="15123"/>
                  </a:cubicBezTo>
                  <a:lnTo>
                    <a:pt x="20441" y="11299"/>
                  </a:lnTo>
                  <a:close/>
                  <a:moveTo>
                    <a:pt x="20441" y="1"/>
                  </a:moveTo>
                  <a:cubicBezTo>
                    <a:pt x="19093" y="1"/>
                    <a:pt x="17843" y="687"/>
                    <a:pt x="17083" y="1790"/>
                  </a:cubicBezTo>
                  <a:lnTo>
                    <a:pt x="11912" y="9314"/>
                  </a:lnTo>
                  <a:lnTo>
                    <a:pt x="3138" y="11912"/>
                  </a:lnTo>
                  <a:cubicBezTo>
                    <a:pt x="1864" y="12280"/>
                    <a:pt x="834" y="13284"/>
                    <a:pt x="418" y="14559"/>
                  </a:cubicBezTo>
                  <a:cubicBezTo>
                    <a:pt x="1" y="15833"/>
                    <a:pt x="246" y="17230"/>
                    <a:pt x="1079" y="18309"/>
                  </a:cubicBezTo>
                  <a:lnTo>
                    <a:pt x="6643" y="25563"/>
                  </a:lnTo>
                  <a:lnTo>
                    <a:pt x="6398" y="34681"/>
                  </a:lnTo>
                  <a:cubicBezTo>
                    <a:pt x="6349" y="36029"/>
                    <a:pt x="6986" y="37303"/>
                    <a:pt x="8064" y="38087"/>
                  </a:cubicBezTo>
                  <a:cubicBezTo>
                    <a:pt x="8775" y="38602"/>
                    <a:pt x="9608" y="38872"/>
                    <a:pt x="10466" y="38872"/>
                  </a:cubicBezTo>
                  <a:cubicBezTo>
                    <a:pt x="10932" y="38872"/>
                    <a:pt x="11397" y="38798"/>
                    <a:pt x="11839" y="38651"/>
                  </a:cubicBezTo>
                  <a:lnTo>
                    <a:pt x="20441" y="35587"/>
                  </a:lnTo>
                  <a:lnTo>
                    <a:pt x="29068" y="38651"/>
                  </a:lnTo>
                  <a:cubicBezTo>
                    <a:pt x="29504" y="38805"/>
                    <a:pt x="29960" y="38881"/>
                    <a:pt x="30416" y="38881"/>
                  </a:cubicBezTo>
                  <a:cubicBezTo>
                    <a:pt x="31267" y="38881"/>
                    <a:pt x="32116" y="38614"/>
                    <a:pt x="32818" y="38087"/>
                  </a:cubicBezTo>
                  <a:cubicBezTo>
                    <a:pt x="33921" y="37303"/>
                    <a:pt x="34534" y="36029"/>
                    <a:pt x="34509" y="34681"/>
                  </a:cubicBezTo>
                  <a:lnTo>
                    <a:pt x="34240" y="25563"/>
                  </a:lnTo>
                  <a:lnTo>
                    <a:pt x="39828" y="18309"/>
                  </a:lnTo>
                  <a:cubicBezTo>
                    <a:pt x="40636" y="17230"/>
                    <a:pt x="40882" y="15833"/>
                    <a:pt x="40465" y="14559"/>
                  </a:cubicBezTo>
                  <a:cubicBezTo>
                    <a:pt x="40048" y="13284"/>
                    <a:pt x="39043" y="12280"/>
                    <a:pt x="37744" y="11912"/>
                  </a:cubicBezTo>
                  <a:lnTo>
                    <a:pt x="28970" y="9314"/>
                  </a:lnTo>
                  <a:lnTo>
                    <a:pt x="23799" y="1790"/>
                  </a:lnTo>
                  <a:cubicBezTo>
                    <a:pt x="23039" y="687"/>
                    <a:pt x="21789" y="1"/>
                    <a:pt x="20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3"/>
            <p:cNvSpPr/>
            <p:nvPr/>
          </p:nvSpPr>
          <p:spPr>
            <a:xfrm>
              <a:off x="1553950" y="390675"/>
              <a:ext cx="1021425" cy="972050"/>
            </a:xfrm>
            <a:custGeom>
              <a:avLst/>
              <a:gdLst/>
              <a:ahLst/>
              <a:cxnLst/>
              <a:rect l="l" t="t" r="r" b="b"/>
              <a:pathLst>
                <a:path w="40857" h="38882" extrusionOk="0">
                  <a:moveTo>
                    <a:pt x="20441" y="11299"/>
                  </a:moveTo>
                  <a:lnTo>
                    <a:pt x="23063" y="15123"/>
                  </a:lnTo>
                  <a:cubicBezTo>
                    <a:pt x="23578" y="15907"/>
                    <a:pt x="24362" y="16471"/>
                    <a:pt x="25269" y="16740"/>
                  </a:cubicBezTo>
                  <a:lnTo>
                    <a:pt x="29705" y="18039"/>
                  </a:lnTo>
                  <a:lnTo>
                    <a:pt x="26887" y="21740"/>
                  </a:lnTo>
                  <a:cubicBezTo>
                    <a:pt x="26323" y="22475"/>
                    <a:pt x="26005" y="23382"/>
                    <a:pt x="26054" y="24338"/>
                  </a:cubicBezTo>
                  <a:lnTo>
                    <a:pt x="26176" y="28970"/>
                  </a:lnTo>
                  <a:lnTo>
                    <a:pt x="26176" y="28970"/>
                  </a:lnTo>
                  <a:lnTo>
                    <a:pt x="21789" y="27401"/>
                  </a:lnTo>
                  <a:cubicBezTo>
                    <a:pt x="21348" y="27254"/>
                    <a:pt x="20882" y="27181"/>
                    <a:pt x="20441" y="27181"/>
                  </a:cubicBezTo>
                  <a:cubicBezTo>
                    <a:pt x="19975" y="27181"/>
                    <a:pt x="19510" y="27254"/>
                    <a:pt x="19069" y="27401"/>
                  </a:cubicBezTo>
                  <a:lnTo>
                    <a:pt x="14681" y="28970"/>
                  </a:lnTo>
                  <a:lnTo>
                    <a:pt x="14829" y="24338"/>
                  </a:lnTo>
                  <a:cubicBezTo>
                    <a:pt x="14853" y="23382"/>
                    <a:pt x="14534" y="22475"/>
                    <a:pt x="13971" y="21740"/>
                  </a:cubicBezTo>
                  <a:lnTo>
                    <a:pt x="11152" y="18039"/>
                  </a:lnTo>
                  <a:lnTo>
                    <a:pt x="15588" y="16740"/>
                  </a:lnTo>
                  <a:cubicBezTo>
                    <a:pt x="16495" y="16471"/>
                    <a:pt x="17279" y="15907"/>
                    <a:pt x="17794" y="15123"/>
                  </a:cubicBezTo>
                  <a:lnTo>
                    <a:pt x="20441" y="11299"/>
                  </a:lnTo>
                  <a:close/>
                  <a:moveTo>
                    <a:pt x="20441" y="1"/>
                  </a:moveTo>
                  <a:cubicBezTo>
                    <a:pt x="19093" y="1"/>
                    <a:pt x="17819" y="687"/>
                    <a:pt x="17059" y="1790"/>
                  </a:cubicBezTo>
                  <a:lnTo>
                    <a:pt x="11887" y="9314"/>
                  </a:lnTo>
                  <a:lnTo>
                    <a:pt x="3138" y="11912"/>
                  </a:lnTo>
                  <a:cubicBezTo>
                    <a:pt x="1839" y="12280"/>
                    <a:pt x="834" y="13284"/>
                    <a:pt x="417" y="14559"/>
                  </a:cubicBezTo>
                  <a:cubicBezTo>
                    <a:pt x="1" y="15833"/>
                    <a:pt x="221" y="17230"/>
                    <a:pt x="1055" y="18309"/>
                  </a:cubicBezTo>
                  <a:lnTo>
                    <a:pt x="6618" y="25563"/>
                  </a:lnTo>
                  <a:lnTo>
                    <a:pt x="6373" y="34681"/>
                  </a:lnTo>
                  <a:cubicBezTo>
                    <a:pt x="6348" y="36029"/>
                    <a:pt x="6961" y="37303"/>
                    <a:pt x="8064" y="38087"/>
                  </a:cubicBezTo>
                  <a:cubicBezTo>
                    <a:pt x="8767" y="38614"/>
                    <a:pt x="9604" y="38881"/>
                    <a:pt x="10456" y="38881"/>
                  </a:cubicBezTo>
                  <a:cubicBezTo>
                    <a:pt x="10911" y="38881"/>
                    <a:pt x="11370" y="38805"/>
                    <a:pt x="11814" y="38651"/>
                  </a:cubicBezTo>
                  <a:lnTo>
                    <a:pt x="20441" y="35587"/>
                  </a:lnTo>
                  <a:lnTo>
                    <a:pt x="29044" y="38651"/>
                  </a:lnTo>
                  <a:cubicBezTo>
                    <a:pt x="29485" y="38798"/>
                    <a:pt x="29950" y="38872"/>
                    <a:pt x="30416" y="38872"/>
                  </a:cubicBezTo>
                  <a:cubicBezTo>
                    <a:pt x="31249" y="38872"/>
                    <a:pt x="32107" y="38602"/>
                    <a:pt x="32793" y="38087"/>
                  </a:cubicBezTo>
                  <a:cubicBezTo>
                    <a:pt x="33896" y="37303"/>
                    <a:pt x="34509" y="36029"/>
                    <a:pt x="34485" y="34681"/>
                  </a:cubicBezTo>
                  <a:lnTo>
                    <a:pt x="34239" y="25539"/>
                  </a:lnTo>
                  <a:lnTo>
                    <a:pt x="39803" y="18309"/>
                  </a:lnTo>
                  <a:cubicBezTo>
                    <a:pt x="40636" y="17230"/>
                    <a:pt x="40857" y="15833"/>
                    <a:pt x="40440" y="14559"/>
                  </a:cubicBezTo>
                  <a:cubicBezTo>
                    <a:pt x="40048" y="13284"/>
                    <a:pt x="39019" y="12280"/>
                    <a:pt x="37720" y="11912"/>
                  </a:cubicBezTo>
                  <a:lnTo>
                    <a:pt x="28970" y="9314"/>
                  </a:lnTo>
                  <a:lnTo>
                    <a:pt x="23799" y="1790"/>
                  </a:lnTo>
                  <a:cubicBezTo>
                    <a:pt x="23039" y="687"/>
                    <a:pt x="21764" y="1"/>
                    <a:pt x="20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3"/>
            <p:cNvSpPr/>
            <p:nvPr/>
          </p:nvSpPr>
          <p:spPr>
            <a:xfrm>
              <a:off x="3697850" y="2383250"/>
              <a:ext cx="204075" cy="1885975"/>
            </a:xfrm>
            <a:custGeom>
              <a:avLst/>
              <a:gdLst/>
              <a:ahLst/>
              <a:cxnLst/>
              <a:rect l="l" t="t" r="r" b="b"/>
              <a:pathLst>
                <a:path w="8163" h="75439" extrusionOk="0">
                  <a:moveTo>
                    <a:pt x="4069" y="0"/>
                  </a:moveTo>
                  <a:cubicBezTo>
                    <a:pt x="1815" y="0"/>
                    <a:pt x="1" y="1838"/>
                    <a:pt x="1" y="4093"/>
                  </a:cubicBezTo>
                  <a:lnTo>
                    <a:pt x="1" y="71370"/>
                  </a:lnTo>
                  <a:cubicBezTo>
                    <a:pt x="1" y="73600"/>
                    <a:pt x="1815" y="75438"/>
                    <a:pt x="4069" y="75438"/>
                  </a:cubicBezTo>
                  <a:cubicBezTo>
                    <a:pt x="6324" y="75438"/>
                    <a:pt x="8162" y="73600"/>
                    <a:pt x="8162" y="71370"/>
                  </a:cubicBezTo>
                  <a:lnTo>
                    <a:pt x="8162" y="4093"/>
                  </a:lnTo>
                  <a:cubicBezTo>
                    <a:pt x="8162" y="1838"/>
                    <a:pt x="6324" y="0"/>
                    <a:pt x="4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3"/>
            <p:cNvSpPr/>
            <p:nvPr/>
          </p:nvSpPr>
          <p:spPr>
            <a:xfrm>
              <a:off x="4806875" y="2021650"/>
              <a:ext cx="1605975" cy="1598075"/>
            </a:xfrm>
            <a:custGeom>
              <a:avLst/>
              <a:gdLst/>
              <a:ahLst/>
              <a:cxnLst/>
              <a:rect l="l" t="t" r="r" b="b"/>
              <a:pathLst>
                <a:path w="64239" h="63923" extrusionOk="0">
                  <a:moveTo>
                    <a:pt x="23358" y="10518"/>
                  </a:moveTo>
                  <a:lnTo>
                    <a:pt x="34387" y="16523"/>
                  </a:lnTo>
                  <a:cubicBezTo>
                    <a:pt x="34993" y="16844"/>
                    <a:pt x="35665" y="17009"/>
                    <a:pt x="36344" y="17009"/>
                  </a:cubicBezTo>
                  <a:cubicBezTo>
                    <a:pt x="36598" y="17009"/>
                    <a:pt x="36854" y="16986"/>
                    <a:pt x="37107" y="16940"/>
                  </a:cubicBezTo>
                  <a:lnTo>
                    <a:pt x="49459" y="14636"/>
                  </a:lnTo>
                  <a:lnTo>
                    <a:pt x="49459" y="14636"/>
                  </a:lnTo>
                  <a:lnTo>
                    <a:pt x="47131" y="26988"/>
                  </a:lnTo>
                  <a:cubicBezTo>
                    <a:pt x="46960" y="27920"/>
                    <a:pt x="47131" y="28875"/>
                    <a:pt x="47572" y="29684"/>
                  </a:cubicBezTo>
                  <a:lnTo>
                    <a:pt x="53577" y="40738"/>
                  </a:lnTo>
                  <a:lnTo>
                    <a:pt x="41126" y="42355"/>
                  </a:lnTo>
                  <a:cubicBezTo>
                    <a:pt x="40195" y="42478"/>
                    <a:pt x="39337" y="42919"/>
                    <a:pt x="38676" y="43605"/>
                  </a:cubicBezTo>
                  <a:lnTo>
                    <a:pt x="30049" y="52722"/>
                  </a:lnTo>
                  <a:lnTo>
                    <a:pt x="24657" y="41375"/>
                  </a:lnTo>
                  <a:cubicBezTo>
                    <a:pt x="24240" y="40517"/>
                    <a:pt x="23554" y="39831"/>
                    <a:pt x="22720" y="39439"/>
                  </a:cubicBezTo>
                  <a:lnTo>
                    <a:pt x="11373" y="34047"/>
                  </a:lnTo>
                  <a:lnTo>
                    <a:pt x="20490" y="25395"/>
                  </a:lnTo>
                  <a:cubicBezTo>
                    <a:pt x="21176" y="24758"/>
                    <a:pt x="21618" y="23900"/>
                    <a:pt x="21740" y="22969"/>
                  </a:cubicBezTo>
                  <a:lnTo>
                    <a:pt x="23358" y="10518"/>
                  </a:lnTo>
                  <a:close/>
                  <a:moveTo>
                    <a:pt x="20086" y="1"/>
                  </a:moveTo>
                  <a:cubicBezTo>
                    <a:pt x="19453" y="1"/>
                    <a:pt x="18818" y="148"/>
                    <a:pt x="18235" y="445"/>
                  </a:cubicBezTo>
                  <a:cubicBezTo>
                    <a:pt x="17034" y="1058"/>
                    <a:pt x="16226" y="2234"/>
                    <a:pt x="16054" y="3558"/>
                  </a:cubicBezTo>
                  <a:lnTo>
                    <a:pt x="13848" y="20469"/>
                  </a:lnTo>
                  <a:lnTo>
                    <a:pt x="1447" y="32209"/>
                  </a:lnTo>
                  <a:cubicBezTo>
                    <a:pt x="466" y="33140"/>
                    <a:pt x="1" y="34488"/>
                    <a:pt x="221" y="35811"/>
                  </a:cubicBezTo>
                  <a:cubicBezTo>
                    <a:pt x="442" y="37135"/>
                    <a:pt x="1275" y="38287"/>
                    <a:pt x="2501" y="38850"/>
                  </a:cubicBezTo>
                  <a:lnTo>
                    <a:pt x="17917" y="46179"/>
                  </a:lnTo>
                  <a:lnTo>
                    <a:pt x="25245" y="61595"/>
                  </a:lnTo>
                  <a:cubicBezTo>
                    <a:pt x="25809" y="62820"/>
                    <a:pt x="26960" y="63653"/>
                    <a:pt x="28284" y="63874"/>
                  </a:cubicBezTo>
                  <a:cubicBezTo>
                    <a:pt x="28504" y="63898"/>
                    <a:pt x="28701" y="63923"/>
                    <a:pt x="28921" y="63923"/>
                  </a:cubicBezTo>
                  <a:cubicBezTo>
                    <a:pt x="30024" y="63923"/>
                    <a:pt x="31102" y="63457"/>
                    <a:pt x="31887" y="62648"/>
                  </a:cubicBezTo>
                  <a:lnTo>
                    <a:pt x="43602" y="50247"/>
                  </a:lnTo>
                  <a:lnTo>
                    <a:pt x="60537" y="48041"/>
                  </a:lnTo>
                  <a:cubicBezTo>
                    <a:pt x="61861" y="47870"/>
                    <a:pt x="63037" y="47061"/>
                    <a:pt x="63650" y="45860"/>
                  </a:cubicBezTo>
                  <a:cubicBezTo>
                    <a:pt x="64238" y="44659"/>
                    <a:pt x="64238" y="43238"/>
                    <a:pt x="63577" y="42061"/>
                  </a:cubicBezTo>
                  <a:lnTo>
                    <a:pt x="55415" y="27062"/>
                  </a:lnTo>
                  <a:lnTo>
                    <a:pt x="58552" y="10298"/>
                  </a:lnTo>
                  <a:cubicBezTo>
                    <a:pt x="58797" y="8974"/>
                    <a:pt x="58381" y="7602"/>
                    <a:pt x="57425" y="6670"/>
                  </a:cubicBezTo>
                  <a:cubicBezTo>
                    <a:pt x="56655" y="5901"/>
                    <a:pt x="55632" y="5465"/>
                    <a:pt x="54571" y="5465"/>
                  </a:cubicBezTo>
                  <a:cubicBezTo>
                    <a:pt x="54314" y="5465"/>
                    <a:pt x="54055" y="5490"/>
                    <a:pt x="53798" y="5543"/>
                  </a:cubicBezTo>
                  <a:lnTo>
                    <a:pt x="37034" y="8656"/>
                  </a:lnTo>
                  <a:lnTo>
                    <a:pt x="22034" y="494"/>
                  </a:lnTo>
                  <a:cubicBezTo>
                    <a:pt x="21429" y="166"/>
                    <a:pt x="20758" y="1"/>
                    <a:pt x="20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3"/>
            <p:cNvSpPr/>
            <p:nvPr/>
          </p:nvSpPr>
          <p:spPr>
            <a:xfrm>
              <a:off x="3872475" y="3252750"/>
              <a:ext cx="1340050" cy="2064825"/>
            </a:xfrm>
            <a:custGeom>
              <a:avLst/>
              <a:gdLst/>
              <a:ahLst/>
              <a:cxnLst/>
              <a:rect l="l" t="t" r="r" b="b"/>
              <a:pathLst>
                <a:path w="53602" h="82593" extrusionOk="0">
                  <a:moveTo>
                    <a:pt x="48952" y="1"/>
                  </a:moveTo>
                  <a:cubicBezTo>
                    <a:pt x="48175" y="1"/>
                    <a:pt x="47389" y="221"/>
                    <a:pt x="46690" y="684"/>
                  </a:cubicBezTo>
                  <a:cubicBezTo>
                    <a:pt x="46273" y="979"/>
                    <a:pt x="36078" y="7816"/>
                    <a:pt x="25318" y="20684"/>
                  </a:cubicBezTo>
                  <a:cubicBezTo>
                    <a:pt x="15343" y="32619"/>
                    <a:pt x="2893" y="52251"/>
                    <a:pt x="221" y="78083"/>
                  </a:cubicBezTo>
                  <a:cubicBezTo>
                    <a:pt x="1" y="80338"/>
                    <a:pt x="1618" y="82348"/>
                    <a:pt x="3873" y="82568"/>
                  </a:cubicBezTo>
                  <a:cubicBezTo>
                    <a:pt x="3996" y="82593"/>
                    <a:pt x="4143" y="82593"/>
                    <a:pt x="4290" y="82593"/>
                  </a:cubicBezTo>
                  <a:cubicBezTo>
                    <a:pt x="6349" y="82593"/>
                    <a:pt x="8113" y="81024"/>
                    <a:pt x="8334" y="78941"/>
                  </a:cubicBezTo>
                  <a:cubicBezTo>
                    <a:pt x="10785" y="55143"/>
                    <a:pt x="22328" y="36957"/>
                    <a:pt x="31568" y="25928"/>
                  </a:cubicBezTo>
                  <a:cubicBezTo>
                    <a:pt x="41592" y="13944"/>
                    <a:pt x="50832" y="7718"/>
                    <a:pt x="51200" y="7473"/>
                  </a:cubicBezTo>
                  <a:cubicBezTo>
                    <a:pt x="53087" y="6223"/>
                    <a:pt x="53602" y="3699"/>
                    <a:pt x="52352" y="1812"/>
                  </a:cubicBezTo>
                  <a:cubicBezTo>
                    <a:pt x="51565" y="639"/>
                    <a:pt x="50272" y="1"/>
                    <a:pt x="48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3"/>
            <p:cNvSpPr/>
            <p:nvPr/>
          </p:nvSpPr>
          <p:spPr>
            <a:xfrm>
              <a:off x="1186325" y="2021650"/>
              <a:ext cx="1605950" cy="1598075"/>
            </a:xfrm>
            <a:custGeom>
              <a:avLst/>
              <a:gdLst/>
              <a:ahLst/>
              <a:cxnLst/>
              <a:rect l="l" t="t" r="r" b="b"/>
              <a:pathLst>
                <a:path w="64238" h="63923" extrusionOk="0">
                  <a:moveTo>
                    <a:pt x="40906" y="10518"/>
                  </a:moveTo>
                  <a:lnTo>
                    <a:pt x="42523" y="22969"/>
                  </a:lnTo>
                  <a:cubicBezTo>
                    <a:pt x="42646" y="23900"/>
                    <a:pt x="43087" y="24758"/>
                    <a:pt x="43749" y="25395"/>
                  </a:cubicBezTo>
                  <a:lnTo>
                    <a:pt x="52890" y="34047"/>
                  </a:lnTo>
                  <a:lnTo>
                    <a:pt x="41543" y="39439"/>
                  </a:lnTo>
                  <a:cubicBezTo>
                    <a:pt x="40685" y="39831"/>
                    <a:pt x="39999" y="40517"/>
                    <a:pt x="39607" y="41375"/>
                  </a:cubicBezTo>
                  <a:lnTo>
                    <a:pt x="34215" y="52722"/>
                  </a:lnTo>
                  <a:lnTo>
                    <a:pt x="25563" y="43605"/>
                  </a:lnTo>
                  <a:cubicBezTo>
                    <a:pt x="24926" y="42919"/>
                    <a:pt x="24068" y="42478"/>
                    <a:pt x="23137" y="42355"/>
                  </a:cubicBezTo>
                  <a:lnTo>
                    <a:pt x="10686" y="40738"/>
                  </a:lnTo>
                  <a:lnTo>
                    <a:pt x="16691" y="29684"/>
                  </a:lnTo>
                  <a:cubicBezTo>
                    <a:pt x="17132" y="28875"/>
                    <a:pt x="17279" y="27920"/>
                    <a:pt x="17108" y="26988"/>
                  </a:cubicBezTo>
                  <a:lnTo>
                    <a:pt x="14804" y="14636"/>
                  </a:lnTo>
                  <a:lnTo>
                    <a:pt x="27156" y="16940"/>
                  </a:lnTo>
                  <a:cubicBezTo>
                    <a:pt x="27410" y="16986"/>
                    <a:pt x="27665" y="17009"/>
                    <a:pt x="27918" y="17009"/>
                  </a:cubicBezTo>
                  <a:cubicBezTo>
                    <a:pt x="28597" y="17009"/>
                    <a:pt x="29263" y="16844"/>
                    <a:pt x="29852" y="16523"/>
                  </a:cubicBezTo>
                  <a:lnTo>
                    <a:pt x="40906" y="10518"/>
                  </a:lnTo>
                  <a:close/>
                  <a:moveTo>
                    <a:pt x="44177" y="1"/>
                  </a:moveTo>
                  <a:cubicBezTo>
                    <a:pt x="43505" y="1"/>
                    <a:pt x="42835" y="166"/>
                    <a:pt x="42229" y="494"/>
                  </a:cubicBezTo>
                  <a:lnTo>
                    <a:pt x="27230" y="8656"/>
                  </a:lnTo>
                  <a:lnTo>
                    <a:pt x="10466" y="5543"/>
                  </a:lnTo>
                  <a:cubicBezTo>
                    <a:pt x="10208" y="5490"/>
                    <a:pt x="9948" y="5465"/>
                    <a:pt x="9690" y="5465"/>
                  </a:cubicBezTo>
                  <a:cubicBezTo>
                    <a:pt x="8623" y="5465"/>
                    <a:pt x="7583" y="5901"/>
                    <a:pt x="6814" y="6670"/>
                  </a:cubicBezTo>
                  <a:cubicBezTo>
                    <a:pt x="5883" y="7602"/>
                    <a:pt x="5441" y="8974"/>
                    <a:pt x="5711" y="10298"/>
                  </a:cubicBezTo>
                  <a:lnTo>
                    <a:pt x="8824" y="27062"/>
                  </a:lnTo>
                  <a:lnTo>
                    <a:pt x="662" y="42061"/>
                  </a:lnTo>
                  <a:cubicBezTo>
                    <a:pt x="25" y="43238"/>
                    <a:pt x="0" y="44659"/>
                    <a:pt x="613" y="45860"/>
                  </a:cubicBezTo>
                  <a:cubicBezTo>
                    <a:pt x="1226" y="47061"/>
                    <a:pt x="2378" y="47870"/>
                    <a:pt x="3726" y="48041"/>
                  </a:cubicBezTo>
                  <a:lnTo>
                    <a:pt x="20637" y="50247"/>
                  </a:lnTo>
                  <a:lnTo>
                    <a:pt x="32377" y="62648"/>
                  </a:lnTo>
                  <a:cubicBezTo>
                    <a:pt x="33161" y="63457"/>
                    <a:pt x="34215" y="63923"/>
                    <a:pt x="35342" y="63923"/>
                  </a:cubicBezTo>
                  <a:cubicBezTo>
                    <a:pt x="35538" y="63923"/>
                    <a:pt x="35759" y="63898"/>
                    <a:pt x="35979" y="63874"/>
                  </a:cubicBezTo>
                  <a:cubicBezTo>
                    <a:pt x="37303" y="63653"/>
                    <a:pt x="38430" y="62796"/>
                    <a:pt x="39018" y="61595"/>
                  </a:cubicBezTo>
                  <a:lnTo>
                    <a:pt x="46347" y="46179"/>
                  </a:lnTo>
                  <a:lnTo>
                    <a:pt x="61763" y="38850"/>
                  </a:lnTo>
                  <a:cubicBezTo>
                    <a:pt x="62963" y="38287"/>
                    <a:pt x="63821" y="37135"/>
                    <a:pt x="64042" y="35811"/>
                  </a:cubicBezTo>
                  <a:cubicBezTo>
                    <a:pt x="64238" y="34488"/>
                    <a:pt x="63797" y="33140"/>
                    <a:pt x="62816" y="32209"/>
                  </a:cubicBezTo>
                  <a:lnTo>
                    <a:pt x="50415" y="20469"/>
                  </a:lnTo>
                  <a:lnTo>
                    <a:pt x="48209" y="3558"/>
                  </a:lnTo>
                  <a:cubicBezTo>
                    <a:pt x="48038" y="2234"/>
                    <a:pt x="47204" y="1058"/>
                    <a:pt x="46028" y="445"/>
                  </a:cubicBezTo>
                  <a:cubicBezTo>
                    <a:pt x="45445" y="148"/>
                    <a:pt x="44810" y="1"/>
                    <a:pt x="44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3"/>
            <p:cNvSpPr/>
            <p:nvPr/>
          </p:nvSpPr>
          <p:spPr>
            <a:xfrm>
              <a:off x="2387250" y="3252750"/>
              <a:ext cx="1340050" cy="2064825"/>
            </a:xfrm>
            <a:custGeom>
              <a:avLst/>
              <a:gdLst/>
              <a:ahLst/>
              <a:cxnLst/>
              <a:rect l="l" t="t" r="r" b="b"/>
              <a:pathLst>
                <a:path w="53602" h="82593" extrusionOk="0">
                  <a:moveTo>
                    <a:pt x="4650" y="1"/>
                  </a:moveTo>
                  <a:cubicBezTo>
                    <a:pt x="3330" y="1"/>
                    <a:pt x="2038" y="639"/>
                    <a:pt x="1251" y="1812"/>
                  </a:cubicBezTo>
                  <a:cubicBezTo>
                    <a:pt x="1" y="3699"/>
                    <a:pt x="515" y="6223"/>
                    <a:pt x="2378" y="7473"/>
                  </a:cubicBezTo>
                  <a:cubicBezTo>
                    <a:pt x="2770" y="7718"/>
                    <a:pt x="12010" y="13944"/>
                    <a:pt x="22034" y="25928"/>
                  </a:cubicBezTo>
                  <a:cubicBezTo>
                    <a:pt x="31274" y="36957"/>
                    <a:pt x="42793" y="55143"/>
                    <a:pt x="45268" y="78941"/>
                  </a:cubicBezTo>
                  <a:cubicBezTo>
                    <a:pt x="45464" y="81024"/>
                    <a:pt x="47254" y="82593"/>
                    <a:pt x="49312" y="82593"/>
                  </a:cubicBezTo>
                  <a:cubicBezTo>
                    <a:pt x="49459" y="82593"/>
                    <a:pt x="49582" y="82593"/>
                    <a:pt x="49729" y="82568"/>
                  </a:cubicBezTo>
                  <a:cubicBezTo>
                    <a:pt x="51959" y="82348"/>
                    <a:pt x="53601" y="80338"/>
                    <a:pt x="53356" y="78083"/>
                  </a:cubicBezTo>
                  <a:cubicBezTo>
                    <a:pt x="50685" y="52251"/>
                    <a:pt x="38259" y="32619"/>
                    <a:pt x="28284" y="20684"/>
                  </a:cubicBezTo>
                  <a:cubicBezTo>
                    <a:pt x="17524" y="7816"/>
                    <a:pt x="7329" y="979"/>
                    <a:pt x="6912" y="684"/>
                  </a:cubicBezTo>
                  <a:cubicBezTo>
                    <a:pt x="6213" y="221"/>
                    <a:pt x="5427" y="1"/>
                    <a:pt x="4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3"/>
            <p:cNvSpPr/>
            <p:nvPr/>
          </p:nvSpPr>
          <p:spPr>
            <a:xfrm>
              <a:off x="4484600" y="4312825"/>
              <a:ext cx="1150700" cy="985750"/>
            </a:xfrm>
            <a:custGeom>
              <a:avLst/>
              <a:gdLst/>
              <a:ahLst/>
              <a:cxnLst/>
              <a:rect l="l" t="t" r="r" b="b"/>
              <a:pathLst>
                <a:path w="46028" h="39430" extrusionOk="0">
                  <a:moveTo>
                    <a:pt x="41527" y="1"/>
                  </a:moveTo>
                  <a:cubicBezTo>
                    <a:pt x="41176" y="1"/>
                    <a:pt x="40820" y="47"/>
                    <a:pt x="40464" y="142"/>
                  </a:cubicBezTo>
                  <a:cubicBezTo>
                    <a:pt x="39753" y="338"/>
                    <a:pt x="33185" y="2152"/>
                    <a:pt x="25146" y="7078"/>
                  </a:cubicBezTo>
                  <a:cubicBezTo>
                    <a:pt x="17524" y="11711"/>
                    <a:pt x="7157" y="20093"/>
                    <a:pt x="931" y="33646"/>
                  </a:cubicBezTo>
                  <a:cubicBezTo>
                    <a:pt x="0" y="35705"/>
                    <a:pt x="882" y="38106"/>
                    <a:pt x="2941" y="39062"/>
                  </a:cubicBezTo>
                  <a:cubicBezTo>
                    <a:pt x="3480" y="39307"/>
                    <a:pt x="4069" y="39430"/>
                    <a:pt x="4632" y="39430"/>
                  </a:cubicBezTo>
                  <a:cubicBezTo>
                    <a:pt x="6176" y="39430"/>
                    <a:pt x="7647" y="38548"/>
                    <a:pt x="8333" y="37053"/>
                  </a:cubicBezTo>
                  <a:cubicBezTo>
                    <a:pt x="13701" y="25362"/>
                    <a:pt x="22744" y="18083"/>
                    <a:pt x="29386" y="14039"/>
                  </a:cubicBezTo>
                  <a:cubicBezTo>
                    <a:pt x="36567" y="9652"/>
                    <a:pt x="42498" y="8034"/>
                    <a:pt x="42572" y="8010"/>
                  </a:cubicBezTo>
                  <a:cubicBezTo>
                    <a:pt x="44729" y="7446"/>
                    <a:pt x="46028" y="5216"/>
                    <a:pt x="45464" y="3034"/>
                  </a:cubicBezTo>
                  <a:cubicBezTo>
                    <a:pt x="44972" y="1209"/>
                    <a:pt x="43329" y="1"/>
                    <a:pt x="41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3"/>
            <p:cNvSpPr/>
            <p:nvPr/>
          </p:nvSpPr>
          <p:spPr>
            <a:xfrm>
              <a:off x="2060675" y="4312825"/>
              <a:ext cx="1151325" cy="985750"/>
            </a:xfrm>
            <a:custGeom>
              <a:avLst/>
              <a:gdLst/>
              <a:ahLst/>
              <a:cxnLst/>
              <a:rect l="l" t="t" r="r" b="b"/>
              <a:pathLst>
                <a:path w="46053" h="39430" extrusionOk="0">
                  <a:moveTo>
                    <a:pt x="4511" y="1"/>
                  </a:moveTo>
                  <a:cubicBezTo>
                    <a:pt x="2724" y="1"/>
                    <a:pt x="1081" y="1209"/>
                    <a:pt x="589" y="3034"/>
                  </a:cubicBezTo>
                  <a:cubicBezTo>
                    <a:pt x="0" y="5216"/>
                    <a:pt x="1299" y="7446"/>
                    <a:pt x="3481" y="8010"/>
                  </a:cubicBezTo>
                  <a:cubicBezTo>
                    <a:pt x="3530" y="8034"/>
                    <a:pt x="9461" y="9652"/>
                    <a:pt x="16666" y="14039"/>
                  </a:cubicBezTo>
                  <a:cubicBezTo>
                    <a:pt x="23284" y="18083"/>
                    <a:pt x="32328" y="25362"/>
                    <a:pt x="37695" y="37053"/>
                  </a:cubicBezTo>
                  <a:cubicBezTo>
                    <a:pt x="38381" y="38548"/>
                    <a:pt x="39852" y="39430"/>
                    <a:pt x="41396" y="39430"/>
                  </a:cubicBezTo>
                  <a:cubicBezTo>
                    <a:pt x="41959" y="39430"/>
                    <a:pt x="42548" y="39307"/>
                    <a:pt x="43087" y="39062"/>
                  </a:cubicBezTo>
                  <a:cubicBezTo>
                    <a:pt x="45146" y="38106"/>
                    <a:pt x="46052" y="35705"/>
                    <a:pt x="45097" y="33646"/>
                  </a:cubicBezTo>
                  <a:cubicBezTo>
                    <a:pt x="38871" y="20093"/>
                    <a:pt x="28504" y="11711"/>
                    <a:pt x="20906" y="7078"/>
                  </a:cubicBezTo>
                  <a:cubicBezTo>
                    <a:pt x="12843" y="2152"/>
                    <a:pt x="6299" y="338"/>
                    <a:pt x="5564" y="142"/>
                  </a:cubicBezTo>
                  <a:cubicBezTo>
                    <a:pt x="5213" y="47"/>
                    <a:pt x="4859" y="1"/>
                    <a:pt x="4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3"/>
            <p:cNvSpPr/>
            <p:nvPr/>
          </p:nvSpPr>
          <p:spPr>
            <a:xfrm>
              <a:off x="5836875" y="3715300"/>
              <a:ext cx="203425" cy="288600"/>
            </a:xfrm>
            <a:custGeom>
              <a:avLst/>
              <a:gdLst/>
              <a:ahLst/>
              <a:cxnLst/>
              <a:rect l="l" t="t" r="r" b="b"/>
              <a:pathLst>
                <a:path w="8137" h="11544" extrusionOk="0">
                  <a:moveTo>
                    <a:pt x="4068" y="0"/>
                  </a:moveTo>
                  <a:cubicBezTo>
                    <a:pt x="1814" y="0"/>
                    <a:pt x="0" y="1814"/>
                    <a:pt x="0" y="4069"/>
                  </a:cubicBezTo>
                  <a:lnTo>
                    <a:pt x="0" y="7475"/>
                  </a:lnTo>
                  <a:cubicBezTo>
                    <a:pt x="0" y="9730"/>
                    <a:pt x="1814" y="11544"/>
                    <a:pt x="4068" y="11544"/>
                  </a:cubicBezTo>
                  <a:cubicBezTo>
                    <a:pt x="6323" y="11544"/>
                    <a:pt x="8137" y="9730"/>
                    <a:pt x="8137" y="7475"/>
                  </a:cubicBezTo>
                  <a:lnTo>
                    <a:pt x="8137" y="4069"/>
                  </a:lnTo>
                  <a:cubicBezTo>
                    <a:pt x="8137" y="1814"/>
                    <a:pt x="6323" y="0"/>
                    <a:pt x="4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3"/>
            <p:cNvSpPr/>
            <p:nvPr/>
          </p:nvSpPr>
          <p:spPr>
            <a:xfrm>
              <a:off x="5836875" y="4175450"/>
              <a:ext cx="203425" cy="288600"/>
            </a:xfrm>
            <a:custGeom>
              <a:avLst/>
              <a:gdLst/>
              <a:ahLst/>
              <a:cxnLst/>
              <a:rect l="l" t="t" r="r" b="b"/>
              <a:pathLst>
                <a:path w="8137" h="11544" extrusionOk="0">
                  <a:moveTo>
                    <a:pt x="4068" y="0"/>
                  </a:moveTo>
                  <a:cubicBezTo>
                    <a:pt x="1814" y="0"/>
                    <a:pt x="0" y="1839"/>
                    <a:pt x="0" y="4069"/>
                  </a:cubicBezTo>
                  <a:lnTo>
                    <a:pt x="0" y="7476"/>
                  </a:lnTo>
                  <a:cubicBezTo>
                    <a:pt x="0" y="9730"/>
                    <a:pt x="1814" y="11544"/>
                    <a:pt x="4068" y="11544"/>
                  </a:cubicBezTo>
                  <a:cubicBezTo>
                    <a:pt x="6323" y="11544"/>
                    <a:pt x="8137" y="9730"/>
                    <a:pt x="8137" y="7476"/>
                  </a:cubicBezTo>
                  <a:lnTo>
                    <a:pt x="8137" y="4069"/>
                  </a:lnTo>
                  <a:cubicBezTo>
                    <a:pt x="8137" y="1839"/>
                    <a:pt x="6323" y="0"/>
                    <a:pt x="4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3"/>
            <p:cNvSpPr/>
            <p:nvPr/>
          </p:nvSpPr>
          <p:spPr>
            <a:xfrm>
              <a:off x="602435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4" y="1"/>
                    <a:pt x="1" y="1814"/>
                    <a:pt x="1" y="4069"/>
                  </a:cubicBezTo>
                  <a:cubicBezTo>
                    <a:pt x="1" y="6324"/>
                    <a:pt x="1814" y="8138"/>
                    <a:pt x="4069" y="8138"/>
                  </a:cubicBezTo>
                  <a:lnTo>
                    <a:pt x="7476" y="8138"/>
                  </a:lnTo>
                  <a:cubicBezTo>
                    <a:pt x="9731" y="8138"/>
                    <a:pt x="11544" y="6324"/>
                    <a:pt x="11544" y="4069"/>
                  </a:cubicBezTo>
                  <a:cubicBezTo>
                    <a:pt x="11544" y="1814"/>
                    <a:pt x="9731" y="1"/>
                    <a:pt x="7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3"/>
            <p:cNvSpPr/>
            <p:nvPr/>
          </p:nvSpPr>
          <p:spPr>
            <a:xfrm>
              <a:off x="556420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4" y="1"/>
                    <a:pt x="1" y="1814"/>
                    <a:pt x="1" y="4069"/>
                  </a:cubicBezTo>
                  <a:cubicBezTo>
                    <a:pt x="1" y="6324"/>
                    <a:pt x="1814" y="8138"/>
                    <a:pt x="4069" y="8138"/>
                  </a:cubicBezTo>
                  <a:lnTo>
                    <a:pt x="7476" y="8138"/>
                  </a:lnTo>
                  <a:cubicBezTo>
                    <a:pt x="9731" y="8138"/>
                    <a:pt x="11544" y="6324"/>
                    <a:pt x="11544" y="4069"/>
                  </a:cubicBezTo>
                  <a:cubicBezTo>
                    <a:pt x="11544" y="1814"/>
                    <a:pt x="9731" y="1"/>
                    <a:pt x="7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3"/>
            <p:cNvSpPr/>
            <p:nvPr/>
          </p:nvSpPr>
          <p:spPr>
            <a:xfrm>
              <a:off x="1558850" y="3715300"/>
              <a:ext cx="204075" cy="288600"/>
            </a:xfrm>
            <a:custGeom>
              <a:avLst/>
              <a:gdLst/>
              <a:ahLst/>
              <a:cxnLst/>
              <a:rect l="l" t="t" r="r" b="b"/>
              <a:pathLst>
                <a:path w="8163" h="11544" extrusionOk="0">
                  <a:moveTo>
                    <a:pt x="4094" y="0"/>
                  </a:moveTo>
                  <a:cubicBezTo>
                    <a:pt x="1839" y="0"/>
                    <a:pt x="1" y="1814"/>
                    <a:pt x="1" y="4069"/>
                  </a:cubicBezTo>
                  <a:lnTo>
                    <a:pt x="1" y="7475"/>
                  </a:lnTo>
                  <a:cubicBezTo>
                    <a:pt x="1" y="9730"/>
                    <a:pt x="1839" y="11544"/>
                    <a:pt x="4094" y="11544"/>
                  </a:cubicBezTo>
                  <a:cubicBezTo>
                    <a:pt x="6349" y="11544"/>
                    <a:pt x="8162" y="9730"/>
                    <a:pt x="8162" y="7475"/>
                  </a:cubicBezTo>
                  <a:lnTo>
                    <a:pt x="8162" y="4069"/>
                  </a:lnTo>
                  <a:cubicBezTo>
                    <a:pt x="8162" y="1814"/>
                    <a:pt x="6349" y="0"/>
                    <a:pt x="4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3"/>
            <p:cNvSpPr/>
            <p:nvPr/>
          </p:nvSpPr>
          <p:spPr>
            <a:xfrm>
              <a:off x="1558850" y="4175450"/>
              <a:ext cx="204075" cy="288600"/>
            </a:xfrm>
            <a:custGeom>
              <a:avLst/>
              <a:gdLst/>
              <a:ahLst/>
              <a:cxnLst/>
              <a:rect l="l" t="t" r="r" b="b"/>
              <a:pathLst>
                <a:path w="8163" h="11544" extrusionOk="0">
                  <a:moveTo>
                    <a:pt x="4094" y="0"/>
                  </a:moveTo>
                  <a:cubicBezTo>
                    <a:pt x="1839" y="0"/>
                    <a:pt x="1" y="1839"/>
                    <a:pt x="1" y="4069"/>
                  </a:cubicBezTo>
                  <a:lnTo>
                    <a:pt x="1" y="7476"/>
                  </a:lnTo>
                  <a:cubicBezTo>
                    <a:pt x="1" y="9730"/>
                    <a:pt x="1839" y="11544"/>
                    <a:pt x="4094" y="11544"/>
                  </a:cubicBezTo>
                  <a:cubicBezTo>
                    <a:pt x="6349" y="11544"/>
                    <a:pt x="8162" y="9730"/>
                    <a:pt x="8162" y="7476"/>
                  </a:cubicBezTo>
                  <a:lnTo>
                    <a:pt x="8162" y="4069"/>
                  </a:lnTo>
                  <a:cubicBezTo>
                    <a:pt x="8162" y="1839"/>
                    <a:pt x="6349" y="0"/>
                    <a:pt x="4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3"/>
            <p:cNvSpPr/>
            <p:nvPr/>
          </p:nvSpPr>
          <p:spPr>
            <a:xfrm>
              <a:off x="174695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5" y="1"/>
                    <a:pt x="1" y="1814"/>
                    <a:pt x="1" y="4069"/>
                  </a:cubicBezTo>
                  <a:cubicBezTo>
                    <a:pt x="1" y="6324"/>
                    <a:pt x="1815" y="8138"/>
                    <a:pt x="4069" y="8138"/>
                  </a:cubicBezTo>
                  <a:lnTo>
                    <a:pt x="7452" y="8138"/>
                  </a:lnTo>
                  <a:cubicBezTo>
                    <a:pt x="9706" y="8138"/>
                    <a:pt x="11545" y="6324"/>
                    <a:pt x="11545" y="4069"/>
                  </a:cubicBezTo>
                  <a:cubicBezTo>
                    <a:pt x="11545" y="1814"/>
                    <a:pt x="9706" y="1"/>
                    <a:pt x="7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3"/>
            <p:cNvSpPr/>
            <p:nvPr/>
          </p:nvSpPr>
          <p:spPr>
            <a:xfrm>
              <a:off x="128680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5" y="1"/>
                    <a:pt x="1" y="1814"/>
                    <a:pt x="1" y="4069"/>
                  </a:cubicBezTo>
                  <a:cubicBezTo>
                    <a:pt x="1" y="6324"/>
                    <a:pt x="1815" y="8138"/>
                    <a:pt x="4069" y="8138"/>
                  </a:cubicBezTo>
                  <a:lnTo>
                    <a:pt x="7452" y="8138"/>
                  </a:lnTo>
                  <a:cubicBezTo>
                    <a:pt x="9706" y="8138"/>
                    <a:pt x="11545" y="6324"/>
                    <a:pt x="11545" y="4069"/>
                  </a:cubicBezTo>
                  <a:cubicBezTo>
                    <a:pt x="11545" y="1814"/>
                    <a:pt x="9706" y="1"/>
                    <a:pt x="7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2" grpId="0" animBg="1"/>
      <p:bldP spid="2536" grpId="0" animBg="1"/>
      <p:bldP spid="2524" grpId="0" animBg="1"/>
      <p:bldP spid="2535" grpId="0" animBg="1"/>
      <p:bldP spid="2537" grpId="0" animBg="1"/>
      <p:bldP spid="2539" grpId="0" animBg="1"/>
      <p:bldP spid="2540" grpId="0" animBg="1"/>
      <p:bldP spid="2548" grpId="0" animBg="1"/>
      <p:bldP spid="2570" grpId="0" animBg="1"/>
      <p:bldP spid="4" grpId="0"/>
      <p:bldP spid="25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2BEEBCA-56E3-42A5-603C-F6E723C89B79}"/>
              </a:ext>
            </a:extLst>
          </p:cNvPr>
          <p:cNvSpPr txBox="1"/>
          <p:nvPr/>
        </p:nvSpPr>
        <p:spPr>
          <a:xfrm>
            <a:off x="103238" y="291109"/>
            <a:ext cx="2153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I. KHÁI NIỆM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55FF3EE2-FDB0-FC28-9CEE-F81A0A6805F9}"/>
              </a:ext>
            </a:extLst>
          </p:cNvPr>
          <p:cNvSpPr/>
          <p:nvPr/>
        </p:nvSpPr>
        <p:spPr>
          <a:xfrm>
            <a:off x="383666" y="839971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B1DBF87-14EE-75B7-683B-EA7C692FE06B}"/>
                  </a:ext>
                </a:extLst>
              </p:cNvPr>
              <p:cNvSpPr txBox="1"/>
              <p:nvPr/>
            </p:nvSpPr>
            <p:spPr>
              <a:xfrm>
                <a:off x="1688690" y="879614"/>
                <a:ext cx="63786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a) </a:t>
                </a:r>
                <a:r>
                  <a:rPr lang="en-US" sz="2000" dirty="0" err="1"/>
                  <a:t>Hãy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biểu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diễn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−5 </m:t>
                    </m:r>
                  </m:oMath>
                </a14:m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cùng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trục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B1DBF87-14EE-75B7-683B-EA7C692FE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690" y="879614"/>
                <a:ext cx="6378678" cy="400110"/>
              </a:xfrm>
              <a:prstGeom prst="rect">
                <a:avLst/>
              </a:prstGeom>
              <a:blipFill>
                <a:blip r:embed="rId3"/>
                <a:stretch>
                  <a:fillRect l="-956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ine 9">
            <a:extLst>
              <a:ext uri="{FF2B5EF4-FFF2-40B4-BE49-F238E27FC236}">
                <a16:creationId xmlns:a16="http://schemas.microsoft.com/office/drawing/2014/main" id="{D73FFC2E-EC73-59B5-292A-C331C9334B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8690" y="2101643"/>
            <a:ext cx="6725264" cy="2212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F5CF5DC7-6030-02AD-E83C-B70051CC22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9856" y="203489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4DD259AD-FC05-3601-1569-F2518D08676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7495" y="202980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C9BB4394-3BF5-D02B-ECA0-0F1209C70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5914" y="2039026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" name="Line 26">
            <a:extLst>
              <a:ext uri="{FF2B5EF4-FFF2-40B4-BE49-F238E27FC236}">
                <a16:creationId xmlns:a16="http://schemas.microsoft.com/office/drawing/2014/main" id="{C1BEE3A0-896B-D5C7-8967-87F15B171C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4176" y="2015289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" name="Line 30">
            <a:extLst>
              <a:ext uri="{FF2B5EF4-FFF2-40B4-BE49-F238E27FC236}">
                <a16:creationId xmlns:a16="http://schemas.microsoft.com/office/drawing/2014/main" id="{E784CF80-0FBD-1FF7-61C0-317497D4D0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1594" y="2048407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Line 11">
            <a:extLst>
              <a:ext uri="{FF2B5EF4-FFF2-40B4-BE49-F238E27FC236}">
                <a16:creationId xmlns:a16="http://schemas.microsoft.com/office/drawing/2014/main" id="{2A1D7C1E-DA3F-ECB6-91E5-FBFBBB6FAA2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376" y="203947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" name="Line 11">
            <a:extLst>
              <a:ext uri="{FF2B5EF4-FFF2-40B4-BE49-F238E27FC236}">
                <a16:creationId xmlns:a16="http://schemas.microsoft.com/office/drawing/2014/main" id="{CFC6265C-638A-FEE2-E371-FA3DD450F0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1576" y="2048551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" name="Line 11">
            <a:extLst>
              <a:ext uri="{FF2B5EF4-FFF2-40B4-BE49-F238E27FC236}">
                <a16:creationId xmlns:a16="http://schemas.microsoft.com/office/drawing/2014/main" id="{18E77919-1F67-E41B-17CA-7AAD8F6C68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7176" y="204940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" name="Line 11">
            <a:extLst>
              <a:ext uri="{FF2B5EF4-FFF2-40B4-BE49-F238E27FC236}">
                <a16:creationId xmlns:a16="http://schemas.microsoft.com/office/drawing/2014/main" id="{371ABCD6-0B04-6919-1DAD-39F16EE8960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9455" y="202798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" name="Line 11">
            <a:extLst>
              <a:ext uri="{FF2B5EF4-FFF2-40B4-BE49-F238E27FC236}">
                <a16:creationId xmlns:a16="http://schemas.microsoft.com/office/drawing/2014/main" id="{65F446A2-68B2-12F9-8216-25E43D7B5A8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1415" y="202798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D059BFE4-43C3-2FF9-4B4F-33146E3BF8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1564" y="204215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4" name="Line 13">
            <a:extLst>
              <a:ext uri="{FF2B5EF4-FFF2-40B4-BE49-F238E27FC236}">
                <a16:creationId xmlns:a16="http://schemas.microsoft.com/office/drawing/2014/main" id="{9078B775-E2BA-ECA5-323B-9320A5B344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64200" y="2031767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" name="Line 13">
            <a:extLst>
              <a:ext uri="{FF2B5EF4-FFF2-40B4-BE49-F238E27FC236}">
                <a16:creationId xmlns:a16="http://schemas.microsoft.com/office/drawing/2014/main" id="{B364BEEA-FD88-28DA-1732-BC753F2899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7003" y="203902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A8B42973-97C5-DEA9-92C5-B11FFB8C738A}"/>
                  </a:ext>
                </a:extLst>
              </p:cNvPr>
              <p:cNvSpPr txBox="1"/>
              <p:nvPr/>
            </p:nvSpPr>
            <p:spPr>
              <a:xfrm>
                <a:off x="5098938" y="2364597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A8B42973-97C5-DEA9-92C5-B11FFB8C7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938" y="2364597"/>
                <a:ext cx="213200" cy="307777"/>
              </a:xfrm>
              <a:prstGeom prst="rect">
                <a:avLst/>
              </a:prstGeom>
              <a:blipFill>
                <a:blip r:embed="rId4"/>
                <a:stretch>
                  <a:fillRect l="-22857" r="-2571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327845B9-BEAA-D9F5-E0B8-E9B0CC12DAD3}"/>
                  </a:ext>
                </a:extLst>
              </p:cNvPr>
              <p:cNvSpPr txBox="1"/>
              <p:nvPr/>
            </p:nvSpPr>
            <p:spPr>
              <a:xfrm>
                <a:off x="4460740" y="2364597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327845B9-BEAA-D9F5-E0B8-E9B0CC12D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740" y="2364597"/>
                <a:ext cx="405560" cy="307777"/>
              </a:xfrm>
              <a:prstGeom prst="rect">
                <a:avLst/>
              </a:prstGeom>
              <a:blipFill>
                <a:blip r:embed="rId5"/>
                <a:stretch>
                  <a:fillRect l="-3030" r="-1212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974EC1C7-BBD4-90CA-1B7D-9977DE200843}"/>
                  </a:ext>
                </a:extLst>
              </p:cNvPr>
              <p:cNvSpPr txBox="1"/>
              <p:nvPr/>
            </p:nvSpPr>
            <p:spPr>
              <a:xfrm>
                <a:off x="5544776" y="2344371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974EC1C7-BBD4-90CA-1B7D-9977DE200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776" y="2344371"/>
                <a:ext cx="213200" cy="307777"/>
              </a:xfrm>
              <a:prstGeom prst="rect">
                <a:avLst/>
              </a:prstGeom>
              <a:blipFill>
                <a:blip r:embed="rId6"/>
                <a:stretch>
                  <a:fillRect l="-25714" r="-2285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F7F760E2-7607-B389-4E00-30E0CB91FE07}"/>
                  </a:ext>
                </a:extLst>
              </p:cNvPr>
              <p:cNvSpPr txBox="1"/>
              <p:nvPr/>
            </p:nvSpPr>
            <p:spPr>
              <a:xfrm>
                <a:off x="7362855" y="2344370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F7F760E2-7607-B389-4E00-30E0CB91F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855" y="2344370"/>
                <a:ext cx="213200" cy="307777"/>
              </a:xfrm>
              <a:prstGeom prst="rect">
                <a:avLst/>
              </a:prstGeom>
              <a:blipFill>
                <a:blip r:embed="rId7"/>
                <a:stretch>
                  <a:fillRect l="-25714" r="-25714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63C37C7C-5304-C1A6-057E-86A8F726176B}"/>
                  </a:ext>
                </a:extLst>
              </p:cNvPr>
              <p:cNvSpPr txBox="1"/>
              <p:nvPr/>
            </p:nvSpPr>
            <p:spPr>
              <a:xfrm>
                <a:off x="2533618" y="2364597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63C37C7C-5304-C1A6-057E-86A8F7261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618" y="2364597"/>
                <a:ext cx="405560" cy="307777"/>
              </a:xfrm>
              <a:prstGeom prst="rect">
                <a:avLst/>
              </a:prstGeom>
              <a:blipFill>
                <a:blip r:embed="rId8"/>
                <a:stretch>
                  <a:fillRect l="-3030" r="-13636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140">
            <a:extLst>
              <a:ext uri="{FF2B5EF4-FFF2-40B4-BE49-F238E27FC236}">
                <a16:creationId xmlns:a16="http://schemas.microsoft.com/office/drawing/2014/main" id="{4E221551-9F68-0E03-F16F-A956205B23C0}"/>
              </a:ext>
            </a:extLst>
          </p:cNvPr>
          <p:cNvSpPr/>
          <p:nvPr/>
        </p:nvSpPr>
        <p:spPr>
          <a:xfrm>
            <a:off x="2815701" y="2065374"/>
            <a:ext cx="91440" cy="914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Oval 140">
            <a:extLst>
              <a:ext uri="{FF2B5EF4-FFF2-40B4-BE49-F238E27FC236}">
                <a16:creationId xmlns:a16="http://schemas.microsoft.com/office/drawing/2014/main" id="{8C97D2DA-DCA1-5436-303C-9271ABABFF12}"/>
              </a:ext>
            </a:extLst>
          </p:cNvPr>
          <p:cNvSpPr/>
          <p:nvPr/>
        </p:nvSpPr>
        <p:spPr>
          <a:xfrm>
            <a:off x="7438975" y="2065374"/>
            <a:ext cx="91440" cy="914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5DC458C-15BF-5F48-44DC-E8AABD654577}"/>
                  </a:ext>
                </a:extLst>
              </p:cNvPr>
              <p:cNvSpPr txBox="1"/>
              <p:nvPr/>
            </p:nvSpPr>
            <p:spPr>
              <a:xfrm>
                <a:off x="87630" y="3006086"/>
                <a:ext cx="5011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b)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5DC458C-15BF-5F48-44DC-E8AABD654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" y="3006086"/>
                <a:ext cx="5011308" cy="400110"/>
              </a:xfrm>
              <a:prstGeom prst="rect">
                <a:avLst/>
              </a:prstGeom>
              <a:blipFill>
                <a:blip r:embed="rId9"/>
                <a:stretch>
                  <a:fillRect l="-1217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579A530-2952-C648-7F50-D720326E02EC}"/>
                  </a:ext>
                </a:extLst>
              </p:cNvPr>
              <p:cNvSpPr txBox="1"/>
              <p:nvPr/>
            </p:nvSpPr>
            <p:spPr>
              <a:xfrm>
                <a:off x="87630" y="4150407"/>
                <a:ext cx="52036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c)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579A530-2952-C648-7F50-D720326E0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" y="4150407"/>
                <a:ext cx="5203669" cy="400110"/>
              </a:xfrm>
              <a:prstGeom prst="rect">
                <a:avLst/>
              </a:prstGeom>
              <a:blipFill>
                <a:blip r:embed="rId10"/>
                <a:stretch>
                  <a:fillRect l="-1171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Mũi tên: Phải 34">
            <a:extLst>
              <a:ext uri="{FF2B5EF4-FFF2-40B4-BE49-F238E27FC236}">
                <a16:creationId xmlns:a16="http://schemas.microsoft.com/office/drawing/2014/main" id="{3774345C-EC11-14B4-8C12-89CCDAE4BE2B}"/>
              </a:ext>
            </a:extLst>
          </p:cNvPr>
          <p:cNvSpPr/>
          <p:nvPr/>
        </p:nvSpPr>
        <p:spPr>
          <a:xfrm>
            <a:off x="105680" y="3628848"/>
            <a:ext cx="405581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14587F8E-CFE4-D8DC-6DA7-AF1860F9B52E}"/>
                  </a:ext>
                </a:extLst>
              </p:cNvPr>
              <p:cNvSpPr txBox="1"/>
              <p:nvPr/>
            </p:nvSpPr>
            <p:spPr>
              <a:xfrm>
                <a:off x="559530" y="3551532"/>
                <a:ext cx="555276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đơn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vị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14587F8E-CFE4-D8DC-6DA7-AF1860F9B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30" y="3551532"/>
                <a:ext cx="5552768" cy="400110"/>
              </a:xfrm>
              <a:prstGeom prst="rect">
                <a:avLst/>
              </a:prstGeom>
              <a:blipFill>
                <a:blip r:embed="rId11"/>
                <a:stretch>
                  <a:fillRect l="-1207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Mũi tên: Phải 38">
            <a:extLst>
              <a:ext uri="{FF2B5EF4-FFF2-40B4-BE49-F238E27FC236}">
                <a16:creationId xmlns:a16="http://schemas.microsoft.com/office/drawing/2014/main" id="{1A59879E-A4E0-0198-7236-AAFE7B57A47D}"/>
              </a:ext>
            </a:extLst>
          </p:cNvPr>
          <p:cNvSpPr/>
          <p:nvPr/>
        </p:nvSpPr>
        <p:spPr>
          <a:xfrm>
            <a:off x="105680" y="4750377"/>
            <a:ext cx="405581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E2707A10-31CF-8918-54D7-E9B17F64E7FF}"/>
                  </a:ext>
                </a:extLst>
              </p:cNvPr>
              <p:cNvSpPr txBox="1"/>
              <p:nvPr/>
            </p:nvSpPr>
            <p:spPr>
              <a:xfrm>
                <a:off x="559529" y="4673061"/>
                <a:ext cx="587076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Khoảng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đơn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vị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E2707A10-31CF-8918-54D7-E9B17F64E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29" y="4673061"/>
                <a:ext cx="5870765" cy="400110"/>
              </a:xfrm>
              <a:prstGeom prst="rect">
                <a:avLst/>
              </a:prstGeom>
              <a:blipFill>
                <a:blip r:embed="rId12"/>
                <a:stretch>
                  <a:fillRect l="-1142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Đường nối Thẳng 40">
            <a:extLst>
              <a:ext uri="{FF2B5EF4-FFF2-40B4-BE49-F238E27FC236}">
                <a16:creationId xmlns:a16="http://schemas.microsoft.com/office/drawing/2014/main" id="{96865E5A-8987-0DD3-D4BC-6E88CAC45E1B}"/>
              </a:ext>
            </a:extLst>
          </p:cNvPr>
          <p:cNvCxnSpPr>
            <a:cxnSpLocks/>
          </p:cNvCxnSpPr>
          <p:nvPr/>
        </p:nvCxnSpPr>
        <p:spPr>
          <a:xfrm>
            <a:off x="2864200" y="1500371"/>
            <a:ext cx="0" cy="59357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Đường nối Thẳng 41">
            <a:extLst>
              <a:ext uri="{FF2B5EF4-FFF2-40B4-BE49-F238E27FC236}">
                <a16:creationId xmlns:a16="http://schemas.microsoft.com/office/drawing/2014/main" id="{FA5872D5-24BD-8795-2F84-D94029F1852B}"/>
              </a:ext>
            </a:extLst>
          </p:cNvPr>
          <p:cNvCxnSpPr>
            <a:cxnSpLocks/>
          </p:cNvCxnSpPr>
          <p:nvPr/>
        </p:nvCxnSpPr>
        <p:spPr>
          <a:xfrm>
            <a:off x="5189290" y="1466943"/>
            <a:ext cx="0" cy="59357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Đường nối Thẳng 42">
            <a:extLst>
              <a:ext uri="{FF2B5EF4-FFF2-40B4-BE49-F238E27FC236}">
                <a16:creationId xmlns:a16="http://schemas.microsoft.com/office/drawing/2014/main" id="{57D13392-917A-F7E7-8677-E3D2ED55183F}"/>
              </a:ext>
            </a:extLst>
          </p:cNvPr>
          <p:cNvCxnSpPr>
            <a:cxnSpLocks/>
          </p:cNvCxnSpPr>
          <p:nvPr/>
        </p:nvCxnSpPr>
        <p:spPr>
          <a:xfrm>
            <a:off x="7469455" y="1485772"/>
            <a:ext cx="0" cy="59357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Đường kết nối Mũi tên Thẳng 43">
            <a:extLst>
              <a:ext uri="{FF2B5EF4-FFF2-40B4-BE49-F238E27FC236}">
                <a16:creationId xmlns:a16="http://schemas.microsoft.com/office/drawing/2014/main" id="{258E889A-8057-A147-CD9B-7620C4AEC33B}"/>
              </a:ext>
            </a:extLst>
          </p:cNvPr>
          <p:cNvCxnSpPr>
            <a:cxnSpLocks/>
          </p:cNvCxnSpPr>
          <p:nvPr/>
        </p:nvCxnSpPr>
        <p:spPr>
          <a:xfrm>
            <a:off x="5195010" y="1763728"/>
            <a:ext cx="2243965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9B444828-410C-8A77-9B83-17B7D398D7F2}"/>
                  </a:ext>
                </a:extLst>
              </p:cNvPr>
              <p:cNvSpPr txBox="1"/>
              <p:nvPr/>
            </p:nvSpPr>
            <p:spPr>
              <a:xfrm>
                <a:off x="6164299" y="1418740"/>
                <a:ext cx="5028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9B444828-410C-8A77-9B83-17B7D398D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299" y="1418740"/>
                <a:ext cx="50287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Đường kết nối Mũi tên Thẳng 48">
            <a:extLst>
              <a:ext uri="{FF2B5EF4-FFF2-40B4-BE49-F238E27FC236}">
                <a16:creationId xmlns:a16="http://schemas.microsoft.com/office/drawing/2014/main" id="{45D1C24D-56FD-D5E3-DD64-5B3CB2C7C47E}"/>
              </a:ext>
            </a:extLst>
          </p:cNvPr>
          <p:cNvCxnSpPr>
            <a:cxnSpLocks/>
          </p:cNvCxnSpPr>
          <p:nvPr/>
        </p:nvCxnSpPr>
        <p:spPr>
          <a:xfrm>
            <a:off x="2870656" y="1750936"/>
            <a:ext cx="2312915" cy="12792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5924A86-BE7B-0725-D0C6-122913822EC6}"/>
                  </a:ext>
                </a:extLst>
              </p:cNvPr>
              <p:cNvSpPr txBox="1"/>
              <p:nvPr/>
            </p:nvSpPr>
            <p:spPr>
              <a:xfrm>
                <a:off x="3844739" y="1413225"/>
                <a:ext cx="3190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5924A86-BE7B-0725-D0C6-122913822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739" y="1413225"/>
                <a:ext cx="31908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/>
      <p:bldP spid="34" grpId="0"/>
      <p:bldP spid="35" grpId="0" animBg="1"/>
      <p:bldP spid="38" grpId="0"/>
      <p:bldP spid="39" grpId="0" animBg="1"/>
      <p:bldP spid="40" grpId="0"/>
      <p:bldP spid="46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p37"/>
          <p:cNvSpPr/>
          <p:nvPr/>
        </p:nvSpPr>
        <p:spPr>
          <a:xfrm rot="-5400000">
            <a:off x="204401" y="94514"/>
            <a:ext cx="918835" cy="1063573"/>
          </a:xfrm>
          <a:custGeom>
            <a:avLst/>
            <a:gdLst/>
            <a:ahLst/>
            <a:cxnLst/>
            <a:rect l="l" t="t" r="r" b="b"/>
            <a:pathLst>
              <a:path w="9497" h="10993" extrusionOk="0">
                <a:moveTo>
                  <a:pt x="578" y="1"/>
                </a:moveTo>
                <a:lnTo>
                  <a:pt x="1" y="21"/>
                </a:lnTo>
                <a:lnTo>
                  <a:pt x="89" y="2420"/>
                </a:lnTo>
                <a:lnTo>
                  <a:pt x="2220" y="2499"/>
                </a:lnTo>
                <a:lnTo>
                  <a:pt x="2299" y="4629"/>
                </a:lnTo>
                <a:lnTo>
                  <a:pt x="4429" y="4709"/>
                </a:lnTo>
                <a:lnTo>
                  <a:pt x="4508" y="6839"/>
                </a:lnTo>
                <a:lnTo>
                  <a:pt x="6639" y="6918"/>
                </a:lnTo>
                <a:lnTo>
                  <a:pt x="6718" y="9050"/>
                </a:lnTo>
                <a:lnTo>
                  <a:pt x="8850" y="9129"/>
                </a:lnTo>
                <a:lnTo>
                  <a:pt x="8919" y="10993"/>
                </a:lnTo>
                <a:lnTo>
                  <a:pt x="9496" y="10970"/>
                </a:lnTo>
                <a:lnTo>
                  <a:pt x="9407" y="8572"/>
                </a:lnTo>
                <a:lnTo>
                  <a:pt x="7276" y="8492"/>
                </a:lnTo>
                <a:lnTo>
                  <a:pt x="7197" y="6361"/>
                </a:lnTo>
                <a:lnTo>
                  <a:pt x="5066" y="6282"/>
                </a:lnTo>
                <a:lnTo>
                  <a:pt x="4987" y="4152"/>
                </a:lnTo>
                <a:lnTo>
                  <a:pt x="2856" y="4072"/>
                </a:lnTo>
                <a:lnTo>
                  <a:pt x="2778" y="1942"/>
                </a:lnTo>
                <a:lnTo>
                  <a:pt x="646" y="1863"/>
                </a:lnTo>
                <a:lnTo>
                  <a:pt x="57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0" name="Google Shape;2250;p37"/>
          <p:cNvSpPr/>
          <p:nvPr/>
        </p:nvSpPr>
        <p:spPr>
          <a:xfrm>
            <a:off x="6962204" y="131831"/>
            <a:ext cx="882057" cy="513313"/>
          </a:xfrm>
          <a:custGeom>
            <a:avLst/>
            <a:gdLst/>
            <a:ahLst/>
            <a:cxnLst/>
            <a:rect l="l" t="t" r="r" b="b"/>
            <a:pathLst>
              <a:path w="7640" h="4446" extrusionOk="0">
                <a:moveTo>
                  <a:pt x="4999" y="1"/>
                </a:moveTo>
                <a:lnTo>
                  <a:pt x="0" y="4446"/>
                </a:lnTo>
                <a:lnTo>
                  <a:pt x="7639" y="3866"/>
                </a:lnTo>
                <a:lnTo>
                  <a:pt x="499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1" name="Google Shape;2251;p37"/>
          <p:cNvGrpSpPr/>
          <p:nvPr/>
        </p:nvGrpSpPr>
        <p:grpSpPr>
          <a:xfrm>
            <a:off x="7733137" y="1343264"/>
            <a:ext cx="1342909" cy="714144"/>
            <a:chOff x="481826" y="-400793"/>
            <a:chExt cx="1342909" cy="714144"/>
          </a:xfrm>
        </p:grpSpPr>
        <p:sp>
          <p:nvSpPr>
            <p:cNvPr id="2252" name="Google Shape;2252;p37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7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7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7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7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7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7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7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7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7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7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7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7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7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7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7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7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7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7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7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7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7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7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7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7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7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7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7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7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7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7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7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7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7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7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7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7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7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7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7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7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7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7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7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7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7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7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7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7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7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7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7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7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7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7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7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7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7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7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7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7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7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7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7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7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7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7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7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7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7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7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7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7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7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7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7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7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7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7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7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7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7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7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7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7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7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7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7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7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7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7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7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7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7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7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7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7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7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7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7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7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7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7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7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ình chữ nhật: Góc Tròn 15">
                <a:extLst>
                  <a:ext uri="{FF2B5EF4-FFF2-40B4-BE49-F238E27FC236}">
                    <a16:creationId xmlns:a16="http://schemas.microsoft.com/office/drawing/2014/main" id="{9B60CF3C-5671-9097-B58C-7DFAACEE007D}"/>
                  </a:ext>
                </a:extLst>
              </p:cNvPr>
              <p:cNvSpPr/>
              <p:nvPr/>
            </p:nvSpPr>
            <p:spPr>
              <a:xfrm>
                <a:off x="744491" y="532072"/>
                <a:ext cx="7740773" cy="140990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|.</m:t>
                    </m:r>
                  </m:oMath>
                </a14:m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ình chữ nhật: Góc Tròn 15">
                <a:extLst>
                  <a:ext uri="{FF2B5EF4-FFF2-40B4-BE49-F238E27FC236}">
                    <a16:creationId xmlns:a16="http://schemas.microsoft.com/office/drawing/2014/main" id="{9B60CF3C-5671-9097-B58C-7DFAACEE00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91" y="532072"/>
                <a:ext cx="7740773" cy="1409909"/>
              </a:xfrm>
              <a:prstGeom prst="roundRect">
                <a:avLst/>
              </a:prstGeom>
              <a:blipFill>
                <a:blip r:embed="rId3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2292689E-1F7F-A130-0B44-54E9A630EECE}"/>
                  </a:ext>
                </a:extLst>
              </p:cNvPr>
              <p:cNvSpPr txBox="1"/>
              <p:nvPr/>
            </p:nvSpPr>
            <p:spPr>
              <a:xfrm>
                <a:off x="797829" y="2006393"/>
                <a:ext cx="8149364" cy="3024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i="1" u="sng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Lưu</a:t>
                </a:r>
                <a:r>
                  <a:rPr lang="en-US" sz="2400" i="1" u="sng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ý: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luôn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âm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|≥0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</a:p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|−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|=|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2292689E-1F7F-A130-0B44-54E9A630E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29" y="2006393"/>
                <a:ext cx="8149364" cy="3024674"/>
              </a:xfrm>
              <a:prstGeom prst="rect">
                <a:avLst/>
              </a:prstGeom>
              <a:blipFill>
                <a:blip r:embed="rId4"/>
                <a:stretch>
                  <a:fillRect l="-1197" r="-2169" b="-3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Hình Bầu dục 21">
            <a:extLst>
              <a:ext uri="{FF2B5EF4-FFF2-40B4-BE49-F238E27FC236}">
                <a16:creationId xmlns:a16="http://schemas.microsoft.com/office/drawing/2014/main" id="{772D454B-2742-6806-3F44-F8259762DAA9}"/>
              </a:ext>
            </a:extLst>
          </p:cNvPr>
          <p:cNvSpPr/>
          <p:nvPr/>
        </p:nvSpPr>
        <p:spPr>
          <a:xfrm>
            <a:off x="0" y="102471"/>
            <a:ext cx="1895856" cy="692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</a:rPr>
              <a:t>Kết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luận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9" name="Google Shape;2219;p35"/>
          <p:cNvGrpSpPr/>
          <p:nvPr/>
        </p:nvGrpSpPr>
        <p:grpSpPr>
          <a:xfrm>
            <a:off x="7758283" y="4463977"/>
            <a:ext cx="551844" cy="546057"/>
            <a:chOff x="1874214" y="2863777"/>
            <a:chExt cx="551844" cy="546057"/>
          </a:xfrm>
        </p:grpSpPr>
        <p:sp>
          <p:nvSpPr>
            <p:cNvPr id="2220" name="Google Shape;2220;p35"/>
            <p:cNvSpPr/>
            <p:nvPr/>
          </p:nvSpPr>
          <p:spPr>
            <a:xfrm>
              <a:off x="1874214" y="2863777"/>
              <a:ext cx="551844" cy="546057"/>
            </a:xfrm>
            <a:custGeom>
              <a:avLst/>
              <a:gdLst/>
              <a:ahLst/>
              <a:cxnLst/>
              <a:rect l="l" t="t" r="r" b="b"/>
              <a:pathLst>
                <a:path w="7439" h="7361" extrusionOk="0">
                  <a:moveTo>
                    <a:pt x="2130" y="1"/>
                  </a:moveTo>
                  <a:lnTo>
                    <a:pt x="1" y="7360"/>
                  </a:lnTo>
                  <a:lnTo>
                    <a:pt x="7438" y="5524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5"/>
            <p:cNvSpPr/>
            <p:nvPr/>
          </p:nvSpPr>
          <p:spPr>
            <a:xfrm>
              <a:off x="1874214" y="2863777"/>
              <a:ext cx="337308" cy="546057"/>
            </a:xfrm>
            <a:custGeom>
              <a:avLst/>
              <a:gdLst/>
              <a:ahLst/>
              <a:cxnLst/>
              <a:rect l="l" t="t" r="r" b="b"/>
              <a:pathLst>
                <a:path w="4547" h="7361" extrusionOk="0">
                  <a:moveTo>
                    <a:pt x="2130" y="1"/>
                  </a:moveTo>
                  <a:lnTo>
                    <a:pt x="1" y="7360"/>
                  </a:lnTo>
                  <a:lnTo>
                    <a:pt x="4547" y="6238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2" name="Google Shape;2222;p35"/>
          <p:cNvSpPr/>
          <p:nvPr/>
        </p:nvSpPr>
        <p:spPr>
          <a:xfrm>
            <a:off x="5212469" y="-57931"/>
            <a:ext cx="566754" cy="329815"/>
          </a:xfrm>
          <a:custGeom>
            <a:avLst/>
            <a:gdLst/>
            <a:ahLst/>
            <a:cxnLst/>
            <a:rect l="l" t="t" r="r" b="b"/>
            <a:pathLst>
              <a:path w="7640" h="4446" extrusionOk="0">
                <a:moveTo>
                  <a:pt x="4999" y="1"/>
                </a:moveTo>
                <a:lnTo>
                  <a:pt x="0" y="4446"/>
                </a:lnTo>
                <a:lnTo>
                  <a:pt x="7639" y="3866"/>
                </a:lnTo>
                <a:lnTo>
                  <a:pt x="499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3" name="Google Shape;2223;p35"/>
          <p:cNvSpPr/>
          <p:nvPr/>
        </p:nvSpPr>
        <p:spPr>
          <a:xfrm>
            <a:off x="241713" y="4319982"/>
            <a:ext cx="1858291" cy="287990"/>
          </a:xfrm>
          <a:custGeom>
            <a:avLst/>
            <a:gdLst/>
            <a:ahLst/>
            <a:cxnLst/>
            <a:rect l="l" t="t" r="r" b="b"/>
            <a:pathLst>
              <a:path w="17971" h="2785" extrusionOk="0">
                <a:moveTo>
                  <a:pt x="4128" y="1"/>
                </a:moveTo>
                <a:lnTo>
                  <a:pt x="2186" y="1803"/>
                </a:lnTo>
                <a:lnTo>
                  <a:pt x="488" y="228"/>
                </a:lnTo>
                <a:lnTo>
                  <a:pt x="0" y="753"/>
                </a:lnTo>
                <a:lnTo>
                  <a:pt x="2186" y="2785"/>
                </a:lnTo>
                <a:lnTo>
                  <a:pt x="4128" y="981"/>
                </a:lnTo>
                <a:lnTo>
                  <a:pt x="6071" y="2785"/>
                </a:lnTo>
                <a:lnTo>
                  <a:pt x="8012" y="981"/>
                </a:lnTo>
                <a:lnTo>
                  <a:pt x="9955" y="2785"/>
                </a:lnTo>
                <a:lnTo>
                  <a:pt x="11898" y="981"/>
                </a:lnTo>
                <a:lnTo>
                  <a:pt x="13839" y="2784"/>
                </a:lnTo>
                <a:lnTo>
                  <a:pt x="15783" y="981"/>
                </a:lnTo>
                <a:lnTo>
                  <a:pt x="17482" y="2557"/>
                </a:lnTo>
                <a:lnTo>
                  <a:pt x="17971" y="2031"/>
                </a:lnTo>
                <a:lnTo>
                  <a:pt x="15783" y="1"/>
                </a:lnTo>
                <a:lnTo>
                  <a:pt x="13839" y="1803"/>
                </a:lnTo>
                <a:lnTo>
                  <a:pt x="11898" y="1"/>
                </a:lnTo>
                <a:lnTo>
                  <a:pt x="9955" y="1803"/>
                </a:lnTo>
                <a:lnTo>
                  <a:pt x="8012" y="1"/>
                </a:lnTo>
                <a:lnTo>
                  <a:pt x="6071" y="1803"/>
                </a:lnTo>
                <a:lnTo>
                  <a:pt x="412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4" name="Google Shape;2224;p35"/>
          <p:cNvSpPr/>
          <p:nvPr/>
        </p:nvSpPr>
        <p:spPr>
          <a:xfrm>
            <a:off x="241714" y="4383597"/>
            <a:ext cx="1858291" cy="287990"/>
          </a:xfrm>
          <a:custGeom>
            <a:avLst/>
            <a:gdLst/>
            <a:ahLst/>
            <a:cxnLst/>
            <a:rect l="l" t="t" r="r" b="b"/>
            <a:pathLst>
              <a:path w="17971" h="2785" extrusionOk="0">
                <a:moveTo>
                  <a:pt x="4128" y="1"/>
                </a:moveTo>
                <a:lnTo>
                  <a:pt x="2186" y="1805"/>
                </a:lnTo>
                <a:lnTo>
                  <a:pt x="488" y="228"/>
                </a:lnTo>
                <a:lnTo>
                  <a:pt x="0" y="755"/>
                </a:lnTo>
                <a:lnTo>
                  <a:pt x="2186" y="2785"/>
                </a:lnTo>
                <a:lnTo>
                  <a:pt x="4128" y="981"/>
                </a:lnTo>
                <a:lnTo>
                  <a:pt x="6071" y="2785"/>
                </a:lnTo>
                <a:lnTo>
                  <a:pt x="8012" y="981"/>
                </a:lnTo>
                <a:lnTo>
                  <a:pt x="9955" y="2785"/>
                </a:lnTo>
                <a:lnTo>
                  <a:pt x="11898" y="981"/>
                </a:lnTo>
                <a:lnTo>
                  <a:pt x="13839" y="2785"/>
                </a:lnTo>
                <a:lnTo>
                  <a:pt x="15783" y="981"/>
                </a:lnTo>
                <a:lnTo>
                  <a:pt x="17482" y="2557"/>
                </a:lnTo>
                <a:lnTo>
                  <a:pt x="17971" y="2031"/>
                </a:lnTo>
                <a:lnTo>
                  <a:pt x="15783" y="1"/>
                </a:lnTo>
                <a:lnTo>
                  <a:pt x="13839" y="1805"/>
                </a:lnTo>
                <a:lnTo>
                  <a:pt x="11898" y="1"/>
                </a:lnTo>
                <a:lnTo>
                  <a:pt x="9955" y="1805"/>
                </a:lnTo>
                <a:lnTo>
                  <a:pt x="8012" y="1"/>
                </a:lnTo>
                <a:lnTo>
                  <a:pt x="6071" y="1805"/>
                </a:lnTo>
                <a:lnTo>
                  <a:pt x="412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5" name="Google Shape;2225;p35"/>
          <p:cNvSpPr/>
          <p:nvPr/>
        </p:nvSpPr>
        <p:spPr>
          <a:xfrm>
            <a:off x="241714" y="4722148"/>
            <a:ext cx="1858291" cy="287886"/>
          </a:xfrm>
          <a:custGeom>
            <a:avLst/>
            <a:gdLst/>
            <a:ahLst/>
            <a:cxnLst/>
            <a:rect l="l" t="t" r="r" b="b"/>
            <a:pathLst>
              <a:path w="17971" h="2784" extrusionOk="0">
                <a:moveTo>
                  <a:pt x="4128" y="0"/>
                </a:moveTo>
                <a:lnTo>
                  <a:pt x="2186" y="1803"/>
                </a:lnTo>
                <a:lnTo>
                  <a:pt x="488" y="226"/>
                </a:lnTo>
                <a:lnTo>
                  <a:pt x="0" y="753"/>
                </a:lnTo>
                <a:lnTo>
                  <a:pt x="2186" y="2783"/>
                </a:lnTo>
                <a:lnTo>
                  <a:pt x="4128" y="980"/>
                </a:lnTo>
                <a:lnTo>
                  <a:pt x="6071" y="2783"/>
                </a:lnTo>
                <a:lnTo>
                  <a:pt x="8012" y="980"/>
                </a:lnTo>
                <a:lnTo>
                  <a:pt x="9955" y="2783"/>
                </a:lnTo>
                <a:lnTo>
                  <a:pt x="11898" y="980"/>
                </a:lnTo>
                <a:lnTo>
                  <a:pt x="13839" y="2783"/>
                </a:lnTo>
                <a:lnTo>
                  <a:pt x="15783" y="980"/>
                </a:lnTo>
                <a:lnTo>
                  <a:pt x="17482" y="2557"/>
                </a:lnTo>
                <a:lnTo>
                  <a:pt x="17971" y="2030"/>
                </a:lnTo>
                <a:lnTo>
                  <a:pt x="15783" y="0"/>
                </a:lnTo>
                <a:lnTo>
                  <a:pt x="13839" y="1803"/>
                </a:lnTo>
                <a:lnTo>
                  <a:pt x="11898" y="0"/>
                </a:lnTo>
                <a:lnTo>
                  <a:pt x="9955" y="1803"/>
                </a:lnTo>
                <a:lnTo>
                  <a:pt x="8012" y="0"/>
                </a:lnTo>
                <a:lnTo>
                  <a:pt x="6071" y="1803"/>
                </a:lnTo>
                <a:lnTo>
                  <a:pt x="41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B3C4F029-316B-E33E-7247-FB9D951DE056}"/>
              </a:ext>
            </a:extLst>
          </p:cNvPr>
          <p:cNvSpPr/>
          <p:nvPr/>
        </p:nvSpPr>
        <p:spPr>
          <a:xfrm>
            <a:off x="114680" y="383049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BA8C1EF-EDE2-F4CD-DE46-7F5629CB30A3}"/>
              </a:ext>
            </a:extLst>
          </p:cNvPr>
          <p:cNvSpPr txBox="1"/>
          <p:nvPr/>
        </p:nvSpPr>
        <p:spPr>
          <a:xfrm>
            <a:off x="1957170" y="612026"/>
            <a:ext cx="5417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3EDFCD59-7707-76AE-7BF4-1E9C8DE481B3}"/>
                  </a:ext>
                </a:extLst>
              </p:cNvPr>
              <p:cNvSpPr txBox="1"/>
              <p:nvPr/>
            </p:nvSpPr>
            <p:spPr>
              <a:xfrm>
                <a:off x="4105572" y="1076507"/>
                <a:ext cx="1363002" cy="6347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−2;−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3EDFCD59-7707-76AE-7BF4-1E9C8DE48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572" y="1076507"/>
                <a:ext cx="1363002" cy="6347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3D9375D-D733-BC0A-373E-AAEDCBD7EBD4}"/>
              </a:ext>
            </a:extLst>
          </p:cNvPr>
          <p:cNvSpPr txBox="1"/>
          <p:nvPr/>
        </p:nvSpPr>
        <p:spPr>
          <a:xfrm>
            <a:off x="1631603" y="1711296"/>
            <a:ext cx="1261267" cy="520065"/>
          </a:xfrm>
          <a:prstGeom prst="plaqu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2D8C7A8-4C97-F3EB-63E9-01AF907E243A}"/>
                  </a:ext>
                </a:extLst>
              </p:cNvPr>
              <p:cNvSpPr txBox="1"/>
              <p:nvPr/>
            </p:nvSpPr>
            <p:spPr>
              <a:xfrm>
                <a:off x="1748133" y="2718491"/>
                <a:ext cx="114473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200" dirty="0"/>
                  <a:t>;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2D8C7A8-4C97-F3EB-63E9-01AF907E2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133" y="2718491"/>
                <a:ext cx="1144737" cy="338554"/>
              </a:xfrm>
              <a:prstGeom prst="rect">
                <a:avLst/>
              </a:prstGeom>
              <a:blipFill>
                <a:blip r:embed="rId4"/>
                <a:stretch>
                  <a:fillRect t="-23636" r="-13830" b="-5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7604FE7-03F7-598C-D77D-49D3761A5C17}"/>
                  </a:ext>
                </a:extLst>
              </p:cNvPr>
              <p:cNvSpPr txBox="1"/>
              <p:nvPr/>
            </p:nvSpPr>
            <p:spPr>
              <a:xfrm>
                <a:off x="3972541" y="2511126"/>
                <a:ext cx="1319657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7604FE7-03F7-598C-D77D-49D3761A5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541" y="2511126"/>
                <a:ext cx="1319657" cy="7532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EFCE8A4-BBF5-ED1B-0638-F234557DCB0A}"/>
                  </a:ext>
                </a:extLst>
              </p:cNvPr>
              <p:cNvSpPr txBox="1"/>
              <p:nvPr/>
            </p:nvSpPr>
            <p:spPr>
              <a:xfrm>
                <a:off x="6679937" y="2511126"/>
                <a:ext cx="941925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EFCE8A4-BBF5-ED1B-0638-F234557DC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937" y="2511126"/>
                <a:ext cx="941925" cy="7532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815CB539-05B9-84E4-44F7-5673A419C70B}"/>
              </a:ext>
            </a:extLst>
          </p:cNvPr>
          <p:cNvSpPr/>
          <p:nvPr/>
        </p:nvSpPr>
        <p:spPr>
          <a:xfrm>
            <a:off x="166300" y="360926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B4A52B49-EE79-5C17-BEB3-33B1DAA67258}"/>
                  </a:ext>
                </a:extLst>
              </p:cNvPr>
              <p:cNvSpPr txBox="1"/>
              <p:nvPr/>
            </p:nvSpPr>
            <p:spPr>
              <a:xfrm>
                <a:off x="2027902" y="304821"/>
                <a:ext cx="5479025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/>
                  <a:t>So </a:t>
                </a:r>
                <a:r>
                  <a:rPr lang="en-US" sz="2200" dirty="0" err="1"/>
                  <a:t>sánh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tuyệt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đối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trong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:</a:t>
                </a: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B4A52B49-EE79-5C17-BEB3-33B1DAA67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902" y="304821"/>
                <a:ext cx="5479025" cy="1045223"/>
              </a:xfrm>
              <a:prstGeom prst="rect">
                <a:avLst/>
              </a:prstGeom>
              <a:blipFill>
                <a:blip r:embed="rId3"/>
                <a:stretch>
                  <a:fillRect l="-1448" r="-1782" b="-11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Hình ảnh 29">
            <a:extLst>
              <a:ext uri="{FF2B5EF4-FFF2-40B4-BE49-F238E27FC236}">
                <a16:creationId xmlns:a16="http://schemas.microsoft.com/office/drawing/2014/main" id="{5E0A77DA-63A6-0E31-9231-E4F32AFF6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78" y="1647142"/>
            <a:ext cx="3733800" cy="984916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C1A73303-363D-841A-5FD4-145BD41AC976}"/>
              </a:ext>
            </a:extLst>
          </p:cNvPr>
          <p:cNvSpPr txBox="1"/>
          <p:nvPr/>
        </p:nvSpPr>
        <p:spPr>
          <a:xfrm>
            <a:off x="51619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784AB6A8-BED5-0FFE-6CE2-2B8FD9B7CC3A}"/>
              </a:ext>
            </a:extLst>
          </p:cNvPr>
          <p:cNvSpPr txBox="1"/>
          <p:nvPr/>
        </p:nvSpPr>
        <p:spPr>
          <a:xfrm>
            <a:off x="4767414" y="1924155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p:pic>
        <p:nvPicPr>
          <p:cNvPr id="33" name="Hình ảnh 32">
            <a:extLst>
              <a:ext uri="{FF2B5EF4-FFF2-40B4-BE49-F238E27FC236}">
                <a16:creationId xmlns:a16="http://schemas.microsoft.com/office/drawing/2014/main" id="{B0448F64-2E01-44EF-5EE8-14B2EDF9F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0383" y="1647143"/>
            <a:ext cx="3686175" cy="9849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C5E6E93-B7F9-21DA-FC42-B134535E7279}"/>
                  </a:ext>
                </a:extLst>
              </p:cNvPr>
              <p:cNvSpPr txBox="1"/>
              <p:nvPr/>
            </p:nvSpPr>
            <p:spPr>
              <a:xfrm>
                <a:off x="487957" y="2875559"/>
                <a:ext cx="34005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C5E6E93-B7F9-21DA-FC42-B134535E7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2875559"/>
                <a:ext cx="3400546" cy="430887"/>
              </a:xfrm>
              <a:prstGeom prst="rect">
                <a:avLst/>
              </a:prstGeom>
              <a:blipFill>
                <a:blip r:embed="rId6"/>
                <a:stretch>
                  <a:fillRect l="-2330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19DF4320-7EBC-7ABF-12B5-0EB94E3F3711}"/>
                  </a:ext>
                </a:extLst>
              </p:cNvPr>
              <p:cNvSpPr txBox="1"/>
              <p:nvPr/>
            </p:nvSpPr>
            <p:spPr>
              <a:xfrm>
                <a:off x="5255497" y="2875558"/>
                <a:ext cx="34005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19DF4320-7EBC-7ABF-12B5-0EB94E3F3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97" y="2875558"/>
                <a:ext cx="3400546" cy="430887"/>
              </a:xfrm>
              <a:prstGeom prst="rect">
                <a:avLst/>
              </a:prstGeom>
              <a:blipFill>
                <a:blip r:embed="rId7"/>
                <a:stretch>
                  <a:fillRect l="-2330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22F46F5-3DC6-ADEE-B447-53120445F3CB}"/>
                  </a:ext>
                </a:extLst>
              </p:cNvPr>
              <p:cNvSpPr txBox="1"/>
              <p:nvPr/>
            </p:nvSpPr>
            <p:spPr>
              <a:xfrm>
                <a:off x="487957" y="3549947"/>
                <a:ext cx="338720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22F46F5-3DC6-ADEE-B447-53120445F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3549947"/>
                <a:ext cx="3387209" cy="430887"/>
              </a:xfrm>
              <a:prstGeom prst="rect">
                <a:avLst/>
              </a:prstGeom>
              <a:blipFill>
                <a:blip r:embed="rId8"/>
                <a:stretch>
                  <a:fillRect l="-2338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8C3E515A-ACFA-F987-EDD5-399250C53CF5}"/>
                  </a:ext>
                </a:extLst>
              </p:cNvPr>
              <p:cNvSpPr txBox="1"/>
              <p:nvPr/>
            </p:nvSpPr>
            <p:spPr>
              <a:xfrm>
                <a:off x="5280383" y="3549947"/>
                <a:ext cx="338720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8C3E515A-ACFA-F987-EDD5-399250C53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383" y="3549947"/>
                <a:ext cx="3387209" cy="430887"/>
              </a:xfrm>
              <a:prstGeom prst="rect">
                <a:avLst/>
              </a:prstGeom>
              <a:blipFill>
                <a:blip r:embed="rId9"/>
                <a:stretch>
                  <a:fillRect l="-2338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1" grpId="0"/>
      <p:bldP spid="32" grpId="0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274;p11">
            <a:extLst>
              <a:ext uri="{FF2B5EF4-FFF2-40B4-BE49-F238E27FC236}">
                <a16:creationId xmlns:a16="http://schemas.microsoft.com/office/drawing/2014/main" id="{0FC36302-1181-D5FF-AD66-80EDD5AA50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431" y="-71438"/>
            <a:ext cx="4943539" cy="6061528"/>
          </a:xfrm>
          <a:custGeom>
            <a:avLst/>
            <a:gdLst/>
            <a:ahLst/>
            <a:cxnLst/>
            <a:rect l="l" t="t" r="r" b="b"/>
            <a:pathLst>
              <a:path w="5174294" h="7472234" extrusionOk="0">
                <a:moveTo>
                  <a:pt x="1518789" y="7437487"/>
                </a:moveTo>
                <a:cubicBezTo>
                  <a:pt x="1481777" y="7437487"/>
                  <a:pt x="1446860" y="7433078"/>
                  <a:pt x="1407320" y="7421197"/>
                </a:cubicBezTo>
                <a:cubicBezTo>
                  <a:pt x="1338863" y="7399020"/>
                  <a:pt x="1186553" y="7155664"/>
                  <a:pt x="1125306" y="6971892"/>
                </a:cubicBezTo>
                <a:cubicBezTo>
                  <a:pt x="1040557" y="6715371"/>
                  <a:pt x="1087487" y="6633206"/>
                  <a:pt x="1036428" y="6622700"/>
                </a:cubicBezTo>
                <a:cubicBezTo>
                  <a:pt x="596195" y="6532690"/>
                  <a:pt x="221203" y="6211324"/>
                  <a:pt x="14170" y="5822469"/>
                </a:cubicBezTo>
                <a:cubicBezTo>
                  <a:pt x="-4934" y="5822469"/>
                  <a:pt x="810" y="5734595"/>
                  <a:pt x="810" y="121874"/>
                </a:cubicBezTo>
                <a:cubicBezTo>
                  <a:pt x="275120" y="87532"/>
                  <a:pt x="548936" y="60931"/>
                  <a:pt x="824786" y="60871"/>
                </a:cubicBezTo>
                <a:cubicBezTo>
                  <a:pt x="2887330" y="60393"/>
                  <a:pt x="3939598" y="-27331"/>
                  <a:pt x="5030314" y="8670"/>
                </a:cubicBezTo>
                <a:cubicBezTo>
                  <a:pt x="5084664" y="10792"/>
                  <a:pt x="5179901" y="5247032"/>
                  <a:pt x="5174036" y="7432151"/>
                </a:cubicBezTo>
                <a:cubicBezTo>
                  <a:pt x="5174036" y="7519113"/>
                  <a:pt x="4306242" y="7437487"/>
                  <a:pt x="1518789" y="743748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72" name="Google Shape;2372;p39"/>
          <p:cNvGrpSpPr/>
          <p:nvPr/>
        </p:nvGrpSpPr>
        <p:grpSpPr>
          <a:xfrm>
            <a:off x="3746008" y="4084628"/>
            <a:ext cx="2317200" cy="2275848"/>
            <a:chOff x="3414950" y="3853925"/>
            <a:chExt cx="2317200" cy="2275848"/>
          </a:xfrm>
        </p:grpSpPr>
        <p:sp>
          <p:nvSpPr>
            <p:cNvPr id="2373" name="Google Shape;2373;p39"/>
            <p:cNvSpPr/>
            <p:nvPr/>
          </p:nvSpPr>
          <p:spPr>
            <a:xfrm>
              <a:off x="3455375" y="3858525"/>
              <a:ext cx="2271351" cy="2271248"/>
            </a:xfrm>
            <a:custGeom>
              <a:avLst/>
              <a:gdLst/>
              <a:ahLst/>
              <a:cxnLst/>
              <a:rect l="l" t="t" r="r" b="b"/>
              <a:pathLst>
                <a:path w="22045" h="22044" extrusionOk="0">
                  <a:moveTo>
                    <a:pt x="11023" y="1543"/>
                  </a:moveTo>
                  <a:cubicBezTo>
                    <a:pt x="16257" y="1543"/>
                    <a:pt x="20501" y="5786"/>
                    <a:pt x="20501" y="11021"/>
                  </a:cubicBezTo>
                  <a:cubicBezTo>
                    <a:pt x="20501" y="16256"/>
                    <a:pt x="16257" y="20501"/>
                    <a:pt x="11023" y="20501"/>
                  </a:cubicBezTo>
                  <a:cubicBezTo>
                    <a:pt x="5788" y="20501"/>
                    <a:pt x="1543" y="16256"/>
                    <a:pt x="1543" y="11021"/>
                  </a:cubicBezTo>
                  <a:cubicBezTo>
                    <a:pt x="1543" y="5786"/>
                    <a:pt x="5788" y="1543"/>
                    <a:pt x="11023" y="1543"/>
                  </a:cubicBezTo>
                  <a:close/>
                  <a:moveTo>
                    <a:pt x="11023" y="0"/>
                  </a:moveTo>
                  <a:cubicBezTo>
                    <a:pt x="4935" y="0"/>
                    <a:pt x="0" y="4934"/>
                    <a:pt x="0" y="11021"/>
                  </a:cubicBezTo>
                  <a:cubicBezTo>
                    <a:pt x="0" y="17108"/>
                    <a:pt x="4935" y="22044"/>
                    <a:pt x="11023" y="22044"/>
                  </a:cubicBezTo>
                  <a:cubicBezTo>
                    <a:pt x="17110" y="22044"/>
                    <a:pt x="22044" y="17108"/>
                    <a:pt x="22044" y="11021"/>
                  </a:cubicBezTo>
                  <a:cubicBezTo>
                    <a:pt x="22044" y="4934"/>
                    <a:pt x="17109" y="0"/>
                    <a:pt x="11023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9"/>
            <p:cNvSpPr/>
            <p:nvPr/>
          </p:nvSpPr>
          <p:spPr>
            <a:xfrm rot="5400000">
              <a:off x="3437900" y="3830975"/>
              <a:ext cx="2271300" cy="2317200"/>
            </a:xfrm>
            <a:prstGeom prst="blockArc">
              <a:avLst>
                <a:gd name="adj1" fmla="val 10800000"/>
                <a:gd name="adj2" fmla="val 21565564"/>
                <a:gd name="adj3" fmla="val 7364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5" name="Google Shape;2375;p39"/>
          <p:cNvSpPr/>
          <p:nvPr/>
        </p:nvSpPr>
        <p:spPr>
          <a:xfrm>
            <a:off x="394212" y="4195218"/>
            <a:ext cx="192237" cy="1209280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6" name="Google Shape;2376;p39"/>
          <p:cNvGrpSpPr/>
          <p:nvPr/>
        </p:nvGrpSpPr>
        <p:grpSpPr>
          <a:xfrm>
            <a:off x="3511189" y="7"/>
            <a:ext cx="1342909" cy="714144"/>
            <a:chOff x="481826" y="-400793"/>
            <a:chExt cx="1342909" cy="714144"/>
          </a:xfrm>
        </p:grpSpPr>
        <p:sp>
          <p:nvSpPr>
            <p:cNvPr id="2377" name="Google Shape;2377;p39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39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9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9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9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9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9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39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39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9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9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9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9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9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9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9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9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9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9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9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9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9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9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9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9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9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9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9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9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9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9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9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9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9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9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9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9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9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9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9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9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9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9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9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9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9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9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9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9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9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9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9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9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9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9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9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9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9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9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9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9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9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9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9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9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9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9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9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9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9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9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9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9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9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9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9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9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9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9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9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9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9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9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9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9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9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9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9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9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9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9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9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9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9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9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9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9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9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9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9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9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9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9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9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1" name="Google Shape;2481;p39"/>
          <p:cNvSpPr/>
          <p:nvPr/>
        </p:nvSpPr>
        <p:spPr>
          <a:xfrm rot="-4499980">
            <a:off x="8095427" y="-271679"/>
            <a:ext cx="1223383" cy="1420139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óng 10">
            <a:extLst>
              <a:ext uri="{FF2B5EF4-FFF2-40B4-BE49-F238E27FC236}">
                <a16:creationId xmlns:a16="http://schemas.microsoft.com/office/drawing/2014/main" id="{06CA257C-825A-9FF1-DC2E-A89FF13D8538}"/>
              </a:ext>
            </a:extLst>
          </p:cNvPr>
          <p:cNvSpPr/>
          <p:nvPr/>
        </p:nvSpPr>
        <p:spPr>
          <a:xfrm>
            <a:off x="15867" y="157102"/>
            <a:ext cx="1997409" cy="687553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Luyện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A2C8065-06CF-118C-EF59-F5BACD36D988}"/>
                  </a:ext>
                </a:extLst>
              </p:cNvPr>
              <p:cNvSpPr txBox="1"/>
              <p:nvPr/>
            </p:nvSpPr>
            <p:spPr>
              <a:xfrm>
                <a:off x="25162" y="815069"/>
                <a:ext cx="9040906" cy="537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/>
                  <a:t>So </a:t>
                </a:r>
                <a:r>
                  <a:rPr lang="en-US" sz="2200" dirty="0" err="1"/>
                  <a:t>sánh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tuyệt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đối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err="1"/>
                  <a:t>trong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: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A2C8065-06CF-118C-EF59-F5BACD36D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2" y="815069"/>
                <a:ext cx="9040906" cy="537391"/>
              </a:xfrm>
              <a:prstGeom prst="rect">
                <a:avLst/>
              </a:prstGeom>
              <a:blipFill>
                <a:blip r:embed="rId3"/>
                <a:stretch>
                  <a:fillRect l="-877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AB6C5AD-C221-4672-BA65-5B30C1DF50C8}"/>
              </a:ext>
            </a:extLst>
          </p:cNvPr>
          <p:cNvSpPr txBox="1"/>
          <p:nvPr/>
        </p:nvSpPr>
        <p:spPr>
          <a:xfrm>
            <a:off x="51619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E2D146E-44F6-409F-6E8E-C72995321639}"/>
              </a:ext>
            </a:extLst>
          </p:cNvPr>
          <p:cNvSpPr txBox="1"/>
          <p:nvPr/>
        </p:nvSpPr>
        <p:spPr>
          <a:xfrm>
            <a:off x="4818490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228E6A1D-482C-3D97-D696-7EBE4D9028AF}"/>
                  </a:ext>
                </a:extLst>
              </p:cNvPr>
              <p:cNvSpPr txBox="1"/>
              <p:nvPr/>
            </p:nvSpPr>
            <p:spPr>
              <a:xfrm>
                <a:off x="487957" y="2875559"/>
                <a:ext cx="34005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228E6A1D-482C-3D97-D696-7EBE4D902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2875559"/>
                <a:ext cx="3400546" cy="430887"/>
              </a:xfrm>
              <a:prstGeom prst="rect">
                <a:avLst/>
              </a:prstGeom>
              <a:blipFill>
                <a:blip r:embed="rId4"/>
                <a:stretch>
                  <a:fillRect l="-2330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2EA56652-2216-C74E-B108-B86D5FAE252B}"/>
                  </a:ext>
                </a:extLst>
              </p:cNvPr>
              <p:cNvSpPr txBox="1"/>
              <p:nvPr/>
            </p:nvSpPr>
            <p:spPr>
              <a:xfrm>
                <a:off x="5255497" y="2875558"/>
                <a:ext cx="34005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2EA56652-2216-C74E-B108-B86D5FAE2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97" y="2875558"/>
                <a:ext cx="3400546" cy="430887"/>
              </a:xfrm>
              <a:prstGeom prst="rect">
                <a:avLst/>
              </a:prstGeom>
              <a:blipFill>
                <a:blip r:embed="rId5"/>
                <a:stretch>
                  <a:fillRect l="-2330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4F25043-6E71-C59F-3603-60F5B86BA804}"/>
                  </a:ext>
                </a:extLst>
              </p:cNvPr>
              <p:cNvSpPr txBox="1"/>
              <p:nvPr/>
            </p:nvSpPr>
            <p:spPr>
              <a:xfrm>
                <a:off x="487957" y="3549947"/>
                <a:ext cx="337278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4F25043-6E71-C59F-3603-60F5B86BA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3549947"/>
                <a:ext cx="3372783" cy="430887"/>
              </a:xfrm>
              <a:prstGeom prst="rect">
                <a:avLst/>
              </a:prstGeom>
              <a:blipFill>
                <a:blip r:embed="rId6"/>
                <a:stretch>
                  <a:fillRect l="-2351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28BF86-11B9-8931-EA07-93C52917045B}"/>
                  </a:ext>
                </a:extLst>
              </p:cNvPr>
              <p:cNvSpPr txBox="1"/>
              <p:nvPr/>
            </p:nvSpPr>
            <p:spPr>
              <a:xfrm>
                <a:off x="5280383" y="3549947"/>
                <a:ext cx="337278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28BF86-11B9-8931-EA07-93C529170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383" y="3549947"/>
                <a:ext cx="3372783" cy="430887"/>
              </a:xfrm>
              <a:prstGeom prst="rect">
                <a:avLst/>
              </a:prstGeom>
              <a:blipFill>
                <a:blip r:embed="rId7"/>
                <a:stretch>
                  <a:fillRect l="-2351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Hình ảnh 18">
            <a:extLst>
              <a:ext uri="{FF2B5EF4-FFF2-40B4-BE49-F238E27FC236}">
                <a16:creationId xmlns:a16="http://schemas.microsoft.com/office/drawing/2014/main" id="{82C4F49F-1717-4C75-FA80-B7805D0BD3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151" y="1669993"/>
            <a:ext cx="3999763" cy="956041"/>
          </a:xfrm>
          <a:prstGeom prst="rect">
            <a:avLst/>
          </a:prstGeom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B6072CDE-B55C-2C6B-8CE0-ECE4C261A2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5497" y="1643366"/>
            <a:ext cx="3669327" cy="928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RETAIL STARTUP PITC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BEECFA"/>
      </a:accent1>
      <a:accent2>
        <a:srgbClr val="FF9ACD"/>
      </a:accent2>
      <a:accent3>
        <a:srgbClr val="FFDE7A"/>
      </a:accent3>
      <a:accent4>
        <a:srgbClr val="B677BD"/>
      </a:accent4>
      <a:accent5>
        <a:srgbClr val="9051AB"/>
      </a:accent5>
      <a:accent6>
        <a:srgbClr val="43434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1265</Words>
  <Application>Microsoft Office PowerPoint</Application>
  <PresentationFormat>On-screen Show (16:9)</PresentationFormat>
  <Paragraphs>193</Paragraphs>
  <Slides>27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Open Sans</vt:lpstr>
      <vt:lpstr>Calibri</vt:lpstr>
      <vt:lpstr>Wingdings</vt:lpstr>
      <vt:lpstr>Courier New</vt:lpstr>
      <vt:lpstr>Signika</vt:lpstr>
      <vt:lpstr>Arial</vt:lpstr>
      <vt:lpstr>Cambria Math</vt:lpstr>
      <vt:lpstr>RETAIL STARTUP PITCH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NHATMINH</cp:lastModifiedBy>
  <cp:revision>5</cp:revision>
  <dcterms:modified xsi:type="dcterms:W3CDTF">2024-11-05T00:36:44Z</dcterms:modified>
</cp:coreProperties>
</file>