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75" r:id="rId9"/>
    <p:sldId id="261" r:id="rId10"/>
    <p:sldId id="264" r:id="rId11"/>
    <p:sldId id="277" r:id="rId12"/>
    <p:sldId id="273" r:id="rId13"/>
    <p:sldId id="263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42" d="100"/>
          <a:sy n="42" d="100"/>
        </p:scale>
        <p:origin x="112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818</TotalTime>
  <Words>859</Words>
  <Application>Microsoft Office PowerPoint</Application>
  <PresentationFormat>On-screen Show (4:3)</PresentationFormat>
  <Paragraphs>118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54</cp:revision>
  <dcterms:created xsi:type="dcterms:W3CDTF">2020-12-09T02:04:09Z</dcterms:created>
  <dcterms:modified xsi:type="dcterms:W3CDTF">2024-11-08T14:55:11Z</dcterms:modified>
</cp:coreProperties>
</file>