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59" r:id="rId2"/>
    <p:sldMasterId id="2147483673" r:id="rId3"/>
    <p:sldMasterId id="2147483687" r:id="rId4"/>
  </p:sldMasterIdLst>
  <p:notesMasterIdLst>
    <p:notesMasterId r:id="rId40"/>
  </p:notesMasterIdLst>
  <p:sldIdLst>
    <p:sldId id="312" r:id="rId5"/>
    <p:sldId id="293" r:id="rId6"/>
    <p:sldId id="313" r:id="rId7"/>
    <p:sldId id="311" r:id="rId8"/>
    <p:sldId id="314" r:id="rId9"/>
    <p:sldId id="319" r:id="rId10"/>
    <p:sldId id="318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5" r:id="rId23"/>
    <p:sldId id="331" r:id="rId24"/>
    <p:sldId id="342" r:id="rId25"/>
    <p:sldId id="333" r:id="rId26"/>
    <p:sldId id="334" r:id="rId27"/>
    <p:sldId id="336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40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8" d="100"/>
          <a:sy n="58" d="100"/>
        </p:scale>
        <p:origin x="11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01/12/2024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slide" Target="slide4.xml"/><Relationship Id="rId76" Type="http://schemas.openxmlformats.org/officeDocument/2006/relationships/hyperlink" Target="file:///G:\tin%208\TTDD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2.ppt" TargetMode="External"/><Relationship Id="rId79" Type="http://schemas.openxmlformats.org/officeDocument/2006/relationships/image" Target="../media/image17.jpe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hyperlink" Target="file:///G:\tin%208\TTDD1.ppt" TargetMode="External"/><Relationship Id="rId78" Type="http://schemas.openxmlformats.org/officeDocument/2006/relationships/image" Target="../media/image16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image" Target="../media/image13.jpeg"/><Relationship Id="rId77" Type="http://schemas.openxmlformats.org/officeDocument/2006/relationships/image" Target="../media/image15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14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" Target="slide8.xml"/><Relationship Id="rId75" Type="http://schemas.openxmlformats.org/officeDocument/2006/relationships/hyperlink" Target="file:///G:\tin%208\Ngoai%20kh&#243;a1\TT3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TẠO HẢI 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HUYỆN AN LÃO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BỘI CHUNG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84848" y="5776519"/>
            <a:ext cx="37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altLang="en-US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0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32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79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40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5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55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2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3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79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1358</Words>
  <Application>Microsoft Office PowerPoint</Application>
  <PresentationFormat>Widescreen</PresentationFormat>
  <Paragraphs>309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Impact</vt:lpstr>
      <vt:lpstr>Symbol</vt:lpstr>
      <vt:lpstr>Tahoma</vt:lpstr>
      <vt:lpstr>Times New Roman</vt:lpstr>
      <vt:lpstr>VNI-Ongdo (nobita)</vt:lpstr>
      <vt:lpstr>Wingdings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2021-09-02T13:47:40Z</dcterms:created>
  <dcterms:modified xsi:type="dcterms:W3CDTF">2024-12-01T04:25:17Z</dcterms:modified>
</cp:coreProperties>
</file>