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55.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slideLayouts/slideLayout56.xml" ContentType="application/vnd.openxmlformats-officedocument.presentationml.slideLayout+xml"/>
  <Override PartName="/ppt/theme/theme5.xml" ContentType="application/vnd.openxmlformats-officedocument.theme+xml"/>
  <Override PartName="/ppt/tags/tag5.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9" r:id="rId2"/>
    <p:sldMasterId id="2147483699" r:id="rId3"/>
    <p:sldMasterId id="2147483705" r:id="rId4"/>
    <p:sldMasterId id="2147483707" r:id="rId5"/>
    <p:sldMasterId id="2147483709" r:id="rId6"/>
  </p:sldMasterIdLst>
  <p:notesMasterIdLst>
    <p:notesMasterId r:id="rId41"/>
  </p:notesMasterIdLst>
  <p:sldIdLst>
    <p:sldId id="662" r:id="rId7"/>
    <p:sldId id="259" r:id="rId8"/>
    <p:sldId id="964" r:id="rId9"/>
    <p:sldId id="962" r:id="rId10"/>
    <p:sldId id="256" r:id="rId11"/>
    <p:sldId id="258" r:id="rId12"/>
    <p:sldId id="868" r:id="rId13"/>
    <p:sldId id="1077" r:id="rId14"/>
    <p:sldId id="1129" r:id="rId15"/>
    <p:sldId id="870" r:id="rId16"/>
    <p:sldId id="1151" r:id="rId17"/>
    <p:sldId id="1141" r:id="rId18"/>
    <p:sldId id="1177" r:id="rId19"/>
    <p:sldId id="1178" r:id="rId20"/>
    <p:sldId id="1180" r:id="rId21"/>
    <p:sldId id="1179" r:id="rId22"/>
    <p:sldId id="1181" r:id="rId23"/>
    <p:sldId id="1182" r:id="rId24"/>
    <p:sldId id="1183" r:id="rId25"/>
    <p:sldId id="1184" r:id="rId26"/>
    <p:sldId id="1185" r:id="rId27"/>
    <p:sldId id="1186" r:id="rId28"/>
    <p:sldId id="636" r:id="rId29"/>
    <p:sldId id="1032" r:id="rId30"/>
    <p:sldId id="1153" r:id="rId31"/>
    <p:sldId id="1168" r:id="rId32"/>
    <p:sldId id="1187" r:id="rId33"/>
    <p:sldId id="277" r:id="rId34"/>
    <p:sldId id="1172" r:id="rId35"/>
    <p:sldId id="1188" r:id="rId36"/>
    <p:sldId id="1189" r:id="rId37"/>
    <p:sldId id="1190" r:id="rId38"/>
    <p:sldId id="672" r:id="rId39"/>
    <p:sldId id="673" r:id="rId40"/>
  </p:sldIdLst>
  <p:sldSz cx="9144000" cy="5143500" type="screen16x9"/>
  <p:notesSz cx="6858000" cy="9144000"/>
  <p:embeddedFontLst>
    <p:embeddedFont>
      <p:font typeface="Montserrat" panose="020B0604020202020204" charset="0"/>
      <p:regular r:id="rId42"/>
      <p:bold r:id="rId43"/>
      <p:italic r:id="rId44"/>
      <p:boldItalic r:id="rId45"/>
    </p:embeddedFont>
    <p:embeddedFont>
      <p:font typeface="Coiny" panose="020B0604020202020204" charset="0"/>
      <p:regular r:id="rId46"/>
    </p:embeddedFont>
    <p:embeddedFont>
      <p:font typeface="Nunito" panose="020B0604020202020204" charset="0"/>
      <p:regular r:id="rId47"/>
      <p:bold r:id="rId48"/>
      <p:italic r:id="rId49"/>
      <p:boldItalic r:id="rId50"/>
    </p:embeddedFont>
    <p:embeddedFont>
      <p:font typeface="Calibri" panose="020F0502020204030204" pitchFamily="34" charset="0"/>
      <p:regular r:id="rId51"/>
      <p:bold r:id="rId52"/>
      <p:italic r:id="rId53"/>
      <p:boldItalic r:id="rId54"/>
    </p:embeddedFont>
    <p:embeddedFont>
      <p:font typeface="Roboto Black" panose="020B0604020202020204" charset="0"/>
      <p:bold r:id="rId55"/>
      <p:boldItalic r:id="rId56"/>
    </p:embeddedFont>
    <p:embeddedFont>
      <p:font typeface="Roboto" panose="020B0604020202020204" charset="0"/>
      <p:regular r:id="rId57"/>
      <p:bold r:id="rId58"/>
      <p:italic r:id="rId59"/>
      <p:boldItalic r:id="rId60"/>
    </p:embeddedFont>
    <p:embeddedFont>
      <p:font typeface="Tahoma" panose="020B0604030504040204" pitchFamily="34" charset="0"/>
      <p:regular r:id="rId61"/>
      <p:bold r:id="rId62"/>
    </p:embeddedFont>
    <p:embeddedFont>
      <p:font typeface="Cabin" panose="020B0604020202020204" charset="0"/>
      <p:regular r:id="rId63"/>
    </p:embeddedFont>
    <p:embeddedFont>
      <p:font typeface="Calibri Light" panose="020F0302020204030204" pitchFamily="34" charset="0"/>
      <p:regular r:id="rId64"/>
      <p: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20" userDrawn="1">
          <p15:clr>
            <a:srgbClr val="A4A3A4"/>
          </p15:clr>
        </p15:guide>
        <p15:guide id="2" pos="28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EEE"/>
    <a:srgbClr val="1BDC16"/>
    <a:srgbClr val="00F26C"/>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201" autoAdjust="0"/>
  </p:normalViewPr>
  <p:slideViewPr>
    <p:cSldViewPr snapToGrid="0" showGuides="1">
      <p:cViewPr varScale="1">
        <p:scale>
          <a:sx n="81" d="100"/>
          <a:sy n="81" d="100"/>
        </p:scale>
        <p:origin x="788" y="60"/>
      </p:cViewPr>
      <p:guideLst>
        <p:guide orient="horz" pos="1620"/>
        <p:guide pos="287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font" Target="fonts/font1.fntdata"/><Relationship Id="rId47" Type="http://schemas.openxmlformats.org/officeDocument/2006/relationships/font" Target="fonts/font6.fntdata"/><Relationship Id="rId63" Type="http://schemas.openxmlformats.org/officeDocument/2006/relationships/font" Target="fonts/font22.fntdata"/><Relationship Id="rId68"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font" Target="fonts/font20.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font" Target="fonts/font9.fntdata"/><Relationship Id="rId55"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8c30849765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8c30849765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143dca4997e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143dca4997e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0826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143dca4997e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143dca4997e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5985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143dca4997e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143dca4997e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036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143dca4997e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143dca4997e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9945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143dca4997e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143dca4997e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6086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143dca4997e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143dca4997e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7327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143dca4997e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143dca4997e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902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143dca4997e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143dca4997e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24297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143dca4997e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143dca4997e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7364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143dca4997e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143dca4997e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143dca4997e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143dca4997e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143dca4997e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143dca4997e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2"/>
        <p:cNvGrpSpPr/>
        <p:nvPr/>
      </p:nvGrpSpPr>
      <p:grpSpPr>
        <a:xfrm>
          <a:off x="0" y="0"/>
          <a:ext cx="0" cy="0"/>
          <a:chOff x="0" y="0"/>
          <a:chExt cx="0" cy="0"/>
        </a:xfrm>
      </p:grpSpPr>
      <p:sp>
        <p:nvSpPr>
          <p:cNvPr id="2093" name="Google Shape;2093;g143dca4997e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4" name="Google Shape;2094;g143dca4997e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2"/>
        <p:cNvGrpSpPr/>
        <p:nvPr/>
      </p:nvGrpSpPr>
      <p:grpSpPr>
        <a:xfrm>
          <a:off x="0" y="0"/>
          <a:ext cx="0" cy="0"/>
          <a:chOff x="0" y="0"/>
          <a:chExt cx="0" cy="0"/>
        </a:xfrm>
      </p:grpSpPr>
      <p:sp>
        <p:nvSpPr>
          <p:cNvPr id="2093" name="Google Shape;2093;g143dca4997e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4" name="Google Shape;2094;g143dca4997e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143dca4997e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143dca4997e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143dca4997e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143dca4997e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143dca4997e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143dca4997e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143dca4997e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143dca4997e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143dca4997e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143dca4997e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143dca4997e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143dca4997e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1343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971800" y="767344"/>
            <a:ext cx="5486400" cy="3160200"/>
          </a:xfrm>
          <a:prstGeom prst="rect">
            <a:avLst/>
          </a:prstGeom>
        </p:spPr>
        <p:txBody>
          <a:bodyPr spcFirstLastPara="1" wrap="square" lIns="91425" tIns="91425" rIns="91425" bIns="91425" anchor="b" anchorCtr="0">
            <a:noAutofit/>
          </a:bodyPr>
          <a:lstStyle>
            <a:lvl1pPr lvl="0" algn="r">
              <a:lnSpc>
                <a:spcPct val="90000"/>
              </a:lnSpc>
              <a:spcBef>
                <a:spcPts val="0"/>
              </a:spcBef>
              <a:spcAft>
                <a:spcPts val="0"/>
              </a:spcAft>
              <a:buSzPts val="5200"/>
              <a:buNone/>
              <a:defRPr sz="4500">
                <a:latin typeface="Coiny" panose="02000903060500060000"/>
                <a:ea typeface="Coiny" panose="02000903060500060000"/>
                <a:cs typeface="Coiny" panose="02000903060500060000"/>
                <a:sym typeface="Coiny" panose="0200090306050006000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2954025" y="3911756"/>
            <a:ext cx="5486400" cy="4644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800"/>
              <a:buNone/>
              <a:defRPr>
                <a:latin typeface="Cabin"/>
                <a:ea typeface="Cabin"/>
                <a:cs typeface="Cabin"/>
                <a:sym typeface="Cabin"/>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2" name="Google Shape;12;p2"/>
          <p:cNvGrpSpPr/>
          <p:nvPr/>
        </p:nvGrpSpPr>
        <p:grpSpPr>
          <a:xfrm>
            <a:off x="2954013" y="148517"/>
            <a:ext cx="5999697" cy="4924672"/>
            <a:chOff x="5067566" y="1212075"/>
            <a:chExt cx="1816659" cy="1491150"/>
          </a:xfrm>
        </p:grpSpPr>
        <p:sp>
          <p:nvSpPr>
            <p:cNvPr id="13" name="Google Shape;13;p2"/>
            <p:cNvSpPr/>
            <p:nvPr/>
          </p:nvSpPr>
          <p:spPr>
            <a:xfrm>
              <a:off x="6499450" y="1263375"/>
              <a:ext cx="31625" cy="28525"/>
            </a:xfrm>
            <a:custGeom>
              <a:avLst/>
              <a:gdLst/>
              <a:ahLst/>
              <a:cxnLst/>
              <a:rect l="l" t="t" r="r" b="b"/>
              <a:pathLst>
                <a:path w="1265" h="1141" extrusionOk="0">
                  <a:moveTo>
                    <a:pt x="1068" y="1140"/>
                  </a:moveTo>
                  <a:cubicBezTo>
                    <a:pt x="964" y="1140"/>
                    <a:pt x="881" y="1068"/>
                    <a:pt x="871" y="964"/>
                  </a:cubicBezTo>
                  <a:cubicBezTo>
                    <a:pt x="840" y="643"/>
                    <a:pt x="550" y="405"/>
                    <a:pt x="218" y="436"/>
                  </a:cubicBezTo>
                  <a:cubicBezTo>
                    <a:pt x="114" y="446"/>
                    <a:pt x="21" y="374"/>
                    <a:pt x="11" y="270"/>
                  </a:cubicBezTo>
                  <a:cubicBezTo>
                    <a:pt x="0" y="156"/>
                    <a:pt x="73" y="63"/>
                    <a:pt x="177" y="52"/>
                  </a:cubicBezTo>
                  <a:cubicBezTo>
                    <a:pt x="715" y="0"/>
                    <a:pt x="1203" y="384"/>
                    <a:pt x="1254" y="923"/>
                  </a:cubicBezTo>
                  <a:cubicBezTo>
                    <a:pt x="1265" y="1037"/>
                    <a:pt x="1192" y="1130"/>
                    <a:pt x="1089" y="11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6819361" y="2577286"/>
              <a:ext cx="59375" cy="59350"/>
            </a:xfrm>
            <a:custGeom>
              <a:avLst/>
              <a:gdLst/>
              <a:ahLst/>
              <a:cxnLst/>
              <a:rect l="l" t="t" r="r" b="b"/>
              <a:pathLst>
                <a:path w="2375" h="2374" extrusionOk="0">
                  <a:moveTo>
                    <a:pt x="1358" y="2374"/>
                  </a:moveTo>
                  <a:cubicBezTo>
                    <a:pt x="457" y="2374"/>
                    <a:pt x="1" y="1275"/>
                    <a:pt x="643" y="643"/>
                  </a:cubicBezTo>
                  <a:cubicBezTo>
                    <a:pt x="1275" y="0"/>
                    <a:pt x="2374" y="456"/>
                    <a:pt x="2374" y="1358"/>
                  </a:cubicBezTo>
                  <a:cubicBezTo>
                    <a:pt x="2374" y="1918"/>
                    <a:pt x="1918" y="2374"/>
                    <a:pt x="1358" y="2374"/>
                  </a:cubicBezTo>
                  <a:close/>
                  <a:moveTo>
                    <a:pt x="1358" y="798"/>
                  </a:moveTo>
                  <a:cubicBezTo>
                    <a:pt x="861" y="798"/>
                    <a:pt x="602" y="1400"/>
                    <a:pt x="965" y="1752"/>
                  </a:cubicBezTo>
                  <a:cubicBezTo>
                    <a:pt x="1317" y="2104"/>
                    <a:pt x="1918" y="1856"/>
                    <a:pt x="1918" y="1358"/>
                  </a:cubicBezTo>
                  <a:cubicBezTo>
                    <a:pt x="1918" y="1047"/>
                    <a:pt x="1669" y="798"/>
                    <a:pt x="1358" y="79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6033575" y="2591000"/>
              <a:ext cx="65850" cy="65575"/>
            </a:xfrm>
            <a:custGeom>
              <a:avLst/>
              <a:gdLst/>
              <a:ahLst/>
              <a:cxnLst/>
              <a:rect l="l" t="t" r="r" b="b"/>
              <a:pathLst>
                <a:path w="2634" h="2623" extrusionOk="0">
                  <a:moveTo>
                    <a:pt x="1514" y="2623"/>
                  </a:moveTo>
                  <a:cubicBezTo>
                    <a:pt x="509" y="2623"/>
                    <a:pt x="1" y="1420"/>
                    <a:pt x="716" y="705"/>
                  </a:cubicBezTo>
                  <a:cubicBezTo>
                    <a:pt x="1421" y="1"/>
                    <a:pt x="2633" y="498"/>
                    <a:pt x="2633" y="1503"/>
                  </a:cubicBezTo>
                  <a:cubicBezTo>
                    <a:pt x="2633" y="2125"/>
                    <a:pt x="2125" y="2623"/>
                    <a:pt x="1514" y="2623"/>
                  </a:cubicBezTo>
                  <a:close/>
                  <a:moveTo>
                    <a:pt x="1514" y="705"/>
                  </a:moveTo>
                  <a:cubicBezTo>
                    <a:pt x="799" y="705"/>
                    <a:pt x="447" y="1566"/>
                    <a:pt x="944" y="2063"/>
                  </a:cubicBezTo>
                  <a:cubicBezTo>
                    <a:pt x="1452" y="2561"/>
                    <a:pt x="2302" y="2208"/>
                    <a:pt x="2302" y="1503"/>
                  </a:cubicBezTo>
                  <a:cubicBezTo>
                    <a:pt x="2302" y="1058"/>
                    <a:pt x="1949" y="705"/>
                    <a:pt x="1514" y="7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67566" y="1223723"/>
              <a:ext cx="68175" cy="68175"/>
            </a:xfrm>
            <a:custGeom>
              <a:avLst/>
              <a:gdLst/>
              <a:ahLst/>
              <a:cxnLst/>
              <a:rect l="l" t="t" r="r" b="b"/>
              <a:pathLst>
                <a:path w="2727" h="2727" extrusionOk="0">
                  <a:moveTo>
                    <a:pt x="1555" y="2727"/>
                  </a:moveTo>
                  <a:cubicBezTo>
                    <a:pt x="519" y="2727"/>
                    <a:pt x="0" y="1462"/>
                    <a:pt x="736" y="726"/>
                  </a:cubicBezTo>
                  <a:cubicBezTo>
                    <a:pt x="1462" y="1"/>
                    <a:pt x="2726" y="519"/>
                    <a:pt x="2726" y="1556"/>
                  </a:cubicBezTo>
                  <a:cubicBezTo>
                    <a:pt x="2726" y="2198"/>
                    <a:pt x="2197" y="2727"/>
                    <a:pt x="1555" y="2727"/>
                  </a:cubicBezTo>
                  <a:close/>
                  <a:moveTo>
                    <a:pt x="1555" y="778"/>
                  </a:moveTo>
                  <a:cubicBezTo>
                    <a:pt x="861" y="778"/>
                    <a:pt x="519" y="1618"/>
                    <a:pt x="1006" y="2105"/>
                  </a:cubicBezTo>
                  <a:cubicBezTo>
                    <a:pt x="1493" y="2592"/>
                    <a:pt x="2332" y="2250"/>
                    <a:pt x="2332" y="1556"/>
                  </a:cubicBezTo>
                  <a:cubicBezTo>
                    <a:pt x="2332" y="1131"/>
                    <a:pt x="1990" y="778"/>
                    <a:pt x="1555" y="7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825125" y="1212075"/>
              <a:ext cx="59100" cy="59350"/>
            </a:xfrm>
            <a:custGeom>
              <a:avLst/>
              <a:gdLst/>
              <a:ahLst/>
              <a:cxnLst/>
              <a:rect l="l" t="t" r="r" b="b"/>
              <a:pathLst>
                <a:path w="2364" h="2374" extrusionOk="0">
                  <a:moveTo>
                    <a:pt x="1348" y="2374"/>
                  </a:moveTo>
                  <a:cubicBezTo>
                    <a:pt x="447" y="2363"/>
                    <a:pt x="1" y="1275"/>
                    <a:pt x="633" y="643"/>
                  </a:cubicBezTo>
                  <a:cubicBezTo>
                    <a:pt x="1276" y="0"/>
                    <a:pt x="2364" y="456"/>
                    <a:pt x="2364" y="1358"/>
                  </a:cubicBezTo>
                  <a:cubicBezTo>
                    <a:pt x="2364" y="1918"/>
                    <a:pt x="1908" y="2374"/>
                    <a:pt x="1348" y="2374"/>
                  </a:cubicBezTo>
                  <a:close/>
                  <a:moveTo>
                    <a:pt x="1348" y="788"/>
                  </a:moveTo>
                  <a:cubicBezTo>
                    <a:pt x="851" y="788"/>
                    <a:pt x="602" y="1399"/>
                    <a:pt x="954" y="1752"/>
                  </a:cubicBezTo>
                  <a:cubicBezTo>
                    <a:pt x="1307" y="2115"/>
                    <a:pt x="1918" y="1855"/>
                    <a:pt x="1918" y="1358"/>
                  </a:cubicBezTo>
                  <a:cubicBezTo>
                    <a:pt x="1908" y="1047"/>
                    <a:pt x="1659" y="798"/>
                    <a:pt x="1348" y="79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864125" y="2669250"/>
              <a:ext cx="25950" cy="33975"/>
            </a:xfrm>
            <a:custGeom>
              <a:avLst/>
              <a:gdLst/>
              <a:ahLst/>
              <a:cxnLst/>
              <a:rect l="l" t="t" r="r" b="b"/>
              <a:pathLst>
                <a:path w="1038" h="1359" extrusionOk="0">
                  <a:moveTo>
                    <a:pt x="1" y="1161"/>
                  </a:moveTo>
                  <a:lnTo>
                    <a:pt x="706" y="1"/>
                  </a:lnTo>
                  <a:lnTo>
                    <a:pt x="1037" y="197"/>
                  </a:lnTo>
                  <a:lnTo>
                    <a:pt x="332" y="135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2700000">
              <a:off x="6844114" y="1523334"/>
              <a:ext cx="9875" cy="36300"/>
            </a:xfrm>
            <a:custGeom>
              <a:avLst/>
              <a:gdLst/>
              <a:ahLst/>
              <a:cxnLst/>
              <a:rect l="l" t="t" r="r" b="b"/>
              <a:pathLst>
                <a:path w="395" h="1452" extrusionOk="0">
                  <a:moveTo>
                    <a:pt x="0" y="1"/>
                  </a:moveTo>
                  <a:lnTo>
                    <a:pt x="394" y="1"/>
                  </a:lnTo>
                  <a:lnTo>
                    <a:pt x="394" y="1452"/>
                  </a:lnTo>
                  <a:lnTo>
                    <a:pt x="0" y="145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CUSTOM_9">
    <p:spTree>
      <p:nvGrpSpPr>
        <p:cNvPr id="1" name="Shape 307"/>
        <p:cNvGrpSpPr/>
        <p:nvPr/>
      </p:nvGrpSpPr>
      <p:grpSpPr>
        <a:xfrm>
          <a:off x="0" y="0"/>
          <a:ext cx="0" cy="0"/>
          <a:chOff x="0" y="0"/>
          <a:chExt cx="0" cy="0"/>
        </a:xfrm>
      </p:grpSpPr>
      <p:sp>
        <p:nvSpPr>
          <p:cNvPr id="308" name="Google Shape;308;p18"/>
          <p:cNvSpPr txBox="1">
            <a:spLocks noGrp="1"/>
          </p:cNvSpPr>
          <p:nvPr>
            <p:ph type="title"/>
          </p:nvPr>
        </p:nvSpPr>
        <p:spPr>
          <a:xfrm flipH="1">
            <a:off x="706161" y="445025"/>
            <a:ext cx="7727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09" name="Google Shape;309;p18"/>
          <p:cNvGrpSpPr/>
          <p:nvPr/>
        </p:nvGrpSpPr>
        <p:grpSpPr>
          <a:xfrm rot="-6300061" flipH="1">
            <a:off x="-3213107" y="-1954639"/>
            <a:ext cx="5080949" cy="5143439"/>
            <a:chOff x="4318075" y="1161550"/>
            <a:chExt cx="1599725" cy="1619400"/>
          </a:xfrm>
        </p:grpSpPr>
        <p:sp>
          <p:nvSpPr>
            <p:cNvPr id="310" name="Google Shape;310;p18"/>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8"/>
            <p:cNvSpPr/>
            <p:nvPr/>
          </p:nvSpPr>
          <p:spPr>
            <a:xfrm>
              <a:off x="5473400" y="2111150"/>
              <a:ext cx="194100" cy="169475"/>
            </a:xfrm>
            <a:custGeom>
              <a:avLst/>
              <a:gdLst/>
              <a:ahLst/>
              <a:cxnLst/>
              <a:rect l="l" t="t" r="r" b="b"/>
              <a:pathLst>
                <a:path w="7764" h="6779" extrusionOk="0">
                  <a:moveTo>
                    <a:pt x="540" y="5649"/>
                  </a:moveTo>
                  <a:cubicBezTo>
                    <a:pt x="1" y="6779"/>
                    <a:pt x="6043" y="6768"/>
                    <a:pt x="6903" y="3960"/>
                  </a:cubicBezTo>
                  <a:cubicBezTo>
                    <a:pt x="7764" y="1141"/>
                    <a:pt x="5059" y="0"/>
                    <a:pt x="3908" y="1120"/>
                  </a:cubicBezTo>
                  <a:cubicBezTo>
                    <a:pt x="2758" y="2249"/>
                    <a:pt x="2613" y="3161"/>
                    <a:pt x="1939" y="3918"/>
                  </a:cubicBezTo>
                  <a:cubicBezTo>
                    <a:pt x="1317" y="4633"/>
                    <a:pt x="830" y="5037"/>
                    <a:pt x="540" y="56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8"/>
            <p:cNvSpPr/>
            <p:nvPr/>
          </p:nvSpPr>
          <p:spPr>
            <a:xfrm>
              <a:off x="5589225" y="1251450"/>
              <a:ext cx="328575" cy="357575"/>
            </a:xfrm>
            <a:custGeom>
              <a:avLst/>
              <a:gdLst/>
              <a:ahLst/>
              <a:cxnLst/>
              <a:rect l="l" t="t" r="r" b="b"/>
              <a:pathLst>
                <a:path w="13143" h="14303" extrusionOk="0">
                  <a:moveTo>
                    <a:pt x="3493" y="13764"/>
                  </a:moveTo>
                  <a:cubicBezTo>
                    <a:pt x="1" y="12251"/>
                    <a:pt x="1742" y="1845"/>
                    <a:pt x="6602" y="923"/>
                  </a:cubicBezTo>
                  <a:cubicBezTo>
                    <a:pt x="11463" y="1"/>
                    <a:pt x="13142" y="4737"/>
                    <a:pt x="9142" y="8510"/>
                  </a:cubicBezTo>
                  <a:cubicBezTo>
                    <a:pt x="5131" y="12272"/>
                    <a:pt x="4727" y="14303"/>
                    <a:pt x="3493" y="137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 name="Google Shape;313;p18"/>
          <p:cNvGrpSpPr/>
          <p:nvPr/>
        </p:nvGrpSpPr>
        <p:grpSpPr>
          <a:xfrm rot="2700000" flipH="1">
            <a:off x="7378572" y="1199842"/>
            <a:ext cx="5081018" cy="5143510"/>
            <a:chOff x="4318075" y="1161550"/>
            <a:chExt cx="1599725" cy="1619400"/>
          </a:xfrm>
        </p:grpSpPr>
        <p:sp>
          <p:nvSpPr>
            <p:cNvPr id="314" name="Google Shape;314;p18"/>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8"/>
            <p:cNvSpPr/>
            <p:nvPr/>
          </p:nvSpPr>
          <p:spPr>
            <a:xfrm>
              <a:off x="5589225" y="1251450"/>
              <a:ext cx="328575" cy="357575"/>
            </a:xfrm>
            <a:custGeom>
              <a:avLst/>
              <a:gdLst/>
              <a:ahLst/>
              <a:cxnLst/>
              <a:rect l="l" t="t" r="r" b="b"/>
              <a:pathLst>
                <a:path w="13143" h="14303" extrusionOk="0">
                  <a:moveTo>
                    <a:pt x="3493" y="13764"/>
                  </a:moveTo>
                  <a:cubicBezTo>
                    <a:pt x="1" y="12251"/>
                    <a:pt x="1742" y="1845"/>
                    <a:pt x="6602" y="923"/>
                  </a:cubicBezTo>
                  <a:cubicBezTo>
                    <a:pt x="11463" y="1"/>
                    <a:pt x="13142" y="4737"/>
                    <a:pt x="9142" y="8510"/>
                  </a:cubicBezTo>
                  <a:cubicBezTo>
                    <a:pt x="5131" y="12272"/>
                    <a:pt x="4727" y="14303"/>
                    <a:pt x="3493" y="137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 name="Google Shape;316;p18"/>
          <p:cNvGrpSpPr/>
          <p:nvPr/>
        </p:nvGrpSpPr>
        <p:grpSpPr>
          <a:xfrm rot="10800000">
            <a:off x="192775" y="148517"/>
            <a:ext cx="8888854" cy="4924672"/>
            <a:chOff x="4192753" y="1212075"/>
            <a:chExt cx="2691472" cy="1491150"/>
          </a:xfrm>
        </p:grpSpPr>
        <p:sp>
          <p:nvSpPr>
            <p:cNvPr id="317" name="Google Shape;317;p18"/>
            <p:cNvSpPr/>
            <p:nvPr/>
          </p:nvSpPr>
          <p:spPr>
            <a:xfrm>
              <a:off x="4192753" y="2407429"/>
              <a:ext cx="56000" cy="48000"/>
            </a:xfrm>
            <a:custGeom>
              <a:avLst/>
              <a:gdLst/>
              <a:ahLst/>
              <a:cxnLst/>
              <a:rect l="l" t="t" r="r" b="b"/>
              <a:pathLst>
                <a:path w="2240" h="1920" extrusionOk="0">
                  <a:moveTo>
                    <a:pt x="1275" y="334"/>
                  </a:moveTo>
                  <a:cubicBezTo>
                    <a:pt x="1617" y="334"/>
                    <a:pt x="1897" y="614"/>
                    <a:pt x="1897" y="956"/>
                  </a:cubicBezTo>
                  <a:cubicBezTo>
                    <a:pt x="1897" y="1328"/>
                    <a:pt x="1594" y="1576"/>
                    <a:pt x="1276" y="1576"/>
                  </a:cubicBezTo>
                  <a:cubicBezTo>
                    <a:pt x="1123" y="1576"/>
                    <a:pt x="968" y="1519"/>
                    <a:pt x="840" y="1391"/>
                  </a:cubicBezTo>
                  <a:cubicBezTo>
                    <a:pt x="449" y="1011"/>
                    <a:pt x="722" y="344"/>
                    <a:pt x="1263" y="344"/>
                  </a:cubicBezTo>
                  <a:cubicBezTo>
                    <a:pt x="1267" y="344"/>
                    <a:pt x="1271" y="345"/>
                    <a:pt x="1275" y="345"/>
                  </a:cubicBezTo>
                  <a:lnTo>
                    <a:pt x="1275" y="334"/>
                  </a:lnTo>
                  <a:close/>
                  <a:moveTo>
                    <a:pt x="1272" y="1"/>
                  </a:moveTo>
                  <a:cubicBezTo>
                    <a:pt x="1036" y="1"/>
                    <a:pt x="796" y="88"/>
                    <a:pt x="602" y="282"/>
                  </a:cubicBezTo>
                  <a:cubicBezTo>
                    <a:pt x="1" y="884"/>
                    <a:pt x="425" y="1920"/>
                    <a:pt x="1275" y="1920"/>
                  </a:cubicBezTo>
                  <a:cubicBezTo>
                    <a:pt x="1804" y="1910"/>
                    <a:pt x="2239" y="1485"/>
                    <a:pt x="2239" y="956"/>
                  </a:cubicBezTo>
                  <a:cubicBezTo>
                    <a:pt x="2239" y="381"/>
                    <a:pt x="1765" y="1"/>
                    <a:pt x="12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8"/>
            <p:cNvSpPr/>
            <p:nvPr/>
          </p:nvSpPr>
          <p:spPr>
            <a:xfrm>
              <a:off x="6499450" y="1263375"/>
              <a:ext cx="31625" cy="28525"/>
            </a:xfrm>
            <a:custGeom>
              <a:avLst/>
              <a:gdLst/>
              <a:ahLst/>
              <a:cxnLst/>
              <a:rect l="l" t="t" r="r" b="b"/>
              <a:pathLst>
                <a:path w="1265" h="1141" extrusionOk="0">
                  <a:moveTo>
                    <a:pt x="1068" y="1140"/>
                  </a:moveTo>
                  <a:cubicBezTo>
                    <a:pt x="964" y="1140"/>
                    <a:pt x="881" y="1068"/>
                    <a:pt x="871" y="964"/>
                  </a:cubicBezTo>
                  <a:cubicBezTo>
                    <a:pt x="840" y="643"/>
                    <a:pt x="550" y="405"/>
                    <a:pt x="218" y="436"/>
                  </a:cubicBezTo>
                  <a:cubicBezTo>
                    <a:pt x="114" y="446"/>
                    <a:pt x="21" y="374"/>
                    <a:pt x="11" y="270"/>
                  </a:cubicBezTo>
                  <a:cubicBezTo>
                    <a:pt x="0" y="156"/>
                    <a:pt x="73" y="63"/>
                    <a:pt x="177" y="52"/>
                  </a:cubicBezTo>
                  <a:cubicBezTo>
                    <a:pt x="715" y="0"/>
                    <a:pt x="1203" y="384"/>
                    <a:pt x="1254" y="923"/>
                  </a:cubicBezTo>
                  <a:cubicBezTo>
                    <a:pt x="1265" y="1037"/>
                    <a:pt x="1192" y="1130"/>
                    <a:pt x="1089" y="114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8"/>
            <p:cNvSpPr/>
            <p:nvPr/>
          </p:nvSpPr>
          <p:spPr>
            <a:xfrm>
              <a:off x="6819361" y="2577286"/>
              <a:ext cx="59375" cy="59350"/>
            </a:xfrm>
            <a:custGeom>
              <a:avLst/>
              <a:gdLst/>
              <a:ahLst/>
              <a:cxnLst/>
              <a:rect l="l" t="t" r="r" b="b"/>
              <a:pathLst>
                <a:path w="2375" h="2374" extrusionOk="0">
                  <a:moveTo>
                    <a:pt x="1358" y="2374"/>
                  </a:moveTo>
                  <a:cubicBezTo>
                    <a:pt x="457" y="2374"/>
                    <a:pt x="1" y="1275"/>
                    <a:pt x="643" y="643"/>
                  </a:cubicBezTo>
                  <a:cubicBezTo>
                    <a:pt x="1275" y="0"/>
                    <a:pt x="2374" y="456"/>
                    <a:pt x="2374" y="1358"/>
                  </a:cubicBezTo>
                  <a:cubicBezTo>
                    <a:pt x="2374" y="1918"/>
                    <a:pt x="1918" y="2374"/>
                    <a:pt x="1358" y="2374"/>
                  </a:cubicBezTo>
                  <a:close/>
                  <a:moveTo>
                    <a:pt x="1358" y="798"/>
                  </a:moveTo>
                  <a:cubicBezTo>
                    <a:pt x="861" y="798"/>
                    <a:pt x="602" y="1400"/>
                    <a:pt x="965" y="1752"/>
                  </a:cubicBezTo>
                  <a:cubicBezTo>
                    <a:pt x="1317" y="2104"/>
                    <a:pt x="1918" y="1856"/>
                    <a:pt x="1918" y="1358"/>
                  </a:cubicBezTo>
                  <a:cubicBezTo>
                    <a:pt x="1918" y="1047"/>
                    <a:pt x="1669" y="798"/>
                    <a:pt x="1358" y="79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8"/>
            <p:cNvSpPr/>
            <p:nvPr/>
          </p:nvSpPr>
          <p:spPr>
            <a:xfrm>
              <a:off x="6033575" y="2591000"/>
              <a:ext cx="65850" cy="65575"/>
            </a:xfrm>
            <a:custGeom>
              <a:avLst/>
              <a:gdLst/>
              <a:ahLst/>
              <a:cxnLst/>
              <a:rect l="l" t="t" r="r" b="b"/>
              <a:pathLst>
                <a:path w="2634" h="2623" extrusionOk="0">
                  <a:moveTo>
                    <a:pt x="1514" y="2623"/>
                  </a:moveTo>
                  <a:cubicBezTo>
                    <a:pt x="509" y="2623"/>
                    <a:pt x="1" y="1420"/>
                    <a:pt x="716" y="705"/>
                  </a:cubicBezTo>
                  <a:cubicBezTo>
                    <a:pt x="1421" y="1"/>
                    <a:pt x="2633" y="498"/>
                    <a:pt x="2633" y="1503"/>
                  </a:cubicBezTo>
                  <a:cubicBezTo>
                    <a:pt x="2633" y="2125"/>
                    <a:pt x="2125" y="2623"/>
                    <a:pt x="1514" y="2623"/>
                  </a:cubicBezTo>
                  <a:close/>
                  <a:moveTo>
                    <a:pt x="1514" y="705"/>
                  </a:moveTo>
                  <a:cubicBezTo>
                    <a:pt x="799" y="705"/>
                    <a:pt x="447" y="1566"/>
                    <a:pt x="944" y="2063"/>
                  </a:cubicBezTo>
                  <a:cubicBezTo>
                    <a:pt x="1452" y="2561"/>
                    <a:pt x="2302" y="2208"/>
                    <a:pt x="2302" y="1503"/>
                  </a:cubicBezTo>
                  <a:cubicBezTo>
                    <a:pt x="2302" y="1058"/>
                    <a:pt x="1949" y="705"/>
                    <a:pt x="1514" y="7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8"/>
            <p:cNvSpPr/>
            <p:nvPr/>
          </p:nvSpPr>
          <p:spPr>
            <a:xfrm>
              <a:off x="5067566" y="1223723"/>
              <a:ext cx="68175" cy="68175"/>
            </a:xfrm>
            <a:custGeom>
              <a:avLst/>
              <a:gdLst/>
              <a:ahLst/>
              <a:cxnLst/>
              <a:rect l="l" t="t" r="r" b="b"/>
              <a:pathLst>
                <a:path w="2727" h="2727" extrusionOk="0">
                  <a:moveTo>
                    <a:pt x="1555" y="2727"/>
                  </a:moveTo>
                  <a:cubicBezTo>
                    <a:pt x="519" y="2727"/>
                    <a:pt x="0" y="1462"/>
                    <a:pt x="736" y="726"/>
                  </a:cubicBezTo>
                  <a:cubicBezTo>
                    <a:pt x="1462" y="1"/>
                    <a:pt x="2726" y="519"/>
                    <a:pt x="2726" y="1556"/>
                  </a:cubicBezTo>
                  <a:cubicBezTo>
                    <a:pt x="2726" y="2198"/>
                    <a:pt x="2197" y="2727"/>
                    <a:pt x="1555" y="2727"/>
                  </a:cubicBezTo>
                  <a:close/>
                  <a:moveTo>
                    <a:pt x="1555" y="778"/>
                  </a:moveTo>
                  <a:cubicBezTo>
                    <a:pt x="861" y="778"/>
                    <a:pt x="519" y="1618"/>
                    <a:pt x="1006" y="2105"/>
                  </a:cubicBezTo>
                  <a:cubicBezTo>
                    <a:pt x="1493" y="2592"/>
                    <a:pt x="2332" y="2250"/>
                    <a:pt x="2332" y="1556"/>
                  </a:cubicBezTo>
                  <a:cubicBezTo>
                    <a:pt x="2332" y="1131"/>
                    <a:pt x="1990" y="778"/>
                    <a:pt x="1555" y="7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8"/>
            <p:cNvSpPr/>
            <p:nvPr/>
          </p:nvSpPr>
          <p:spPr>
            <a:xfrm>
              <a:off x="4225677" y="1657223"/>
              <a:ext cx="59100" cy="59100"/>
            </a:xfrm>
            <a:custGeom>
              <a:avLst/>
              <a:gdLst/>
              <a:ahLst/>
              <a:cxnLst/>
              <a:rect l="l" t="t" r="r" b="b"/>
              <a:pathLst>
                <a:path w="2364" h="2364" extrusionOk="0">
                  <a:moveTo>
                    <a:pt x="1348" y="2363"/>
                  </a:moveTo>
                  <a:cubicBezTo>
                    <a:pt x="447" y="2363"/>
                    <a:pt x="1" y="1275"/>
                    <a:pt x="633" y="633"/>
                  </a:cubicBezTo>
                  <a:cubicBezTo>
                    <a:pt x="1276" y="0"/>
                    <a:pt x="2364" y="446"/>
                    <a:pt x="2364" y="1348"/>
                  </a:cubicBezTo>
                  <a:cubicBezTo>
                    <a:pt x="2364" y="1907"/>
                    <a:pt x="1908" y="2363"/>
                    <a:pt x="1348" y="2363"/>
                  </a:cubicBezTo>
                  <a:close/>
                  <a:moveTo>
                    <a:pt x="1348" y="788"/>
                  </a:moveTo>
                  <a:cubicBezTo>
                    <a:pt x="851" y="788"/>
                    <a:pt x="602" y="1399"/>
                    <a:pt x="954" y="1752"/>
                  </a:cubicBezTo>
                  <a:cubicBezTo>
                    <a:pt x="1307" y="2104"/>
                    <a:pt x="1918" y="1855"/>
                    <a:pt x="1918" y="1348"/>
                  </a:cubicBezTo>
                  <a:cubicBezTo>
                    <a:pt x="1918" y="1037"/>
                    <a:pt x="1659" y="788"/>
                    <a:pt x="1348" y="78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8"/>
            <p:cNvSpPr/>
            <p:nvPr/>
          </p:nvSpPr>
          <p:spPr>
            <a:xfrm>
              <a:off x="6825125" y="1212075"/>
              <a:ext cx="59100" cy="59350"/>
            </a:xfrm>
            <a:custGeom>
              <a:avLst/>
              <a:gdLst/>
              <a:ahLst/>
              <a:cxnLst/>
              <a:rect l="l" t="t" r="r" b="b"/>
              <a:pathLst>
                <a:path w="2364" h="2374" extrusionOk="0">
                  <a:moveTo>
                    <a:pt x="1348" y="2374"/>
                  </a:moveTo>
                  <a:cubicBezTo>
                    <a:pt x="447" y="2363"/>
                    <a:pt x="1" y="1275"/>
                    <a:pt x="633" y="643"/>
                  </a:cubicBezTo>
                  <a:cubicBezTo>
                    <a:pt x="1276" y="0"/>
                    <a:pt x="2364" y="456"/>
                    <a:pt x="2364" y="1358"/>
                  </a:cubicBezTo>
                  <a:cubicBezTo>
                    <a:pt x="2364" y="1918"/>
                    <a:pt x="1908" y="2374"/>
                    <a:pt x="1348" y="2374"/>
                  </a:cubicBezTo>
                  <a:close/>
                  <a:moveTo>
                    <a:pt x="1348" y="788"/>
                  </a:moveTo>
                  <a:cubicBezTo>
                    <a:pt x="851" y="788"/>
                    <a:pt x="602" y="1399"/>
                    <a:pt x="954" y="1752"/>
                  </a:cubicBezTo>
                  <a:cubicBezTo>
                    <a:pt x="1307" y="2115"/>
                    <a:pt x="1918" y="1855"/>
                    <a:pt x="1918" y="1358"/>
                  </a:cubicBezTo>
                  <a:cubicBezTo>
                    <a:pt x="1908" y="1047"/>
                    <a:pt x="1659" y="798"/>
                    <a:pt x="1348" y="79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8"/>
            <p:cNvSpPr/>
            <p:nvPr/>
          </p:nvSpPr>
          <p:spPr>
            <a:xfrm>
              <a:off x="4240773" y="2199582"/>
              <a:ext cx="24650" cy="51325"/>
            </a:xfrm>
            <a:custGeom>
              <a:avLst/>
              <a:gdLst/>
              <a:ahLst/>
              <a:cxnLst/>
              <a:rect l="l" t="t" r="r" b="b"/>
              <a:pathLst>
                <a:path w="986" h="2053" extrusionOk="0">
                  <a:moveTo>
                    <a:pt x="737" y="2052"/>
                  </a:moveTo>
                  <a:cubicBezTo>
                    <a:pt x="633" y="2052"/>
                    <a:pt x="550" y="1980"/>
                    <a:pt x="519" y="1886"/>
                  </a:cubicBezTo>
                  <a:lnTo>
                    <a:pt x="74" y="404"/>
                  </a:lnTo>
                  <a:cubicBezTo>
                    <a:pt x="1" y="125"/>
                    <a:pt x="405" y="0"/>
                    <a:pt x="498" y="270"/>
                  </a:cubicBezTo>
                  <a:lnTo>
                    <a:pt x="954" y="1762"/>
                  </a:lnTo>
                  <a:cubicBezTo>
                    <a:pt x="986" y="1876"/>
                    <a:pt x="923" y="2000"/>
                    <a:pt x="799" y="2042"/>
                  </a:cubicBezTo>
                  <a:cubicBezTo>
                    <a:pt x="778" y="2042"/>
                    <a:pt x="758" y="2052"/>
                    <a:pt x="737" y="205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8"/>
            <p:cNvSpPr/>
            <p:nvPr/>
          </p:nvSpPr>
          <p:spPr>
            <a:xfrm>
              <a:off x="5864125" y="2669250"/>
              <a:ext cx="25950" cy="33975"/>
            </a:xfrm>
            <a:custGeom>
              <a:avLst/>
              <a:gdLst/>
              <a:ahLst/>
              <a:cxnLst/>
              <a:rect l="l" t="t" r="r" b="b"/>
              <a:pathLst>
                <a:path w="1038" h="1359" extrusionOk="0">
                  <a:moveTo>
                    <a:pt x="1" y="1161"/>
                  </a:moveTo>
                  <a:lnTo>
                    <a:pt x="706" y="1"/>
                  </a:lnTo>
                  <a:lnTo>
                    <a:pt x="1037" y="197"/>
                  </a:lnTo>
                  <a:lnTo>
                    <a:pt x="332" y="135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8"/>
            <p:cNvSpPr/>
            <p:nvPr/>
          </p:nvSpPr>
          <p:spPr>
            <a:xfrm rot="-2700000">
              <a:off x="6844114" y="1523334"/>
              <a:ext cx="9875" cy="36300"/>
            </a:xfrm>
            <a:custGeom>
              <a:avLst/>
              <a:gdLst/>
              <a:ahLst/>
              <a:cxnLst/>
              <a:rect l="l" t="t" r="r" b="b"/>
              <a:pathLst>
                <a:path w="395" h="1452" extrusionOk="0">
                  <a:moveTo>
                    <a:pt x="0" y="1"/>
                  </a:moveTo>
                  <a:lnTo>
                    <a:pt x="394" y="1"/>
                  </a:lnTo>
                  <a:lnTo>
                    <a:pt x="394" y="1452"/>
                  </a:lnTo>
                  <a:lnTo>
                    <a:pt x="0" y="145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8"/>
            <p:cNvSpPr/>
            <p:nvPr/>
          </p:nvSpPr>
          <p:spPr>
            <a:xfrm>
              <a:off x="4992784" y="2669803"/>
              <a:ext cx="33975" cy="30600"/>
            </a:xfrm>
            <a:custGeom>
              <a:avLst/>
              <a:gdLst/>
              <a:ahLst/>
              <a:cxnLst/>
              <a:rect l="l" t="t" r="r" b="b"/>
              <a:pathLst>
                <a:path w="1359" h="1224" extrusionOk="0">
                  <a:moveTo>
                    <a:pt x="1130" y="1223"/>
                  </a:moveTo>
                  <a:cubicBezTo>
                    <a:pt x="1089" y="1223"/>
                    <a:pt x="1047" y="1213"/>
                    <a:pt x="1016" y="1182"/>
                  </a:cubicBezTo>
                  <a:lnTo>
                    <a:pt x="156" y="384"/>
                  </a:lnTo>
                  <a:cubicBezTo>
                    <a:pt x="1" y="239"/>
                    <a:pt x="218" y="0"/>
                    <a:pt x="384" y="145"/>
                  </a:cubicBezTo>
                  <a:lnTo>
                    <a:pt x="1244" y="933"/>
                  </a:lnTo>
                  <a:cubicBezTo>
                    <a:pt x="1358" y="1037"/>
                    <a:pt x="1286" y="1223"/>
                    <a:pt x="1130" y="12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CUSTOM_3">
    <p:spTree>
      <p:nvGrpSpPr>
        <p:cNvPr id="1" name="Shape 328"/>
        <p:cNvGrpSpPr/>
        <p:nvPr/>
      </p:nvGrpSpPr>
      <p:grpSpPr>
        <a:xfrm>
          <a:off x="0" y="0"/>
          <a:ext cx="0" cy="0"/>
          <a:chOff x="0" y="0"/>
          <a:chExt cx="0" cy="0"/>
        </a:xfrm>
      </p:grpSpPr>
      <p:sp>
        <p:nvSpPr>
          <p:cNvPr id="329" name="Google Shape;329;p19"/>
          <p:cNvSpPr/>
          <p:nvPr/>
        </p:nvSpPr>
        <p:spPr>
          <a:xfrm flipH="1">
            <a:off x="6929164" y="-8557"/>
            <a:ext cx="4923825" cy="5143538"/>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0" name="Google Shape;330;p19"/>
          <p:cNvGrpSpPr/>
          <p:nvPr/>
        </p:nvGrpSpPr>
        <p:grpSpPr>
          <a:xfrm rot="10800000" flipH="1">
            <a:off x="-2708989" y="8518"/>
            <a:ext cx="4923825" cy="5143538"/>
            <a:chOff x="4318075" y="1161550"/>
            <a:chExt cx="1550225" cy="1619400"/>
          </a:xfrm>
        </p:grpSpPr>
        <p:sp>
          <p:nvSpPr>
            <p:cNvPr id="331" name="Google Shape;331;p19"/>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9"/>
            <p:cNvSpPr/>
            <p:nvPr/>
          </p:nvSpPr>
          <p:spPr>
            <a:xfrm rot="1351242">
              <a:off x="5265314" y="2308571"/>
              <a:ext cx="194091" cy="169467"/>
            </a:xfrm>
            <a:custGeom>
              <a:avLst/>
              <a:gdLst/>
              <a:ahLst/>
              <a:cxnLst/>
              <a:rect l="l" t="t" r="r" b="b"/>
              <a:pathLst>
                <a:path w="7764" h="6779" extrusionOk="0">
                  <a:moveTo>
                    <a:pt x="540" y="5649"/>
                  </a:moveTo>
                  <a:cubicBezTo>
                    <a:pt x="1" y="6779"/>
                    <a:pt x="6043" y="6768"/>
                    <a:pt x="6903" y="3960"/>
                  </a:cubicBezTo>
                  <a:cubicBezTo>
                    <a:pt x="7764" y="1141"/>
                    <a:pt x="5059" y="0"/>
                    <a:pt x="3908" y="1120"/>
                  </a:cubicBezTo>
                  <a:cubicBezTo>
                    <a:pt x="2758" y="2249"/>
                    <a:pt x="2613" y="3161"/>
                    <a:pt x="1939" y="3918"/>
                  </a:cubicBezTo>
                  <a:cubicBezTo>
                    <a:pt x="1317" y="4633"/>
                    <a:pt x="830" y="5037"/>
                    <a:pt x="540" y="56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 name="Google Shape;333;p19"/>
          <p:cNvGrpSpPr/>
          <p:nvPr/>
        </p:nvGrpSpPr>
        <p:grpSpPr>
          <a:xfrm rot="10800000">
            <a:off x="82985" y="148517"/>
            <a:ext cx="8870725" cy="4886203"/>
            <a:chOff x="4192753" y="1223723"/>
            <a:chExt cx="2685982" cy="1479502"/>
          </a:xfrm>
        </p:grpSpPr>
        <p:sp>
          <p:nvSpPr>
            <p:cNvPr id="334" name="Google Shape;334;p19"/>
            <p:cNvSpPr/>
            <p:nvPr/>
          </p:nvSpPr>
          <p:spPr>
            <a:xfrm>
              <a:off x="4192753" y="2407429"/>
              <a:ext cx="56000" cy="48000"/>
            </a:xfrm>
            <a:custGeom>
              <a:avLst/>
              <a:gdLst/>
              <a:ahLst/>
              <a:cxnLst/>
              <a:rect l="l" t="t" r="r" b="b"/>
              <a:pathLst>
                <a:path w="2240" h="1920" extrusionOk="0">
                  <a:moveTo>
                    <a:pt x="1275" y="334"/>
                  </a:moveTo>
                  <a:cubicBezTo>
                    <a:pt x="1617" y="334"/>
                    <a:pt x="1897" y="614"/>
                    <a:pt x="1897" y="956"/>
                  </a:cubicBezTo>
                  <a:cubicBezTo>
                    <a:pt x="1897" y="1328"/>
                    <a:pt x="1594" y="1576"/>
                    <a:pt x="1276" y="1576"/>
                  </a:cubicBezTo>
                  <a:cubicBezTo>
                    <a:pt x="1123" y="1576"/>
                    <a:pt x="968" y="1519"/>
                    <a:pt x="840" y="1391"/>
                  </a:cubicBezTo>
                  <a:cubicBezTo>
                    <a:pt x="449" y="1011"/>
                    <a:pt x="722" y="344"/>
                    <a:pt x="1263" y="344"/>
                  </a:cubicBezTo>
                  <a:cubicBezTo>
                    <a:pt x="1267" y="344"/>
                    <a:pt x="1271" y="345"/>
                    <a:pt x="1275" y="345"/>
                  </a:cubicBezTo>
                  <a:lnTo>
                    <a:pt x="1275" y="334"/>
                  </a:lnTo>
                  <a:close/>
                  <a:moveTo>
                    <a:pt x="1272" y="1"/>
                  </a:moveTo>
                  <a:cubicBezTo>
                    <a:pt x="1036" y="1"/>
                    <a:pt x="796" y="88"/>
                    <a:pt x="602" y="282"/>
                  </a:cubicBezTo>
                  <a:cubicBezTo>
                    <a:pt x="1" y="884"/>
                    <a:pt x="425" y="1920"/>
                    <a:pt x="1275" y="1920"/>
                  </a:cubicBezTo>
                  <a:cubicBezTo>
                    <a:pt x="1804" y="1910"/>
                    <a:pt x="2239" y="1485"/>
                    <a:pt x="2239" y="956"/>
                  </a:cubicBezTo>
                  <a:cubicBezTo>
                    <a:pt x="2239" y="381"/>
                    <a:pt x="1765" y="1"/>
                    <a:pt x="12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9"/>
            <p:cNvSpPr/>
            <p:nvPr/>
          </p:nvSpPr>
          <p:spPr>
            <a:xfrm>
              <a:off x="6348480" y="2338095"/>
              <a:ext cx="54700" cy="50050"/>
            </a:xfrm>
            <a:custGeom>
              <a:avLst/>
              <a:gdLst/>
              <a:ahLst/>
              <a:cxnLst/>
              <a:rect l="l" t="t" r="r" b="b"/>
              <a:pathLst>
                <a:path w="2188" h="2002" extrusionOk="0">
                  <a:moveTo>
                    <a:pt x="850" y="2001"/>
                  </a:moveTo>
                  <a:cubicBezTo>
                    <a:pt x="632" y="2001"/>
                    <a:pt x="425" y="1928"/>
                    <a:pt x="249" y="1804"/>
                  </a:cubicBezTo>
                  <a:cubicBezTo>
                    <a:pt x="0" y="1618"/>
                    <a:pt x="280" y="1255"/>
                    <a:pt x="518" y="1441"/>
                  </a:cubicBezTo>
                  <a:cubicBezTo>
                    <a:pt x="1120" y="1918"/>
                    <a:pt x="1824" y="985"/>
                    <a:pt x="1192" y="540"/>
                  </a:cubicBezTo>
                  <a:cubicBezTo>
                    <a:pt x="954" y="363"/>
                    <a:pt x="1223" y="1"/>
                    <a:pt x="1462" y="177"/>
                  </a:cubicBezTo>
                  <a:cubicBezTo>
                    <a:pt x="2187" y="726"/>
                    <a:pt x="1886" y="1866"/>
                    <a:pt x="995" y="1991"/>
                  </a:cubicBezTo>
                  <a:cubicBezTo>
                    <a:pt x="954" y="2001"/>
                    <a:pt x="902" y="2001"/>
                    <a:pt x="850" y="20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9"/>
            <p:cNvSpPr/>
            <p:nvPr/>
          </p:nvSpPr>
          <p:spPr>
            <a:xfrm>
              <a:off x="5540214" y="1326816"/>
              <a:ext cx="41325" cy="19925"/>
            </a:xfrm>
            <a:custGeom>
              <a:avLst/>
              <a:gdLst/>
              <a:ahLst/>
              <a:cxnLst/>
              <a:rect l="l" t="t" r="r" b="b"/>
              <a:pathLst>
                <a:path w="1653" h="797" extrusionOk="0">
                  <a:moveTo>
                    <a:pt x="250" y="0"/>
                  </a:moveTo>
                  <a:cubicBezTo>
                    <a:pt x="207" y="0"/>
                    <a:pt x="163" y="13"/>
                    <a:pt x="124" y="40"/>
                  </a:cubicBezTo>
                  <a:cubicBezTo>
                    <a:pt x="21" y="112"/>
                    <a:pt x="0" y="247"/>
                    <a:pt x="62" y="351"/>
                  </a:cubicBezTo>
                  <a:cubicBezTo>
                    <a:pt x="259" y="631"/>
                    <a:pt x="570" y="796"/>
                    <a:pt x="912" y="796"/>
                  </a:cubicBezTo>
                  <a:cubicBezTo>
                    <a:pt x="1109" y="796"/>
                    <a:pt x="1306" y="745"/>
                    <a:pt x="1472" y="631"/>
                  </a:cubicBezTo>
                  <a:cubicBezTo>
                    <a:pt x="1653" y="484"/>
                    <a:pt x="1525" y="222"/>
                    <a:pt x="1334" y="222"/>
                  </a:cubicBezTo>
                  <a:cubicBezTo>
                    <a:pt x="1296" y="222"/>
                    <a:pt x="1254" y="233"/>
                    <a:pt x="1213" y="257"/>
                  </a:cubicBezTo>
                  <a:cubicBezTo>
                    <a:pt x="1122" y="318"/>
                    <a:pt x="1017" y="347"/>
                    <a:pt x="912" y="347"/>
                  </a:cubicBezTo>
                  <a:cubicBezTo>
                    <a:pt x="730" y="347"/>
                    <a:pt x="547" y="260"/>
                    <a:pt x="435" y="102"/>
                  </a:cubicBezTo>
                  <a:cubicBezTo>
                    <a:pt x="396" y="37"/>
                    <a:pt x="324" y="0"/>
                    <a:pt x="2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9"/>
            <p:cNvSpPr/>
            <p:nvPr/>
          </p:nvSpPr>
          <p:spPr>
            <a:xfrm>
              <a:off x="6499450" y="1263375"/>
              <a:ext cx="31625" cy="28525"/>
            </a:xfrm>
            <a:custGeom>
              <a:avLst/>
              <a:gdLst/>
              <a:ahLst/>
              <a:cxnLst/>
              <a:rect l="l" t="t" r="r" b="b"/>
              <a:pathLst>
                <a:path w="1265" h="1141" extrusionOk="0">
                  <a:moveTo>
                    <a:pt x="1068" y="1140"/>
                  </a:moveTo>
                  <a:cubicBezTo>
                    <a:pt x="964" y="1140"/>
                    <a:pt x="881" y="1068"/>
                    <a:pt x="871" y="964"/>
                  </a:cubicBezTo>
                  <a:cubicBezTo>
                    <a:pt x="840" y="643"/>
                    <a:pt x="550" y="405"/>
                    <a:pt x="218" y="436"/>
                  </a:cubicBezTo>
                  <a:cubicBezTo>
                    <a:pt x="114" y="446"/>
                    <a:pt x="21" y="374"/>
                    <a:pt x="11" y="270"/>
                  </a:cubicBezTo>
                  <a:cubicBezTo>
                    <a:pt x="0" y="156"/>
                    <a:pt x="73" y="63"/>
                    <a:pt x="177" y="52"/>
                  </a:cubicBezTo>
                  <a:cubicBezTo>
                    <a:pt x="715" y="0"/>
                    <a:pt x="1203" y="384"/>
                    <a:pt x="1254" y="923"/>
                  </a:cubicBezTo>
                  <a:cubicBezTo>
                    <a:pt x="1265" y="1037"/>
                    <a:pt x="1192" y="1130"/>
                    <a:pt x="1089" y="11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9"/>
            <p:cNvSpPr/>
            <p:nvPr/>
          </p:nvSpPr>
          <p:spPr>
            <a:xfrm>
              <a:off x="6819361" y="2577286"/>
              <a:ext cx="59375" cy="59350"/>
            </a:xfrm>
            <a:custGeom>
              <a:avLst/>
              <a:gdLst/>
              <a:ahLst/>
              <a:cxnLst/>
              <a:rect l="l" t="t" r="r" b="b"/>
              <a:pathLst>
                <a:path w="2375" h="2374" extrusionOk="0">
                  <a:moveTo>
                    <a:pt x="1358" y="2374"/>
                  </a:moveTo>
                  <a:cubicBezTo>
                    <a:pt x="457" y="2374"/>
                    <a:pt x="1" y="1275"/>
                    <a:pt x="643" y="643"/>
                  </a:cubicBezTo>
                  <a:cubicBezTo>
                    <a:pt x="1275" y="0"/>
                    <a:pt x="2374" y="456"/>
                    <a:pt x="2374" y="1358"/>
                  </a:cubicBezTo>
                  <a:cubicBezTo>
                    <a:pt x="2374" y="1918"/>
                    <a:pt x="1918" y="2374"/>
                    <a:pt x="1358" y="2374"/>
                  </a:cubicBezTo>
                  <a:close/>
                  <a:moveTo>
                    <a:pt x="1358" y="798"/>
                  </a:moveTo>
                  <a:cubicBezTo>
                    <a:pt x="861" y="798"/>
                    <a:pt x="602" y="1400"/>
                    <a:pt x="965" y="1752"/>
                  </a:cubicBezTo>
                  <a:cubicBezTo>
                    <a:pt x="1317" y="2104"/>
                    <a:pt x="1918" y="1856"/>
                    <a:pt x="1918" y="1358"/>
                  </a:cubicBezTo>
                  <a:cubicBezTo>
                    <a:pt x="1918" y="1047"/>
                    <a:pt x="1669" y="798"/>
                    <a:pt x="1358" y="79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9"/>
            <p:cNvSpPr/>
            <p:nvPr/>
          </p:nvSpPr>
          <p:spPr>
            <a:xfrm>
              <a:off x="6033575" y="2591000"/>
              <a:ext cx="65850" cy="65575"/>
            </a:xfrm>
            <a:custGeom>
              <a:avLst/>
              <a:gdLst/>
              <a:ahLst/>
              <a:cxnLst/>
              <a:rect l="l" t="t" r="r" b="b"/>
              <a:pathLst>
                <a:path w="2634" h="2623" extrusionOk="0">
                  <a:moveTo>
                    <a:pt x="1514" y="2623"/>
                  </a:moveTo>
                  <a:cubicBezTo>
                    <a:pt x="509" y="2623"/>
                    <a:pt x="1" y="1420"/>
                    <a:pt x="716" y="705"/>
                  </a:cubicBezTo>
                  <a:cubicBezTo>
                    <a:pt x="1421" y="1"/>
                    <a:pt x="2633" y="498"/>
                    <a:pt x="2633" y="1503"/>
                  </a:cubicBezTo>
                  <a:cubicBezTo>
                    <a:pt x="2633" y="2125"/>
                    <a:pt x="2125" y="2623"/>
                    <a:pt x="1514" y="2623"/>
                  </a:cubicBezTo>
                  <a:close/>
                  <a:moveTo>
                    <a:pt x="1514" y="705"/>
                  </a:moveTo>
                  <a:cubicBezTo>
                    <a:pt x="799" y="705"/>
                    <a:pt x="447" y="1566"/>
                    <a:pt x="944" y="2063"/>
                  </a:cubicBezTo>
                  <a:cubicBezTo>
                    <a:pt x="1452" y="2561"/>
                    <a:pt x="2302" y="2208"/>
                    <a:pt x="2302" y="1503"/>
                  </a:cubicBezTo>
                  <a:cubicBezTo>
                    <a:pt x="2302" y="1058"/>
                    <a:pt x="1949" y="705"/>
                    <a:pt x="1514" y="7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9"/>
            <p:cNvSpPr/>
            <p:nvPr/>
          </p:nvSpPr>
          <p:spPr>
            <a:xfrm>
              <a:off x="5067566" y="1223723"/>
              <a:ext cx="68175" cy="68175"/>
            </a:xfrm>
            <a:custGeom>
              <a:avLst/>
              <a:gdLst/>
              <a:ahLst/>
              <a:cxnLst/>
              <a:rect l="l" t="t" r="r" b="b"/>
              <a:pathLst>
                <a:path w="2727" h="2727" extrusionOk="0">
                  <a:moveTo>
                    <a:pt x="1555" y="2727"/>
                  </a:moveTo>
                  <a:cubicBezTo>
                    <a:pt x="519" y="2727"/>
                    <a:pt x="0" y="1462"/>
                    <a:pt x="736" y="726"/>
                  </a:cubicBezTo>
                  <a:cubicBezTo>
                    <a:pt x="1462" y="1"/>
                    <a:pt x="2726" y="519"/>
                    <a:pt x="2726" y="1556"/>
                  </a:cubicBezTo>
                  <a:cubicBezTo>
                    <a:pt x="2726" y="2198"/>
                    <a:pt x="2197" y="2727"/>
                    <a:pt x="1555" y="2727"/>
                  </a:cubicBezTo>
                  <a:close/>
                  <a:moveTo>
                    <a:pt x="1555" y="778"/>
                  </a:moveTo>
                  <a:cubicBezTo>
                    <a:pt x="861" y="778"/>
                    <a:pt x="519" y="1618"/>
                    <a:pt x="1006" y="2105"/>
                  </a:cubicBezTo>
                  <a:cubicBezTo>
                    <a:pt x="1493" y="2592"/>
                    <a:pt x="2332" y="2250"/>
                    <a:pt x="2332" y="1556"/>
                  </a:cubicBezTo>
                  <a:cubicBezTo>
                    <a:pt x="2332" y="1131"/>
                    <a:pt x="1990" y="778"/>
                    <a:pt x="1555" y="7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9"/>
            <p:cNvSpPr/>
            <p:nvPr/>
          </p:nvSpPr>
          <p:spPr>
            <a:xfrm>
              <a:off x="4248750" y="1380350"/>
              <a:ext cx="59100" cy="59100"/>
            </a:xfrm>
            <a:custGeom>
              <a:avLst/>
              <a:gdLst/>
              <a:ahLst/>
              <a:cxnLst/>
              <a:rect l="l" t="t" r="r" b="b"/>
              <a:pathLst>
                <a:path w="2364" h="2364" extrusionOk="0">
                  <a:moveTo>
                    <a:pt x="1348" y="2363"/>
                  </a:moveTo>
                  <a:cubicBezTo>
                    <a:pt x="447" y="2363"/>
                    <a:pt x="1" y="1275"/>
                    <a:pt x="633" y="633"/>
                  </a:cubicBezTo>
                  <a:cubicBezTo>
                    <a:pt x="1276" y="0"/>
                    <a:pt x="2364" y="446"/>
                    <a:pt x="2364" y="1348"/>
                  </a:cubicBezTo>
                  <a:cubicBezTo>
                    <a:pt x="2364" y="1907"/>
                    <a:pt x="1908" y="2363"/>
                    <a:pt x="1348" y="2363"/>
                  </a:cubicBezTo>
                  <a:close/>
                  <a:moveTo>
                    <a:pt x="1348" y="788"/>
                  </a:moveTo>
                  <a:cubicBezTo>
                    <a:pt x="851" y="788"/>
                    <a:pt x="602" y="1399"/>
                    <a:pt x="954" y="1752"/>
                  </a:cubicBezTo>
                  <a:cubicBezTo>
                    <a:pt x="1307" y="2104"/>
                    <a:pt x="1918" y="1855"/>
                    <a:pt x="1918" y="1348"/>
                  </a:cubicBezTo>
                  <a:cubicBezTo>
                    <a:pt x="1918" y="1037"/>
                    <a:pt x="1659" y="788"/>
                    <a:pt x="1348" y="7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9"/>
            <p:cNvSpPr/>
            <p:nvPr/>
          </p:nvSpPr>
          <p:spPr>
            <a:xfrm>
              <a:off x="6773211" y="1397580"/>
              <a:ext cx="59100" cy="59350"/>
            </a:xfrm>
            <a:custGeom>
              <a:avLst/>
              <a:gdLst/>
              <a:ahLst/>
              <a:cxnLst/>
              <a:rect l="l" t="t" r="r" b="b"/>
              <a:pathLst>
                <a:path w="2364" h="2374" extrusionOk="0">
                  <a:moveTo>
                    <a:pt x="1348" y="2374"/>
                  </a:moveTo>
                  <a:cubicBezTo>
                    <a:pt x="447" y="2363"/>
                    <a:pt x="1" y="1275"/>
                    <a:pt x="633" y="643"/>
                  </a:cubicBezTo>
                  <a:cubicBezTo>
                    <a:pt x="1276" y="0"/>
                    <a:pt x="2364" y="456"/>
                    <a:pt x="2364" y="1358"/>
                  </a:cubicBezTo>
                  <a:cubicBezTo>
                    <a:pt x="2364" y="1918"/>
                    <a:pt x="1908" y="2374"/>
                    <a:pt x="1348" y="2374"/>
                  </a:cubicBezTo>
                  <a:close/>
                  <a:moveTo>
                    <a:pt x="1348" y="788"/>
                  </a:moveTo>
                  <a:cubicBezTo>
                    <a:pt x="851" y="788"/>
                    <a:pt x="602" y="1399"/>
                    <a:pt x="954" y="1752"/>
                  </a:cubicBezTo>
                  <a:cubicBezTo>
                    <a:pt x="1307" y="2115"/>
                    <a:pt x="1918" y="1855"/>
                    <a:pt x="1918" y="1358"/>
                  </a:cubicBezTo>
                  <a:cubicBezTo>
                    <a:pt x="1908" y="1047"/>
                    <a:pt x="1659" y="798"/>
                    <a:pt x="1348" y="79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9"/>
            <p:cNvSpPr/>
            <p:nvPr/>
          </p:nvSpPr>
          <p:spPr>
            <a:xfrm>
              <a:off x="4240773" y="2199582"/>
              <a:ext cx="24650" cy="51325"/>
            </a:xfrm>
            <a:custGeom>
              <a:avLst/>
              <a:gdLst/>
              <a:ahLst/>
              <a:cxnLst/>
              <a:rect l="l" t="t" r="r" b="b"/>
              <a:pathLst>
                <a:path w="986" h="2053" extrusionOk="0">
                  <a:moveTo>
                    <a:pt x="737" y="2052"/>
                  </a:moveTo>
                  <a:cubicBezTo>
                    <a:pt x="633" y="2052"/>
                    <a:pt x="550" y="1980"/>
                    <a:pt x="519" y="1886"/>
                  </a:cubicBezTo>
                  <a:lnTo>
                    <a:pt x="74" y="404"/>
                  </a:lnTo>
                  <a:cubicBezTo>
                    <a:pt x="1" y="125"/>
                    <a:pt x="405" y="0"/>
                    <a:pt x="498" y="270"/>
                  </a:cubicBezTo>
                  <a:lnTo>
                    <a:pt x="954" y="1762"/>
                  </a:lnTo>
                  <a:cubicBezTo>
                    <a:pt x="986" y="1876"/>
                    <a:pt x="923" y="2000"/>
                    <a:pt x="799" y="2042"/>
                  </a:cubicBezTo>
                  <a:cubicBezTo>
                    <a:pt x="778" y="2042"/>
                    <a:pt x="758" y="2052"/>
                    <a:pt x="737" y="205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9"/>
            <p:cNvSpPr/>
            <p:nvPr/>
          </p:nvSpPr>
          <p:spPr>
            <a:xfrm>
              <a:off x="5864125" y="2669250"/>
              <a:ext cx="25950" cy="33975"/>
            </a:xfrm>
            <a:custGeom>
              <a:avLst/>
              <a:gdLst/>
              <a:ahLst/>
              <a:cxnLst/>
              <a:rect l="l" t="t" r="r" b="b"/>
              <a:pathLst>
                <a:path w="1038" h="1359" extrusionOk="0">
                  <a:moveTo>
                    <a:pt x="1" y="1161"/>
                  </a:moveTo>
                  <a:lnTo>
                    <a:pt x="706" y="1"/>
                  </a:lnTo>
                  <a:lnTo>
                    <a:pt x="1037" y="197"/>
                  </a:lnTo>
                  <a:lnTo>
                    <a:pt x="332" y="135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9"/>
            <p:cNvSpPr/>
            <p:nvPr/>
          </p:nvSpPr>
          <p:spPr>
            <a:xfrm>
              <a:off x="4818925" y="1397575"/>
              <a:ext cx="25925" cy="33975"/>
            </a:xfrm>
            <a:custGeom>
              <a:avLst/>
              <a:gdLst/>
              <a:ahLst/>
              <a:cxnLst/>
              <a:rect l="l" t="t" r="r" b="b"/>
              <a:pathLst>
                <a:path w="1037" h="1359" extrusionOk="0">
                  <a:moveTo>
                    <a:pt x="0" y="1162"/>
                  </a:moveTo>
                  <a:lnTo>
                    <a:pt x="705" y="1"/>
                  </a:lnTo>
                  <a:lnTo>
                    <a:pt x="1037" y="198"/>
                  </a:lnTo>
                  <a:lnTo>
                    <a:pt x="332" y="135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9"/>
            <p:cNvSpPr/>
            <p:nvPr/>
          </p:nvSpPr>
          <p:spPr>
            <a:xfrm rot="-2700000">
              <a:off x="6830745" y="1758868"/>
              <a:ext cx="9875" cy="36300"/>
            </a:xfrm>
            <a:custGeom>
              <a:avLst/>
              <a:gdLst/>
              <a:ahLst/>
              <a:cxnLst/>
              <a:rect l="l" t="t" r="r" b="b"/>
              <a:pathLst>
                <a:path w="395" h="1452" extrusionOk="0">
                  <a:moveTo>
                    <a:pt x="0" y="1"/>
                  </a:moveTo>
                  <a:lnTo>
                    <a:pt x="394" y="1"/>
                  </a:lnTo>
                  <a:lnTo>
                    <a:pt x="394" y="1452"/>
                  </a:lnTo>
                  <a:lnTo>
                    <a:pt x="0" y="145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7" name="Google Shape;347;p1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000"/>
              <a:buNone/>
              <a:defRPr sz="9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48" name="Google Shape;348;p19"/>
          <p:cNvSpPr txBox="1">
            <a:spLocks noGrp="1"/>
          </p:cNvSpPr>
          <p:nvPr>
            <p:ph type="subTitle" idx="1"/>
          </p:nvPr>
        </p:nvSpPr>
        <p:spPr>
          <a:xfrm>
            <a:off x="2135550" y="3153500"/>
            <a:ext cx="48729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2">
  <p:cSld name="CUSTOM_3_1_1">
    <p:spTree>
      <p:nvGrpSpPr>
        <p:cNvPr id="1" name="Shape 372"/>
        <p:cNvGrpSpPr/>
        <p:nvPr/>
      </p:nvGrpSpPr>
      <p:grpSpPr>
        <a:xfrm>
          <a:off x="0" y="0"/>
          <a:ext cx="0" cy="0"/>
          <a:chOff x="0" y="0"/>
          <a:chExt cx="0" cy="0"/>
        </a:xfrm>
      </p:grpSpPr>
      <p:sp>
        <p:nvSpPr>
          <p:cNvPr id="373" name="Google Shape;373;p21"/>
          <p:cNvSpPr txBox="1">
            <a:spLocks noGrp="1"/>
          </p:cNvSpPr>
          <p:nvPr>
            <p:ph type="title"/>
          </p:nvPr>
        </p:nvSpPr>
        <p:spPr>
          <a:xfrm>
            <a:off x="948600" y="1047675"/>
            <a:ext cx="3090000" cy="21480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4" name="Google Shape;374;p21"/>
          <p:cNvSpPr txBox="1">
            <a:spLocks noGrp="1"/>
          </p:cNvSpPr>
          <p:nvPr>
            <p:ph type="subTitle" idx="1"/>
          </p:nvPr>
        </p:nvSpPr>
        <p:spPr>
          <a:xfrm>
            <a:off x="948600" y="3195825"/>
            <a:ext cx="3090000" cy="9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75" name="Google Shape;375;p21"/>
          <p:cNvSpPr>
            <a:spLocks noGrp="1"/>
          </p:cNvSpPr>
          <p:nvPr>
            <p:ph type="pic" idx="2"/>
          </p:nvPr>
        </p:nvSpPr>
        <p:spPr>
          <a:xfrm>
            <a:off x="4797275" y="908550"/>
            <a:ext cx="3323400" cy="3326400"/>
          </a:xfrm>
          <a:prstGeom prst="ellipse">
            <a:avLst/>
          </a:prstGeom>
          <a:noFill/>
          <a:ln w="762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sp>
      <p:grpSp>
        <p:nvGrpSpPr>
          <p:cNvPr id="376" name="Google Shape;376;p21"/>
          <p:cNvGrpSpPr/>
          <p:nvPr/>
        </p:nvGrpSpPr>
        <p:grpSpPr>
          <a:xfrm>
            <a:off x="223444" y="186986"/>
            <a:ext cx="6138386" cy="4886203"/>
            <a:chOff x="4240773" y="1223723"/>
            <a:chExt cx="1858652" cy="1479502"/>
          </a:xfrm>
        </p:grpSpPr>
        <p:sp>
          <p:nvSpPr>
            <p:cNvPr id="377" name="Google Shape;377;p21"/>
            <p:cNvSpPr/>
            <p:nvPr/>
          </p:nvSpPr>
          <p:spPr>
            <a:xfrm>
              <a:off x="4361075" y="2599785"/>
              <a:ext cx="56000" cy="48000"/>
            </a:xfrm>
            <a:custGeom>
              <a:avLst/>
              <a:gdLst/>
              <a:ahLst/>
              <a:cxnLst/>
              <a:rect l="l" t="t" r="r" b="b"/>
              <a:pathLst>
                <a:path w="2240" h="1920" extrusionOk="0">
                  <a:moveTo>
                    <a:pt x="1275" y="334"/>
                  </a:moveTo>
                  <a:cubicBezTo>
                    <a:pt x="1617" y="334"/>
                    <a:pt x="1897" y="614"/>
                    <a:pt x="1897" y="956"/>
                  </a:cubicBezTo>
                  <a:cubicBezTo>
                    <a:pt x="1897" y="1328"/>
                    <a:pt x="1594" y="1576"/>
                    <a:pt x="1276" y="1576"/>
                  </a:cubicBezTo>
                  <a:cubicBezTo>
                    <a:pt x="1123" y="1576"/>
                    <a:pt x="968" y="1519"/>
                    <a:pt x="840" y="1391"/>
                  </a:cubicBezTo>
                  <a:cubicBezTo>
                    <a:pt x="449" y="1011"/>
                    <a:pt x="722" y="344"/>
                    <a:pt x="1263" y="344"/>
                  </a:cubicBezTo>
                  <a:cubicBezTo>
                    <a:pt x="1267" y="344"/>
                    <a:pt x="1271" y="345"/>
                    <a:pt x="1275" y="345"/>
                  </a:cubicBezTo>
                  <a:lnTo>
                    <a:pt x="1275" y="334"/>
                  </a:lnTo>
                  <a:close/>
                  <a:moveTo>
                    <a:pt x="1272" y="1"/>
                  </a:moveTo>
                  <a:cubicBezTo>
                    <a:pt x="1036" y="1"/>
                    <a:pt x="796" y="88"/>
                    <a:pt x="602" y="282"/>
                  </a:cubicBezTo>
                  <a:cubicBezTo>
                    <a:pt x="1" y="884"/>
                    <a:pt x="425" y="1920"/>
                    <a:pt x="1275" y="1920"/>
                  </a:cubicBezTo>
                  <a:cubicBezTo>
                    <a:pt x="1804" y="1910"/>
                    <a:pt x="2239" y="1485"/>
                    <a:pt x="2239" y="956"/>
                  </a:cubicBezTo>
                  <a:cubicBezTo>
                    <a:pt x="2239" y="381"/>
                    <a:pt x="1765" y="1"/>
                    <a:pt x="1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1"/>
            <p:cNvSpPr/>
            <p:nvPr/>
          </p:nvSpPr>
          <p:spPr>
            <a:xfrm>
              <a:off x="6033575" y="2591000"/>
              <a:ext cx="65850" cy="65575"/>
            </a:xfrm>
            <a:custGeom>
              <a:avLst/>
              <a:gdLst/>
              <a:ahLst/>
              <a:cxnLst/>
              <a:rect l="l" t="t" r="r" b="b"/>
              <a:pathLst>
                <a:path w="2634" h="2623" extrusionOk="0">
                  <a:moveTo>
                    <a:pt x="1514" y="2623"/>
                  </a:moveTo>
                  <a:cubicBezTo>
                    <a:pt x="509" y="2623"/>
                    <a:pt x="1" y="1420"/>
                    <a:pt x="716" y="705"/>
                  </a:cubicBezTo>
                  <a:cubicBezTo>
                    <a:pt x="1421" y="1"/>
                    <a:pt x="2633" y="498"/>
                    <a:pt x="2633" y="1503"/>
                  </a:cubicBezTo>
                  <a:cubicBezTo>
                    <a:pt x="2633" y="2125"/>
                    <a:pt x="2125" y="2623"/>
                    <a:pt x="1514" y="2623"/>
                  </a:cubicBezTo>
                  <a:close/>
                  <a:moveTo>
                    <a:pt x="1514" y="705"/>
                  </a:moveTo>
                  <a:cubicBezTo>
                    <a:pt x="799" y="705"/>
                    <a:pt x="447" y="1566"/>
                    <a:pt x="944" y="2063"/>
                  </a:cubicBezTo>
                  <a:cubicBezTo>
                    <a:pt x="1452" y="2561"/>
                    <a:pt x="2302" y="2208"/>
                    <a:pt x="2302" y="1503"/>
                  </a:cubicBezTo>
                  <a:cubicBezTo>
                    <a:pt x="2302" y="1058"/>
                    <a:pt x="1949" y="705"/>
                    <a:pt x="1514" y="7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1"/>
            <p:cNvSpPr/>
            <p:nvPr/>
          </p:nvSpPr>
          <p:spPr>
            <a:xfrm>
              <a:off x="5067566" y="1223723"/>
              <a:ext cx="68175" cy="68175"/>
            </a:xfrm>
            <a:custGeom>
              <a:avLst/>
              <a:gdLst/>
              <a:ahLst/>
              <a:cxnLst/>
              <a:rect l="l" t="t" r="r" b="b"/>
              <a:pathLst>
                <a:path w="2727" h="2727" extrusionOk="0">
                  <a:moveTo>
                    <a:pt x="1555" y="2727"/>
                  </a:moveTo>
                  <a:cubicBezTo>
                    <a:pt x="519" y="2727"/>
                    <a:pt x="0" y="1462"/>
                    <a:pt x="736" y="726"/>
                  </a:cubicBezTo>
                  <a:cubicBezTo>
                    <a:pt x="1462" y="1"/>
                    <a:pt x="2726" y="519"/>
                    <a:pt x="2726" y="1556"/>
                  </a:cubicBezTo>
                  <a:cubicBezTo>
                    <a:pt x="2726" y="2198"/>
                    <a:pt x="2197" y="2727"/>
                    <a:pt x="1555" y="2727"/>
                  </a:cubicBezTo>
                  <a:close/>
                  <a:moveTo>
                    <a:pt x="1555" y="778"/>
                  </a:moveTo>
                  <a:cubicBezTo>
                    <a:pt x="861" y="778"/>
                    <a:pt x="519" y="1618"/>
                    <a:pt x="1006" y="2105"/>
                  </a:cubicBezTo>
                  <a:cubicBezTo>
                    <a:pt x="1493" y="2592"/>
                    <a:pt x="2332" y="2250"/>
                    <a:pt x="2332" y="1556"/>
                  </a:cubicBezTo>
                  <a:cubicBezTo>
                    <a:pt x="2332" y="1131"/>
                    <a:pt x="1990" y="778"/>
                    <a:pt x="1555" y="7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1"/>
            <p:cNvSpPr/>
            <p:nvPr/>
          </p:nvSpPr>
          <p:spPr>
            <a:xfrm>
              <a:off x="4248750" y="1380350"/>
              <a:ext cx="59100" cy="59100"/>
            </a:xfrm>
            <a:custGeom>
              <a:avLst/>
              <a:gdLst/>
              <a:ahLst/>
              <a:cxnLst/>
              <a:rect l="l" t="t" r="r" b="b"/>
              <a:pathLst>
                <a:path w="2364" h="2364" extrusionOk="0">
                  <a:moveTo>
                    <a:pt x="1348" y="2363"/>
                  </a:moveTo>
                  <a:cubicBezTo>
                    <a:pt x="447" y="2363"/>
                    <a:pt x="1" y="1275"/>
                    <a:pt x="633" y="633"/>
                  </a:cubicBezTo>
                  <a:cubicBezTo>
                    <a:pt x="1276" y="0"/>
                    <a:pt x="2364" y="446"/>
                    <a:pt x="2364" y="1348"/>
                  </a:cubicBezTo>
                  <a:cubicBezTo>
                    <a:pt x="2364" y="1907"/>
                    <a:pt x="1908" y="2363"/>
                    <a:pt x="1348" y="2363"/>
                  </a:cubicBezTo>
                  <a:close/>
                  <a:moveTo>
                    <a:pt x="1348" y="788"/>
                  </a:moveTo>
                  <a:cubicBezTo>
                    <a:pt x="851" y="788"/>
                    <a:pt x="602" y="1399"/>
                    <a:pt x="954" y="1752"/>
                  </a:cubicBezTo>
                  <a:cubicBezTo>
                    <a:pt x="1307" y="2104"/>
                    <a:pt x="1918" y="1855"/>
                    <a:pt x="1918" y="1348"/>
                  </a:cubicBezTo>
                  <a:cubicBezTo>
                    <a:pt x="1918" y="1037"/>
                    <a:pt x="1659" y="788"/>
                    <a:pt x="1348" y="7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1"/>
            <p:cNvSpPr/>
            <p:nvPr/>
          </p:nvSpPr>
          <p:spPr>
            <a:xfrm>
              <a:off x="4240773" y="2199582"/>
              <a:ext cx="24650" cy="51325"/>
            </a:xfrm>
            <a:custGeom>
              <a:avLst/>
              <a:gdLst/>
              <a:ahLst/>
              <a:cxnLst/>
              <a:rect l="l" t="t" r="r" b="b"/>
              <a:pathLst>
                <a:path w="986" h="2053" extrusionOk="0">
                  <a:moveTo>
                    <a:pt x="737" y="2052"/>
                  </a:moveTo>
                  <a:cubicBezTo>
                    <a:pt x="633" y="2052"/>
                    <a:pt x="550" y="1980"/>
                    <a:pt x="519" y="1886"/>
                  </a:cubicBezTo>
                  <a:lnTo>
                    <a:pt x="74" y="404"/>
                  </a:lnTo>
                  <a:cubicBezTo>
                    <a:pt x="1" y="125"/>
                    <a:pt x="405" y="0"/>
                    <a:pt x="498" y="270"/>
                  </a:cubicBezTo>
                  <a:lnTo>
                    <a:pt x="954" y="1762"/>
                  </a:lnTo>
                  <a:cubicBezTo>
                    <a:pt x="986" y="1876"/>
                    <a:pt x="923" y="2000"/>
                    <a:pt x="799" y="2042"/>
                  </a:cubicBezTo>
                  <a:cubicBezTo>
                    <a:pt x="778" y="2042"/>
                    <a:pt x="758" y="2052"/>
                    <a:pt x="737" y="205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1"/>
            <p:cNvSpPr/>
            <p:nvPr/>
          </p:nvSpPr>
          <p:spPr>
            <a:xfrm>
              <a:off x="5864125" y="2669250"/>
              <a:ext cx="25950" cy="33975"/>
            </a:xfrm>
            <a:custGeom>
              <a:avLst/>
              <a:gdLst/>
              <a:ahLst/>
              <a:cxnLst/>
              <a:rect l="l" t="t" r="r" b="b"/>
              <a:pathLst>
                <a:path w="1038" h="1359" extrusionOk="0">
                  <a:moveTo>
                    <a:pt x="1" y="1161"/>
                  </a:moveTo>
                  <a:lnTo>
                    <a:pt x="706" y="1"/>
                  </a:lnTo>
                  <a:lnTo>
                    <a:pt x="1037" y="197"/>
                  </a:lnTo>
                  <a:lnTo>
                    <a:pt x="332" y="135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3">
  <p:cSld name="CUSTOM_3_1_1_1">
    <p:spTree>
      <p:nvGrpSpPr>
        <p:cNvPr id="1" name="Shape 383"/>
        <p:cNvGrpSpPr/>
        <p:nvPr/>
      </p:nvGrpSpPr>
      <p:grpSpPr>
        <a:xfrm>
          <a:off x="0" y="0"/>
          <a:ext cx="0" cy="0"/>
          <a:chOff x="0" y="0"/>
          <a:chExt cx="0" cy="0"/>
        </a:xfrm>
      </p:grpSpPr>
      <p:sp>
        <p:nvSpPr>
          <p:cNvPr id="384" name="Google Shape;384;p22"/>
          <p:cNvSpPr txBox="1">
            <a:spLocks noGrp="1"/>
          </p:cNvSpPr>
          <p:nvPr>
            <p:ph type="title"/>
          </p:nvPr>
        </p:nvSpPr>
        <p:spPr>
          <a:xfrm>
            <a:off x="902941" y="1400325"/>
            <a:ext cx="3090000" cy="11667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5" name="Google Shape;385;p22"/>
          <p:cNvSpPr txBox="1">
            <a:spLocks noGrp="1"/>
          </p:cNvSpPr>
          <p:nvPr>
            <p:ph type="subTitle" idx="1"/>
          </p:nvPr>
        </p:nvSpPr>
        <p:spPr>
          <a:xfrm>
            <a:off x="902941" y="2567175"/>
            <a:ext cx="3090000" cy="116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386" name="Google Shape;386;p22"/>
          <p:cNvGrpSpPr/>
          <p:nvPr/>
        </p:nvGrpSpPr>
        <p:grpSpPr>
          <a:xfrm flipH="1">
            <a:off x="82985" y="186986"/>
            <a:ext cx="5981568" cy="4886203"/>
            <a:chOff x="5067566" y="1223723"/>
            <a:chExt cx="1811169" cy="1479502"/>
          </a:xfrm>
        </p:grpSpPr>
        <p:sp>
          <p:nvSpPr>
            <p:cNvPr id="387" name="Google Shape;387;p22"/>
            <p:cNvSpPr/>
            <p:nvPr/>
          </p:nvSpPr>
          <p:spPr>
            <a:xfrm>
              <a:off x="6709678" y="2068192"/>
              <a:ext cx="48825" cy="45750"/>
            </a:xfrm>
            <a:custGeom>
              <a:avLst/>
              <a:gdLst/>
              <a:ahLst/>
              <a:cxnLst/>
              <a:rect l="l" t="t" r="r" b="b"/>
              <a:pathLst>
                <a:path w="1953" h="1830" extrusionOk="0">
                  <a:moveTo>
                    <a:pt x="970" y="1"/>
                  </a:moveTo>
                  <a:cubicBezTo>
                    <a:pt x="942" y="1"/>
                    <a:pt x="912" y="8"/>
                    <a:pt x="882" y="26"/>
                  </a:cubicBezTo>
                  <a:cubicBezTo>
                    <a:pt x="1" y="492"/>
                    <a:pt x="333" y="1829"/>
                    <a:pt x="1338" y="1829"/>
                  </a:cubicBezTo>
                  <a:cubicBezTo>
                    <a:pt x="1483" y="1819"/>
                    <a:pt x="1638" y="1788"/>
                    <a:pt x="1784" y="1715"/>
                  </a:cubicBezTo>
                  <a:cubicBezTo>
                    <a:pt x="1952" y="1627"/>
                    <a:pt x="1855" y="1393"/>
                    <a:pt x="1700" y="1393"/>
                  </a:cubicBezTo>
                  <a:cubicBezTo>
                    <a:pt x="1674" y="1393"/>
                    <a:pt x="1646" y="1400"/>
                    <a:pt x="1618" y="1415"/>
                  </a:cubicBezTo>
                  <a:cubicBezTo>
                    <a:pt x="1526" y="1465"/>
                    <a:pt x="1428" y="1489"/>
                    <a:pt x="1332" y="1489"/>
                  </a:cubicBezTo>
                  <a:cubicBezTo>
                    <a:pt x="1110" y="1489"/>
                    <a:pt x="894" y="1365"/>
                    <a:pt x="778" y="1156"/>
                  </a:cubicBezTo>
                  <a:cubicBezTo>
                    <a:pt x="623" y="855"/>
                    <a:pt x="737" y="482"/>
                    <a:pt x="1037" y="316"/>
                  </a:cubicBezTo>
                  <a:cubicBezTo>
                    <a:pt x="1212" y="229"/>
                    <a:pt x="1121" y="1"/>
                    <a:pt x="9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2"/>
            <p:cNvSpPr/>
            <p:nvPr/>
          </p:nvSpPr>
          <p:spPr>
            <a:xfrm>
              <a:off x="6819361" y="2577286"/>
              <a:ext cx="59375" cy="59350"/>
            </a:xfrm>
            <a:custGeom>
              <a:avLst/>
              <a:gdLst/>
              <a:ahLst/>
              <a:cxnLst/>
              <a:rect l="l" t="t" r="r" b="b"/>
              <a:pathLst>
                <a:path w="2375" h="2374" extrusionOk="0">
                  <a:moveTo>
                    <a:pt x="1358" y="2374"/>
                  </a:moveTo>
                  <a:cubicBezTo>
                    <a:pt x="457" y="2374"/>
                    <a:pt x="1" y="1275"/>
                    <a:pt x="643" y="643"/>
                  </a:cubicBezTo>
                  <a:cubicBezTo>
                    <a:pt x="1275" y="0"/>
                    <a:pt x="2374" y="456"/>
                    <a:pt x="2374" y="1358"/>
                  </a:cubicBezTo>
                  <a:cubicBezTo>
                    <a:pt x="2374" y="1918"/>
                    <a:pt x="1918" y="2374"/>
                    <a:pt x="1358" y="2374"/>
                  </a:cubicBezTo>
                  <a:close/>
                  <a:moveTo>
                    <a:pt x="1358" y="798"/>
                  </a:moveTo>
                  <a:cubicBezTo>
                    <a:pt x="861" y="798"/>
                    <a:pt x="602" y="1400"/>
                    <a:pt x="965" y="1752"/>
                  </a:cubicBezTo>
                  <a:cubicBezTo>
                    <a:pt x="1317" y="2104"/>
                    <a:pt x="1918" y="1856"/>
                    <a:pt x="1918" y="1358"/>
                  </a:cubicBezTo>
                  <a:cubicBezTo>
                    <a:pt x="1918" y="1047"/>
                    <a:pt x="1669" y="798"/>
                    <a:pt x="1358" y="79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2"/>
            <p:cNvSpPr/>
            <p:nvPr/>
          </p:nvSpPr>
          <p:spPr>
            <a:xfrm>
              <a:off x="5067566" y="1223723"/>
              <a:ext cx="68175" cy="68175"/>
            </a:xfrm>
            <a:custGeom>
              <a:avLst/>
              <a:gdLst/>
              <a:ahLst/>
              <a:cxnLst/>
              <a:rect l="l" t="t" r="r" b="b"/>
              <a:pathLst>
                <a:path w="2727" h="2727" extrusionOk="0">
                  <a:moveTo>
                    <a:pt x="1555" y="2727"/>
                  </a:moveTo>
                  <a:cubicBezTo>
                    <a:pt x="519" y="2727"/>
                    <a:pt x="0" y="1462"/>
                    <a:pt x="736" y="726"/>
                  </a:cubicBezTo>
                  <a:cubicBezTo>
                    <a:pt x="1462" y="1"/>
                    <a:pt x="2726" y="519"/>
                    <a:pt x="2726" y="1556"/>
                  </a:cubicBezTo>
                  <a:cubicBezTo>
                    <a:pt x="2726" y="2198"/>
                    <a:pt x="2197" y="2727"/>
                    <a:pt x="1555" y="2727"/>
                  </a:cubicBezTo>
                  <a:close/>
                  <a:moveTo>
                    <a:pt x="1555" y="778"/>
                  </a:moveTo>
                  <a:cubicBezTo>
                    <a:pt x="861" y="778"/>
                    <a:pt x="519" y="1618"/>
                    <a:pt x="1006" y="2105"/>
                  </a:cubicBezTo>
                  <a:cubicBezTo>
                    <a:pt x="1493" y="2592"/>
                    <a:pt x="2332" y="2250"/>
                    <a:pt x="2332" y="1556"/>
                  </a:cubicBezTo>
                  <a:cubicBezTo>
                    <a:pt x="2332" y="1131"/>
                    <a:pt x="1990" y="778"/>
                    <a:pt x="1555" y="7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2"/>
            <p:cNvSpPr/>
            <p:nvPr/>
          </p:nvSpPr>
          <p:spPr>
            <a:xfrm>
              <a:off x="5864125" y="2669250"/>
              <a:ext cx="25950" cy="33975"/>
            </a:xfrm>
            <a:custGeom>
              <a:avLst/>
              <a:gdLst/>
              <a:ahLst/>
              <a:cxnLst/>
              <a:rect l="l" t="t" r="r" b="b"/>
              <a:pathLst>
                <a:path w="1038" h="1359" extrusionOk="0">
                  <a:moveTo>
                    <a:pt x="1" y="1161"/>
                  </a:moveTo>
                  <a:lnTo>
                    <a:pt x="706" y="1"/>
                  </a:lnTo>
                  <a:lnTo>
                    <a:pt x="1037" y="197"/>
                  </a:lnTo>
                  <a:lnTo>
                    <a:pt x="332" y="135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2"/>
            <p:cNvSpPr/>
            <p:nvPr/>
          </p:nvSpPr>
          <p:spPr>
            <a:xfrm rot="-2700000">
              <a:off x="6844114" y="1523334"/>
              <a:ext cx="9875" cy="36300"/>
            </a:xfrm>
            <a:custGeom>
              <a:avLst/>
              <a:gdLst/>
              <a:ahLst/>
              <a:cxnLst/>
              <a:rect l="l" t="t" r="r" b="b"/>
              <a:pathLst>
                <a:path w="395" h="1452" extrusionOk="0">
                  <a:moveTo>
                    <a:pt x="0" y="1"/>
                  </a:moveTo>
                  <a:lnTo>
                    <a:pt x="394" y="1"/>
                  </a:lnTo>
                  <a:lnTo>
                    <a:pt x="394" y="1452"/>
                  </a:lnTo>
                  <a:lnTo>
                    <a:pt x="0" y="145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4">
  <p:cSld name="CUSTOM_3_1_1_1_1">
    <p:spTree>
      <p:nvGrpSpPr>
        <p:cNvPr id="1" name="Shape 392"/>
        <p:cNvGrpSpPr/>
        <p:nvPr/>
      </p:nvGrpSpPr>
      <p:grpSpPr>
        <a:xfrm>
          <a:off x="0" y="0"/>
          <a:ext cx="0" cy="0"/>
          <a:chOff x="0" y="0"/>
          <a:chExt cx="0" cy="0"/>
        </a:xfrm>
      </p:grpSpPr>
      <p:sp>
        <p:nvSpPr>
          <p:cNvPr id="393" name="Google Shape;393;p23"/>
          <p:cNvSpPr txBox="1">
            <a:spLocks noGrp="1"/>
          </p:cNvSpPr>
          <p:nvPr>
            <p:ph type="title"/>
          </p:nvPr>
        </p:nvSpPr>
        <p:spPr>
          <a:xfrm>
            <a:off x="4438650" y="1762075"/>
            <a:ext cx="3714900" cy="7095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4" name="Google Shape;394;p23"/>
          <p:cNvSpPr txBox="1">
            <a:spLocks noGrp="1"/>
          </p:cNvSpPr>
          <p:nvPr>
            <p:ph type="subTitle" idx="1"/>
          </p:nvPr>
        </p:nvSpPr>
        <p:spPr>
          <a:xfrm>
            <a:off x="4438650" y="2471825"/>
            <a:ext cx="3714900" cy="90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395" name="Google Shape;395;p23"/>
          <p:cNvGrpSpPr/>
          <p:nvPr/>
        </p:nvGrpSpPr>
        <p:grpSpPr>
          <a:xfrm>
            <a:off x="2787208" y="186986"/>
            <a:ext cx="5981568" cy="4666288"/>
            <a:chOff x="5067566" y="1223723"/>
            <a:chExt cx="1811169" cy="1412913"/>
          </a:xfrm>
        </p:grpSpPr>
        <p:sp>
          <p:nvSpPr>
            <p:cNvPr id="396" name="Google Shape;396;p23"/>
            <p:cNvSpPr/>
            <p:nvPr/>
          </p:nvSpPr>
          <p:spPr>
            <a:xfrm>
              <a:off x="6819361" y="2577286"/>
              <a:ext cx="59375" cy="59350"/>
            </a:xfrm>
            <a:custGeom>
              <a:avLst/>
              <a:gdLst/>
              <a:ahLst/>
              <a:cxnLst/>
              <a:rect l="l" t="t" r="r" b="b"/>
              <a:pathLst>
                <a:path w="2375" h="2374" extrusionOk="0">
                  <a:moveTo>
                    <a:pt x="1358" y="2374"/>
                  </a:moveTo>
                  <a:cubicBezTo>
                    <a:pt x="457" y="2374"/>
                    <a:pt x="1" y="1275"/>
                    <a:pt x="643" y="643"/>
                  </a:cubicBezTo>
                  <a:cubicBezTo>
                    <a:pt x="1275" y="0"/>
                    <a:pt x="2374" y="456"/>
                    <a:pt x="2374" y="1358"/>
                  </a:cubicBezTo>
                  <a:cubicBezTo>
                    <a:pt x="2374" y="1918"/>
                    <a:pt x="1918" y="2374"/>
                    <a:pt x="1358" y="2374"/>
                  </a:cubicBezTo>
                  <a:close/>
                  <a:moveTo>
                    <a:pt x="1358" y="798"/>
                  </a:moveTo>
                  <a:cubicBezTo>
                    <a:pt x="861" y="798"/>
                    <a:pt x="602" y="1400"/>
                    <a:pt x="965" y="1752"/>
                  </a:cubicBezTo>
                  <a:cubicBezTo>
                    <a:pt x="1317" y="2104"/>
                    <a:pt x="1918" y="1856"/>
                    <a:pt x="1918" y="1358"/>
                  </a:cubicBezTo>
                  <a:cubicBezTo>
                    <a:pt x="1918" y="1047"/>
                    <a:pt x="1669" y="798"/>
                    <a:pt x="1358" y="79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3"/>
            <p:cNvSpPr/>
            <p:nvPr/>
          </p:nvSpPr>
          <p:spPr>
            <a:xfrm>
              <a:off x="5067566" y="1223723"/>
              <a:ext cx="68175" cy="68175"/>
            </a:xfrm>
            <a:custGeom>
              <a:avLst/>
              <a:gdLst/>
              <a:ahLst/>
              <a:cxnLst/>
              <a:rect l="l" t="t" r="r" b="b"/>
              <a:pathLst>
                <a:path w="2727" h="2727" extrusionOk="0">
                  <a:moveTo>
                    <a:pt x="1555" y="2727"/>
                  </a:moveTo>
                  <a:cubicBezTo>
                    <a:pt x="519" y="2727"/>
                    <a:pt x="0" y="1462"/>
                    <a:pt x="736" y="726"/>
                  </a:cubicBezTo>
                  <a:cubicBezTo>
                    <a:pt x="1462" y="1"/>
                    <a:pt x="2726" y="519"/>
                    <a:pt x="2726" y="1556"/>
                  </a:cubicBezTo>
                  <a:cubicBezTo>
                    <a:pt x="2726" y="2198"/>
                    <a:pt x="2197" y="2727"/>
                    <a:pt x="1555" y="2727"/>
                  </a:cubicBezTo>
                  <a:close/>
                  <a:moveTo>
                    <a:pt x="1555" y="778"/>
                  </a:moveTo>
                  <a:cubicBezTo>
                    <a:pt x="861" y="778"/>
                    <a:pt x="519" y="1618"/>
                    <a:pt x="1006" y="2105"/>
                  </a:cubicBezTo>
                  <a:cubicBezTo>
                    <a:pt x="1493" y="2592"/>
                    <a:pt x="2332" y="2250"/>
                    <a:pt x="2332" y="1556"/>
                  </a:cubicBezTo>
                  <a:cubicBezTo>
                    <a:pt x="2332" y="1131"/>
                    <a:pt x="1990" y="778"/>
                    <a:pt x="1555" y="7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3"/>
            <p:cNvSpPr/>
            <p:nvPr/>
          </p:nvSpPr>
          <p:spPr>
            <a:xfrm>
              <a:off x="6549857" y="1271112"/>
              <a:ext cx="59100" cy="59350"/>
            </a:xfrm>
            <a:custGeom>
              <a:avLst/>
              <a:gdLst/>
              <a:ahLst/>
              <a:cxnLst/>
              <a:rect l="l" t="t" r="r" b="b"/>
              <a:pathLst>
                <a:path w="2364" h="2374" extrusionOk="0">
                  <a:moveTo>
                    <a:pt x="1348" y="2374"/>
                  </a:moveTo>
                  <a:cubicBezTo>
                    <a:pt x="447" y="2363"/>
                    <a:pt x="1" y="1275"/>
                    <a:pt x="633" y="643"/>
                  </a:cubicBezTo>
                  <a:cubicBezTo>
                    <a:pt x="1276" y="0"/>
                    <a:pt x="2364" y="456"/>
                    <a:pt x="2364" y="1358"/>
                  </a:cubicBezTo>
                  <a:cubicBezTo>
                    <a:pt x="2364" y="1918"/>
                    <a:pt x="1908" y="2374"/>
                    <a:pt x="1348" y="2374"/>
                  </a:cubicBezTo>
                  <a:close/>
                  <a:moveTo>
                    <a:pt x="1348" y="788"/>
                  </a:moveTo>
                  <a:cubicBezTo>
                    <a:pt x="851" y="788"/>
                    <a:pt x="602" y="1399"/>
                    <a:pt x="954" y="1752"/>
                  </a:cubicBezTo>
                  <a:cubicBezTo>
                    <a:pt x="1307" y="2115"/>
                    <a:pt x="1918" y="1855"/>
                    <a:pt x="1918" y="1358"/>
                  </a:cubicBezTo>
                  <a:cubicBezTo>
                    <a:pt x="1908" y="1047"/>
                    <a:pt x="1659" y="798"/>
                    <a:pt x="1348" y="79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3"/>
            <p:cNvSpPr/>
            <p:nvPr/>
          </p:nvSpPr>
          <p:spPr>
            <a:xfrm>
              <a:off x="5627493" y="2561971"/>
              <a:ext cx="25950" cy="33975"/>
            </a:xfrm>
            <a:custGeom>
              <a:avLst/>
              <a:gdLst/>
              <a:ahLst/>
              <a:cxnLst/>
              <a:rect l="l" t="t" r="r" b="b"/>
              <a:pathLst>
                <a:path w="1038" h="1359" extrusionOk="0">
                  <a:moveTo>
                    <a:pt x="1" y="1161"/>
                  </a:moveTo>
                  <a:lnTo>
                    <a:pt x="706" y="1"/>
                  </a:lnTo>
                  <a:lnTo>
                    <a:pt x="1037" y="197"/>
                  </a:lnTo>
                  <a:lnTo>
                    <a:pt x="332" y="135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CUSTOM_1">
    <p:spTree>
      <p:nvGrpSpPr>
        <p:cNvPr id="1" name="Shape 462"/>
        <p:cNvGrpSpPr/>
        <p:nvPr/>
      </p:nvGrpSpPr>
      <p:grpSpPr>
        <a:xfrm>
          <a:off x="0" y="0"/>
          <a:ext cx="0" cy="0"/>
          <a:chOff x="0" y="0"/>
          <a:chExt cx="0" cy="0"/>
        </a:xfrm>
      </p:grpSpPr>
      <p:grpSp>
        <p:nvGrpSpPr>
          <p:cNvPr id="463" name="Google Shape;463;p27"/>
          <p:cNvGrpSpPr/>
          <p:nvPr/>
        </p:nvGrpSpPr>
        <p:grpSpPr>
          <a:xfrm rot="-5400000">
            <a:off x="-387670" y="3524869"/>
            <a:ext cx="5233447" cy="5143538"/>
            <a:chOff x="4318075" y="1161550"/>
            <a:chExt cx="1647707" cy="1619400"/>
          </a:xfrm>
        </p:grpSpPr>
        <p:sp>
          <p:nvSpPr>
            <p:cNvPr id="464" name="Google Shape;464;p27"/>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7"/>
            <p:cNvSpPr/>
            <p:nvPr/>
          </p:nvSpPr>
          <p:spPr>
            <a:xfrm>
              <a:off x="5637207" y="1179477"/>
              <a:ext cx="328575" cy="357575"/>
            </a:xfrm>
            <a:custGeom>
              <a:avLst/>
              <a:gdLst/>
              <a:ahLst/>
              <a:cxnLst/>
              <a:rect l="l" t="t" r="r" b="b"/>
              <a:pathLst>
                <a:path w="13143" h="14303" extrusionOk="0">
                  <a:moveTo>
                    <a:pt x="3493" y="13764"/>
                  </a:moveTo>
                  <a:cubicBezTo>
                    <a:pt x="1" y="12251"/>
                    <a:pt x="1742" y="1845"/>
                    <a:pt x="6602" y="923"/>
                  </a:cubicBezTo>
                  <a:cubicBezTo>
                    <a:pt x="11463" y="1"/>
                    <a:pt x="13142" y="4737"/>
                    <a:pt x="9142" y="8510"/>
                  </a:cubicBezTo>
                  <a:cubicBezTo>
                    <a:pt x="5131" y="12272"/>
                    <a:pt x="4727" y="14303"/>
                    <a:pt x="3493" y="137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6" name="Google Shape;466;p27"/>
          <p:cNvSpPr/>
          <p:nvPr/>
        </p:nvSpPr>
        <p:spPr>
          <a:xfrm rot="7971624">
            <a:off x="7107798" y="-1423825"/>
            <a:ext cx="4923832" cy="5143546"/>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7" name="Google Shape;467;p27"/>
          <p:cNvGrpSpPr/>
          <p:nvPr/>
        </p:nvGrpSpPr>
        <p:grpSpPr>
          <a:xfrm flipH="1">
            <a:off x="64856" y="148517"/>
            <a:ext cx="8888854" cy="4924672"/>
            <a:chOff x="4192753" y="1212075"/>
            <a:chExt cx="2691472" cy="1491150"/>
          </a:xfrm>
        </p:grpSpPr>
        <p:sp>
          <p:nvSpPr>
            <p:cNvPr id="468" name="Google Shape;468;p27"/>
            <p:cNvSpPr/>
            <p:nvPr/>
          </p:nvSpPr>
          <p:spPr>
            <a:xfrm>
              <a:off x="4192753" y="2407429"/>
              <a:ext cx="56000" cy="48000"/>
            </a:xfrm>
            <a:custGeom>
              <a:avLst/>
              <a:gdLst/>
              <a:ahLst/>
              <a:cxnLst/>
              <a:rect l="l" t="t" r="r" b="b"/>
              <a:pathLst>
                <a:path w="2240" h="1920" extrusionOk="0">
                  <a:moveTo>
                    <a:pt x="1275" y="334"/>
                  </a:moveTo>
                  <a:cubicBezTo>
                    <a:pt x="1617" y="334"/>
                    <a:pt x="1897" y="614"/>
                    <a:pt x="1897" y="956"/>
                  </a:cubicBezTo>
                  <a:cubicBezTo>
                    <a:pt x="1897" y="1328"/>
                    <a:pt x="1594" y="1576"/>
                    <a:pt x="1276" y="1576"/>
                  </a:cubicBezTo>
                  <a:cubicBezTo>
                    <a:pt x="1123" y="1576"/>
                    <a:pt x="968" y="1519"/>
                    <a:pt x="840" y="1391"/>
                  </a:cubicBezTo>
                  <a:cubicBezTo>
                    <a:pt x="449" y="1011"/>
                    <a:pt x="722" y="344"/>
                    <a:pt x="1263" y="344"/>
                  </a:cubicBezTo>
                  <a:cubicBezTo>
                    <a:pt x="1267" y="344"/>
                    <a:pt x="1271" y="345"/>
                    <a:pt x="1275" y="345"/>
                  </a:cubicBezTo>
                  <a:lnTo>
                    <a:pt x="1275" y="334"/>
                  </a:lnTo>
                  <a:close/>
                  <a:moveTo>
                    <a:pt x="1272" y="1"/>
                  </a:moveTo>
                  <a:cubicBezTo>
                    <a:pt x="1036" y="1"/>
                    <a:pt x="796" y="88"/>
                    <a:pt x="602" y="282"/>
                  </a:cubicBezTo>
                  <a:cubicBezTo>
                    <a:pt x="1" y="884"/>
                    <a:pt x="425" y="1920"/>
                    <a:pt x="1275" y="1920"/>
                  </a:cubicBezTo>
                  <a:cubicBezTo>
                    <a:pt x="1804" y="1910"/>
                    <a:pt x="2239" y="1485"/>
                    <a:pt x="2239" y="956"/>
                  </a:cubicBezTo>
                  <a:cubicBezTo>
                    <a:pt x="2239" y="381"/>
                    <a:pt x="1765" y="1"/>
                    <a:pt x="1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7"/>
            <p:cNvSpPr/>
            <p:nvPr/>
          </p:nvSpPr>
          <p:spPr>
            <a:xfrm>
              <a:off x="6761330" y="1610110"/>
              <a:ext cx="48825" cy="45750"/>
            </a:xfrm>
            <a:custGeom>
              <a:avLst/>
              <a:gdLst/>
              <a:ahLst/>
              <a:cxnLst/>
              <a:rect l="l" t="t" r="r" b="b"/>
              <a:pathLst>
                <a:path w="1953" h="1830" extrusionOk="0">
                  <a:moveTo>
                    <a:pt x="970" y="1"/>
                  </a:moveTo>
                  <a:cubicBezTo>
                    <a:pt x="942" y="1"/>
                    <a:pt x="912" y="8"/>
                    <a:pt x="882" y="26"/>
                  </a:cubicBezTo>
                  <a:cubicBezTo>
                    <a:pt x="1" y="492"/>
                    <a:pt x="333" y="1829"/>
                    <a:pt x="1338" y="1829"/>
                  </a:cubicBezTo>
                  <a:cubicBezTo>
                    <a:pt x="1483" y="1819"/>
                    <a:pt x="1638" y="1788"/>
                    <a:pt x="1784" y="1715"/>
                  </a:cubicBezTo>
                  <a:cubicBezTo>
                    <a:pt x="1952" y="1627"/>
                    <a:pt x="1855" y="1393"/>
                    <a:pt x="1700" y="1393"/>
                  </a:cubicBezTo>
                  <a:cubicBezTo>
                    <a:pt x="1674" y="1393"/>
                    <a:pt x="1646" y="1400"/>
                    <a:pt x="1618" y="1415"/>
                  </a:cubicBezTo>
                  <a:cubicBezTo>
                    <a:pt x="1526" y="1465"/>
                    <a:pt x="1428" y="1489"/>
                    <a:pt x="1332" y="1489"/>
                  </a:cubicBezTo>
                  <a:cubicBezTo>
                    <a:pt x="1110" y="1489"/>
                    <a:pt x="894" y="1365"/>
                    <a:pt x="778" y="1156"/>
                  </a:cubicBezTo>
                  <a:cubicBezTo>
                    <a:pt x="623" y="855"/>
                    <a:pt x="737" y="482"/>
                    <a:pt x="1037" y="316"/>
                  </a:cubicBezTo>
                  <a:cubicBezTo>
                    <a:pt x="1212" y="229"/>
                    <a:pt x="1121" y="1"/>
                    <a:pt x="9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7"/>
            <p:cNvSpPr/>
            <p:nvPr/>
          </p:nvSpPr>
          <p:spPr>
            <a:xfrm>
              <a:off x="4225743" y="1730452"/>
              <a:ext cx="54700" cy="50050"/>
            </a:xfrm>
            <a:custGeom>
              <a:avLst/>
              <a:gdLst/>
              <a:ahLst/>
              <a:cxnLst/>
              <a:rect l="l" t="t" r="r" b="b"/>
              <a:pathLst>
                <a:path w="2188" h="2002" extrusionOk="0">
                  <a:moveTo>
                    <a:pt x="850" y="2001"/>
                  </a:moveTo>
                  <a:cubicBezTo>
                    <a:pt x="632" y="2001"/>
                    <a:pt x="425" y="1928"/>
                    <a:pt x="249" y="1804"/>
                  </a:cubicBezTo>
                  <a:cubicBezTo>
                    <a:pt x="0" y="1618"/>
                    <a:pt x="280" y="1255"/>
                    <a:pt x="518" y="1441"/>
                  </a:cubicBezTo>
                  <a:cubicBezTo>
                    <a:pt x="1120" y="1918"/>
                    <a:pt x="1824" y="985"/>
                    <a:pt x="1192" y="540"/>
                  </a:cubicBezTo>
                  <a:cubicBezTo>
                    <a:pt x="954" y="363"/>
                    <a:pt x="1223" y="1"/>
                    <a:pt x="1462" y="177"/>
                  </a:cubicBezTo>
                  <a:cubicBezTo>
                    <a:pt x="2187" y="726"/>
                    <a:pt x="1886" y="1866"/>
                    <a:pt x="995" y="1991"/>
                  </a:cubicBezTo>
                  <a:cubicBezTo>
                    <a:pt x="954" y="2001"/>
                    <a:pt x="902" y="2001"/>
                    <a:pt x="850" y="20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7"/>
            <p:cNvSpPr/>
            <p:nvPr/>
          </p:nvSpPr>
          <p:spPr>
            <a:xfrm>
              <a:off x="4452786" y="2611955"/>
              <a:ext cx="41325" cy="19925"/>
            </a:xfrm>
            <a:custGeom>
              <a:avLst/>
              <a:gdLst/>
              <a:ahLst/>
              <a:cxnLst/>
              <a:rect l="l" t="t" r="r" b="b"/>
              <a:pathLst>
                <a:path w="1653" h="797" extrusionOk="0">
                  <a:moveTo>
                    <a:pt x="250" y="0"/>
                  </a:moveTo>
                  <a:cubicBezTo>
                    <a:pt x="207" y="0"/>
                    <a:pt x="163" y="13"/>
                    <a:pt x="124" y="40"/>
                  </a:cubicBezTo>
                  <a:cubicBezTo>
                    <a:pt x="21" y="112"/>
                    <a:pt x="0" y="247"/>
                    <a:pt x="62" y="351"/>
                  </a:cubicBezTo>
                  <a:cubicBezTo>
                    <a:pt x="259" y="631"/>
                    <a:pt x="570" y="796"/>
                    <a:pt x="912" y="796"/>
                  </a:cubicBezTo>
                  <a:cubicBezTo>
                    <a:pt x="1109" y="796"/>
                    <a:pt x="1306" y="745"/>
                    <a:pt x="1472" y="631"/>
                  </a:cubicBezTo>
                  <a:cubicBezTo>
                    <a:pt x="1653" y="484"/>
                    <a:pt x="1525" y="222"/>
                    <a:pt x="1334" y="222"/>
                  </a:cubicBezTo>
                  <a:cubicBezTo>
                    <a:pt x="1296" y="222"/>
                    <a:pt x="1254" y="233"/>
                    <a:pt x="1213" y="257"/>
                  </a:cubicBezTo>
                  <a:cubicBezTo>
                    <a:pt x="1122" y="318"/>
                    <a:pt x="1017" y="347"/>
                    <a:pt x="912" y="347"/>
                  </a:cubicBezTo>
                  <a:cubicBezTo>
                    <a:pt x="730" y="347"/>
                    <a:pt x="547" y="260"/>
                    <a:pt x="435" y="102"/>
                  </a:cubicBezTo>
                  <a:cubicBezTo>
                    <a:pt x="396" y="37"/>
                    <a:pt x="324" y="0"/>
                    <a:pt x="2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7"/>
            <p:cNvSpPr/>
            <p:nvPr/>
          </p:nvSpPr>
          <p:spPr>
            <a:xfrm>
              <a:off x="6499450" y="1263375"/>
              <a:ext cx="31625" cy="28525"/>
            </a:xfrm>
            <a:custGeom>
              <a:avLst/>
              <a:gdLst/>
              <a:ahLst/>
              <a:cxnLst/>
              <a:rect l="l" t="t" r="r" b="b"/>
              <a:pathLst>
                <a:path w="1265" h="1141" extrusionOk="0">
                  <a:moveTo>
                    <a:pt x="1068" y="1140"/>
                  </a:moveTo>
                  <a:cubicBezTo>
                    <a:pt x="964" y="1140"/>
                    <a:pt x="881" y="1068"/>
                    <a:pt x="871" y="964"/>
                  </a:cubicBezTo>
                  <a:cubicBezTo>
                    <a:pt x="840" y="643"/>
                    <a:pt x="550" y="405"/>
                    <a:pt x="218" y="436"/>
                  </a:cubicBezTo>
                  <a:cubicBezTo>
                    <a:pt x="114" y="446"/>
                    <a:pt x="21" y="374"/>
                    <a:pt x="11" y="270"/>
                  </a:cubicBezTo>
                  <a:cubicBezTo>
                    <a:pt x="0" y="156"/>
                    <a:pt x="73" y="63"/>
                    <a:pt x="177" y="52"/>
                  </a:cubicBezTo>
                  <a:cubicBezTo>
                    <a:pt x="715" y="0"/>
                    <a:pt x="1203" y="384"/>
                    <a:pt x="1254" y="923"/>
                  </a:cubicBezTo>
                  <a:cubicBezTo>
                    <a:pt x="1265" y="1037"/>
                    <a:pt x="1192" y="1130"/>
                    <a:pt x="1089" y="11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7"/>
            <p:cNvSpPr/>
            <p:nvPr/>
          </p:nvSpPr>
          <p:spPr>
            <a:xfrm>
              <a:off x="6356593" y="2591000"/>
              <a:ext cx="65850" cy="65575"/>
            </a:xfrm>
            <a:custGeom>
              <a:avLst/>
              <a:gdLst/>
              <a:ahLst/>
              <a:cxnLst/>
              <a:rect l="l" t="t" r="r" b="b"/>
              <a:pathLst>
                <a:path w="2634" h="2623" extrusionOk="0">
                  <a:moveTo>
                    <a:pt x="1514" y="2623"/>
                  </a:moveTo>
                  <a:cubicBezTo>
                    <a:pt x="509" y="2623"/>
                    <a:pt x="1" y="1420"/>
                    <a:pt x="716" y="705"/>
                  </a:cubicBezTo>
                  <a:cubicBezTo>
                    <a:pt x="1421" y="1"/>
                    <a:pt x="2633" y="498"/>
                    <a:pt x="2633" y="1503"/>
                  </a:cubicBezTo>
                  <a:cubicBezTo>
                    <a:pt x="2633" y="2125"/>
                    <a:pt x="2125" y="2623"/>
                    <a:pt x="1514" y="2623"/>
                  </a:cubicBezTo>
                  <a:close/>
                  <a:moveTo>
                    <a:pt x="1514" y="705"/>
                  </a:moveTo>
                  <a:cubicBezTo>
                    <a:pt x="799" y="705"/>
                    <a:pt x="447" y="1566"/>
                    <a:pt x="944" y="2063"/>
                  </a:cubicBezTo>
                  <a:cubicBezTo>
                    <a:pt x="1452" y="2561"/>
                    <a:pt x="2302" y="2208"/>
                    <a:pt x="2302" y="1503"/>
                  </a:cubicBezTo>
                  <a:cubicBezTo>
                    <a:pt x="2302" y="1058"/>
                    <a:pt x="1949" y="705"/>
                    <a:pt x="1514" y="7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7"/>
            <p:cNvSpPr/>
            <p:nvPr/>
          </p:nvSpPr>
          <p:spPr>
            <a:xfrm>
              <a:off x="4836839" y="1223723"/>
              <a:ext cx="68175" cy="68175"/>
            </a:xfrm>
            <a:custGeom>
              <a:avLst/>
              <a:gdLst/>
              <a:ahLst/>
              <a:cxnLst/>
              <a:rect l="l" t="t" r="r" b="b"/>
              <a:pathLst>
                <a:path w="2727" h="2727" extrusionOk="0">
                  <a:moveTo>
                    <a:pt x="1555" y="2727"/>
                  </a:moveTo>
                  <a:cubicBezTo>
                    <a:pt x="519" y="2727"/>
                    <a:pt x="0" y="1462"/>
                    <a:pt x="736" y="726"/>
                  </a:cubicBezTo>
                  <a:cubicBezTo>
                    <a:pt x="1462" y="1"/>
                    <a:pt x="2726" y="519"/>
                    <a:pt x="2726" y="1556"/>
                  </a:cubicBezTo>
                  <a:cubicBezTo>
                    <a:pt x="2726" y="2198"/>
                    <a:pt x="2197" y="2727"/>
                    <a:pt x="1555" y="2727"/>
                  </a:cubicBezTo>
                  <a:close/>
                  <a:moveTo>
                    <a:pt x="1555" y="778"/>
                  </a:moveTo>
                  <a:cubicBezTo>
                    <a:pt x="861" y="778"/>
                    <a:pt x="519" y="1618"/>
                    <a:pt x="1006" y="2105"/>
                  </a:cubicBezTo>
                  <a:cubicBezTo>
                    <a:pt x="1493" y="2592"/>
                    <a:pt x="2332" y="2250"/>
                    <a:pt x="2332" y="1556"/>
                  </a:cubicBezTo>
                  <a:cubicBezTo>
                    <a:pt x="2332" y="1131"/>
                    <a:pt x="1990" y="778"/>
                    <a:pt x="1555" y="7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7"/>
            <p:cNvSpPr/>
            <p:nvPr/>
          </p:nvSpPr>
          <p:spPr>
            <a:xfrm>
              <a:off x="4248750" y="1380350"/>
              <a:ext cx="59100" cy="59100"/>
            </a:xfrm>
            <a:custGeom>
              <a:avLst/>
              <a:gdLst/>
              <a:ahLst/>
              <a:cxnLst/>
              <a:rect l="l" t="t" r="r" b="b"/>
              <a:pathLst>
                <a:path w="2364" h="2364" extrusionOk="0">
                  <a:moveTo>
                    <a:pt x="1348" y="2363"/>
                  </a:moveTo>
                  <a:cubicBezTo>
                    <a:pt x="447" y="2363"/>
                    <a:pt x="1" y="1275"/>
                    <a:pt x="633" y="633"/>
                  </a:cubicBezTo>
                  <a:cubicBezTo>
                    <a:pt x="1276" y="0"/>
                    <a:pt x="2364" y="446"/>
                    <a:pt x="2364" y="1348"/>
                  </a:cubicBezTo>
                  <a:cubicBezTo>
                    <a:pt x="2364" y="1907"/>
                    <a:pt x="1908" y="2363"/>
                    <a:pt x="1348" y="2363"/>
                  </a:cubicBezTo>
                  <a:close/>
                  <a:moveTo>
                    <a:pt x="1348" y="788"/>
                  </a:moveTo>
                  <a:cubicBezTo>
                    <a:pt x="851" y="788"/>
                    <a:pt x="602" y="1399"/>
                    <a:pt x="954" y="1752"/>
                  </a:cubicBezTo>
                  <a:cubicBezTo>
                    <a:pt x="1307" y="2104"/>
                    <a:pt x="1918" y="1855"/>
                    <a:pt x="1918" y="1348"/>
                  </a:cubicBezTo>
                  <a:cubicBezTo>
                    <a:pt x="1918" y="1037"/>
                    <a:pt x="1659" y="788"/>
                    <a:pt x="1348" y="7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7"/>
            <p:cNvSpPr/>
            <p:nvPr/>
          </p:nvSpPr>
          <p:spPr>
            <a:xfrm>
              <a:off x="6825125" y="1212075"/>
              <a:ext cx="59100" cy="59350"/>
            </a:xfrm>
            <a:custGeom>
              <a:avLst/>
              <a:gdLst/>
              <a:ahLst/>
              <a:cxnLst/>
              <a:rect l="l" t="t" r="r" b="b"/>
              <a:pathLst>
                <a:path w="2364" h="2374" extrusionOk="0">
                  <a:moveTo>
                    <a:pt x="1348" y="2374"/>
                  </a:moveTo>
                  <a:cubicBezTo>
                    <a:pt x="447" y="2363"/>
                    <a:pt x="1" y="1275"/>
                    <a:pt x="633" y="643"/>
                  </a:cubicBezTo>
                  <a:cubicBezTo>
                    <a:pt x="1276" y="0"/>
                    <a:pt x="2364" y="456"/>
                    <a:pt x="2364" y="1358"/>
                  </a:cubicBezTo>
                  <a:cubicBezTo>
                    <a:pt x="2364" y="1918"/>
                    <a:pt x="1908" y="2374"/>
                    <a:pt x="1348" y="2374"/>
                  </a:cubicBezTo>
                  <a:close/>
                  <a:moveTo>
                    <a:pt x="1348" y="788"/>
                  </a:moveTo>
                  <a:cubicBezTo>
                    <a:pt x="851" y="788"/>
                    <a:pt x="602" y="1399"/>
                    <a:pt x="954" y="1752"/>
                  </a:cubicBezTo>
                  <a:cubicBezTo>
                    <a:pt x="1307" y="2115"/>
                    <a:pt x="1918" y="1855"/>
                    <a:pt x="1918" y="1358"/>
                  </a:cubicBezTo>
                  <a:cubicBezTo>
                    <a:pt x="1908" y="1047"/>
                    <a:pt x="1659" y="798"/>
                    <a:pt x="1348" y="79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7"/>
            <p:cNvSpPr/>
            <p:nvPr/>
          </p:nvSpPr>
          <p:spPr>
            <a:xfrm>
              <a:off x="4240773" y="2199582"/>
              <a:ext cx="24650" cy="51325"/>
            </a:xfrm>
            <a:custGeom>
              <a:avLst/>
              <a:gdLst/>
              <a:ahLst/>
              <a:cxnLst/>
              <a:rect l="l" t="t" r="r" b="b"/>
              <a:pathLst>
                <a:path w="986" h="2053" extrusionOk="0">
                  <a:moveTo>
                    <a:pt x="737" y="2052"/>
                  </a:moveTo>
                  <a:cubicBezTo>
                    <a:pt x="633" y="2052"/>
                    <a:pt x="550" y="1980"/>
                    <a:pt x="519" y="1886"/>
                  </a:cubicBezTo>
                  <a:lnTo>
                    <a:pt x="74" y="404"/>
                  </a:lnTo>
                  <a:cubicBezTo>
                    <a:pt x="1" y="125"/>
                    <a:pt x="405" y="0"/>
                    <a:pt x="498" y="270"/>
                  </a:cubicBezTo>
                  <a:lnTo>
                    <a:pt x="954" y="1762"/>
                  </a:lnTo>
                  <a:cubicBezTo>
                    <a:pt x="986" y="1876"/>
                    <a:pt x="923" y="2000"/>
                    <a:pt x="799" y="2042"/>
                  </a:cubicBezTo>
                  <a:cubicBezTo>
                    <a:pt x="778" y="2042"/>
                    <a:pt x="758" y="2052"/>
                    <a:pt x="737" y="205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7"/>
            <p:cNvSpPr/>
            <p:nvPr/>
          </p:nvSpPr>
          <p:spPr>
            <a:xfrm>
              <a:off x="5864125" y="2669250"/>
              <a:ext cx="25950" cy="33975"/>
            </a:xfrm>
            <a:custGeom>
              <a:avLst/>
              <a:gdLst/>
              <a:ahLst/>
              <a:cxnLst/>
              <a:rect l="l" t="t" r="r" b="b"/>
              <a:pathLst>
                <a:path w="1038" h="1359" extrusionOk="0">
                  <a:moveTo>
                    <a:pt x="1" y="1161"/>
                  </a:moveTo>
                  <a:lnTo>
                    <a:pt x="706" y="1"/>
                  </a:lnTo>
                  <a:lnTo>
                    <a:pt x="1037" y="197"/>
                  </a:lnTo>
                  <a:lnTo>
                    <a:pt x="332" y="135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7"/>
            <p:cNvSpPr/>
            <p:nvPr/>
          </p:nvSpPr>
          <p:spPr>
            <a:xfrm rot="-2700000">
              <a:off x="6844114" y="2169371"/>
              <a:ext cx="9875" cy="36300"/>
            </a:xfrm>
            <a:custGeom>
              <a:avLst/>
              <a:gdLst/>
              <a:ahLst/>
              <a:cxnLst/>
              <a:rect l="l" t="t" r="r" b="b"/>
              <a:pathLst>
                <a:path w="395" h="1452" extrusionOk="0">
                  <a:moveTo>
                    <a:pt x="0" y="1"/>
                  </a:moveTo>
                  <a:lnTo>
                    <a:pt x="394" y="1"/>
                  </a:lnTo>
                  <a:lnTo>
                    <a:pt x="394" y="1452"/>
                  </a:lnTo>
                  <a:lnTo>
                    <a:pt x="0" y="145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0" name="Google Shape;480;p27"/>
          <p:cNvSpPr txBox="1">
            <a:spLocks noGrp="1"/>
          </p:cNvSpPr>
          <p:nvPr>
            <p:ph type="subTitle" idx="1"/>
          </p:nvPr>
        </p:nvSpPr>
        <p:spPr>
          <a:xfrm>
            <a:off x="2314330" y="2080950"/>
            <a:ext cx="1978200" cy="6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1" name="Google Shape;481;p27"/>
          <p:cNvSpPr txBox="1">
            <a:spLocks noGrp="1"/>
          </p:cNvSpPr>
          <p:nvPr>
            <p:ph type="subTitle" idx="2"/>
          </p:nvPr>
        </p:nvSpPr>
        <p:spPr>
          <a:xfrm>
            <a:off x="5925833" y="2080950"/>
            <a:ext cx="1978200" cy="6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2" name="Google Shape;482;p27"/>
          <p:cNvSpPr txBox="1">
            <a:spLocks noGrp="1"/>
          </p:cNvSpPr>
          <p:nvPr>
            <p:ph type="subTitle" idx="3"/>
          </p:nvPr>
        </p:nvSpPr>
        <p:spPr>
          <a:xfrm>
            <a:off x="2314330" y="3514350"/>
            <a:ext cx="1978200" cy="6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3" name="Google Shape;483;p27"/>
          <p:cNvSpPr txBox="1">
            <a:spLocks noGrp="1"/>
          </p:cNvSpPr>
          <p:nvPr>
            <p:ph type="subTitle" idx="4"/>
          </p:nvPr>
        </p:nvSpPr>
        <p:spPr>
          <a:xfrm>
            <a:off x="5925833" y="3514350"/>
            <a:ext cx="1978200" cy="6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4" name="Google Shape;484;p27"/>
          <p:cNvSpPr txBox="1">
            <a:spLocks noGrp="1"/>
          </p:cNvSpPr>
          <p:nvPr>
            <p:ph type="subTitle" idx="5"/>
          </p:nvPr>
        </p:nvSpPr>
        <p:spPr>
          <a:xfrm>
            <a:off x="2314330" y="1721150"/>
            <a:ext cx="1978200" cy="377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Coiny" panose="02000903060500060000"/>
              <a:buNone/>
              <a:defRPr sz="2600">
                <a:solidFill>
                  <a:schemeClr val="accent3"/>
                </a:solidFill>
                <a:latin typeface="Coiny" panose="02000903060500060000"/>
                <a:ea typeface="Coiny" panose="02000903060500060000"/>
                <a:cs typeface="Coiny" panose="02000903060500060000"/>
                <a:sym typeface="Coiny" panose="02000903060500060000"/>
              </a:defRPr>
            </a:lvl1pPr>
            <a:lvl2pPr lvl="1" algn="ctr" rtl="0">
              <a:lnSpc>
                <a:spcPct val="100000"/>
              </a:lnSpc>
              <a:spcBef>
                <a:spcPts val="0"/>
              </a:spcBef>
              <a:spcAft>
                <a:spcPts val="0"/>
              </a:spcAft>
              <a:buSzPts val="2400"/>
              <a:buFont typeface="Coiny" panose="02000903060500060000"/>
              <a:buNone/>
              <a:defRPr sz="2400">
                <a:latin typeface="Coiny" panose="02000903060500060000"/>
                <a:ea typeface="Coiny" panose="02000903060500060000"/>
                <a:cs typeface="Coiny" panose="02000903060500060000"/>
                <a:sym typeface="Coiny" panose="02000903060500060000"/>
              </a:defRPr>
            </a:lvl2pPr>
            <a:lvl3pPr lvl="2" algn="ctr" rtl="0">
              <a:lnSpc>
                <a:spcPct val="100000"/>
              </a:lnSpc>
              <a:spcBef>
                <a:spcPts val="0"/>
              </a:spcBef>
              <a:spcAft>
                <a:spcPts val="0"/>
              </a:spcAft>
              <a:buSzPts val="2400"/>
              <a:buFont typeface="Coiny" panose="02000903060500060000"/>
              <a:buNone/>
              <a:defRPr sz="2400">
                <a:latin typeface="Coiny" panose="02000903060500060000"/>
                <a:ea typeface="Coiny" panose="02000903060500060000"/>
                <a:cs typeface="Coiny" panose="02000903060500060000"/>
                <a:sym typeface="Coiny" panose="02000903060500060000"/>
              </a:defRPr>
            </a:lvl3pPr>
            <a:lvl4pPr lvl="3" algn="ctr" rtl="0">
              <a:lnSpc>
                <a:spcPct val="100000"/>
              </a:lnSpc>
              <a:spcBef>
                <a:spcPts val="0"/>
              </a:spcBef>
              <a:spcAft>
                <a:spcPts val="0"/>
              </a:spcAft>
              <a:buSzPts val="2400"/>
              <a:buFont typeface="Coiny" panose="02000903060500060000"/>
              <a:buNone/>
              <a:defRPr sz="2400">
                <a:latin typeface="Coiny" panose="02000903060500060000"/>
                <a:ea typeface="Coiny" panose="02000903060500060000"/>
                <a:cs typeface="Coiny" panose="02000903060500060000"/>
                <a:sym typeface="Coiny" panose="02000903060500060000"/>
              </a:defRPr>
            </a:lvl4pPr>
            <a:lvl5pPr lvl="4" algn="ctr" rtl="0">
              <a:lnSpc>
                <a:spcPct val="100000"/>
              </a:lnSpc>
              <a:spcBef>
                <a:spcPts val="0"/>
              </a:spcBef>
              <a:spcAft>
                <a:spcPts val="0"/>
              </a:spcAft>
              <a:buSzPts val="2400"/>
              <a:buFont typeface="Coiny" panose="02000903060500060000"/>
              <a:buNone/>
              <a:defRPr sz="2400">
                <a:latin typeface="Coiny" panose="02000903060500060000"/>
                <a:ea typeface="Coiny" panose="02000903060500060000"/>
                <a:cs typeface="Coiny" panose="02000903060500060000"/>
                <a:sym typeface="Coiny" panose="02000903060500060000"/>
              </a:defRPr>
            </a:lvl5pPr>
            <a:lvl6pPr lvl="5" algn="ctr" rtl="0">
              <a:lnSpc>
                <a:spcPct val="100000"/>
              </a:lnSpc>
              <a:spcBef>
                <a:spcPts val="0"/>
              </a:spcBef>
              <a:spcAft>
                <a:spcPts val="0"/>
              </a:spcAft>
              <a:buSzPts val="2400"/>
              <a:buFont typeface="Coiny" panose="02000903060500060000"/>
              <a:buNone/>
              <a:defRPr sz="2400">
                <a:latin typeface="Coiny" panose="02000903060500060000"/>
                <a:ea typeface="Coiny" panose="02000903060500060000"/>
                <a:cs typeface="Coiny" panose="02000903060500060000"/>
                <a:sym typeface="Coiny" panose="02000903060500060000"/>
              </a:defRPr>
            </a:lvl6pPr>
            <a:lvl7pPr lvl="6" algn="ctr" rtl="0">
              <a:lnSpc>
                <a:spcPct val="100000"/>
              </a:lnSpc>
              <a:spcBef>
                <a:spcPts val="0"/>
              </a:spcBef>
              <a:spcAft>
                <a:spcPts val="0"/>
              </a:spcAft>
              <a:buSzPts val="2400"/>
              <a:buFont typeface="Coiny" panose="02000903060500060000"/>
              <a:buNone/>
              <a:defRPr sz="2400">
                <a:latin typeface="Coiny" panose="02000903060500060000"/>
                <a:ea typeface="Coiny" panose="02000903060500060000"/>
                <a:cs typeface="Coiny" panose="02000903060500060000"/>
                <a:sym typeface="Coiny" panose="02000903060500060000"/>
              </a:defRPr>
            </a:lvl7pPr>
            <a:lvl8pPr lvl="7" algn="ctr" rtl="0">
              <a:lnSpc>
                <a:spcPct val="100000"/>
              </a:lnSpc>
              <a:spcBef>
                <a:spcPts val="0"/>
              </a:spcBef>
              <a:spcAft>
                <a:spcPts val="0"/>
              </a:spcAft>
              <a:buSzPts val="2400"/>
              <a:buFont typeface="Coiny" panose="02000903060500060000"/>
              <a:buNone/>
              <a:defRPr sz="2400">
                <a:latin typeface="Coiny" panose="02000903060500060000"/>
                <a:ea typeface="Coiny" panose="02000903060500060000"/>
                <a:cs typeface="Coiny" panose="02000903060500060000"/>
                <a:sym typeface="Coiny" panose="02000903060500060000"/>
              </a:defRPr>
            </a:lvl8pPr>
            <a:lvl9pPr lvl="8" algn="ctr" rtl="0">
              <a:lnSpc>
                <a:spcPct val="100000"/>
              </a:lnSpc>
              <a:spcBef>
                <a:spcPts val="0"/>
              </a:spcBef>
              <a:spcAft>
                <a:spcPts val="0"/>
              </a:spcAft>
              <a:buSzPts val="2400"/>
              <a:buFont typeface="Coiny" panose="02000903060500060000"/>
              <a:buNone/>
              <a:defRPr sz="2400">
                <a:latin typeface="Coiny" panose="02000903060500060000"/>
                <a:ea typeface="Coiny" panose="02000903060500060000"/>
                <a:cs typeface="Coiny" panose="02000903060500060000"/>
                <a:sym typeface="Coiny" panose="02000903060500060000"/>
              </a:defRPr>
            </a:lvl9pPr>
          </a:lstStyle>
          <a:p>
            <a:endParaRPr/>
          </a:p>
        </p:txBody>
      </p:sp>
      <p:sp>
        <p:nvSpPr>
          <p:cNvPr id="485" name="Google Shape;485;p27"/>
          <p:cNvSpPr txBox="1">
            <a:spLocks noGrp="1"/>
          </p:cNvSpPr>
          <p:nvPr>
            <p:ph type="subTitle" idx="6"/>
          </p:nvPr>
        </p:nvSpPr>
        <p:spPr>
          <a:xfrm>
            <a:off x="2314330" y="3154625"/>
            <a:ext cx="1978200" cy="377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Coiny" panose="02000903060500060000"/>
              <a:buNone/>
              <a:defRPr sz="2600">
                <a:solidFill>
                  <a:schemeClr val="accent3"/>
                </a:solidFill>
                <a:latin typeface="Coiny" panose="02000903060500060000"/>
                <a:ea typeface="Coiny" panose="02000903060500060000"/>
                <a:cs typeface="Coiny" panose="02000903060500060000"/>
                <a:sym typeface="Coiny" panose="02000903060500060000"/>
              </a:defRPr>
            </a:lvl1pPr>
            <a:lvl2pPr lvl="1" algn="ctr" rtl="0">
              <a:lnSpc>
                <a:spcPct val="100000"/>
              </a:lnSpc>
              <a:spcBef>
                <a:spcPts val="0"/>
              </a:spcBef>
              <a:spcAft>
                <a:spcPts val="0"/>
              </a:spcAft>
              <a:buSzPts val="2400"/>
              <a:buFont typeface="Coiny" panose="02000903060500060000"/>
              <a:buNone/>
              <a:defRPr sz="2400">
                <a:latin typeface="Coiny" panose="02000903060500060000"/>
                <a:ea typeface="Coiny" panose="02000903060500060000"/>
                <a:cs typeface="Coiny" panose="02000903060500060000"/>
                <a:sym typeface="Coiny" panose="02000903060500060000"/>
              </a:defRPr>
            </a:lvl2pPr>
            <a:lvl3pPr lvl="2" algn="ctr" rtl="0">
              <a:lnSpc>
                <a:spcPct val="100000"/>
              </a:lnSpc>
              <a:spcBef>
                <a:spcPts val="0"/>
              </a:spcBef>
              <a:spcAft>
                <a:spcPts val="0"/>
              </a:spcAft>
              <a:buSzPts val="2400"/>
              <a:buFont typeface="Coiny" panose="02000903060500060000"/>
              <a:buNone/>
              <a:defRPr sz="2400">
                <a:latin typeface="Coiny" panose="02000903060500060000"/>
                <a:ea typeface="Coiny" panose="02000903060500060000"/>
                <a:cs typeface="Coiny" panose="02000903060500060000"/>
                <a:sym typeface="Coiny" panose="02000903060500060000"/>
              </a:defRPr>
            </a:lvl3pPr>
            <a:lvl4pPr lvl="3" algn="ctr" rtl="0">
              <a:lnSpc>
                <a:spcPct val="100000"/>
              </a:lnSpc>
              <a:spcBef>
                <a:spcPts val="0"/>
              </a:spcBef>
              <a:spcAft>
                <a:spcPts val="0"/>
              </a:spcAft>
              <a:buSzPts val="2400"/>
              <a:buFont typeface="Coiny" panose="02000903060500060000"/>
              <a:buNone/>
              <a:defRPr sz="2400">
                <a:latin typeface="Coiny" panose="02000903060500060000"/>
                <a:ea typeface="Coiny" panose="02000903060500060000"/>
                <a:cs typeface="Coiny" panose="02000903060500060000"/>
                <a:sym typeface="Coiny" panose="02000903060500060000"/>
              </a:defRPr>
            </a:lvl4pPr>
            <a:lvl5pPr lvl="4" algn="ctr" rtl="0">
              <a:lnSpc>
                <a:spcPct val="100000"/>
              </a:lnSpc>
              <a:spcBef>
                <a:spcPts val="0"/>
              </a:spcBef>
              <a:spcAft>
                <a:spcPts val="0"/>
              </a:spcAft>
              <a:buSzPts val="2400"/>
              <a:buFont typeface="Coiny" panose="02000903060500060000"/>
              <a:buNone/>
              <a:defRPr sz="2400">
                <a:latin typeface="Coiny" panose="02000903060500060000"/>
                <a:ea typeface="Coiny" panose="02000903060500060000"/>
                <a:cs typeface="Coiny" panose="02000903060500060000"/>
                <a:sym typeface="Coiny" panose="02000903060500060000"/>
              </a:defRPr>
            </a:lvl5pPr>
            <a:lvl6pPr lvl="5" algn="ctr" rtl="0">
              <a:lnSpc>
                <a:spcPct val="100000"/>
              </a:lnSpc>
              <a:spcBef>
                <a:spcPts val="0"/>
              </a:spcBef>
              <a:spcAft>
                <a:spcPts val="0"/>
              </a:spcAft>
              <a:buSzPts val="2400"/>
              <a:buFont typeface="Coiny" panose="02000903060500060000"/>
              <a:buNone/>
              <a:defRPr sz="2400">
                <a:latin typeface="Coiny" panose="02000903060500060000"/>
                <a:ea typeface="Coiny" panose="02000903060500060000"/>
                <a:cs typeface="Coiny" panose="02000903060500060000"/>
                <a:sym typeface="Coiny" panose="02000903060500060000"/>
              </a:defRPr>
            </a:lvl6pPr>
            <a:lvl7pPr lvl="6" algn="ctr" rtl="0">
              <a:lnSpc>
                <a:spcPct val="100000"/>
              </a:lnSpc>
              <a:spcBef>
                <a:spcPts val="0"/>
              </a:spcBef>
              <a:spcAft>
                <a:spcPts val="0"/>
              </a:spcAft>
              <a:buSzPts val="2400"/>
              <a:buFont typeface="Coiny" panose="02000903060500060000"/>
              <a:buNone/>
              <a:defRPr sz="2400">
                <a:latin typeface="Coiny" panose="02000903060500060000"/>
                <a:ea typeface="Coiny" panose="02000903060500060000"/>
                <a:cs typeface="Coiny" panose="02000903060500060000"/>
                <a:sym typeface="Coiny" panose="02000903060500060000"/>
              </a:defRPr>
            </a:lvl7pPr>
            <a:lvl8pPr lvl="7" algn="ctr" rtl="0">
              <a:lnSpc>
                <a:spcPct val="100000"/>
              </a:lnSpc>
              <a:spcBef>
                <a:spcPts val="0"/>
              </a:spcBef>
              <a:spcAft>
                <a:spcPts val="0"/>
              </a:spcAft>
              <a:buSzPts val="2400"/>
              <a:buFont typeface="Coiny" panose="02000903060500060000"/>
              <a:buNone/>
              <a:defRPr sz="2400">
                <a:latin typeface="Coiny" panose="02000903060500060000"/>
                <a:ea typeface="Coiny" panose="02000903060500060000"/>
                <a:cs typeface="Coiny" panose="02000903060500060000"/>
                <a:sym typeface="Coiny" panose="02000903060500060000"/>
              </a:defRPr>
            </a:lvl8pPr>
            <a:lvl9pPr lvl="8" algn="ctr" rtl="0">
              <a:lnSpc>
                <a:spcPct val="100000"/>
              </a:lnSpc>
              <a:spcBef>
                <a:spcPts val="0"/>
              </a:spcBef>
              <a:spcAft>
                <a:spcPts val="0"/>
              </a:spcAft>
              <a:buSzPts val="2400"/>
              <a:buFont typeface="Coiny" panose="02000903060500060000"/>
              <a:buNone/>
              <a:defRPr sz="2400">
                <a:latin typeface="Coiny" panose="02000903060500060000"/>
                <a:ea typeface="Coiny" panose="02000903060500060000"/>
                <a:cs typeface="Coiny" panose="02000903060500060000"/>
                <a:sym typeface="Coiny" panose="02000903060500060000"/>
              </a:defRPr>
            </a:lvl9pPr>
          </a:lstStyle>
          <a:p>
            <a:endParaRPr/>
          </a:p>
        </p:txBody>
      </p:sp>
      <p:sp>
        <p:nvSpPr>
          <p:cNvPr id="486" name="Google Shape;486;p27"/>
          <p:cNvSpPr txBox="1">
            <a:spLocks noGrp="1"/>
          </p:cNvSpPr>
          <p:nvPr>
            <p:ph type="subTitle" idx="7"/>
          </p:nvPr>
        </p:nvSpPr>
        <p:spPr>
          <a:xfrm>
            <a:off x="5925830" y="1721150"/>
            <a:ext cx="1978200" cy="377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Coiny" panose="02000903060500060000"/>
              <a:buNone/>
              <a:defRPr sz="2600">
                <a:solidFill>
                  <a:schemeClr val="accent3"/>
                </a:solidFill>
                <a:latin typeface="Coiny" panose="02000903060500060000"/>
                <a:ea typeface="Coiny" panose="02000903060500060000"/>
                <a:cs typeface="Coiny" panose="02000903060500060000"/>
                <a:sym typeface="Coiny" panose="02000903060500060000"/>
              </a:defRPr>
            </a:lvl1pPr>
            <a:lvl2pPr lvl="1" algn="ctr" rtl="0">
              <a:lnSpc>
                <a:spcPct val="100000"/>
              </a:lnSpc>
              <a:spcBef>
                <a:spcPts val="0"/>
              </a:spcBef>
              <a:spcAft>
                <a:spcPts val="0"/>
              </a:spcAft>
              <a:buSzPts val="2400"/>
              <a:buFont typeface="Coiny" panose="02000903060500060000"/>
              <a:buNone/>
              <a:defRPr sz="2400">
                <a:latin typeface="Coiny" panose="02000903060500060000"/>
                <a:ea typeface="Coiny" panose="02000903060500060000"/>
                <a:cs typeface="Coiny" panose="02000903060500060000"/>
                <a:sym typeface="Coiny" panose="02000903060500060000"/>
              </a:defRPr>
            </a:lvl2pPr>
            <a:lvl3pPr lvl="2" algn="ctr" rtl="0">
              <a:lnSpc>
                <a:spcPct val="100000"/>
              </a:lnSpc>
              <a:spcBef>
                <a:spcPts val="0"/>
              </a:spcBef>
              <a:spcAft>
                <a:spcPts val="0"/>
              </a:spcAft>
              <a:buSzPts val="2400"/>
              <a:buFont typeface="Coiny" panose="02000903060500060000"/>
              <a:buNone/>
              <a:defRPr sz="2400">
                <a:latin typeface="Coiny" panose="02000903060500060000"/>
                <a:ea typeface="Coiny" panose="02000903060500060000"/>
                <a:cs typeface="Coiny" panose="02000903060500060000"/>
                <a:sym typeface="Coiny" panose="02000903060500060000"/>
              </a:defRPr>
            </a:lvl3pPr>
            <a:lvl4pPr lvl="3" algn="ctr" rtl="0">
              <a:lnSpc>
                <a:spcPct val="100000"/>
              </a:lnSpc>
              <a:spcBef>
                <a:spcPts val="0"/>
              </a:spcBef>
              <a:spcAft>
                <a:spcPts val="0"/>
              </a:spcAft>
              <a:buSzPts val="2400"/>
              <a:buFont typeface="Coiny" panose="02000903060500060000"/>
              <a:buNone/>
              <a:defRPr sz="2400">
                <a:latin typeface="Coiny" panose="02000903060500060000"/>
                <a:ea typeface="Coiny" panose="02000903060500060000"/>
                <a:cs typeface="Coiny" panose="02000903060500060000"/>
                <a:sym typeface="Coiny" panose="02000903060500060000"/>
              </a:defRPr>
            </a:lvl4pPr>
            <a:lvl5pPr lvl="4" algn="ctr" rtl="0">
              <a:lnSpc>
                <a:spcPct val="100000"/>
              </a:lnSpc>
              <a:spcBef>
                <a:spcPts val="0"/>
              </a:spcBef>
              <a:spcAft>
                <a:spcPts val="0"/>
              </a:spcAft>
              <a:buSzPts val="2400"/>
              <a:buFont typeface="Coiny" panose="02000903060500060000"/>
              <a:buNone/>
              <a:defRPr sz="2400">
                <a:latin typeface="Coiny" panose="02000903060500060000"/>
                <a:ea typeface="Coiny" panose="02000903060500060000"/>
                <a:cs typeface="Coiny" panose="02000903060500060000"/>
                <a:sym typeface="Coiny" panose="02000903060500060000"/>
              </a:defRPr>
            </a:lvl5pPr>
            <a:lvl6pPr lvl="5" algn="ctr" rtl="0">
              <a:lnSpc>
                <a:spcPct val="100000"/>
              </a:lnSpc>
              <a:spcBef>
                <a:spcPts val="0"/>
              </a:spcBef>
              <a:spcAft>
                <a:spcPts val="0"/>
              </a:spcAft>
              <a:buSzPts val="2400"/>
              <a:buFont typeface="Coiny" panose="02000903060500060000"/>
              <a:buNone/>
              <a:defRPr sz="2400">
                <a:latin typeface="Coiny" panose="02000903060500060000"/>
                <a:ea typeface="Coiny" panose="02000903060500060000"/>
                <a:cs typeface="Coiny" panose="02000903060500060000"/>
                <a:sym typeface="Coiny" panose="02000903060500060000"/>
              </a:defRPr>
            </a:lvl6pPr>
            <a:lvl7pPr lvl="6" algn="ctr" rtl="0">
              <a:lnSpc>
                <a:spcPct val="100000"/>
              </a:lnSpc>
              <a:spcBef>
                <a:spcPts val="0"/>
              </a:spcBef>
              <a:spcAft>
                <a:spcPts val="0"/>
              </a:spcAft>
              <a:buSzPts val="2400"/>
              <a:buFont typeface="Coiny" panose="02000903060500060000"/>
              <a:buNone/>
              <a:defRPr sz="2400">
                <a:latin typeface="Coiny" panose="02000903060500060000"/>
                <a:ea typeface="Coiny" panose="02000903060500060000"/>
                <a:cs typeface="Coiny" panose="02000903060500060000"/>
                <a:sym typeface="Coiny" panose="02000903060500060000"/>
              </a:defRPr>
            </a:lvl7pPr>
            <a:lvl8pPr lvl="7" algn="ctr" rtl="0">
              <a:lnSpc>
                <a:spcPct val="100000"/>
              </a:lnSpc>
              <a:spcBef>
                <a:spcPts val="0"/>
              </a:spcBef>
              <a:spcAft>
                <a:spcPts val="0"/>
              </a:spcAft>
              <a:buSzPts val="2400"/>
              <a:buFont typeface="Coiny" panose="02000903060500060000"/>
              <a:buNone/>
              <a:defRPr sz="2400">
                <a:latin typeface="Coiny" panose="02000903060500060000"/>
                <a:ea typeface="Coiny" panose="02000903060500060000"/>
                <a:cs typeface="Coiny" panose="02000903060500060000"/>
                <a:sym typeface="Coiny" panose="02000903060500060000"/>
              </a:defRPr>
            </a:lvl8pPr>
            <a:lvl9pPr lvl="8" algn="ctr" rtl="0">
              <a:lnSpc>
                <a:spcPct val="100000"/>
              </a:lnSpc>
              <a:spcBef>
                <a:spcPts val="0"/>
              </a:spcBef>
              <a:spcAft>
                <a:spcPts val="0"/>
              </a:spcAft>
              <a:buSzPts val="2400"/>
              <a:buFont typeface="Coiny" panose="02000903060500060000"/>
              <a:buNone/>
              <a:defRPr sz="2400">
                <a:latin typeface="Coiny" panose="02000903060500060000"/>
                <a:ea typeface="Coiny" panose="02000903060500060000"/>
                <a:cs typeface="Coiny" panose="02000903060500060000"/>
                <a:sym typeface="Coiny" panose="02000903060500060000"/>
              </a:defRPr>
            </a:lvl9pPr>
          </a:lstStyle>
          <a:p>
            <a:endParaRPr/>
          </a:p>
        </p:txBody>
      </p:sp>
      <p:sp>
        <p:nvSpPr>
          <p:cNvPr id="487" name="Google Shape;487;p27"/>
          <p:cNvSpPr txBox="1">
            <a:spLocks noGrp="1"/>
          </p:cNvSpPr>
          <p:nvPr>
            <p:ph type="subTitle" idx="8"/>
          </p:nvPr>
        </p:nvSpPr>
        <p:spPr>
          <a:xfrm>
            <a:off x="5925830" y="3154625"/>
            <a:ext cx="1978200" cy="377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Coiny" panose="02000903060500060000"/>
              <a:buNone/>
              <a:defRPr sz="2600">
                <a:solidFill>
                  <a:schemeClr val="accent3"/>
                </a:solidFill>
                <a:latin typeface="Coiny" panose="02000903060500060000"/>
                <a:ea typeface="Coiny" panose="02000903060500060000"/>
                <a:cs typeface="Coiny" panose="02000903060500060000"/>
                <a:sym typeface="Coiny" panose="02000903060500060000"/>
              </a:defRPr>
            </a:lvl1pPr>
            <a:lvl2pPr lvl="1" algn="ctr" rtl="0">
              <a:lnSpc>
                <a:spcPct val="100000"/>
              </a:lnSpc>
              <a:spcBef>
                <a:spcPts val="0"/>
              </a:spcBef>
              <a:spcAft>
                <a:spcPts val="0"/>
              </a:spcAft>
              <a:buSzPts val="2400"/>
              <a:buFont typeface="Coiny" panose="02000903060500060000"/>
              <a:buNone/>
              <a:defRPr sz="2400">
                <a:latin typeface="Coiny" panose="02000903060500060000"/>
                <a:ea typeface="Coiny" panose="02000903060500060000"/>
                <a:cs typeface="Coiny" panose="02000903060500060000"/>
                <a:sym typeface="Coiny" panose="02000903060500060000"/>
              </a:defRPr>
            </a:lvl2pPr>
            <a:lvl3pPr lvl="2" algn="ctr" rtl="0">
              <a:lnSpc>
                <a:spcPct val="100000"/>
              </a:lnSpc>
              <a:spcBef>
                <a:spcPts val="0"/>
              </a:spcBef>
              <a:spcAft>
                <a:spcPts val="0"/>
              </a:spcAft>
              <a:buSzPts val="2400"/>
              <a:buFont typeface="Coiny" panose="02000903060500060000"/>
              <a:buNone/>
              <a:defRPr sz="2400">
                <a:latin typeface="Coiny" panose="02000903060500060000"/>
                <a:ea typeface="Coiny" panose="02000903060500060000"/>
                <a:cs typeface="Coiny" panose="02000903060500060000"/>
                <a:sym typeface="Coiny" panose="02000903060500060000"/>
              </a:defRPr>
            </a:lvl3pPr>
            <a:lvl4pPr lvl="3" algn="ctr" rtl="0">
              <a:lnSpc>
                <a:spcPct val="100000"/>
              </a:lnSpc>
              <a:spcBef>
                <a:spcPts val="0"/>
              </a:spcBef>
              <a:spcAft>
                <a:spcPts val="0"/>
              </a:spcAft>
              <a:buSzPts val="2400"/>
              <a:buFont typeface="Coiny" panose="02000903060500060000"/>
              <a:buNone/>
              <a:defRPr sz="2400">
                <a:latin typeface="Coiny" panose="02000903060500060000"/>
                <a:ea typeface="Coiny" panose="02000903060500060000"/>
                <a:cs typeface="Coiny" panose="02000903060500060000"/>
                <a:sym typeface="Coiny" panose="02000903060500060000"/>
              </a:defRPr>
            </a:lvl4pPr>
            <a:lvl5pPr lvl="4" algn="ctr" rtl="0">
              <a:lnSpc>
                <a:spcPct val="100000"/>
              </a:lnSpc>
              <a:spcBef>
                <a:spcPts val="0"/>
              </a:spcBef>
              <a:spcAft>
                <a:spcPts val="0"/>
              </a:spcAft>
              <a:buSzPts val="2400"/>
              <a:buFont typeface="Coiny" panose="02000903060500060000"/>
              <a:buNone/>
              <a:defRPr sz="2400">
                <a:latin typeface="Coiny" panose="02000903060500060000"/>
                <a:ea typeface="Coiny" panose="02000903060500060000"/>
                <a:cs typeface="Coiny" panose="02000903060500060000"/>
                <a:sym typeface="Coiny" panose="02000903060500060000"/>
              </a:defRPr>
            </a:lvl5pPr>
            <a:lvl6pPr lvl="5" algn="ctr" rtl="0">
              <a:lnSpc>
                <a:spcPct val="100000"/>
              </a:lnSpc>
              <a:spcBef>
                <a:spcPts val="0"/>
              </a:spcBef>
              <a:spcAft>
                <a:spcPts val="0"/>
              </a:spcAft>
              <a:buSzPts val="2400"/>
              <a:buFont typeface="Coiny" panose="02000903060500060000"/>
              <a:buNone/>
              <a:defRPr sz="2400">
                <a:latin typeface="Coiny" panose="02000903060500060000"/>
                <a:ea typeface="Coiny" panose="02000903060500060000"/>
                <a:cs typeface="Coiny" panose="02000903060500060000"/>
                <a:sym typeface="Coiny" panose="02000903060500060000"/>
              </a:defRPr>
            </a:lvl6pPr>
            <a:lvl7pPr lvl="6" algn="ctr" rtl="0">
              <a:lnSpc>
                <a:spcPct val="100000"/>
              </a:lnSpc>
              <a:spcBef>
                <a:spcPts val="0"/>
              </a:spcBef>
              <a:spcAft>
                <a:spcPts val="0"/>
              </a:spcAft>
              <a:buSzPts val="2400"/>
              <a:buFont typeface="Coiny" panose="02000903060500060000"/>
              <a:buNone/>
              <a:defRPr sz="2400">
                <a:latin typeface="Coiny" panose="02000903060500060000"/>
                <a:ea typeface="Coiny" panose="02000903060500060000"/>
                <a:cs typeface="Coiny" panose="02000903060500060000"/>
                <a:sym typeface="Coiny" panose="02000903060500060000"/>
              </a:defRPr>
            </a:lvl7pPr>
            <a:lvl8pPr lvl="7" algn="ctr" rtl="0">
              <a:lnSpc>
                <a:spcPct val="100000"/>
              </a:lnSpc>
              <a:spcBef>
                <a:spcPts val="0"/>
              </a:spcBef>
              <a:spcAft>
                <a:spcPts val="0"/>
              </a:spcAft>
              <a:buSzPts val="2400"/>
              <a:buFont typeface="Coiny" panose="02000903060500060000"/>
              <a:buNone/>
              <a:defRPr sz="2400">
                <a:latin typeface="Coiny" panose="02000903060500060000"/>
                <a:ea typeface="Coiny" panose="02000903060500060000"/>
                <a:cs typeface="Coiny" panose="02000903060500060000"/>
                <a:sym typeface="Coiny" panose="02000903060500060000"/>
              </a:defRPr>
            </a:lvl8pPr>
            <a:lvl9pPr lvl="8" algn="ctr" rtl="0">
              <a:lnSpc>
                <a:spcPct val="100000"/>
              </a:lnSpc>
              <a:spcBef>
                <a:spcPts val="0"/>
              </a:spcBef>
              <a:spcAft>
                <a:spcPts val="0"/>
              </a:spcAft>
              <a:buSzPts val="2400"/>
              <a:buFont typeface="Coiny" panose="02000903060500060000"/>
              <a:buNone/>
              <a:defRPr sz="2400">
                <a:latin typeface="Coiny" panose="02000903060500060000"/>
                <a:ea typeface="Coiny" panose="02000903060500060000"/>
                <a:cs typeface="Coiny" panose="02000903060500060000"/>
                <a:sym typeface="Coiny" panose="02000903060500060000"/>
              </a:defRPr>
            </a:lvl9pPr>
          </a:lstStyle>
          <a:p>
            <a:endParaRPr/>
          </a:p>
        </p:txBody>
      </p:sp>
      <p:sp>
        <p:nvSpPr>
          <p:cNvPr id="488" name="Google Shape;488;p27"/>
          <p:cNvSpPr txBox="1">
            <a:spLocks noGrp="1"/>
          </p:cNvSpPr>
          <p:nvPr>
            <p:ph type="title"/>
          </p:nvPr>
        </p:nvSpPr>
        <p:spPr>
          <a:xfrm>
            <a:off x="713225" y="445025"/>
            <a:ext cx="7727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10_1">
    <p:spTree>
      <p:nvGrpSpPr>
        <p:cNvPr id="1" name="Shape 556"/>
        <p:cNvGrpSpPr/>
        <p:nvPr/>
      </p:nvGrpSpPr>
      <p:grpSpPr>
        <a:xfrm>
          <a:off x="0" y="0"/>
          <a:ext cx="0" cy="0"/>
          <a:chOff x="0" y="0"/>
          <a:chExt cx="0" cy="0"/>
        </a:xfrm>
      </p:grpSpPr>
      <p:grpSp>
        <p:nvGrpSpPr>
          <p:cNvPr id="557" name="Google Shape;557;p31"/>
          <p:cNvGrpSpPr/>
          <p:nvPr/>
        </p:nvGrpSpPr>
        <p:grpSpPr>
          <a:xfrm flipH="1">
            <a:off x="6590099" y="-2503071"/>
            <a:ext cx="5081047" cy="5143538"/>
            <a:chOff x="4318075" y="1161550"/>
            <a:chExt cx="1599725" cy="1619400"/>
          </a:xfrm>
        </p:grpSpPr>
        <p:sp>
          <p:nvSpPr>
            <p:cNvPr id="558" name="Google Shape;558;p31"/>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1"/>
            <p:cNvSpPr/>
            <p:nvPr/>
          </p:nvSpPr>
          <p:spPr>
            <a:xfrm rot="9893286">
              <a:off x="5083549" y="2442457"/>
              <a:ext cx="194096" cy="169472"/>
            </a:xfrm>
            <a:custGeom>
              <a:avLst/>
              <a:gdLst/>
              <a:ahLst/>
              <a:cxnLst/>
              <a:rect l="l" t="t" r="r" b="b"/>
              <a:pathLst>
                <a:path w="7764" h="6779" extrusionOk="0">
                  <a:moveTo>
                    <a:pt x="540" y="5649"/>
                  </a:moveTo>
                  <a:cubicBezTo>
                    <a:pt x="1" y="6779"/>
                    <a:pt x="6043" y="6768"/>
                    <a:pt x="6903" y="3960"/>
                  </a:cubicBezTo>
                  <a:cubicBezTo>
                    <a:pt x="7764" y="1141"/>
                    <a:pt x="5059" y="0"/>
                    <a:pt x="3908" y="1120"/>
                  </a:cubicBezTo>
                  <a:cubicBezTo>
                    <a:pt x="2758" y="2249"/>
                    <a:pt x="2613" y="3161"/>
                    <a:pt x="1939" y="3918"/>
                  </a:cubicBezTo>
                  <a:cubicBezTo>
                    <a:pt x="1317" y="4633"/>
                    <a:pt x="830" y="5037"/>
                    <a:pt x="540" y="56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1"/>
            <p:cNvSpPr/>
            <p:nvPr/>
          </p:nvSpPr>
          <p:spPr>
            <a:xfrm>
              <a:off x="5589225" y="1251450"/>
              <a:ext cx="328575" cy="357575"/>
            </a:xfrm>
            <a:custGeom>
              <a:avLst/>
              <a:gdLst/>
              <a:ahLst/>
              <a:cxnLst/>
              <a:rect l="l" t="t" r="r" b="b"/>
              <a:pathLst>
                <a:path w="13143" h="14303" extrusionOk="0">
                  <a:moveTo>
                    <a:pt x="3493" y="13764"/>
                  </a:moveTo>
                  <a:cubicBezTo>
                    <a:pt x="1" y="12251"/>
                    <a:pt x="1742" y="1845"/>
                    <a:pt x="6602" y="923"/>
                  </a:cubicBezTo>
                  <a:cubicBezTo>
                    <a:pt x="11463" y="1"/>
                    <a:pt x="13142" y="4737"/>
                    <a:pt x="9142" y="8510"/>
                  </a:cubicBezTo>
                  <a:cubicBezTo>
                    <a:pt x="5131" y="12272"/>
                    <a:pt x="4727" y="14303"/>
                    <a:pt x="3493" y="137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1" name="Google Shape;561;p31"/>
          <p:cNvGrpSpPr/>
          <p:nvPr/>
        </p:nvGrpSpPr>
        <p:grpSpPr>
          <a:xfrm rot="-7660121" flipH="1">
            <a:off x="-2674901" y="-1539018"/>
            <a:ext cx="4962993" cy="5143649"/>
            <a:chOff x="4318075" y="1161550"/>
            <a:chExt cx="1562523" cy="1619400"/>
          </a:xfrm>
        </p:grpSpPr>
        <p:sp>
          <p:nvSpPr>
            <p:cNvPr id="562" name="Google Shape;562;p31"/>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1"/>
            <p:cNvSpPr/>
            <p:nvPr/>
          </p:nvSpPr>
          <p:spPr>
            <a:xfrm rot="8704027">
              <a:off x="5655469" y="1287238"/>
              <a:ext cx="194094" cy="169470"/>
            </a:xfrm>
            <a:custGeom>
              <a:avLst/>
              <a:gdLst/>
              <a:ahLst/>
              <a:cxnLst/>
              <a:rect l="l" t="t" r="r" b="b"/>
              <a:pathLst>
                <a:path w="7764" h="6779" extrusionOk="0">
                  <a:moveTo>
                    <a:pt x="540" y="5649"/>
                  </a:moveTo>
                  <a:cubicBezTo>
                    <a:pt x="1" y="6779"/>
                    <a:pt x="6043" y="6768"/>
                    <a:pt x="6903" y="3960"/>
                  </a:cubicBezTo>
                  <a:cubicBezTo>
                    <a:pt x="7764" y="1141"/>
                    <a:pt x="5059" y="0"/>
                    <a:pt x="3908" y="1120"/>
                  </a:cubicBezTo>
                  <a:cubicBezTo>
                    <a:pt x="2758" y="2249"/>
                    <a:pt x="2613" y="3161"/>
                    <a:pt x="1939" y="3918"/>
                  </a:cubicBezTo>
                  <a:cubicBezTo>
                    <a:pt x="1317" y="4633"/>
                    <a:pt x="830" y="5037"/>
                    <a:pt x="540" y="56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4" name="Google Shape;564;p31"/>
          <p:cNvGrpSpPr/>
          <p:nvPr/>
        </p:nvGrpSpPr>
        <p:grpSpPr>
          <a:xfrm rot="10800000">
            <a:off x="64856" y="148517"/>
            <a:ext cx="8888854" cy="4924672"/>
            <a:chOff x="4192753" y="1212075"/>
            <a:chExt cx="2691472" cy="1491150"/>
          </a:xfrm>
        </p:grpSpPr>
        <p:sp>
          <p:nvSpPr>
            <p:cNvPr id="565" name="Google Shape;565;p31"/>
            <p:cNvSpPr/>
            <p:nvPr/>
          </p:nvSpPr>
          <p:spPr>
            <a:xfrm>
              <a:off x="4192753" y="2407429"/>
              <a:ext cx="56000" cy="48000"/>
            </a:xfrm>
            <a:custGeom>
              <a:avLst/>
              <a:gdLst/>
              <a:ahLst/>
              <a:cxnLst/>
              <a:rect l="l" t="t" r="r" b="b"/>
              <a:pathLst>
                <a:path w="2240" h="1920" extrusionOk="0">
                  <a:moveTo>
                    <a:pt x="1275" y="334"/>
                  </a:moveTo>
                  <a:cubicBezTo>
                    <a:pt x="1617" y="334"/>
                    <a:pt x="1897" y="614"/>
                    <a:pt x="1897" y="956"/>
                  </a:cubicBezTo>
                  <a:cubicBezTo>
                    <a:pt x="1897" y="1328"/>
                    <a:pt x="1594" y="1576"/>
                    <a:pt x="1276" y="1576"/>
                  </a:cubicBezTo>
                  <a:cubicBezTo>
                    <a:pt x="1123" y="1576"/>
                    <a:pt x="968" y="1519"/>
                    <a:pt x="840" y="1391"/>
                  </a:cubicBezTo>
                  <a:cubicBezTo>
                    <a:pt x="449" y="1011"/>
                    <a:pt x="722" y="344"/>
                    <a:pt x="1263" y="344"/>
                  </a:cubicBezTo>
                  <a:cubicBezTo>
                    <a:pt x="1267" y="344"/>
                    <a:pt x="1271" y="345"/>
                    <a:pt x="1275" y="345"/>
                  </a:cubicBezTo>
                  <a:lnTo>
                    <a:pt x="1275" y="334"/>
                  </a:lnTo>
                  <a:close/>
                  <a:moveTo>
                    <a:pt x="1272" y="1"/>
                  </a:moveTo>
                  <a:cubicBezTo>
                    <a:pt x="1036" y="1"/>
                    <a:pt x="796" y="88"/>
                    <a:pt x="602" y="282"/>
                  </a:cubicBezTo>
                  <a:cubicBezTo>
                    <a:pt x="1" y="884"/>
                    <a:pt x="425" y="1920"/>
                    <a:pt x="1275" y="1920"/>
                  </a:cubicBezTo>
                  <a:cubicBezTo>
                    <a:pt x="1804" y="1910"/>
                    <a:pt x="2239" y="1485"/>
                    <a:pt x="2239" y="956"/>
                  </a:cubicBezTo>
                  <a:cubicBezTo>
                    <a:pt x="2239" y="381"/>
                    <a:pt x="1765" y="1"/>
                    <a:pt x="1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1"/>
            <p:cNvSpPr/>
            <p:nvPr/>
          </p:nvSpPr>
          <p:spPr>
            <a:xfrm>
              <a:off x="6761330" y="1610110"/>
              <a:ext cx="48825" cy="45750"/>
            </a:xfrm>
            <a:custGeom>
              <a:avLst/>
              <a:gdLst/>
              <a:ahLst/>
              <a:cxnLst/>
              <a:rect l="l" t="t" r="r" b="b"/>
              <a:pathLst>
                <a:path w="1953" h="1830" extrusionOk="0">
                  <a:moveTo>
                    <a:pt x="970" y="1"/>
                  </a:moveTo>
                  <a:cubicBezTo>
                    <a:pt x="942" y="1"/>
                    <a:pt x="912" y="8"/>
                    <a:pt x="882" y="26"/>
                  </a:cubicBezTo>
                  <a:cubicBezTo>
                    <a:pt x="1" y="492"/>
                    <a:pt x="333" y="1829"/>
                    <a:pt x="1338" y="1829"/>
                  </a:cubicBezTo>
                  <a:cubicBezTo>
                    <a:pt x="1483" y="1819"/>
                    <a:pt x="1638" y="1788"/>
                    <a:pt x="1784" y="1715"/>
                  </a:cubicBezTo>
                  <a:cubicBezTo>
                    <a:pt x="1952" y="1627"/>
                    <a:pt x="1855" y="1393"/>
                    <a:pt x="1700" y="1393"/>
                  </a:cubicBezTo>
                  <a:cubicBezTo>
                    <a:pt x="1674" y="1393"/>
                    <a:pt x="1646" y="1400"/>
                    <a:pt x="1618" y="1415"/>
                  </a:cubicBezTo>
                  <a:cubicBezTo>
                    <a:pt x="1526" y="1465"/>
                    <a:pt x="1428" y="1489"/>
                    <a:pt x="1332" y="1489"/>
                  </a:cubicBezTo>
                  <a:cubicBezTo>
                    <a:pt x="1110" y="1489"/>
                    <a:pt x="894" y="1365"/>
                    <a:pt x="778" y="1156"/>
                  </a:cubicBezTo>
                  <a:cubicBezTo>
                    <a:pt x="623" y="855"/>
                    <a:pt x="737" y="482"/>
                    <a:pt x="1037" y="316"/>
                  </a:cubicBezTo>
                  <a:cubicBezTo>
                    <a:pt x="1212" y="229"/>
                    <a:pt x="1121" y="1"/>
                    <a:pt x="9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1"/>
            <p:cNvSpPr/>
            <p:nvPr/>
          </p:nvSpPr>
          <p:spPr>
            <a:xfrm>
              <a:off x="4225743" y="1730452"/>
              <a:ext cx="54700" cy="50050"/>
            </a:xfrm>
            <a:custGeom>
              <a:avLst/>
              <a:gdLst/>
              <a:ahLst/>
              <a:cxnLst/>
              <a:rect l="l" t="t" r="r" b="b"/>
              <a:pathLst>
                <a:path w="2188" h="2002" extrusionOk="0">
                  <a:moveTo>
                    <a:pt x="850" y="2001"/>
                  </a:moveTo>
                  <a:cubicBezTo>
                    <a:pt x="632" y="2001"/>
                    <a:pt x="425" y="1928"/>
                    <a:pt x="249" y="1804"/>
                  </a:cubicBezTo>
                  <a:cubicBezTo>
                    <a:pt x="0" y="1618"/>
                    <a:pt x="280" y="1255"/>
                    <a:pt x="518" y="1441"/>
                  </a:cubicBezTo>
                  <a:cubicBezTo>
                    <a:pt x="1120" y="1918"/>
                    <a:pt x="1824" y="985"/>
                    <a:pt x="1192" y="540"/>
                  </a:cubicBezTo>
                  <a:cubicBezTo>
                    <a:pt x="954" y="363"/>
                    <a:pt x="1223" y="1"/>
                    <a:pt x="1462" y="177"/>
                  </a:cubicBezTo>
                  <a:cubicBezTo>
                    <a:pt x="2187" y="726"/>
                    <a:pt x="1886" y="1866"/>
                    <a:pt x="995" y="1991"/>
                  </a:cubicBezTo>
                  <a:cubicBezTo>
                    <a:pt x="954" y="2001"/>
                    <a:pt x="902" y="2001"/>
                    <a:pt x="850" y="20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1"/>
            <p:cNvSpPr/>
            <p:nvPr/>
          </p:nvSpPr>
          <p:spPr>
            <a:xfrm>
              <a:off x="4452786" y="2611955"/>
              <a:ext cx="41325" cy="19925"/>
            </a:xfrm>
            <a:custGeom>
              <a:avLst/>
              <a:gdLst/>
              <a:ahLst/>
              <a:cxnLst/>
              <a:rect l="l" t="t" r="r" b="b"/>
              <a:pathLst>
                <a:path w="1653" h="797" extrusionOk="0">
                  <a:moveTo>
                    <a:pt x="250" y="0"/>
                  </a:moveTo>
                  <a:cubicBezTo>
                    <a:pt x="207" y="0"/>
                    <a:pt x="163" y="13"/>
                    <a:pt x="124" y="40"/>
                  </a:cubicBezTo>
                  <a:cubicBezTo>
                    <a:pt x="21" y="112"/>
                    <a:pt x="0" y="247"/>
                    <a:pt x="62" y="351"/>
                  </a:cubicBezTo>
                  <a:cubicBezTo>
                    <a:pt x="259" y="631"/>
                    <a:pt x="570" y="796"/>
                    <a:pt x="912" y="796"/>
                  </a:cubicBezTo>
                  <a:cubicBezTo>
                    <a:pt x="1109" y="796"/>
                    <a:pt x="1306" y="745"/>
                    <a:pt x="1472" y="631"/>
                  </a:cubicBezTo>
                  <a:cubicBezTo>
                    <a:pt x="1653" y="484"/>
                    <a:pt x="1525" y="222"/>
                    <a:pt x="1334" y="222"/>
                  </a:cubicBezTo>
                  <a:cubicBezTo>
                    <a:pt x="1296" y="222"/>
                    <a:pt x="1254" y="233"/>
                    <a:pt x="1213" y="257"/>
                  </a:cubicBezTo>
                  <a:cubicBezTo>
                    <a:pt x="1122" y="318"/>
                    <a:pt x="1017" y="347"/>
                    <a:pt x="912" y="347"/>
                  </a:cubicBezTo>
                  <a:cubicBezTo>
                    <a:pt x="730" y="347"/>
                    <a:pt x="547" y="260"/>
                    <a:pt x="435" y="102"/>
                  </a:cubicBezTo>
                  <a:cubicBezTo>
                    <a:pt x="396" y="37"/>
                    <a:pt x="324" y="0"/>
                    <a:pt x="2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1"/>
            <p:cNvSpPr/>
            <p:nvPr/>
          </p:nvSpPr>
          <p:spPr>
            <a:xfrm>
              <a:off x="6499450" y="1263375"/>
              <a:ext cx="31625" cy="28525"/>
            </a:xfrm>
            <a:custGeom>
              <a:avLst/>
              <a:gdLst/>
              <a:ahLst/>
              <a:cxnLst/>
              <a:rect l="l" t="t" r="r" b="b"/>
              <a:pathLst>
                <a:path w="1265" h="1141" extrusionOk="0">
                  <a:moveTo>
                    <a:pt x="1068" y="1140"/>
                  </a:moveTo>
                  <a:cubicBezTo>
                    <a:pt x="964" y="1140"/>
                    <a:pt x="881" y="1068"/>
                    <a:pt x="871" y="964"/>
                  </a:cubicBezTo>
                  <a:cubicBezTo>
                    <a:pt x="840" y="643"/>
                    <a:pt x="550" y="405"/>
                    <a:pt x="218" y="436"/>
                  </a:cubicBezTo>
                  <a:cubicBezTo>
                    <a:pt x="114" y="446"/>
                    <a:pt x="21" y="374"/>
                    <a:pt x="11" y="270"/>
                  </a:cubicBezTo>
                  <a:cubicBezTo>
                    <a:pt x="0" y="156"/>
                    <a:pt x="73" y="63"/>
                    <a:pt x="177" y="52"/>
                  </a:cubicBezTo>
                  <a:cubicBezTo>
                    <a:pt x="715" y="0"/>
                    <a:pt x="1203" y="384"/>
                    <a:pt x="1254" y="923"/>
                  </a:cubicBezTo>
                  <a:cubicBezTo>
                    <a:pt x="1265" y="1037"/>
                    <a:pt x="1192" y="1130"/>
                    <a:pt x="1089" y="11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1"/>
            <p:cNvSpPr/>
            <p:nvPr/>
          </p:nvSpPr>
          <p:spPr>
            <a:xfrm>
              <a:off x="6356593" y="2591000"/>
              <a:ext cx="65850" cy="65575"/>
            </a:xfrm>
            <a:custGeom>
              <a:avLst/>
              <a:gdLst/>
              <a:ahLst/>
              <a:cxnLst/>
              <a:rect l="l" t="t" r="r" b="b"/>
              <a:pathLst>
                <a:path w="2634" h="2623" extrusionOk="0">
                  <a:moveTo>
                    <a:pt x="1514" y="2623"/>
                  </a:moveTo>
                  <a:cubicBezTo>
                    <a:pt x="509" y="2623"/>
                    <a:pt x="1" y="1420"/>
                    <a:pt x="716" y="705"/>
                  </a:cubicBezTo>
                  <a:cubicBezTo>
                    <a:pt x="1421" y="1"/>
                    <a:pt x="2633" y="498"/>
                    <a:pt x="2633" y="1503"/>
                  </a:cubicBezTo>
                  <a:cubicBezTo>
                    <a:pt x="2633" y="2125"/>
                    <a:pt x="2125" y="2623"/>
                    <a:pt x="1514" y="2623"/>
                  </a:cubicBezTo>
                  <a:close/>
                  <a:moveTo>
                    <a:pt x="1514" y="705"/>
                  </a:moveTo>
                  <a:cubicBezTo>
                    <a:pt x="799" y="705"/>
                    <a:pt x="447" y="1566"/>
                    <a:pt x="944" y="2063"/>
                  </a:cubicBezTo>
                  <a:cubicBezTo>
                    <a:pt x="1452" y="2561"/>
                    <a:pt x="2302" y="2208"/>
                    <a:pt x="2302" y="1503"/>
                  </a:cubicBezTo>
                  <a:cubicBezTo>
                    <a:pt x="2302" y="1058"/>
                    <a:pt x="1949" y="705"/>
                    <a:pt x="1514" y="7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1"/>
            <p:cNvSpPr/>
            <p:nvPr/>
          </p:nvSpPr>
          <p:spPr>
            <a:xfrm>
              <a:off x="5695322" y="1271428"/>
              <a:ext cx="68175" cy="68175"/>
            </a:xfrm>
            <a:custGeom>
              <a:avLst/>
              <a:gdLst/>
              <a:ahLst/>
              <a:cxnLst/>
              <a:rect l="l" t="t" r="r" b="b"/>
              <a:pathLst>
                <a:path w="2727" h="2727" extrusionOk="0">
                  <a:moveTo>
                    <a:pt x="1555" y="2727"/>
                  </a:moveTo>
                  <a:cubicBezTo>
                    <a:pt x="519" y="2727"/>
                    <a:pt x="0" y="1462"/>
                    <a:pt x="736" y="726"/>
                  </a:cubicBezTo>
                  <a:cubicBezTo>
                    <a:pt x="1462" y="1"/>
                    <a:pt x="2726" y="519"/>
                    <a:pt x="2726" y="1556"/>
                  </a:cubicBezTo>
                  <a:cubicBezTo>
                    <a:pt x="2726" y="2198"/>
                    <a:pt x="2197" y="2727"/>
                    <a:pt x="1555" y="2727"/>
                  </a:cubicBezTo>
                  <a:close/>
                  <a:moveTo>
                    <a:pt x="1555" y="778"/>
                  </a:moveTo>
                  <a:cubicBezTo>
                    <a:pt x="861" y="778"/>
                    <a:pt x="519" y="1618"/>
                    <a:pt x="1006" y="2105"/>
                  </a:cubicBezTo>
                  <a:cubicBezTo>
                    <a:pt x="1493" y="2592"/>
                    <a:pt x="2332" y="2250"/>
                    <a:pt x="2332" y="1556"/>
                  </a:cubicBezTo>
                  <a:cubicBezTo>
                    <a:pt x="2332" y="1131"/>
                    <a:pt x="1990" y="778"/>
                    <a:pt x="1555" y="7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1"/>
            <p:cNvSpPr/>
            <p:nvPr/>
          </p:nvSpPr>
          <p:spPr>
            <a:xfrm>
              <a:off x="4248750" y="1241914"/>
              <a:ext cx="59100" cy="59100"/>
            </a:xfrm>
            <a:custGeom>
              <a:avLst/>
              <a:gdLst/>
              <a:ahLst/>
              <a:cxnLst/>
              <a:rect l="l" t="t" r="r" b="b"/>
              <a:pathLst>
                <a:path w="2364" h="2364" extrusionOk="0">
                  <a:moveTo>
                    <a:pt x="1348" y="2363"/>
                  </a:moveTo>
                  <a:cubicBezTo>
                    <a:pt x="447" y="2363"/>
                    <a:pt x="1" y="1275"/>
                    <a:pt x="633" y="633"/>
                  </a:cubicBezTo>
                  <a:cubicBezTo>
                    <a:pt x="1276" y="0"/>
                    <a:pt x="2364" y="446"/>
                    <a:pt x="2364" y="1348"/>
                  </a:cubicBezTo>
                  <a:cubicBezTo>
                    <a:pt x="2364" y="1907"/>
                    <a:pt x="1908" y="2363"/>
                    <a:pt x="1348" y="2363"/>
                  </a:cubicBezTo>
                  <a:close/>
                  <a:moveTo>
                    <a:pt x="1348" y="788"/>
                  </a:moveTo>
                  <a:cubicBezTo>
                    <a:pt x="851" y="788"/>
                    <a:pt x="602" y="1399"/>
                    <a:pt x="954" y="1752"/>
                  </a:cubicBezTo>
                  <a:cubicBezTo>
                    <a:pt x="1307" y="2104"/>
                    <a:pt x="1918" y="1855"/>
                    <a:pt x="1918" y="1348"/>
                  </a:cubicBezTo>
                  <a:cubicBezTo>
                    <a:pt x="1918" y="1037"/>
                    <a:pt x="1659" y="788"/>
                    <a:pt x="1348" y="7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1"/>
            <p:cNvSpPr/>
            <p:nvPr/>
          </p:nvSpPr>
          <p:spPr>
            <a:xfrm>
              <a:off x="6825125" y="1212075"/>
              <a:ext cx="59100" cy="59350"/>
            </a:xfrm>
            <a:custGeom>
              <a:avLst/>
              <a:gdLst/>
              <a:ahLst/>
              <a:cxnLst/>
              <a:rect l="l" t="t" r="r" b="b"/>
              <a:pathLst>
                <a:path w="2364" h="2374" extrusionOk="0">
                  <a:moveTo>
                    <a:pt x="1348" y="2374"/>
                  </a:moveTo>
                  <a:cubicBezTo>
                    <a:pt x="447" y="2363"/>
                    <a:pt x="1" y="1275"/>
                    <a:pt x="633" y="643"/>
                  </a:cubicBezTo>
                  <a:cubicBezTo>
                    <a:pt x="1276" y="0"/>
                    <a:pt x="2364" y="456"/>
                    <a:pt x="2364" y="1358"/>
                  </a:cubicBezTo>
                  <a:cubicBezTo>
                    <a:pt x="2364" y="1918"/>
                    <a:pt x="1908" y="2374"/>
                    <a:pt x="1348" y="2374"/>
                  </a:cubicBezTo>
                  <a:close/>
                  <a:moveTo>
                    <a:pt x="1348" y="788"/>
                  </a:moveTo>
                  <a:cubicBezTo>
                    <a:pt x="851" y="788"/>
                    <a:pt x="602" y="1399"/>
                    <a:pt x="954" y="1752"/>
                  </a:cubicBezTo>
                  <a:cubicBezTo>
                    <a:pt x="1307" y="2115"/>
                    <a:pt x="1918" y="1855"/>
                    <a:pt x="1918" y="1358"/>
                  </a:cubicBezTo>
                  <a:cubicBezTo>
                    <a:pt x="1908" y="1047"/>
                    <a:pt x="1659" y="798"/>
                    <a:pt x="1348" y="79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1"/>
            <p:cNvSpPr/>
            <p:nvPr/>
          </p:nvSpPr>
          <p:spPr>
            <a:xfrm>
              <a:off x="4702227" y="2591818"/>
              <a:ext cx="24650" cy="51325"/>
            </a:xfrm>
            <a:custGeom>
              <a:avLst/>
              <a:gdLst/>
              <a:ahLst/>
              <a:cxnLst/>
              <a:rect l="l" t="t" r="r" b="b"/>
              <a:pathLst>
                <a:path w="986" h="2053" extrusionOk="0">
                  <a:moveTo>
                    <a:pt x="737" y="2052"/>
                  </a:moveTo>
                  <a:cubicBezTo>
                    <a:pt x="633" y="2052"/>
                    <a:pt x="550" y="1980"/>
                    <a:pt x="519" y="1886"/>
                  </a:cubicBezTo>
                  <a:lnTo>
                    <a:pt x="74" y="404"/>
                  </a:lnTo>
                  <a:cubicBezTo>
                    <a:pt x="1" y="125"/>
                    <a:pt x="405" y="0"/>
                    <a:pt x="498" y="270"/>
                  </a:cubicBezTo>
                  <a:lnTo>
                    <a:pt x="954" y="1762"/>
                  </a:lnTo>
                  <a:cubicBezTo>
                    <a:pt x="986" y="1876"/>
                    <a:pt x="923" y="2000"/>
                    <a:pt x="799" y="2042"/>
                  </a:cubicBezTo>
                  <a:cubicBezTo>
                    <a:pt x="778" y="2042"/>
                    <a:pt x="758" y="2052"/>
                    <a:pt x="737" y="205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1"/>
            <p:cNvSpPr/>
            <p:nvPr/>
          </p:nvSpPr>
          <p:spPr>
            <a:xfrm>
              <a:off x="5864125" y="2669250"/>
              <a:ext cx="25950" cy="33975"/>
            </a:xfrm>
            <a:custGeom>
              <a:avLst/>
              <a:gdLst/>
              <a:ahLst/>
              <a:cxnLst/>
              <a:rect l="l" t="t" r="r" b="b"/>
              <a:pathLst>
                <a:path w="1038" h="1359" extrusionOk="0">
                  <a:moveTo>
                    <a:pt x="1" y="1161"/>
                  </a:moveTo>
                  <a:lnTo>
                    <a:pt x="706" y="1"/>
                  </a:lnTo>
                  <a:lnTo>
                    <a:pt x="1037" y="197"/>
                  </a:lnTo>
                  <a:lnTo>
                    <a:pt x="332" y="135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1"/>
            <p:cNvSpPr/>
            <p:nvPr/>
          </p:nvSpPr>
          <p:spPr>
            <a:xfrm rot="-2700000">
              <a:off x="6844114" y="2169371"/>
              <a:ext cx="9875" cy="36300"/>
            </a:xfrm>
            <a:custGeom>
              <a:avLst/>
              <a:gdLst/>
              <a:ahLst/>
              <a:cxnLst/>
              <a:rect l="l" t="t" r="r" b="b"/>
              <a:pathLst>
                <a:path w="395" h="1452" extrusionOk="0">
                  <a:moveTo>
                    <a:pt x="0" y="1"/>
                  </a:moveTo>
                  <a:lnTo>
                    <a:pt x="394" y="1"/>
                  </a:lnTo>
                  <a:lnTo>
                    <a:pt x="394" y="1452"/>
                  </a:lnTo>
                  <a:lnTo>
                    <a:pt x="0" y="145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2">
  <p:cSld name="CUSTOM_10_1_1">
    <p:spTree>
      <p:nvGrpSpPr>
        <p:cNvPr id="1" name="Shape 577"/>
        <p:cNvGrpSpPr/>
        <p:nvPr/>
      </p:nvGrpSpPr>
      <p:grpSpPr>
        <a:xfrm>
          <a:off x="0" y="0"/>
          <a:ext cx="0" cy="0"/>
          <a:chOff x="0" y="0"/>
          <a:chExt cx="0" cy="0"/>
        </a:xfrm>
      </p:grpSpPr>
      <p:grpSp>
        <p:nvGrpSpPr>
          <p:cNvPr id="578" name="Google Shape;578;p32"/>
          <p:cNvGrpSpPr/>
          <p:nvPr/>
        </p:nvGrpSpPr>
        <p:grpSpPr>
          <a:xfrm rot="10800000">
            <a:off x="7380896" y="44187"/>
            <a:ext cx="5081047" cy="5143538"/>
            <a:chOff x="4318075" y="1161550"/>
            <a:chExt cx="1599725" cy="1619400"/>
          </a:xfrm>
        </p:grpSpPr>
        <p:sp>
          <p:nvSpPr>
            <p:cNvPr id="579" name="Google Shape;579;p32"/>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2"/>
            <p:cNvSpPr/>
            <p:nvPr/>
          </p:nvSpPr>
          <p:spPr>
            <a:xfrm rot="9893286">
              <a:off x="5083549" y="2442457"/>
              <a:ext cx="194096" cy="169472"/>
            </a:xfrm>
            <a:custGeom>
              <a:avLst/>
              <a:gdLst/>
              <a:ahLst/>
              <a:cxnLst/>
              <a:rect l="l" t="t" r="r" b="b"/>
              <a:pathLst>
                <a:path w="7764" h="6779" extrusionOk="0">
                  <a:moveTo>
                    <a:pt x="540" y="5649"/>
                  </a:moveTo>
                  <a:cubicBezTo>
                    <a:pt x="1" y="6779"/>
                    <a:pt x="6043" y="6768"/>
                    <a:pt x="6903" y="3960"/>
                  </a:cubicBezTo>
                  <a:cubicBezTo>
                    <a:pt x="7764" y="1141"/>
                    <a:pt x="5059" y="0"/>
                    <a:pt x="3908" y="1120"/>
                  </a:cubicBezTo>
                  <a:cubicBezTo>
                    <a:pt x="2758" y="2249"/>
                    <a:pt x="2613" y="3161"/>
                    <a:pt x="1939" y="3918"/>
                  </a:cubicBezTo>
                  <a:cubicBezTo>
                    <a:pt x="1317" y="4633"/>
                    <a:pt x="830" y="5037"/>
                    <a:pt x="540" y="56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2"/>
            <p:cNvSpPr/>
            <p:nvPr/>
          </p:nvSpPr>
          <p:spPr>
            <a:xfrm>
              <a:off x="5589225" y="1251450"/>
              <a:ext cx="328575" cy="357575"/>
            </a:xfrm>
            <a:custGeom>
              <a:avLst/>
              <a:gdLst/>
              <a:ahLst/>
              <a:cxnLst/>
              <a:rect l="l" t="t" r="r" b="b"/>
              <a:pathLst>
                <a:path w="13143" h="14303" extrusionOk="0">
                  <a:moveTo>
                    <a:pt x="3493" y="13764"/>
                  </a:moveTo>
                  <a:cubicBezTo>
                    <a:pt x="1" y="12251"/>
                    <a:pt x="1742" y="1845"/>
                    <a:pt x="6602" y="923"/>
                  </a:cubicBezTo>
                  <a:cubicBezTo>
                    <a:pt x="11463" y="1"/>
                    <a:pt x="13142" y="4737"/>
                    <a:pt x="9142" y="8510"/>
                  </a:cubicBezTo>
                  <a:cubicBezTo>
                    <a:pt x="5131" y="12272"/>
                    <a:pt x="4727" y="14303"/>
                    <a:pt x="3493" y="137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2" name="Google Shape;582;p32"/>
          <p:cNvGrpSpPr/>
          <p:nvPr/>
        </p:nvGrpSpPr>
        <p:grpSpPr>
          <a:xfrm rot="10800000" flipH="1">
            <a:off x="-3317942" y="9628"/>
            <a:ext cx="4963042" cy="5143700"/>
            <a:chOff x="4318075" y="1161550"/>
            <a:chExt cx="1562523" cy="1619400"/>
          </a:xfrm>
        </p:grpSpPr>
        <p:sp>
          <p:nvSpPr>
            <p:cNvPr id="583" name="Google Shape;583;p32"/>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2"/>
            <p:cNvSpPr/>
            <p:nvPr/>
          </p:nvSpPr>
          <p:spPr>
            <a:xfrm rot="8704027">
              <a:off x="5655469" y="1287238"/>
              <a:ext cx="194094" cy="169470"/>
            </a:xfrm>
            <a:custGeom>
              <a:avLst/>
              <a:gdLst/>
              <a:ahLst/>
              <a:cxnLst/>
              <a:rect l="l" t="t" r="r" b="b"/>
              <a:pathLst>
                <a:path w="7764" h="6779" extrusionOk="0">
                  <a:moveTo>
                    <a:pt x="540" y="5649"/>
                  </a:moveTo>
                  <a:cubicBezTo>
                    <a:pt x="1" y="6779"/>
                    <a:pt x="6043" y="6768"/>
                    <a:pt x="6903" y="3960"/>
                  </a:cubicBezTo>
                  <a:cubicBezTo>
                    <a:pt x="7764" y="1141"/>
                    <a:pt x="5059" y="0"/>
                    <a:pt x="3908" y="1120"/>
                  </a:cubicBezTo>
                  <a:cubicBezTo>
                    <a:pt x="2758" y="2249"/>
                    <a:pt x="2613" y="3161"/>
                    <a:pt x="1939" y="3918"/>
                  </a:cubicBezTo>
                  <a:cubicBezTo>
                    <a:pt x="1317" y="4633"/>
                    <a:pt x="830" y="5037"/>
                    <a:pt x="540" y="56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32"/>
          <p:cNvGrpSpPr/>
          <p:nvPr/>
        </p:nvGrpSpPr>
        <p:grpSpPr>
          <a:xfrm rot="10800000">
            <a:off x="127106" y="148517"/>
            <a:ext cx="8826604" cy="4957253"/>
            <a:chOff x="4192753" y="1202210"/>
            <a:chExt cx="2672623" cy="1501015"/>
          </a:xfrm>
        </p:grpSpPr>
        <p:sp>
          <p:nvSpPr>
            <p:cNvPr id="586" name="Google Shape;586;p32"/>
            <p:cNvSpPr/>
            <p:nvPr/>
          </p:nvSpPr>
          <p:spPr>
            <a:xfrm>
              <a:off x="4192753" y="2407429"/>
              <a:ext cx="56000" cy="48000"/>
            </a:xfrm>
            <a:custGeom>
              <a:avLst/>
              <a:gdLst/>
              <a:ahLst/>
              <a:cxnLst/>
              <a:rect l="l" t="t" r="r" b="b"/>
              <a:pathLst>
                <a:path w="2240" h="1920" extrusionOk="0">
                  <a:moveTo>
                    <a:pt x="1275" y="334"/>
                  </a:moveTo>
                  <a:cubicBezTo>
                    <a:pt x="1617" y="334"/>
                    <a:pt x="1897" y="614"/>
                    <a:pt x="1897" y="956"/>
                  </a:cubicBezTo>
                  <a:cubicBezTo>
                    <a:pt x="1897" y="1328"/>
                    <a:pt x="1594" y="1576"/>
                    <a:pt x="1276" y="1576"/>
                  </a:cubicBezTo>
                  <a:cubicBezTo>
                    <a:pt x="1123" y="1576"/>
                    <a:pt x="968" y="1519"/>
                    <a:pt x="840" y="1391"/>
                  </a:cubicBezTo>
                  <a:cubicBezTo>
                    <a:pt x="449" y="1011"/>
                    <a:pt x="722" y="344"/>
                    <a:pt x="1263" y="344"/>
                  </a:cubicBezTo>
                  <a:cubicBezTo>
                    <a:pt x="1267" y="344"/>
                    <a:pt x="1271" y="345"/>
                    <a:pt x="1275" y="345"/>
                  </a:cubicBezTo>
                  <a:lnTo>
                    <a:pt x="1275" y="334"/>
                  </a:lnTo>
                  <a:close/>
                  <a:moveTo>
                    <a:pt x="1272" y="1"/>
                  </a:moveTo>
                  <a:cubicBezTo>
                    <a:pt x="1036" y="1"/>
                    <a:pt x="796" y="88"/>
                    <a:pt x="602" y="282"/>
                  </a:cubicBezTo>
                  <a:cubicBezTo>
                    <a:pt x="1" y="884"/>
                    <a:pt x="425" y="1920"/>
                    <a:pt x="1275" y="1920"/>
                  </a:cubicBezTo>
                  <a:cubicBezTo>
                    <a:pt x="1804" y="1910"/>
                    <a:pt x="2239" y="1485"/>
                    <a:pt x="2239" y="956"/>
                  </a:cubicBezTo>
                  <a:cubicBezTo>
                    <a:pt x="2239" y="381"/>
                    <a:pt x="1765" y="1"/>
                    <a:pt x="1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2"/>
            <p:cNvSpPr/>
            <p:nvPr/>
          </p:nvSpPr>
          <p:spPr>
            <a:xfrm>
              <a:off x="6639078" y="2600916"/>
              <a:ext cx="48825" cy="45750"/>
            </a:xfrm>
            <a:custGeom>
              <a:avLst/>
              <a:gdLst/>
              <a:ahLst/>
              <a:cxnLst/>
              <a:rect l="l" t="t" r="r" b="b"/>
              <a:pathLst>
                <a:path w="1953" h="1830" extrusionOk="0">
                  <a:moveTo>
                    <a:pt x="970" y="1"/>
                  </a:moveTo>
                  <a:cubicBezTo>
                    <a:pt x="942" y="1"/>
                    <a:pt x="912" y="8"/>
                    <a:pt x="882" y="26"/>
                  </a:cubicBezTo>
                  <a:cubicBezTo>
                    <a:pt x="1" y="492"/>
                    <a:pt x="333" y="1829"/>
                    <a:pt x="1338" y="1829"/>
                  </a:cubicBezTo>
                  <a:cubicBezTo>
                    <a:pt x="1483" y="1819"/>
                    <a:pt x="1638" y="1788"/>
                    <a:pt x="1784" y="1715"/>
                  </a:cubicBezTo>
                  <a:cubicBezTo>
                    <a:pt x="1952" y="1627"/>
                    <a:pt x="1855" y="1393"/>
                    <a:pt x="1700" y="1393"/>
                  </a:cubicBezTo>
                  <a:cubicBezTo>
                    <a:pt x="1674" y="1393"/>
                    <a:pt x="1646" y="1400"/>
                    <a:pt x="1618" y="1415"/>
                  </a:cubicBezTo>
                  <a:cubicBezTo>
                    <a:pt x="1526" y="1465"/>
                    <a:pt x="1428" y="1489"/>
                    <a:pt x="1332" y="1489"/>
                  </a:cubicBezTo>
                  <a:cubicBezTo>
                    <a:pt x="1110" y="1489"/>
                    <a:pt x="894" y="1365"/>
                    <a:pt x="778" y="1156"/>
                  </a:cubicBezTo>
                  <a:cubicBezTo>
                    <a:pt x="623" y="855"/>
                    <a:pt x="737" y="482"/>
                    <a:pt x="1037" y="316"/>
                  </a:cubicBezTo>
                  <a:cubicBezTo>
                    <a:pt x="1212" y="229"/>
                    <a:pt x="1121" y="1"/>
                    <a:pt x="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2"/>
            <p:cNvSpPr/>
            <p:nvPr/>
          </p:nvSpPr>
          <p:spPr>
            <a:xfrm>
              <a:off x="4212261" y="1347163"/>
              <a:ext cx="54700" cy="50050"/>
            </a:xfrm>
            <a:custGeom>
              <a:avLst/>
              <a:gdLst/>
              <a:ahLst/>
              <a:cxnLst/>
              <a:rect l="l" t="t" r="r" b="b"/>
              <a:pathLst>
                <a:path w="2188" h="2002" extrusionOk="0">
                  <a:moveTo>
                    <a:pt x="850" y="2001"/>
                  </a:moveTo>
                  <a:cubicBezTo>
                    <a:pt x="632" y="2001"/>
                    <a:pt x="425" y="1928"/>
                    <a:pt x="249" y="1804"/>
                  </a:cubicBezTo>
                  <a:cubicBezTo>
                    <a:pt x="0" y="1618"/>
                    <a:pt x="280" y="1255"/>
                    <a:pt x="518" y="1441"/>
                  </a:cubicBezTo>
                  <a:cubicBezTo>
                    <a:pt x="1120" y="1918"/>
                    <a:pt x="1824" y="985"/>
                    <a:pt x="1192" y="540"/>
                  </a:cubicBezTo>
                  <a:cubicBezTo>
                    <a:pt x="954" y="363"/>
                    <a:pt x="1223" y="1"/>
                    <a:pt x="1462" y="177"/>
                  </a:cubicBezTo>
                  <a:cubicBezTo>
                    <a:pt x="2187" y="726"/>
                    <a:pt x="1886" y="1866"/>
                    <a:pt x="995" y="1991"/>
                  </a:cubicBezTo>
                  <a:cubicBezTo>
                    <a:pt x="954" y="2001"/>
                    <a:pt x="902" y="2001"/>
                    <a:pt x="850" y="20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2"/>
            <p:cNvSpPr/>
            <p:nvPr/>
          </p:nvSpPr>
          <p:spPr>
            <a:xfrm>
              <a:off x="4452786" y="2611955"/>
              <a:ext cx="41325" cy="19925"/>
            </a:xfrm>
            <a:custGeom>
              <a:avLst/>
              <a:gdLst/>
              <a:ahLst/>
              <a:cxnLst/>
              <a:rect l="l" t="t" r="r" b="b"/>
              <a:pathLst>
                <a:path w="1653" h="797" extrusionOk="0">
                  <a:moveTo>
                    <a:pt x="250" y="0"/>
                  </a:moveTo>
                  <a:cubicBezTo>
                    <a:pt x="207" y="0"/>
                    <a:pt x="163" y="13"/>
                    <a:pt x="124" y="40"/>
                  </a:cubicBezTo>
                  <a:cubicBezTo>
                    <a:pt x="21" y="112"/>
                    <a:pt x="0" y="247"/>
                    <a:pt x="62" y="351"/>
                  </a:cubicBezTo>
                  <a:cubicBezTo>
                    <a:pt x="259" y="631"/>
                    <a:pt x="570" y="796"/>
                    <a:pt x="912" y="796"/>
                  </a:cubicBezTo>
                  <a:cubicBezTo>
                    <a:pt x="1109" y="796"/>
                    <a:pt x="1306" y="745"/>
                    <a:pt x="1472" y="631"/>
                  </a:cubicBezTo>
                  <a:cubicBezTo>
                    <a:pt x="1653" y="484"/>
                    <a:pt x="1525" y="222"/>
                    <a:pt x="1334" y="222"/>
                  </a:cubicBezTo>
                  <a:cubicBezTo>
                    <a:pt x="1296" y="222"/>
                    <a:pt x="1254" y="233"/>
                    <a:pt x="1213" y="257"/>
                  </a:cubicBezTo>
                  <a:cubicBezTo>
                    <a:pt x="1122" y="318"/>
                    <a:pt x="1017" y="347"/>
                    <a:pt x="912" y="347"/>
                  </a:cubicBezTo>
                  <a:cubicBezTo>
                    <a:pt x="730" y="347"/>
                    <a:pt x="547" y="260"/>
                    <a:pt x="435" y="102"/>
                  </a:cubicBezTo>
                  <a:cubicBezTo>
                    <a:pt x="396" y="37"/>
                    <a:pt x="324" y="0"/>
                    <a:pt x="2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2"/>
            <p:cNvSpPr/>
            <p:nvPr/>
          </p:nvSpPr>
          <p:spPr>
            <a:xfrm>
              <a:off x="6833244" y="2481438"/>
              <a:ext cx="31625" cy="28525"/>
            </a:xfrm>
            <a:custGeom>
              <a:avLst/>
              <a:gdLst/>
              <a:ahLst/>
              <a:cxnLst/>
              <a:rect l="l" t="t" r="r" b="b"/>
              <a:pathLst>
                <a:path w="1265" h="1141" extrusionOk="0">
                  <a:moveTo>
                    <a:pt x="1068" y="1140"/>
                  </a:moveTo>
                  <a:cubicBezTo>
                    <a:pt x="964" y="1140"/>
                    <a:pt x="881" y="1068"/>
                    <a:pt x="871" y="964"/>
                  </a:cubicBezTo>
                  <a:cubicBezTo>
                    <a:pt x="840" y="643"/>
                    <a:pt x="550" y="405"/>
                    <a:pt x="218" y="436"/>
                  </a:cubicBezTo>
                  <a:cubicBezTo>
                    <a:pt x="114" y="446"/>
                    <a:pt x="21" y="374"/>
                    <a:pt x="11" y="270"/>
                  </a:cubicBezTo>
                  <a:cubicBezTo>
                    <a:pt x="0" y="156"/>
                    <a:pt x="73" y="63"/>
                    <a:pt x="177" y="52"/>
                  </a:cubicBezTo>
                  <a:cubicBezTo>
                    <a:pt x="715" y="0"/>
                    <a:pt x="1203" y="384"/>
                    <a:pt x="1254" y="923"/>
                  </a:cubicBezTo>
                  <a:cubicBezTo>
                    <a:pt x="1265" y="1037"/>
                    <a:pt x="1192" y="1130"/>
                    <a:pt x="1089" y="11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2"/>
            <p:cNvSpPr/>
            <p:nvPr/>
          </p:nvSpPr>
          <p:spPr>
            <a:xfrm>
              <a:off x="5233629" y="2637645"/>
              <a:ext cx="65850" cy="65575"/>
            </a:xfrm>
            <a:custGeom>
              <a:avLst/>
              <a:gdLst/>
              <a:ahLst/>
              <a:cxnLst/>
              <a:rect l="l" t="t" r="r" b="b"/>
              <a:pathLst>
                <a:path w="2634" h="2623" extrusionOk="0">
                  <a:moveTo>
                    <a:pt x="1514" y="2623"/>
                  </a:moveTo>
                  <a:cubicBezTo>
                    <a:pt x="509" y="2623"/>
                    <a:pt x="1" y="1420"/>
                    <a:pt x="716" y="705"/>
                  </a:cubicBezTo>
                  <a:cubicBezTo>
                    <a:pt x="1421" y="1"/>
                    <a:pt x="2633" y="498"/>
                    <a:pt x="2633" y="1503"/>
                  </a:cubicBezTo>
                  <a:cubicBezTo>
                    <a:pt x="2633" y="2125"/>
                    <a:pt x="2125" y="2623"/>
                    <a:pt x="1514" y="2623"/>
                  </a:cubicBezTo>
                  <a:close/>
                  <a:moveTo>
                    <a:pt x="1514" y="705"/>
                  </a:moveTo>
                  <a:cubicBezTo>
                    <a:pt x="799" y="705"/>
                    <a:pt x="447" y="1566"/>
                    <a:pt x="944" y="2063"/>
                  </a:cubicBezTo>
                  <a:cubicBezTo>
                    <a:pt x="1452" y="2561"/>
                    <a:pt x="2302" y="2208"/>
                    <a:pt x="2302" y="1503"/>
                  </a:cubicBezTo>
                  <a:cubicBezTo>
                    <a:pt x="2302" y="1058"/>
                    <a:pt x="1949" y="705"/>
                    <a:pt x="1514" y="7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2"/>
            <p:cNvSpPr/>
            <p:nvPr/>
          </p:nvSpPr>
          <p:spPr>
            <a:xfrm>
              <a:off x="5695322" y="1202210"/>
              <a:ext cx="68175" cy="68175"/>
            </a:xfrm>
            <a:custGeom>
              <a:avLst/>
              <a:gdLst/>
              <a:ahLst/>
              <a:cxnLst/>
              <a:rect l="l" t="t" r="r" b="b"/>
              <a:pathLst>
                <a:path w="2727" h="2727" extrusionOk="0">
                  <a:moveTo>
                    <a:pt x="1555" y="2727"/>
                  </a:moveTo>
                  <a:cubicBezTo>
                    <a:pt x="519" y="2727"/>
                    <a:pt x="0" y="1462"/>
                    <a:pt x="736" y="726"/>
                  </a:cubicBezTo>
                  <a:cubicBezTo>
                    <a:pt x="1462" y="1"/>
                    <a:pt x="2726" y="519"/>
                    <a:pt x="2726" y="1556"/>
                  </a:cubicBezTo>
                  <a:cubicBezTo>
                    <a:pt x="2726" y="2198"/>
                    <a:pt x="2197" y="2727"/>
                    <a:pt x="1555" y="2727"/>
                  </a:cubicBezTo>
                  <a:close/>
                  <a:moveTo>
                    <a:pt x="1555" y="778"/>
                  </a:moveTo>
                  <a:cubicBezTo>
                    <a:pt x="861" y="778"/>
                    <a:pt x="519" y="1618"/>
                    <a:pt x="1006" y="2105"/>
                  </a:cubicBezTo>
                  <a:cubicBezTo>
                    <a:pt x="1493" y="2592"/>
                    <a:pt x="2332" y="2250"/>
                    <a:pt x="2332" y="1556"/>
                  </a:cubicBezTo>
                  <a:cubicBezTo>
                    <a:pt x="2332" y="1131"/>
                    <a:pt x="1990" y="778"/>
                    <a:pt x="1555" y="7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2"/>
            <p:cNvSpPr/>
            <p:nvPr/>
          </p:nvSpPr>
          <p:spPr>
            <a:xfrm>
              <a:off x="5056296" y="1288059"/>
              <a:ext cx="59100" cy="59100"/>
            </a:xfrm>
            <a:custGeom>
              <a:avLst/>
              <a:gdLst/>
              <a:ahLst/>
              <a:cxnLst/>
              <a:rect l="l" t="t" r="r" b="b"/>
              <a:pathLst>
                <a:path w="2364" h="2364" extrusionOk="0">
                  <a:moveTo>
                    <a:pt x="1348" y="2363"/>
                  </a:moveTo>
                  <a:cubicBezTo>
                    <a:pt x="447" y="2363"/>
                    <a:pt x="1" y="1275"/>
                    <a:pt x="633" y="633"/>
                  </a:cubicBezTo>
                  <a:cubicBezTo>
                    <a:pt x="1276" y="0"/>
                    <a:pt x="2364" y="446"/>
                    <a:pt x="2364" y="1348"/>
                  </a:cubicBezTo>
                  <a:cubicBezTo>
                    <a:pt x="2364" y="1907"/>
                    <a:pt x="1908" y="2363"/>
                    <a:pt x="1348" y="2363"/>
                  </a:cubicBezTo>
                  <a:close/>
                  <a:moveTo>
                    <a:pt x="1348" y="788"/>
                  </a:moveTo>
                  <a:cubicBezTo>
                    <a:pt x="851" y="788"/>
                    <a:pt x="602" y="1399"/>
                    <a:pt x="954" y="1752"/>
                  </a:cubicBezTo>
                  <a:cubicBezTo>
                    <a:pt x="1307" y="2104"/>
                    <a:pt x="1918" y="1855"/>
                    <a:pt x="1918" y="1348"/>
                  </a:cubicBezTo>
                  <a:cubicBezTo>
                    <a:pt x="1918" y="1037"/>
                    <a:pt x="1659" y="788"/>
                    <a:pt x="1348" y="7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2"/>
            <p:cNvSpPr/>
            <p:nvPr/>
          </p:nvSpPr>
          <p:spPr>
            <a:xfrm>
              <a:off x="6802052" y="1350511"/>
              <a:ext cx="59100" cy="59350"/>
            </a:xfrm>
            <a:custGeom>
              <a:avLst/>
              <a:gdLst/>
              <a:ahLst/>
              <a:cxnLst/>
              <a:rect l="l" t="t" r="r" b="b"/>
              <a:pathLst>
                <a:path w="2364" h="2374" extrusionOk="0">
                  <a:moveTo>
                    <a:pt x="1348" y="2374"/>
                  </a:moveTo>
                  <a:cubicBezTo>
                    <a:pt x="447" y="2363"/>
                    <a:pt x="1" y="1275"/>
                    <a:pt x="633" y="643"/>
                  </a:cubicBezTo>
                  <a:cubicBezTo>
                    <a:pt x="1276" y="0"/>
                    <a:pt x="2364" y="456"/>
                    <a:pt x="2364" y="1358"/>
                  </a:cubicBezTo>
                  <a:cubicBezTo>
                    <a:pt x="2364" y="1918"/>
                    <a:pt x="1908" y="2374"/>
                    <a:pt x="1348" y="2374"/>
                  </a:cubicBezTo>
                  <a:close/>
                  <a:moveTo>
                    <a:pt x="1348" y="788"/>
                  </a:moveTo>
                  <a:cubicBezTo>
                    <a:pt x="851" y="788"/>
                    <a:pt x="602" y="1399"/>
                    <a:pt x="954" y="1752"/>
                  </a:cubicBezTo>
                  <a:cubicBezTo>
                    <a:pt x="1307" y="2115"/>
                    <a:pt x="1918" y="1855"/>
                    <a:pt x="1918" y="1358"/>
                  </a:cubicBezTo>
                  <a:cubicBezTo>
                    <a:pt x="1908" y="1047"/>
                    <a:pt x="1659" y="798"/>
                    <a:pt x="1348" y="79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2"/>
            <p:cNvSpPr/>
            <p:nvPr/>
          </p:nvSpPr>
          <p:spPr>
            <a:xfrm>
              <a:off x="4702227" y="2591818"/>
              <a:ext cx="24650" cy="51325"/>
            </a:xfrm>
            <a:custGeom>
              <a:avLst/>
              <a:gdLst/>
              <a:ahLst/>
              <a:cxnLst/>
              <a:rect l="l" t="t" r="r" b="b"/>
              <a:pathLst>
                <a:path w="986" h="2053" extrusionOk="0">
                  <a:moveTo>
                    <a:pt x="737" y="2052"/>
                  </a:moveTo>
                  <a:cubicBezTo>
                    <a:pt x="633" y="2052"/>
                    <a:pt x="550" y="1980"/>
                    <a:pt x="519" y="1886"/>
                  </a:cubicBezTo>
                  <a:lnTo>
                    <a:pt x="74" y="404"/>
                  </a:lnTo>
                  <a:cubicBezTo>
                    <a:pt x="1" y="125"/>
                    <a:pt x="405" y="0"/>
                    <a:pt x="498" y="270"/>
                  </a:cubicBezTo>
                  <a:lnTo>
                    <a:pt x="954" y="1762"/>
                  </a:lnTo>
                  <a:cubicBezTo>
                    <a:pt x="986" y="1876"/>
                    <a:pt x="923" y="2000"/>
                    <a:pt x="799" y="2042"/>
                  </a:cubicBezTo>
                  <a:cubicBezTo>
                    <a:pt x="778" y="2042"/>
                    <a:pt x="758" y="2052"/>
                    <a:pt x="737" y="205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2"/>
            <p:cNvSpPr/>
            <p:nvPr/>
          </p:nvSpPr>
          <p:spPr>
            <a:xfrm>
              <a:off x="5864125" y="2669250"/>
              <a:ext cx="25950" cy="33975"/>
            </a:xfrm>
            <a:custGeom>
              <a:avLst/>
              <a:gdLst/>
              <a:ahLst/>
              <a:cxnLst/>
              <a:rect l="l" t="t" r="r" b="b"/>
              <a:pathLst>
                <a:path w="1038" h="1359" extrusionOk="0">
                  <a:moveTo>
                    <a:pt x="1" y="1161"/>
                  </a:moveTo>
                  <a:lnTo>
                    <a:pt x="706" y="1"/>
                  </a:lnTo>
                  <a:lnTo>
                    <a:pt x="1037" y="197"/>
                  </a:lnTo>
                  <a:lnTo>
                    <a:pt x="332" y="135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2"/>
            <p:cNvSpPr/>
            <p:nvPr/>
          </p:nvSpPr>
          <p:spPr>
            <a:xfrm rot="-2700000">
              <a:off x="6844114" y="2169371"/>
              <a:ext cx="9875" cy="36300"/>
            </a:xfrm>
            <a:custGeom>
              <a:avLst/>
              <a:gdLst/>
              <a:ahLst/>
              <a:cxnLst/>
              <a:rect l="l" t="t" r="r" b="b"/>
              <a:pathLst>
                <a:path w="395" h="1452" extrusionOk="0">
                  <a:moveTo>
                    <a:pt x="0" y="1"/>
                  </a:moveTo>
                  <a:lnTo>
                    <a:pt x="394" y="1"/>
                  </a:lnTo>
                  <a:lnTo>
                    <a:pt x="394" y="1452"/>
                  </a:lnTo>
                  <a:lnTo>
                    <a:pt x="0" y="145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8593A9-40E4-4715-BB88-DD783705E2B1}" type="datetimeFigureOut">
              <a:rPr lang="en-US" smtClean="0"/>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6A31A-DEAA-4B37-8FF5-84366831316E}"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D27D59-6977-44DD-8E4E-5EC5FBCC1A34}" type="datetime1">
              <a:rPr lang="en-US" smtClean="0"/>
              <a:t>10/8/2024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3201075" y="1699039"/>
            <a:ext cx="4609800" cy="12099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2" name="Google Shape;22;p3"/>
          <p:cNvSpPr txBox="1">
            <a:spLocks noGrp="1"/>
          </p:cNvSpPr>
          <p:nvPr>
            <p:ph type="title" idx="2" hasCustomPrompt="1"/>
          </p:nvPr>
        </p:nvSpPr>
        <p:spPr>
          <a:xfrm>
            <a:off x="1385025" y="1883089"/>
            <a:ext cx="1242300" cy="84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45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3" name="Google Shape;23;p3"/>
          <p:cNvSpPr txBox="1">
            <a:spLocks noGrp="1"/>
          </p:cNvSpPr>
          <p:nvPr>
            <p:ph type="subTitle" idx="1"/>
          </p:nvPr>
        </p:nvSpPr>
        <p:spPr>
          <a:xfrm>
            <a:off x="3201075" y="3137561"/>
            <a:ext cx="4609800" cy="3750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700"/>
              <a:buNone/>
              <a:defRPr/>
            </a:lvl1pPr>
            <a:lvl2pPr lvl="1" algn="ctr" rtl="0">
              <a:lnSpc>
                <a:spcPct val="100000"/>
              </a:lnSpc>
              <a:spcBef>
                <a:spcPts val="0"/>
              </a:spcBef>
              <a:spcAft>
                <a:spcPts val="0"/>
              </a:spcAft>
              <a:buSzPts val="1700"/>
              <a:buNone/>
              <a:defRPr sz="1700"/>
            </a:lvl2pPr>
            <a:lvl3pPr lvl="2" algn="ctr" rtl="0">
              <a:lnSpc>
                <a:spcPct val="100000"/>
              </a:lnSpc>
              <a:spcBef>
                <a:spcPts val="0"/>
              </a:spcBef>
              <a:spcAft>
                <a:spcPts val="0"/>
              </a:spcAft>
              <a:buSzPts val="1700"/>
              <a:buNone/>
              <a:defRPr sz="1700"/>
            </a:lvl3pPr>
            <a:lvl4pPr lvl="3" algn="ctr" rtl="0">
              <a:lnSpc>
                <a:spcPct val="100000"/>
              </a:lnSpc>
              <a:spcBef>
                <a:spcPts val="0"/>
              </a:spcBef>
              <a:spcAft>
                <a:spcPts val="0"/>
              </a:spcAft>
              <a:buSzPts val="1700"/>
              <a:buNone/>
              <a:defRPr sz="1700"/>
            </a:lvl4pPr>
            <a:lvl5pPr lvl="4" algn="ctr" rtl="0">
              <a:lnSpc>
                <a:spcPct val="100000"/>
              </a:lnSpc>
              <a:spcBef>
                <a:spcPts val="0"/>
              </a:spcBef>
              <a:spcAft>
                <a:spcPts val="0"/>
              </a:spcAft>
              <a:buSzPts val="1700"/>
              <a:buNone/>
              <a:defRPr sz="1700"/>
            </a:lvl5pPr>
            <a:lvl6pPr lvl="5" algn="ctr" rtl="0">
              <a:lnSpc>
                <a:spcPct val="100000"/>
              </a:lnSpc>
              <a:spcBef>
                <a:spcPts val="0"/>
              </a:spcBef>
              <a:spcAft>
                <a:spcPts val="0"/>
              </a:spcAft>
              <a:buSzPts val="1700"/>
              <a:buNone/>
              <a:defRPr sz="1700"/>
            </a:lvl6pPr>
            <a:lvl7pPr lvl="6" algn="ctr" rtl="0">
              <a:lnSpc>
                <a:spcPct val="100000"/>
              </a:lnSpc>
              <a:spcBef>
                <a:spcPts val="0"/>
              </a:spcBef>
              <a:spcAft>
                <a:spcPts val="0"/>
              </a:spcAft>
              <a:buSzPts val="1700"/>
              <a:buNone/>
              <a:defRPr sz="1700"/>
            </a:lvl7pPr>
            <a:lvl8pPr lvl="7" algn="ctr" rtl="0">
              <a:lnSpc>
                <a:spcPct val="100000"/>
              </a:lnSpc>
              <a:spcBef>
                <a:spcPts val="0"/>
              </a:spcBef>
              <a:spcAft>
                <a:spcPts val="0"/>
              </a:spcAft>
              <a:buSzPts val="1700"/>
              <a:buNone/>
              <a:defRPr sz="1700"/>
            </a:lvl8pPr>
            <a:lvl9pPr lvl="8" algn="ctr" rtl="0">
              <a:lnSpc>
                <a:spcPct val="100000"/>
              </a:lnSpc>
              <a:spcBef>
                <a:spcPts val="0"/>
              </a:spcBef>
              <a:spcAft>
                <a:spcPts val="0"/>
              </a:spcAft>
              <a:buSzPts val="1700"/>
              <a:buNone/>
              <a:defRPr sz="1700"/>
            </a:lvl9pPr>
          </a:lstStyle>
          <a:p>
            <a:endParaRPr/>
          </a:p>
        </p:txBody>
      </p:sp>
      <p:grpSp>
        <p:nvGrpSpPr>
          <p:cNvPr id="24" name="Google Shape;24;p3"/>
          <p:cNvGrpSpPr/>
          <p:nvPr/>
        </p:nvGrpSpPr>
        <p:grpSpPr>
          <a:xfrm rot="5400000" flipH="1">
            <a:off x="4275128" y="3303485"/>
            <a:ext cx="4996320" cy="5143538"/>
            <a:chOff x="4318075" y="1161550"/>
            <a:chExt cx="1573050" cy="1619400"/>
          </a:xfrm>
        </p:grpSpPr>
        <p:sp>
          <p:nvSpPr>
            <p:cNvPr id="25" name="Google Shape;25;p3"/>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5640816" y="1266222"/>
              <a:ext cx="250308" cy="272401"/>
            </a:xfrm>
            <a:custGeom>
              <a:avLst/>
              <a:gdLst/>
              <a:ahLst/>
              <a:cxnLst/>
              <a:rect l="l" t="t" r="r" b="b"/>
              <a:pathLst>
                <a:path w="13143" h="14303" extrusionOk="0">
                  <a:moveTo>
                    <a:pt x="3493" y="13764"/>
                  </a:moveTo>
                  <a:cubicBezTo>
                    <a:pt x="1" y="12251"/>
                    <a:pt x="1742" y="1845"/>
                    <a:pt x="6602" y="923"/>
                  </a:cubicBezTo>
                  <a:cubicBezTo>
                    <a:pt x="11463" y="1"/>
                    <a:pt x="13142" y="4737"/>
                    <a:pt x="9142" y="8510"/>
                  </a:cubicBezTo>
                  <a:cubicBezTo>
                    <a:pt x="5131" y="12272"/>
                    <a:pt x="4727" y="14303"/>
                    <a:pt x="3493" y="137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3"/>
          <p:cNvGrpSpPr/>
          <p:nvPr/>
        </p:nvGrpSpPr>
        <p:grpSpPr>
          <a:xfrm rot="-5400000" flipH="1">
            <a:off x="-144760" y="-3047911"/>
            <a:ext cx="4996845" cy="5143538"/>
            <a:chOff x="4318075" y="1161550"/>
            <a:chExt cx="1573215" cy="1619400"/>
          </a:xfrm>
        </p:grpSpPr>
        <p:sp>
          <p:nvSpPr>
            <p:cNvPr id="28" name="Google Shape;28;p3"/>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rot="1351242">
              <a:off x="5265314" y="2308571"/>
              <a:ext cx="194091" cy="169467"/>
            </a:xfrm>
            <a:custGeom>
              <a:avLst/>
              <a:gdLst/>
              <a:ahLst/>
              <a:cxnLst/>
              <a:rect l="l" t="t" r="r" b="b"/>
              <a:pathLst>
                <a:path w="7764" h="6779" extrusionOk="0">
                  <a:moveTo>
                    <a:pt x="540" y="5649"/>
                  </a:moveTo>
                  <a:cubicBezTo>
                    <a:pt x="1" y="6779"/>
                    <a:pt x="6043" y="6768"/>
                    <a:pt x="6903" y="3960"/>
                  </a:cubicBezTo>
                  <a:cubicBezTo>
                    <a:pt x="7764" y="1141"/>
                    <a:pt x="5059" y="0"/>
                    <a:pt x="3908" y="1120"/>
                  </a:cubicBezTo>
                  <a:cubicBezTo>
                    <a:pt x="2758" y="2249"/>
                    <a:pt x="2613" y="3161"/>
                    <a:pt x="1939" y="3918"/>
                  </a:cubicBezTo>
                  <a:cubicBezTo>
                    <a:pt x="1317" y="4633"/>
                    <a:pt x="830" y="5037"/>
                    <a:pt x="540" y="56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5615911" y="1238908"/>
              <a:ext cx="275379" cy="299684"/>
            </a:xfrm>
            <a:custGeom>
              <a:avLst/>
              <a:gdLst/>
              <a:ahLst/>
              <a:cxnLst/>
              <a:rect l="l" t="t" r="r" b="b"/>
              <a:pathLst>
                <a:path w="13143" h="14303" extrusionOk="0">
                  <a:moveTo>
                    <a:pt x="3493" y="13764"/>
                  </a:moveTo>
                  <a:cubicBezTo>
                    <a:pt x="1" y="12251"/>
                    <a:pt x="1742" y="1845"/>
                    <a:pt x="6602" y="923"/>
                  </a:cubicBezTo>
                  <a:cubicBezTo>
                    <a:pt x="11463" y="1"/>
                    <a:pt x="13142" y="4737"/>
                    <a:pt x="9142" y="8510"/>
                  </a:cubicBezTo>
                  <a:cubicBezTo>
                    <a:pt x="5131" y="12272"/>
                    <a:pt x="4727" y="14303"/>
                    <a:pt x="3493" y="137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31;p3"/>
          <p:cNvGrpSpPr/>
          <p:nvPr/>
        </p:nvGrpSpPr>
        <p:grpSpPr>
          <a:xfrm>
            <a:off x="223444" y="148517"/>
            <a:ext cx="8730266" cy="4805827"/>
            <a:chOff x="4240773" y="1212075"/>
            <a:chExt cx="2643452" cy="1455165"/>
          </a:xfrm>
        </p:grpSpPr>
        <p:sp>
          <p:nvSpPr>
            <p:cNvPr id="32" name="Google Shape;32;p3"/>
            <p:cNvSpPr/>
            <p:nvPr/>
          </p:nvSpPr>
          <p:spPr>
            <a:xfrm>
              <a:off x="4261972" y="2522792"/>
              <a:ext cx="56000" cy="48000"/>
            </a:xfrm>
            <a:custGeom>
              <a:avLst/>
              <a:gdLst/>
              <a:ahLst/>
              <a:cxnLst/>
              <a:rect l="l" t="t" r="r" b="b"/>
              <a:pathLst>
                <a:path w="2240" h="1920" extrusionOk="0">
                  <a:moveTo>
                    <a:pt x="1275" y="334"/>
                  </a:moveTo>
                  <a:cubicBezTo>
                    <a:pt x="1617" y="334"/>
                    <a:pt x="1897" y="614"/>
                    <a:pt x="1897" y="956"/>
                  </a:cubicBezTo>
                  <a:cubicBezTo>
                    <a:pt x="1897" y="1328"/>
                    <a:pt x="1594" y="1576"/>
                    <a:pt x="1276" y="1576"/>
                  </a:cubicBezTo>
                  <a:cubicBezTo>
                    <a:pt x="1123" y="1576"/>
                    <a:pt x="968" y="1519"/>
                    <a:pt x="840" y="1391"/>
                  </a:cubicBezTo>
                  <a:cubicBezTo>
                    <a:pt x="449" y="1011"/>
                    <a:pt x="722" y="344"/>
                    <a:pt x="1263" y="344"/>
                  </a:cubicBezTo>
                  <a:cubicBezTo>
                    <a:pt x="1267" y="344"/>
                    <a:pt x="1271" y="345"/>
                    <a:pt x="1275" y="345"/>
                  </a:cubicBezTo>
                  <a:lnTo>
                    <a:pt x="1275" y="334"/>
                  </a:lnTo>
                  <a:close/>
                  <a:moveTo>
                    <a:pt x="1272" y="1"/>
                  </a:moveTo>
                  <a:cubicBezTo>
                    <a:pt x="1036" y="1"/>
                    <a:pt x="796" y="88"/>
                    <a:pt x="602" y="282"/>
                  </a:cubicBezTo>
                  <a:cubicBezTo>
                    <a:pt x="1" y="884"/>
                    <a:pt x="425" y="1920"/>
                    <a:pt x="1275" y="1920"/>
                  </a:cubicBezTo>
                  <a:cubicBezTo>
                    <a:pt x="1804" y="1910"/>
                    <a:pt x="2239" y="1485"/>
                    <a:pt x="2239" y="956"/>
                  </a:cubicBezTo>
                  <a:cubicBezTo>
                    <a:pt x="2239" y="381"/>
                    <a:pt x="1765"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6190852" y="1291898"/>
              <a:ext cx="31625" cy="28525"/>
            </a:xfrm>
            <a:custGeom>
              <a:avLst/>
              <a:gdLst/>
              <a:ahLst/>
              <a:cxnLst/>
              <a:rect l="l" t="t" r="r" b="b"/>
              <a:pathLst>
                <a:path w="1265" h="1141" extrusionOk="0">
                  <a:moveTo>
                    <a:pt x="1068" y="1140"/>
                  </a:moveTo>
                  <a:cubicBezTo>
                    <a:pt x="964" y="1140"/>
                    <a:pt x="881" y="1068"/>
                    <a:pt x="871" y="964"/>
                  </a:cubicBezTo>
                  <a:cubicBezTo>
                    <a:pt x="840" y="643"/>
                    <a:pt x="550" y="405"/>
                    <a:pt x="218" y="436"/>
                  </a:cubicBezTo>
                  <a:cubicBezTo>
                    <a:pt x="114" y="446"/>
                    <a:pt x="21" y="374"/>
                    <a:pt x="11" y="270"/>
                  </a:cubicBezTo>
                  <a:cubicBezTo>
                    <a:pt x="0" y="156"/>
                    <a:pt x="73" y="63"/>
                    <a:pt x="177" y="52"/>
                  </a:cubicBezTo>
                  <a:cubicBezTo>
                    <a:pt x="715" y="0"/>
                    <a:pt x="1203" y="384"/>
                    <a:pt x="1254" y="923"/>
                  </a:cubicBezTo>
                  <a:cubicBezTo>
                    <a:pt x="1265" y="1037"/>
                    <a:pt x="1192" y="1130"/>
                    <a:pt x="1089" y="11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6819361" y="2577286"/>
              <a:ext cx="59375" cy="59350"/>
            </a:xfrm>
            <a:custGeom>
              <a:avLst/>
              <a:gdLst/>
              <a:ahLst/>
              <a:cxnLst/>
              <a:rect l="l" t="t" r="r" b="b"/>
              <a:pathLst>
                <a:path w="2375" h="2374" extrusionOk="0">
                  <a:moveTo>
                    <a:pt x="1358" y="2374"/>
                  </a:moveTo>
                  <a:cubicBezTo>
                    <a:pt x="457" y="2374"/>
                    <a:pt x="1" y="1275"/>
                    <a:pt x="643" y="643"/>
                  </a:cubicBezTo>
                  <a:cubicBezTo>
                    <a:pt x="1275" y="0"/>
                    <a:pt x="2374" y="456"/>
                    <a:pt x="2374" y="1358"/>
                  </a:cubicBezTo>
                  <a:cubicBezTo>
                    <a:pt x="2374" y="1918"/>
                    <a:pt x="1918" y="2374"/>
                    <a:pt x="1358" y="2374"/>
                  </a:cubicBezTo>
                  <a:close/>
                  <a:moveTo>
                    <a:pt x="1358" y="798"/>
                  </a:moveTo>
                  <a:cubicBezTo>
                    <a:pt x="861" y="798"/>
                    <a:pt x="602" y="1400"/>
                    <a:pt x="965" y="1752"/>
                  </a:cubicBezTo>
                  <a:cubicBezTo>
                    <a:pt x="1317" y="2104"/>
                    <a:pt x="1918" y="1856"/>
                    <a:pt x="1918" y="1358"/>
                  </a:cubicBezTo>
                  <a:cubicBezTo>
                    <a:pt x="1918" y="1047"/>
                    <a:pt x="1669" y="798"/>
                    <a:pt x="1358" y="79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6222479" y="2473100"/>
              <a:ext cx="65850" cy="65575"/>
            </a:xfrm>
            <a:custGeom>
              <a:avLst/>
              <a:gdLst/>
              <a:ahLst/>
              <a:cxnLst/>
              <a:rect l="l" t="t" r="r" b="b"/>
              <a:pathLst>
                <a:path w="2634" h="2623" extrusionOk="0">
                  <a:moveTo>
                    <a:pt x="1514" y="2623"/>
                  </a:moveTo>
                  <a:cubicBezTo>
                    <a:pt x="509" y="2623"/>
                    <a:pt x="1" y="1420"/>
                    <a:pt x="716" y="705"/>
                  </a:cubicBezTo>
                  <a:cubicBezTo>
                    <a:pt x="1421" y="1"/>
                    <a:pt x="2633" y="498"/>
                    <a:pt x="2633" y="1503"/>
                  </a:cubicBezTo>
                  <a:cubicBezTo>
                    <a:pt x="2633" y="2125"/>
                    <a:pt x="2125" y="2623"/>
                    <a:pt x="1514" y="2623"/>
                  </a:cubicBezTo>
                  <a:close/>
                  <a:moveTo>
                    <a:pt x="1514" y="705"/>
                  </a:moveTo>
                  <a:cubicBezTo>
                    <a:pt x="799" y="705"/>
                    <a:pt x="447" y="1566"/>
                    <a:pt x="944" y="2063"/>
                  </a:cubicBezTo>
                  <a:cubicBezTo>
                    <a:pt x="1452" y="2561"/>
                    <a:pt x="2302" y="2208"/>
                    <a:pt x="2302" y="1503"/>
                  </a:cubicBezTo>
                  <a:cubicBezTo>
                    <a:pt x="2302" y="1058"/>
                    <a:pt x="1949" y="705"/>
                    <a:pt x="1514" y="7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5067566" y="1223723"/>
              <a:ext cx="68175" cy="68175"/>
            </a:xfrm>
            <a:custGeom>
              <a:avLst/>
              <a:gdLst/>
              <a:ahLst/>
              <a:cxnLst/>
              <a:rect l="l" t="t" r="r" b="b"/>
              <a:pathLst>
                <a:path w="2727" h="2727" extrusionOk="0">
                  <a:moveTo>
                    <a:pt x="1555" y="2727"/>
                  </a:moveTo>
                  <a:cubicBezTo>
                    <a:pt x="519" y="2727"/>
                    <a:pt x="0" y="1462"/>
                    <a:pt x="736" y="726"/>
                  </a:cubicBezTo>
                  <a:cubicBezTo>
                    <a:pt x="1462" y="1"/>
                    <a:pt x="2726" y="519"/>
                    <a:pt x="2726" y="1556"/>
                  </a:cubicBezTo>
                  <a:cubicBezTo>
                    <a:pt x="2726" y="2198"/>
                    <a:pt x="2197" y="2727"/>
                    <a:pt x="1555" y="2727"/>
                  </a:cubicBezTo>
                  <a:close/>
                  <a:moveTo>
                    <a:pt x="1555" y="778"/>
                  </a:moveTo>
                  <a:cubicBezTo>
                    <a:pt x="861" y="778"/>
                    <a:pt x="519" y="1618"/>
                    <a:pt x="1006" y="2105"/>
                  </a:cubicBezTo>
                  <a:cubicBezTo>
                    <a:pt x="1493" y="2592"/>
                    <a:pt x="2332" y="2250"/>
                    <a:pt x="2332" y="1556"/>
                  </a:cubicBezTo>
                  <a:cubicBezTo>
                    <a:pt x="2332" y="1131"/>
                    <a:pt x="1990" y="778"/>
                    <a:pt x="1555" y="7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4248750" y="1380350"/>
              <a:ext cx="59100" cy="59100"/>
            </a:xfrm>
            <a:custGeom>
              <a:avLst/>
              <a:gdLst/>
              <a:ahLst/>
              <a:cxnLst/>
              <a:rect l="l" t="t" r="r" b="b"/>
              <a:pathLst>
                <a:path w="2364" h="2364" extrusionOk="0">
                  <a:moveTo>
                    <a:pt x="1348" y="2363"/>
                  </a:moveTo>
                  <a:cubicBezTo>
                    <a:pt x="447" y="2363"/>
                    <a:pt x="1" y="1275"/>
                    <a:pt x="633" y="633"/>
                  </a:cubicBezTo>
                  <a:cubicBezTo>
                    <a:pt x="1276" y="0"/>
                    <a:pt x="2364" y="446"/>
                    <a:pt x="2364" y="1348"/>
                  </a:cubicBezTo>
                  <a:cubicBezTo>
                    <a:pt x="2364" y="1907"/>
                    <a:pt x="1908" y="2363"/>
                    <a:pt x="1348" y="2363"/>
                  </a:cubicBezTo>
                  <a:close/>
                  <a:moveTo>
                    <a:pt x="1348" y="788"/>
                  </a:moveTo>
                  <a:cubicBezTo>
                    <a:pt x="851" y="788"/>
                    <a:pt x="602" y="1399"/>
                    <a:pt x="954" y="1752"/>
                  </a:cubicBezTo>
                  <a:cubicBezTo>
                    <a:pt x="1307" y="2104"/>
                    <a:pt x="1918" y="1855"/>
                    <a:pt x="1918" y="1348"/>
                  </a:cubicBezTo>
                  <a:cubicBezTo>
                    <a:pt x="1918" y="1037"/>
                    <a:pt x="1659" y="788"/>
                    <a:pt x="1348" y="7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6825125" y="1212075"/>
              <a:ext cx="59100" cy="59350"/>
            </a:xfrm>
            <a:custGeom>
              <a:avLst/>
              <a:gdLst/>
              <a:ahLst/>
              <a:cxnLst/>
              <a:rect l="l" t="t" r="r" b="b"/>
              <a:pathLst>
                <a:path w="2364" h="2374" extrusionOk="0">
                  <a:moveTo>
                    <a:pt x="1348" y="2374"/>
                  </a:moveTo>
                  <a:cubicBezTo>
                    <a:pt x="447" y="2363"/>
                    <a:pt x="1" y="1275"/>
                    <a:pt x="633" y="643"/>
                  </a:cubicBezTo>
                  <a:cubicBezTo>
                    <a:pt x="1276" y="0"/>
                    <a:pt x="2364" y="456"/>
                    <a:pt x="2364" y="1358"/>
                  </a:cubicBezTo>
                  <a:cubicBezTo>
                    <a:pt x="2364" y="1918"/>
                    <a:pt x="1908" y="2374"/>
                    <a:pt x="1348" y="2374"/>
                  </a:cubicBezTo>
                  <a:close/>
                  <a:moveTo>
                    <a:pt x="1348" y="788"/>
                  </a:moveTo>
                  <a:cubicBezTo>
                    <a:pt x="851" y="788"/>
                    <a:pt x="602" y="1399"/>
                    <a:pt x="954" y="1752"/>
                  </a:cubicBezTo>
                  <a:cubicBezTo>
                    <a:pt x="1307" y="2115"/>
                    <a:pt x="1918" y="1855"/>
                    <a:pt x="1918" y="1358"/>
                  </a:cubicBezTo>
                  <a:cubicBezTo>
                    <a:pt x="1908" y="1047"/>
                    <a:pt x="1659" y="798"/>
                    <a:pt x="1348" y="79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4240773" y="2199582"/>
              <a:ext cx="24650" cy="51325"/>
            </a:xfrm>
            <a:custGeom>
              <a:avLst/>
              <a:gdLst/>
              <a:ahLst/>
              <a:cxnLst/>
              <a:rect l="l" t="t" r="r" b="b"/>
              <a:pathLst>
                <a:path w="986" h="2053" extrusionOk="0">
                  <a:moveTo>
                    <a:pt x="737" y="2052"/>
                  </a:moveTo>
                  <a:cubicBezTo>
                    <a:pt x="633" y="2052"/>
                    <a:pt x="550" y="1980"/>
                    <a:pt x="519" y="1886"/>
                  </a:cubicBezTo>
                  <a:lnTo>
                    <a:pt x="74" y="404"/>
                  </a:lnTo>
                  <a:cubicBezTo>
                    <a:pt x="1" y="125"/>
                    <a:pt x="405" y="0"/>
                    <a:pt x="498" y="270"/>
                  </a:cubicBezTo>
                  <a:lnTo>
                    <a:pt x="954" y="1762"/>
                  </a:lnTo>
                  <a:cubicBezTo>
                    <a:pt x="986" y="1876"/>
                    <a:pt x="923" y="2000"/>
                    <a:pt x="799" y="2042"/>
                  </a:cubicBezTo>
                  <a:cubicBezTo>
                    <a:pt x="778" y="2042"/>
                    <a:pt x="758" y="2052"/>
                    <a:pt x="737" y="205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5864125" y="2553886"/>
              <a:ext cx="25950" cy="33975"/>
            </a:xfrm>
            <a:custGeom>
              <a:avLst/>
              <a:gdLst/>
              <a:ahLst/>
              <a:cxnLst/>
              <a:rect l="l" t="t" r="r" b="b"/>
              <a:pathLst>
                <a:path w="1038" h="1359" extrusionOk="0">
                  <a:moveTo>
                    <a:pt x="1" y="1161"/>
                  </a:moveTo>
                  <a:lnTo>
                    <a:pt x="706" y="1"/>
                  </a:lnTo>
                  <a:lnTo>
                    <a:pt x="1037" y="197"/>
                  </a:lnTo>
                  <a:lnTo>
                    <a:pt x="332" y="135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4818925" y="1397575"/>
              <a:ext cx="25925" cy="33975"/>
            </a:xfrm>
            <a:custGeom>
              <a:avLst/>
              <a:gdLst/>
              <a:ahLst/>
              <a:cxnLst/>
              <a:rect l="l" t="t" r="r" b="b"/>
              <a:pathLst>
                <a:path w="1037" h="1359" extrusionOk="0">
                  <a:moveTo>
                    <a:pt x="0" y="1162"/>
                  </a:moveTo>
                  <a:lnTo>
                    <a:pt x="705" y="1"/>
                  </a:lnTo>
                  <a:lnTo>
                    <a:pt x="1037" y="198"/>
                  </a:lnTo>
                  <a:lnTo>
                    <a:pt x="332" y="1359"/>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rot="-2700000">
              <a:off x="6844114" y="1523334"/>
              <a:ext cx="9875" cy="36300"/>
            </a:xfrm>
            <a:custGeom>
              <a:avLst/>
              <a:gdLst/>
              <a:ahLst/>
              <a:cxnLst/>
              <a:rect l="l" t="t" r="r" b="b"/>
              <a:pathLst>
                <a:path w="395" h="1452" extrusionOk="0">
                  <a:moveTo>
                    <a:pt x="0" y="1"/>
                  </a:moveTo>
                  <a:lnTo>
                    <a:pt x="394" y="1"/>
                  </a:lnTo>
                  <a:lnTo>
                    <a:pt x="394" y="1452"/>
                  </a:lnTo>
                  <a:lnTo>
                    <a:pt x="0" y="145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4998552" y="2636640"/>
              <a:ext cx="33975" cy="30600"/>
            </a:xfrm>
            <a:custGeom>
              <a:avLst/>
              <a:gdLst/>
              <a:ahLst/>
              <a:cxnLst/>
              <a:rect l="l" t="t" r="r" b="b"/>
              <a:pathLst>
                <a:path w="1359" h="1224" extrusionOk="0">
                  <a:moveTo>
                    <a:pt x="1130" y="1223"/>
                  </a:moveTo>
                  <a:cubicBezTo>
                    <a:pt x="1089" y="1223"/>
                    <a:pt x="1047" y="1213"/>
                    <a:pt x="1016" y="1182"/>
                  </a:cubicBezTo>
                  <a:lnTo>
                    <a:pt x="156" y="384"/>
                  </a:lnTo>
                  <a:cubicBezTo>
                    <a:pt x="1" y="239"/>
                    <a:pt x="218" y="0"/>
                    <a:pt x="384" y="145"/>
                  </a:cubicBezTo>
                  <a:lnTo>
                    <a:pt x="1244" y="933"/>
                  </a:lnTo>
                  <a:cubicBezTo>
                    <a:pt x="1358" y="1037"/>
                    <a:pt x="1286" y="1223"/>
                    <a:pt x="1130" y="12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35"/>
        <p:cNvGrpSpPr/>
        <p:nvPr/>
      </p:nvGrpSpPr>
      <p:grpSpPr>
        <a:xfrm>
          <a:off x="0" y="0"/>
          <a:ext cx="0" cy="0"/>
          <a:chOff x="0" y="0"/>
          <a:chExt cx="0" cy="0"/>
        </a:xfrm>
      </p:grpSpPr>
      <p:grpSp>
        <p:nvGrpSpPr>
          <p:cNvPr id="536" name="Google Shape;536;p30"/>
          <p:cNvGrpSpPr/>
          <p:nvPr/>
        </p:nvGrpSpPr>
        <p:grpSpPr>
          <a:xfrm rot="5400000">
            <a:off x="4285373" y="-3361629"/>
            <a:ext cx="5081047" cy="5143538"/>
            <a:chOff x="4318075" y="1161550"/>
            <a:chExt cx="1599725" cy="1619400"/>
          </a:xfrm>
        </p:grpSpPr>
        <p:sp>
          <p:nvSpPr>
            <p:cNvPr id="537" name="Google Shape;537;p30"/>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30"/>
            <p:cNvSpPr/>
            <p:nvPr/>
          </p:nvSpPr>
          <p:spPr>
            <a:xfrm rot="9893286">
              <a:off x="5083549" y="2442457"/>
              <a:ext cx="194096" cy="169472"/>
            </a:xfrm>
            <a:custGeom>
              <a:avLst/>
              <a:gdLst/>
              <a:ahLst/>
              <a:cxnLst/>
              <a:rect l="l" t="t" r="r" b="b"/>
              <a:pathLst>
                <a:path w="7764" h="6779" extrusionOk="0">
                  <a:moveTo>
                    <a:pt x="540" y="5649"/>
                  </a:moveTo>
                  <a:cubicBezTo>
                    <a:pt x="1" y="6779"/>
                    <a:pt x="6043" y="6768"/>
                    <a:pt x="6903" y="3960"/>
                  </a:cubicBezTo>
                  <a:cubicBezTo>
                    <a:pt x="7764" y="1141"/>
                    <a:pt x="5059" y="0"/>
                    <a:pt x="3908" y="1120"/>
                  </a:cubicBezTo>
                  <a:cubicBezTo>
                    <a:pt x="2758" y="2249"/>
                    <a:pt x="2613" y="3161"/>
                    <a:pt x="1939" y="3918"/>
                  </a:cubicBezTo>
                  <a:cubicBezTo>
                    <a:pt x="1317" y="4633"/>
                    <a:pt x="830" y="5037"/>
                    <a:pt x="540" y="5649"/>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30"/>
            <p:cNvSpPr/>
            <p:nvPr/>
          </p:nvSpPr>
          <p:spPr>
            <a:xfrm>
              <a:off x="5589225" y="1251450"/>
              <a:ext cx="328575" cy="357575"/>
            </a:xfrm>
            <a:custGeom>
              <a:avLst/>
              <a:gdLst/>
              <a:ahLst/>
              <a:cxnLst/>
              <a:rect l="l" t="t" r="r" b="b"/>
              <a:pathLst>
                <a:path w="13143" h="14303" extrusionOk="0">
                  <a:moveTo>
                    <a:pt x="3493" y="13764"/>
                  </a:moveTo>
                  <a:cubicBezTo>
                    <a:pt x="1" y="12251"/>
                    <a:pt x="1742" y="1845"/>
                    <a:pt x="6602" y="923"/>
                  </a:cubicBezTo>
                  <a:cubicBezTo>
                    <a:pt x="11463" y="1"/>
                    <a:pt x="13142" y="4737"/>
                    <a:pt x="9142" y="8510"/>
                  </a:cubicBezTo>
                  <a:cubicBezTo>
                    <a:pt x="5131" y="12272"/>
                    <a:pt x="4727" y="14303"/>
                    <a:pt x="3493" y="1376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40" name="Google Shape;540;p30"/>
          <p:cNvGrpSpPr/>
          <p:nvPr/>
        </p:nvGrpSpPr>
        <p:grpSpPr>
          <a:xfrm rot="10800000" flipH="1">
            <a:off x="-2884622" y="1195790"/>
            <a:ext cx="4962886" cy="5143538"/>
            <a:chOff x="4318075" y="1161550"/>
            <a:chExt cx="1562523" cy="1619400"/>
          </a:xfrm>
        </p:grpSpPr>
        <p:sp>
          <p:nvSpPr>
            <p:cNvPr id="541" name="Google Shape;541;p30"/>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2" name="Google Shape;542;p30"/>
            <p:cNvSpPr/>
            <p:nvPr/>
          </p:nvSpPr>
          <p:spPr>
            <a:xfrm rot="8704027">
              <a:off x="5655469" y="1287238"/>
              <a:ext cx="194094" cy="169470"/>
            </a:xfrm>
            <a:custGeom>
              <a:avLst/>
              <a:gdLst/>
              <a:ahLst/>
              <a:cxnLst/>
              <a:rect l="l" t="t" r="r" b="b"/>
              <a:pathLst>
                <a:path w="7764" h="6779" extrusionOk="0">
                  <a:moveTo>
                    <a:pt x="540" y="5649"/>
                  </a:moveTo>
                  <a:cubicBezTo>
                    <a:pt x="1" y="6779"/>
                    <a:pt x="6043" y="6768"/>
                    <a:pt x="6903" y="3960"/>
                  </a:cubicBezTo>
                  <a:cubicBezTo>
                    <a:pt x="7764" y="1141"/>
                    <a:pt x="5059" y="0"/>
                    <a:pt x="3908" y="1120"/>
                  </a:cubicBezTo>
                  <a:cubicBezTo>
                    <a:pt x="2758" y="2249"/>
                    <a:pt x="2613" y="3161"/>
                    <a:pt x="1939" y="3918"/>
                  </a:cubicBezTo>
                  <a:cubicBezTo>
                    <a:pt x="1317" y="4633"/>
                    <a:pt x="830" y="5037"/>
                    <a:pt x="540" y="5649"/>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43" name="Google Shape;543;p30"/>
          <p:cNvGrpSpPr/>
          <p:nvPr/>
        </p:nvGrpSpPr>
        <p:grpSpPr>
          <a:xfrm flipH="1">
            <a:off x="64856" y="148517"/>
            <a:ext cx="8888854" cy="4924672"/>
            <a:chOff x="4192753" y="1212075"/>
            <a:chExt cx="2691472" cy="1491150"/>
          </a:xfrm>
        </p:grpSpPr>
        <p:sp>
          <p:nvSpPr>
            <p:cNvPr id="544" name="Google Shape;544;p30"/>
            <p:cNvSpPr/>
            <p:nvPr/>
          </p:nvSpPr>
          <p:spPr>
            <a:xfrm>
              <a:off x="4192753" y="2407429"/>
              <a:ext cx="56000" cy="48000"/>
            </a:xfrm>
            <a:custGeom>
              <a:avLst/>
              <a:gdLst/>
              <a:ahLst/>
              <a:cxnLst/>
              <a:rect l="l" t="t" r="r" b="b"/>
              <a:pathLst>
                <a:path w="2240" h="1920" extrusionOk="0">
                  <a:moveTo>
                    <a:pt x="1275" y="334"/>
                  </a:moveTo>
                  <a:cubicBezTo>
                    <a:pt x="1617" y="334"/>
                    <a:pt x="1897" y="614"/>
                    <a:pt x="1897" y="956"/>
                  </a:cubicBezTo>
                  <a:cubicBezTo>
                    <a:pt x="1897" y="1328"/>
                    <a:pt x="1594" y="1576"/>
                    <a:pt x="1276" y="1576"/>
                  </a:cubicBezTo>
                  <a:cubicBezTo>
                    <a:pt x="1123" y="1576"/>
                    <a:pt x="968" y="1519"/>
                    <a:pt x="840" y="1391"/>
                  </a:cubicBezTo>
                  <a:cubicBezTo>
                    <a:pt x="449" y="1011"/>
                    <a:pt x="722" y="344"/>
                    <a:pt x="1263" y="344"/>
                  </a:cubicBezTo>
                  <a:cubicBezTo>
                    <a:pt x="1267" y="344"/>
                    <a:pt x="1271" y="345"/>
                    <a:pt x="1275" y="345"/>
                  </a:cubicBezTo>
                  <a:lnTo>
                    <a:pt x="1275" y="334"/>
                  </a:lnTo>
                  <a:close/>
                  <a:moveTo>
                    <a:pt x="1272" y="1"/>
                  </a:moveTo>
                  <a:cubicBezTo>
                    <a:pt x="1036" y="1"/>
                    <a:pt x="796" y="88"/>
                    <a:pt x="602" y="282"/>
                  </a:cubicBezTo>
                  <a:cubicBezTo>
                    <a:pt x="1" y="884"/>
                    <a:pt x="425" y="1920"/>
                    <a:pt x="1275" y="1920"/>
                  </a:cubicBezTo>
                  <a:cubicBezTo>
                    <a:pt x="1804" y="1910"/>
                    <a:pt x="2239" y="1485"/>
                    <a:pt x="2239" y="956"/>
                  </a:cubicBezTo>
                  <a:cubicBezTo>
                    <a:pt x="2239" y="381"/>
                    <a:pt x="1765" y="1"/>
                    <a:pt x="12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30"/>
            <p:cNvSpPr/>
            <p:nvPr/>
          </p:nvSpPr>
          <p:spPr>
            <a:xfrm>
              <a:off x="6761330" y="1610110"/>
              <a:ext cx="48825" cy="45750"/>
            </a:xfrm>
            <a:custGeom>
              <a:avLst/>
              <a:gdLst/>
              <a:ahLst/>
              <a:cxnLst/>
              <a:rect l="l" t="t" r="r" b="b"/>
              <a:pathLst>
                <a:path w="1953" h="1830" extrusionOk="0">
                  <a:moveTo>
                    <a:pt x="970" y="1"/>
                  </a:moveTo>
                  <a:cubicBezTo>
                    <a:pt x="942" y="1"/>
                    <a:pt x="912" y="8"/>
                    <a:pt x="882" y="26"/>
                  </a:cubicBezTo>
                  <a:cubicBezTo>
                    <a:pt x="1" y="492"/>
                    <a:pt x="333" y="1829"/>
                    <a:pt x="1338" y="1829"/>
                  </a:cubicBezTo>
                  <a:cubicBezTo>
                    <a:pt x="1483" y="1819"/>
                    <a:pt x="1638" y="1788"/>
                    <a:pt x="1784" y="1715"/>
                  </a:cubicBezTo>
                  <a:cubicBezTo>
                    <a:pt x="1952" y="1627"/>
                    <a:pt x="1855" y="1393"/>
                    <a:pt x="1700" y="1393"/>
                  </a:cubicBezTo>
                  <a:cubicBezTo>
                    <a:pt x="1674" y="1393"/>
                    <a:pt x="1646" y="1400"/>
                    <a:pt x="1618" y="1415"/>
                  </a:cubicBezTo>
                  <a:cubicBezTo>
                    <a:pt x="1526" y="1465"/>
                    <a:pt x="1428" y="1489"/>
                    <a:pt x="1332" y="1489"/>
                  </a:cubicBezTo>
                  <a:cubicBezTo>
                    <a:pt x="1110" y="1489"/>
                    <a:pt x="894" y="1365"/>
                    <a:pt x="778" y="1156"/>
                  </a:cubicBezTo>
                  <a:cubicBezTo>
                    <a:pt x="623" y="855"/>
                    <a:pt x="737" y="482"/>
                    <a:pt x="1037" y="316"/>
                  </a:cubicBezTo>
                  <a:cubicBezTo>
                    <a:pt x="1212" y="229"/>
                    <a:pt x="1121" y="1"/>
                    <a:pt x="97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30"/>
            <p:cNvSpPr/>
            <p:nvPr/>
          </p:nvSpPr>
          <p:spPr>
            <a:xfrm>
              <a:off x="4225743" y="1730452"/>
              <a:ext cx="54700" cy="50050"/>
            </a:xfrm>
            <a:custGeom>
              <a:avLst/>
              <a:gdLst/>
              <a:ahLst/>
              <a:cxnLst/>
              <a:rect l="l" t="t" r="r" b="b"/>
              <a:pathLst>
                <a:path w="2188" h="2002" extrusionOk="0">
                  <a:moveTo>
                    <a:pt x="850" y="2001"/>
                  </a:moveTo>
                  <a:cubicBezTo>
                    <a:pt x="632" y="2001"/>
                    <a:pt x="425" y="1928"/>
                    <a:pt x="249" y="1804"/>
                  </a:cubicBezTo>
                  <a:cubicBezTo>
                    <a:pt x="0" y="1618"/>
                    <a:pt x="280" y="1255"/>
                    <a:pt x="518" y="1441"/>
                  </a:cubicBezTo>
                  <a:cubicBezTo>
                    <a:pt x="1120" y="1918"/>
                    <a:pt x="1824" y="985"/>
                    <a:pt x="1192" y="540"/>
                  </a:cubicBezTo>
                  <a:cubicBezTo>
                    <a:pt x="954" y="363"/>
                    <a:pt x="1223" y="1"/>
                    <a:pt x="1462" y="177"/>
                  </a:cubicBezTo>
                  <a:cubicBezTo>
                    <a:pt x="2187" y="726"/>
                    <a:pt x="1886" y="1866"/>
                    <a:pt x="995" y="1991"/>
                  </a:cubicBezTo>
                  <a:cubicBezTo>
                    <a:pt x="954" y="2001"/>
                    <a:pt x="902" y="2001"/>
                    <a:pt x="850" y="200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30"/>
            <p:cNvSpPr/>
            <p:nvPr/>
          </p:nvSpPr>
          <p:spPr>
            <a:xfrm>
              <a:off x="4452786" y="2611955"/>
              <a:ext cx="41325" cy="19925"/>
            </a:xfrm>
            <a:custGeom>
              <a:avLst/>
              <a:gdLst/>
              <a:ahLst/>
              <a:cxnLst/>
              <a:rect l="l" t="t" r="r" b="b"/>
              <a:pathLst>
                <a:path w="1653" h="797" extrusionOk="0">
                  <a:moveTo>
                    <a:pt x="250" y="0"/>
                  </a:moveTo>
                  <a:cubicBezTo>
                    <a:pt x="207" y="0"/>
                    <a:pt x="163" y="13"/>
                    <a:pt x="124" y="40"/>
                  </a:cubicBezTo>
                  <a:cubicBezTo>
                    <a:pt x="21" y="112"/>
                    <a:pt x="0" y="247"/>
                    <a:pt x="62" y="351"/>
                  </a:cubicBezTo>
                  <a:cubicBezTo>
                    <a:pt x="259" y="631"/>
                    <a:pt x="570" y="796"/>
                    <a:pt x="912" y="796"/>
                  </a:cubicBezTo>
                  <a:cubicBezTo>
                    <a:pt x="1109" y="796"/>
                    <a:pt x="1306" y="745"/>
                    <a:pt x="1472" y="631"/>
                  </a:cubicBezTo>
                  <a:cubicBezTo>
                    <a:pt x="1653" y="484"/>
                    <a:pt x="1525" y="222"/>
                    <a:pt x="1334" y="222"/>
                  </a:cubicBezTo>
                  <a:cubicBezTo>
                    <a:pt x="1296" y="222"/>
                    <a:pt x="1254" y="233"/>
                    <a:pt x="1213" y="257"/>
                  </a:cubicBezTo>
                  <a:cubicBezTo>
                    <a:pt x="1122" y="318"/>
                    <a:pt x="1017" y="347"/>
                    <a:pt x="912" y="347"/>
                  </a:cubicBezTo>
                  <a:cubicBezTo>
                    <a:pt x="730" y="347"/>
                    <a:pt x="547" y="260"/>
                    <a:pt x="435" y="102"/>
                  </a:cubicBezTo>
                  <a:cubicBezTo>
                    <a:pt x="396" y="37"/>
                    <a:pt x="324" y="0"/>
                    <a:pt x="25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30"/>
            <p:cNvSpPr/>
            <p:nvPr/>
          </p:nvSpPr>
          <p:spPr>
            <a:xfrm>
              <a:off x="6499450" y="1263375"/>
              <a:ext cx="31625" cy="28525"/>
            </a:xfrm>
            <a:custGeom>
              <a:avLst/>
              <a:gdLst/>
              <a:ahLst/>
              <a:cxnLst/>
              <a:rect l="l" t="t" r="r" b="b"/>
              <a:pathLst>
                <a:path w="1265" h="1141" extrusionOk="0">
                  <a:moveTo>
                    <a:pt x="1068" y="1140"/>
                  </a:moveTo>
                  <a:cubicBezTo>
                    <a:pt x="964" y="1140"/>
                    <a:pt x="881" y="1068"/>
                    <a:pt x="871" y="964"/>
                  </a:cubicBezTo>
                  <a:cubicBezTo>
                    <a:pt x="840" y="643"/>
                    <a:pt x="550" y="405"/>
                    <a:pt x="218" y="436"/>
                  </a:cubicBezTo>
                  <a:cubicBezTo>
                    <a:pt x="114" y="446"/>
                    <a:pt x="21" y="374"/>
                    <a:pt x="11" y="270"/>
                  </a:cubicBezTo>
                  <a:cubicBezTo>
                    <a:pt x="0" y="156"/>
                    <a:pt x="73" y="63"/>
                    <a:pt x="177" y="52"/>
                  </a:cubicBezTo>
                  <a:cubicBezTo>
                    <a:pt x="715" y="0"/>
                    <a:pt x="1203" y="384"/>
                    <a:pt x="1254" y="923"/>
                  </a:cubicBezTo>
                  <a:cubicBezTo>
                    <a:pt x="1265" y="1037"/>
                    <a:pt x="1192" y="1130"/>
                    <a:pt x="1089" y="114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30"/>
            <p:cNvSpPr/>
            <p:nvPr/>
          </p:nvSpPr>
          <p:spPr>
            <a:xfrm>
              <a:off x="6356593" y="2591000"/>
              <a:ext cx="65850" cy="65575"/>
            </a:xfrm>
            <a:custGeom>
              <a:avLst/>
              <a:gdLst/>
              <a:ahLst/>
              <a:cxnLst/>
              <a:rect l="l" t="t" r="r" b="b"/>
              <a:pathLst>
                <a:path w="2634" h="2623" extrusionOk="0">
                  <a:moveTo>
                    <a:pt x="1514" y="2623"/>
                  </a:moveTo>
                  <a:cubicBezTo>
                    <a:pt x="509" y="2623"/>
                    <a:pt x="1" y="1420"/>
                    <a:pt x="716" y="705"/>
                  </a:cubicBezTo>
                  <a:cubicBezTo>
                    <a:pt x="1421" y="1"/>
                    <a:pt x="2633" y="498"/>
                    <a:pt x="2633" y="1503"/>
                  </a:cubicBezTo>
                  <a:cubicBezTo>
                    <a:pt x="2633" y="2125"/>
                    <a:pt x="2125" y="2623"/>
                    <a:pt x="1514" y="2623"/>
                  </a:cubicBezTo>
                  <a:close/>
                  <a:moveTo>
                    <a:pt x="1514" y="705"/>
                  </a:moveTo>
                  <a:cubicBezTo>
                    <a:pt x="799" y="705"/>
                    <a:pt x="447" y="1566"/>
                    <a:pt x="944" y="2063"/>
                  </a:cubicBezTo>
                  <a:cubicBezTo>
                    <a:pt x="1452" y="2561"/>
                    <a:pt x="2302" y="2208"/>
                    <a:pt x="2302" y="1503"/>
                  </a:cubicBezTo>
                  <a:cubicBezTo>
                    <a:pt x="2302" y="1058"/>
                    <a:pt x="1949" y="705"/>
                    <a:pt x="1514" y="705"/>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30"/>
            <p:cNvSpPr/>
            <p:nvPr/>
          </p:nvSpPr>
          <p:spPr>
            <a:xfrm>
              <a:off x="5695322" y="1271428"/>
              <a:ext cx="68175" cy="68175"/>
            </a:xfrm>
            <a:custGeom>
              <a:avLst/>
              <a:gdLst/>
              <a:ahLst/>
              <a:cxnLst/>
              <a:rect l="l" t="t" r="r" b="b"/>
              <a:pathLst>
                <a:path w="2727" h="2727" extrusionOk="0">
                  <a:moveTo>
                    <a:pt x="1555" y="2727"/>
                  </a:moveTo>
                  <a:cubicBezTo>
                    <a:pt x="519" y="2727"/>
                    <a:pt x="0" y="1462"/>
                    <a:pt x="736" y="726"/>
                  </a:cubicBezTo>
                  <a:cubicBezTo>
                    <a:pt x="1462" y="1"/>
                    <a:pt x="2726" y="519"/>
                    <a:pt x="2726" y="1556"/>
                  </a:cubicBezTo>
                  <a:cubicBezTo>
                    <a:pt x="2726" y="2198"/>
                    <a:pt x="2197" y="2727"/>
                    <a:pt x="1555" y="2727"/>
                  </a:cubicBezTo>
                  <a:close/>
                  <a:moveTo>
                    <a:pt x="1555" y="778"/>
                  </a:moveTo>
                  <a:cubicBezTo>
                    <a:pt x="861" y="778"/>
                    <a:pt x="519" y="1618"/>
                    <a:pt x="1006" y="2105"/>
                  </a:cubicBezTo>
                  <a:cubicBezTo>
                    <a:pt x="1493" y="2592"/>
                    <a:pt x="2332" y="2250"/>
                    <a:pt x="2332" y="1556"/>
                  </a:cubicBezTo>
                  <a:cubicBezTo>
                    <a:pt x="2332" y="1131"/>
                    <a:pt x="1990" y="778"/>
                    <a:pt x="1555" y="778"/>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30"/>
            <p:cNvSpPr/>
            <p:nvPr/>
          </p:nvSpPr>
          <p:spPr>
            <a:xfrm>
              <a:off x="4248750" y="1241914"/>
              <a:ext cx="59100" cy="59100"/>
            </a:xfrm>
            <a:custGeom>
              <a:avLst/>
              <a:gdLst/>
              <a:ahLst/>
              <a:cxnLst/>
              <a:rect l="l" t="t" r="r" b="b"/>
              <a:pathLst>
                <a:path w="2364" h="2364" extrusionOk="0">
                  <a:moveTo>
                    <a:pt x="1348" y="2363"/>
                  </a:moveTo>
                  <a:cubicBezTo>
                    <a:pt x="447" y="2363"/>
                    <a:pt x="1" y="1275"/>
                    <a:pt x="633" y="633"/>
                  </a:cubicBezTo>
                  <a:cubicBezTo>
                    <a:pt x="1276" y="0"/>
                    <a:pt x="2364" y="446"/>
                    <a:pt x="2364" y="1348"/>
                  </a:cubicBezTo>
                  <a:cubicBezTo>
                    <a:pt x="2364" y="1907"/>
                    <a:pt x="1908" y="2363"/>
                    <a:pt x="1348" y="2363"/>
                  </a:cubicBezTo>
                  <a:close/>
                  <a:moveTo>
                    <a:pt x="1348" y="788"/>
                  </a:moveTo>
                  <a:cubicBezTo>
                    <a:pt x="851" y="788"/>
                    <a:pt x="602" y="1399"/>
                    <a:pt x="954" y="1752"/>
                  </a:cubicBezTo>
                  <a:cubicBezTo>
                    <a:pt x="1307" y="2104"/>
                    <a:pt x="1918" y="1855"/>
                    <a:pt x="1918" y="1348"/>
                  </a:cubicBezTo>
                  <a:cubicBezTo>
                    <a:pt x="1918" y="1037"/>
                    <a:pt x="1659" y="788"/>
                    <a:pt x="1348" y="788"/>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2" name="Google Shape;552;p30"/>
            <p:cNvSpPr/>
            <p:nvPr/>
          </p:nvSpPr>
          <p:spPr>
            <a:xfrm>
              <a:off x="6825125" y="1212075"/>
              <a:ext cx="59100" cy="59350"/>
            </a:xfrm>
            <a:custGeom>
              <a:avLst/>
              <a:gdLst/>
              <a:ahLst/>
              <a:cxnLst/>
              <a:rect l="l" t="t" r="r" b="b"/>
              <a:pathLst>
                <a:path w="2364" h="2374" extrusionOk="0">
                  <a:moveTo>
                    <a:pt x="1348" y="2374"/>
                  </a:moveTo>
                  <a:cubicBezTo>
                    <a:pt x="447" y="2363"/>
                    <a:pt x="1" y="1275"/>
                    <a:pt x="633" y="643"/>
                  </a:cubicBezTo>
                  <a:cubicBezTo>
                    <a:pt x="1276" y="0"/>
                    <a:pt x="2364" y="456"/>
                    <a:pt x="2364" y="1358"/>
                  </a:cubicBezTo>
                  <a:cubicBezTo>
                    <a:pt x="2364" y="1918"/>
                    <a:pt x="1908" y="2374"/>
                    <a:pt x="1348" y="2374"/>
                  </a:cubicBezTo>
                  <a:close/>
                  <a:moveTo>
                    <a:pt x="1348" y="788"/>
                  </a:moveTo>
                  <a:cubicBezTo>
                    <a:pt x="851" y="788"/>
                    <a:pt x="602" y="1399"/>
                    <a:pt x="954" y="1752"/>
                  </a:cubicBezTo>
                  <a:cubicBezTo>
                    <a:pt x="1307" y="2115"/>
                    <a:pt x="1918" y="1855"/>
                    <a:pt x="1918" y="1358"/>
                  </a:cubicBezTo>
                  <a:cubicBezTo>
                    <a:pt x="1908" y="1047"/>
                    <a:pt x="1659" y="798"/>
                    <a:pt x="1348" y="798"/>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3" name="Google Shape;553;p30"/>
            <p:cNvSpPr/>
            <p:nvPr/>
          </p:nvSpPr>
          <p:spPr>
            <a:xfrm>
              <a:off x="4240773" y="2199582"/>
              <a:ext cx="24650" cy="51325"/>
            </a:xfrm>
            <a:custGeom>
              <a:avLst/>
              <a:gdLst/>
              <a:ahLst/>
              <a:cxnLst/>
              <a:rect l="l" t="t" r="r" b="b"/>
              <a:pathLst>
                <a:path w="986" h="2053" extrusionOk="0">
                  <a:moveTo>
                    <a:pt x="737" y="2052"/>
                  </a:moveTo>
                  <a:cubicBezTo>
                    <a:pt x="633" y="2052"/>
                    <a:pt x="550" y="1980"/>
                    <a:pt x="519" y="1886"/>
                  </a:cubicBezTo>
                  <a:lnTo>
                    <a:pt x="74" y="404"/>
                  </a:lnTo>
                  <a:cubicBezTo>
                    <a:pt x="1" y="125"/>
                    <a:pt x="405" y="0"/>
                    <a:pt x="498" y="270"/>
                  </a:cubicBezTo>
                  <a:lnTo>
                    <a:pt x="954" y="1762"/>
                  </a:lnTo>
                  <a:cubicBezTo>
                    <a:pt x="986" y="1876"/>
                    <a:pt x="923" y="2000"/>
                    <a:pt x="799" y="2042"/>
                  </a:cubicBezTo>
                  <a:cubicBezTo>
                    <a:pt x="778" y="2042"/>
                    <a:pt x="758" y="2052"/>
                    <a:pt x="737" y="2052"/>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4" name="Google Shape;554;p30"/>
            <p:cNvSpPr/>
            <p:nvPr/>
          </p:nvSpPr>
          <p:spPr>
            <a:xfrm>
              <a:off x="5864125" y="2669250"/>
              <a:ext cx="25950" cy="33975"/>
            </a:xfrm>
            <a:custGeom>
              <a:avLst/>
              <a:gdLst/>
              <a:ahLst/>
              <a:cxnLst/>
              <a:rect l="l" t="t" r="r" b="b"/>
              <a:pathLst>
                <a:path w="1038" h="1359" extrusionOk="0">
                  <a:moveTo>
                    <a:pt x="1" y="1161"/>
                  </a:moveTo>
                  <a:lnTo>
                    <a:pt x="706" y="1"/>
                  </a:lnTo>
                  <a:lnTo>
                    <a:pt x="1037" y="197"/>
                  </a:lnTo>
                  <a:lnTo>
                    <a:pt x="332" y="1358"/>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5" name="Google Shape;555;p30"/>
            <p:cNvSpPr/>
            <p:nvPr/>
          </p:nvSpPr>
          <p:spPr>
            <a:xfrm rot="-2700000">
              <a:off x="6844114" y="2169371"/>
              <a:ext cx="9875" cy="36300"/>
            </a:xfrm>
            <a:custGeom>
              <a:avLst/>
              <a:gdLst/>
              <a:ahLst/>
              <a:cxnLst/>
              <a:rect l="l" t="t" r="r" b="b"/>
              <a:pathLst>
                <a:path w="395" h="1452" extrusionOk="0">
                  <a:moveTo>
                    <a:pt x="0" y="1"/>
                  </a:moveTo>
                  <a:lnTo>
                    <a:pt x="394" y="1"/>
                  </a:lnTo>
                  <a:lnTo>
                    <a:pt x="394" y="1452"/>
                  </a:lnTo>
                  <a:lnTo>
                    <a:pt x="0" y="1452"/>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181550" y="9476"/>
            <a:ext cx="7047994" cy="5143471"/>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 name="Google Shape;10;p2"/>
          <p:cNvSpPr txBox="1">
            <a:spLocks noGrp="1"/>
          </p:cNvSpPr>
          <p:nvPr>
            <p:ph type="ctrTitle"/>
          </p:nvPr>
        </p:nvSpPr>
        <p:spPr>
          <a:xfrm>
            <a:off x="2009475" y="934350"/>
            <a:ext cx="5125200" cy="19227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FFFFFF"/>
              </a:buClr>
              <a:buSzPts val="5200"/>
              <a:buFont typeface="Black Han Sans"/>
              <a:buNone/>
              <a:defRPr sz="6000">
                <a:solidFill>
                  <a:srgbClr val="FFFFFF"/>
                </a:solidFill>
                <a:latin typeface="Fredoka One"/>
                <a:ea typeface="Fredoka One"/>
                <a:cs typeface="Fredoka One"/>
                <a:sym typeface="Fredoka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1652688" y="3498075"/>
            <a:ext cx="5838600" cy="499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Font typeface="Comfortaa Regular"/>
              <a:buNone/>
              <a:defRPr sz="1800">
                <a:solidFill>
                  <a:srgbClr val="FFFFFF"/>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2" name="Google Shape;12;p2"/>
          <p:cNvGrpSpPr/>
          <p:nvPr/>
        </p:nvGrpSpPr>
        <p:grpSpPr>
          <a:xfrm rot="-822785">
            <a:off x="501646" y="1235392"/>
            <a:ext cx="986748" cy="979526"/>
            <a:chOff x="1193082" y="841697"/>
            <a:chExt cx="1170763" cy="1162329"/>
          </a:xfrm>
        </p:grpSpPr>
        <p:sp>
          <p:nvSpPr>
            <p:cNvPr id="13" name="Google Shape;13;p2"/>
            <p:cNvSpPr/>
            <p:nvPr/>
          </p:nvSpPr>
          <p:spPr>
            <a:xfrm rot="-2361516">
              <a:off x="1348852" y="1023586"/>
              <a:ext cx="859224" cy="798550"/>
            </a:xfrm>
            <a:custGeom>
              <a:avLst/>
              <a:gdLst/>
              <a:ahLst/>
              <a:cxnLst/>
              <a:rect l="l" t="t" r="r" b="b"/>
              <a:pathLst>
                <a:path w="21610" h="20084" extrusionOk="0">
                  <a:moveTo>
                    <a:pt x="8206" y="1"/>
                  </a:moveTo>
                  <a:cubicBezTo>
                    <a:pt x="8099" y="1"/>
                    <a:pt x="8014" y="11"/>
                    <a:pt x="7954" y="31"/>
                  </a:cubicBezTo>
                  <a:cubicBezTo>
                    <a:pt x="6811" y="423"/>
                    <a:pt x="4418" y="2674"/>
                    <a:pt x="13204" y="6103"/>
                  </a:cubicBezTo>
                  <a:cubicBezTo>
                    <a:pt x="13669" y="6281"/>
                    <a:pt x="7478" y="5876"/>
                    <a:pt x="7418" y="8198"/>
                  </a:cubicBezTo>
                  <a:cubicBezTo>
                    <a:pt x="7347" y="10520"/>
                    <a:pt x="14252" y="10115"/>
                    <a:pt x="13907" y="13544"/>
                  </a:cubicBezTo>
                  <a:cubicBezTo>
                    <a:pt x="13758" y="15074"/>
                    <a:pt x="11953" y="15954"/>
                    <a:pt x="9911" y="15954"/>
                  </a:cubicBezTo>
                  <a:cubicBezTo>
                    <a:pt x="7392" y="15954"/>
                    <a:pt x="4514" y="14613"/>
                    <a:pt x="3941" y="11496"/>
                  </a:cubicBezTo>
                  <a:cubicBezTo>
                    <a:pt x="3858" y="11064"/>
                    <a:pt x="3254" y="10464"/>
                    <a:pt x="2625" y="10464"/>
                  </a:cubicBezTo>
                  <a:cubicBezTo>
                    <a:pt x="2352" y="10464"/>
                    <a:pt x="2075" y="10577"/>
                    <a:pt x="1834" y="10865"/>
                  </a:cubicBezTo>
                  <a:cubicBezTo>
                    <a:pt x="1036" y="11830"/>
                    <a:pt x="0" y="17199"/>
                    <a:pt x="8263" y="19747"/>
                  </a:cubicBezTo>
                  <a:cubicBezTo>
                    <a:pt x="9009" y="19978"/>
                    <a:pt x="9751" y="20084"/>
                    <a:pt x="10474" y="20084"/>
                  </a:cubicBezTo>
                  <a:cubicBezTo>
                    <a:pt x="16046" y="20084"/>
                    <a:pt x="20444" y="13805"/>
                    <a:pt x="16407" y="10401"/>
                  </a:cubicBezTo>
                  <a:lnTo>
                    <a:pt x="16407" y="10401"/>
                  </a:lnTo>
                  <a:cubicBezTo>
                    <a:pt x="16407" y="10401"/>
                    <a:pt x="16985" y="10502"/>
                    <a:pt x="17725" y="10502"/>
                  </a:cubicBezTo>
                  <a:cubicBezTo>
                    <a:pt x="19299" y="10502"/>
                    <a:pt x="21609" y="10045"/>
                    <a:pt x="20670" y="7186"/>
                  </a:cubicBezTo>
                  <a:cubicBezTo>
                    <a:pt x="19361" y="3193"/>
                    <a:pt x="10142" y="1"/>
                    <a:pt x="8206" y="1"/>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Google Shape;14;p2"/>
            <p:cNvSpPr/>
            <p:nvPr/>
          </p:nvSpPr>
          <p:spPr>
            <a:xfrm rot="-2361516">
              <a:off x="1906814" y="1116052"/>
              <a:ext cx="65843" cy="66321"/>
            </a:xfrm>
            <a:custGeom>
              <a:avLst/>
              <a:gdLst/>
              <a:ahLst/>
              <a:cxnLst/>
              <a:rect l="l" t="t" r="r" b="b"/>
              <a:pathLst>
                <a:path w="1656" h="1668" extrusionOk="0">
                  <a:moveTo>
                    <a:pt x="822" y="1"/>
                  </a:moveTo>
                  <a:cubicBezTo>
                    <a:pt x="370" y="1"/>
                    <a:pt x="1" y="382"/>
                    <a:pt x="1" y="834"/>
                  </a:cubicBezTo>
                  <a:cubicBezTo>
                    <a:pt x="1" y="1299"/>
                    <a:pt x="370" y="1668"/>
                    <a:pt x="822" y="1668"/>
                  </a:cubicBezTo>
                  <a:cubicBezTo>
                    <a:pt x="1287" y="1668"/>
                    <a:pt x="1656" y="1299"/>
                    <a:pt x="1656" y="834"/>
                  </a:cubicBezTo>
                  <a:cubicBezTo>
                    <a:pt x="1656" y="382"/>
                    <a:pt x="1287" y="1"/>
                    <a:pt x="822" y="1"/>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 name="Google Shape;15;p2"/>
            <p:cNvSpPr/>
            <p:nvPr/>
          </p:nvSpPr>
          <p:spPr>
            <a:xfrm rot="-2361516">
              <a:off x="1534264" y="1075884"/>
              <a:ext cx="331404" cy="186755"/>
            </a:xfrm>
            <a:custGeom>
              <a:avLst/>
              <a:gdLst/>
              <a:ahLst/>
              <a:cxnLst/>
              <a:rect l="l" t="t" r="r" b="b"/>
              <a:pathLst>
                <a:path w="8335" h="4697" extrusionOk="0">
                  <a:moveTo>
                    <a:pt x="729" y="0"/>
                  </a:moveTo>
                  <a:cubicBezTo>
                    <a:pt x="587" y="0"/>
                    <a:pt x="452" y="83"/>
                    <a:pt x="381" y="223"/>
                  </a:cubicBezTo>
                  <a:lnTo>
                    <a:pt x="84" y="866"/>
                  </a:lnTo>
                  <a:cubicBezTo>
                    <a:pt x="0" y="1057"/>
                    <a:pt x="84" y="1283"/>
                    <a:pt x="274" y="1366"/>
                  </a:cubicBezTo>
                  <a:lnTo>
                    <a:pt x="7442" y="4664"/>
                  </a:lnTo>
                  <a:cubicBezTo>
                    <a:pt x="7492" y="4686"/>
                    <a:pt x="7544" y="4696"/>
                    <a:pt x="7596" y="4696"/>
                  </a:cubicBezTo>
                  <a:cubicBezTo>
                    <a:pt x="7741" y="4696"/>
                    <a:pt x="7880" y="4614"/>
                    <a:pt x="7942" y="4474"/>
                  </a:cubicBezTo>
                  <a:lnTo>
                    <a:pt x="8239" y="3819"/>
                  </a:lnTo>
                  <a:cubicBezTo>
                    <a:pt x="8335" y="3628"/>
                    <a:pt x="8251" y="3402"/>
                    <a:pt x="8061" y="3319"/>
                  </a:cubicBezTo>
                  <a:lnTo>
                    <a:pt x="881" y="33"/>
                  </a:lnTo>
                  <a:cubicBezTo>
                    <a:pt x="831" y="11"/>
                    <a:pt x="780" y="0"/>
                    <a:pt x="729"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6" name="Google Shape;16;p2"/>
          <p:cNvGrpSpPr/>
          <p:nvPr/>
        </p:nvGrpSpPr>
        <p:grpSpPr>
          <a:xfrm>
            <a:off x="-41060" y="2221031"/>
            <a:ext cx="732039" cy="701437"/>
            <a:chOff x="7039475" y="481968"/>
            <a:chExt cx="476805" cy="456783"/>
          </a:xfrm>
        </p:grpSpPr>
        <p:sp>
          <p:nvSpPr>
            <p:cNvPr id="17" name="Google Shape;17;p2"/>
            <p:cNvSpPr/>
            <p:nvPr/>
          </p:nvSpPr>
          <p:spPr>
            <a:xfrm>
              <a:off x="7090867" y="779324"/>
              <a:ext cx="159854" cy="159427"/>
            </a:xfrm>
            <a:custGeom>
              <a:avLst/>
              <a:gdLst/>
              <a:ahLst/>
              <a:cxnLst/>
              <a:rect l="l" t="t" r="r" b="b"/>
              <a:pathLst>
                <a:path w="4871" h="4858" extrusionOk="0">
                  <a:moveTo>
                    <a:pt x="2430" y="0"/>
                  </a:moveTo>
                  <a:cubicBezTo>
                    <a:pt x="1096" y="0"/>
                    <a:pt x="1" y="1083"/>
                    <a:pt x="1" y="2429"/>
                  </a:cubicBezTo>
                  <a:cubicBezTo>
                    <a:pt x="1" y="3774"/>
                    <a:pt x="1096" y="4858"/>
                    <a:pt x="2430" y="4858"/>
                  </a:cubicBezTo>
                  <a:cubicBezTo>
                    <a:pt x="3775" y="4858"/>
                    <a:pt x="4870" y="3774"/>
                    <a:pt x="4870" y="2429"/>
                  </a:cubicBezTo>
                  <a:cubicBezTo>
                    <a:pt x="4870" y="1083"/>
                    <a:pt x="3775" y="0"/>
                    <a:pt x="24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18;p2"/>
            <p:cNvSpPr/>
            <p:nvPr/>
          </p:nvSpPr>
          <p:spPr>
            <a:xfrm>
              <a:off x="7306541" y="481968"/>
              <a:ext cx="153980" cy="154374"/>
            </a:xfrm>
            <a:custGeom>
              <a:avLst/>
              <a:gdLst/>
              <a:ahLst/>
              <a:cxnLst/>
              <a:rect l="l" t="t" r="r" b="b"/>
              <a:pathLst>
                <a:path w="4692" h="4704" extrusionOk="0">
                  <a:moveTo>
                    <a:pt x="2346" y="0"/>
                  </a:moveTo>
                  <a:cubicBezTo>
                    <a:pt x="1049" y="0"/>
                    <a:pt x="1" y="1060"/>
                    <a:pt x="1" y="2358"/>
                  </a:cubicBezTo>
                  <a:cubicBezTo>
                    <a:pt x="1" y="3656"/>
                    <a:pt x="1049" y="4703"/>
                    <a:pt x="2346" y="4703"/>
                  </a:cubicBezTo>
                  <a:cubicBezTo>
                    <a:pt x="3644" y="4703"/>
                    <a:pt x="4692" y="3656"/>
                    <a:pt x="4692" y="2358"/>
                  </a:cubicBezTo>
                  <a:cubicBezTo>
                    <a:pt x="4692" y="1060"/>
                    <a:pt x="3644" y="0"/>
                    <a:pt x="234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19;p2"/>
            <p:cNvSpPr/>
            <p:nvPr/>
          </p:nvSpPr>
          <p:spPr>
            <a:xfrm>
              <a:off x="7039475" y="552394"/>
              <a:ext cx="476805" cy="303037"/>
            </a:xfrm>
            <a:custGeom>
              <a:avLst/>
              <a:gdLst/>
              <a:ahLst/>
              <a:cxnLst/>
              <a:rect l="l" t="t" r="r" b="b"/>
              <a:pathLst>
                <a:path w="14529" h="9234" extrusionOk="0">
                  <a:moveTo>
                    <a:pt x="2186" y="0"/>
                  </a:moveTo>
                  <a:cubicBezTo>
                    <a:pt x="796" y="0"/>
                    <a:pt x="1" y="1696"/>
                    <a:pt x="447" y="2403"/>
                  </a:cubicBezTo>
                  <a:cubicBezTo>
                    <a:pt x="1186" y="3557"/>
                    <a:pt x="9365" y="8034"/>
                    <a:pt x="10925" y="8951"/>
                  </a:cubicBezTo>
                  <a:cubicBezTo>
                    <a:pt x="11263" y="9147"/>
                    <a:pt x="11634" y="9233"/>
                    <a:pt x="11998" y="9233"/>
                  </a:cubicBezTo>
                  <a:cubicBezTo>
                    <a:pt x="13315" y="9233"/>
                    <a:pt x="14528" y="8100"/>
                    <a:pt x="13651" y="6915"/>
                  </a:cubicBezTo>
                  <a:cubicBezTo>
                    <a:pt x="12235" y="5010"/>
                    <a:pt x="4615" y="748"/>
                    <a:pt x="2829" y="117"/>
                  </a:cubicBezTo>
                  <a:cubicBezTo>
                    <a:pt x="2603" y="36"/>
                    <a:pt x="2388" y="0"/>
                    <a:pt x="218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 name="Google Shape;20;p2"/>
            <p:cNvSpPr/>
            <p:nvPr/>
          </p:nvSpPr>
          <p:spPr>
            <a:xfrm>
              <a:off x="7140486" y="805873"/>
              <a:ext cx="43024" cy="43024"/>
            </a:xfrm>
            <a:custGeom>
              <a:avLst/>
              <a:gdLst/>
              <a:ahLst/>
              <a:cxnLst/>
              <a:rect l="l" t="t" r="r" b="b"/>
              <a:pathLst>
                <a:path w="1311" h="1311" extrusionOk="0">
                  <a:moveTo>
                    <a:pt x="656" y="1"/>
                  </a:moveTo>
                  <a:cubicBezTo>
                    <a:pt x="298" y="1"/>
                    <a:pt x="1" y="298"/>
                    <a:pt x="1" y="655"/>
                  </a:cubicBezTo>
                  <a:cubicBezTo>
                    <a:pt x="1" y="1025"/>
                    <a:pt x="298" y="1310"/>
                    <a:pt x="656" y="1310"/>
                  </a:cubicBezTo>
                  <a:cubicBezTo>
                    <a:pt x="1025" y="1310"/>
                    <a:pt x="1310" y="1025"/>
                    <a:pt x="1310" y="655"/>
                  </a:cubicBezTo>
                  <a:cubicBezTo>
                    <a:pt x="1310" y="298"/>
                    <a:pt x="1025" y="1"/>
                    <a:pt x="65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 name="Google Shape;21;p2"/>
            <p:cNvSpPr/>
            <p:nvPr/>
          </p:nvSpPr>
          <p:spPr>
            <a:xfrm>
              <a:off x="7125653" y="595549"/>
              <a:ext cx="243440" cy="158705"/>
            </a:xfrm>
            <a:custGeom>
              <a:avLst/>
              <a:gdLst/>
              <a:ahLst/>
              <a:cxnLst/>
              <a:rect l="l" t="t" r="r" b="b"/>
              <a:pathLst>
                <a:path w="7418" h="4836" extrusionOk="0">
                  <a:moveTo>
                    <a:pt x="756" y="1"/>
                  </a:moveTo>
                  <a:cubicBezTo>
                    <a:pt x="594" y="1"/>
                    <a:pt x="438" y="86"/>
                    <a:pt x="357" y="230"/>
                  </a:cubicBezTo>
                  <a:lnTo>
                    <a:pt x="131" y="623"/>
                  </a:lnTo>
                  <a:cubicBezTo>
                    <a:pt x="0" y="838"/>
                    <a:pt x="84" y="1123"/>
                    <a:pt x="298" y="1254"/>
                  </a:cubicBezTo>
                  <a:lnTo>
                    <a:pt x="6442" y="4778"/>
                  </a:lnTo>
                  <a:cubicBezTo>
                    <a:pt x="6511" y="4817"/>
                    <a:pt x="6587" y="4835"/>
                    <a:pt x="6663" y="4835"/>
                  </a:cubicBezTo>
                  <a:cubicBezTo>
                    <a:pt x="6824" y="4835"/>
                    <a:pt x="6984" y="4753"/>
                    <a:pt x="7073" y="4600"/>
                  </a:cubicBezTo>
                  <a:lnTo>
                    <a:pt x="7287" y="4219"/>
                  </a:lnTo>
                  <a:cubicBezTo>
                    <a:pt x="7418" y="4005"/>
                    <a:pt x="7346" y="3719"/>
                    <a:pt x="7120" y="3588"/>
                  </a:cubicBezTo>
                  <a:lnTo>
                    <a:pt x="989" y="64"/>
                  </a:lnTo>
                  <a:cubicBezTo>
                    <a:pt x="915" y="21"/>
                    <a:pt x="835" y="1"/>
                    <a:pt x="75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2" name="Google Shape;22;p2"/>
          <p:cNvGrpSpPr/>
          <p:nvPr/>
        </p:nvGrpSpPr>
        <p:grpSpPr>
          <a:xfrm rot="-822915">
            <a:off x="1187009" y="550237"/>
            <a:ext cx="438181" cy="454907"/>
            <a:chOff x="614950" y="1682850"/>
            <a:chExt cx="438175" cy="454900"/>
          </a:xfrm>
        </p:grpSpPr>
        <p:sp>
          <p:nvSpPr>
            <p:cNvPr id="23" name="Google Shape;23;p2"/>
            <p:cNvSpPr/>
            <p:nvPr/>
          </p:nvSpPr>
          <p:spPr>
            <a:xfrm>
              <a:off x="614950" y="1682850"/>
              <a:ext cx="438175" cy="454900"/>
            </a:xfrm>
            <a:custGeom>
              <a:avLst/>
              <a:gdLst/>
              <a:ahLst/>
              <a:cxnLst/>
              <a:rect l="l" t="t" r="r" b="b"/>
              <a:pathLst>
                <a:path w="17527" h="18196" extrusionOk="0">
                  <a:moveTo>
                    <a:pt x="9682" y="1"/>
                  </a:moveTo>
                  <a:cubicBezTo>
                    <a:pt x="6586" y="1"/>
                    <a:pt x="1400" y="4345"/>
                    <a:pt x="762" y="5582"/>
                  </a:cubicBezTo>
                  <a:cubicBezTo>
                    <a:pt x="0" y="7082"/>
                    <a:pt x="2882" y="11261"/>
                    <a:pt x="4084" y="12249"/>
                  </a:cubicBezTo>
                  <a:cubicBezTo>
                    <a:pt x="4502" y="12589"/>
                    <a:pt x="4976" y="12766"/>
                    <a:pt x="5510" y="12766"/>
                  </a:cubicBezTo>
                  <a:cubicBezTo>
                    <a:pt x="6529" y="12766"/>
                    <a:pt x="7767" y="12124"/>
                    <a:pt x="9251" y="10749"/>
                  </a:cubicBezTo>
                  <a:cubicBezTo>
                    <a:pt x="9763" y="10272"/>
                    <a:pt x="10433" y="10032"/>
                    <a:pt x="11064" y="10032"/>
                  </a:cubicBezTo>
                  <a:cubicBezTo>
                    <a:pt x="11961" y="10032"/>
                    <a:pt x="12780" y="10516"/>
                    <a:pt x="12954" y="11487"/>
                  </a:cubicBezTo>
                  <a:cubicBezTo>
                    <a:pt x="13264" y="13142"/>
                    <a:pt x="12347" y="13737"/>
                    <a:pt x="10728" y="14095"/>
                  </a:cubicBezTo>
                  <a:cubicBezTo>
                    <a:pt x="9097" y="14452"/>
                    <a:pt x="7073" y="15333"/>
                    <a:pt x="7680" y="17178"/>
                  </a:cubicBezTo>
                  <a:cubicBezTo>
                    <a:pt x="7910" y="17887"/>
                    <a:pt x="8685" y="18196"/>
                    <a:pt x="9683" y="18196"/>
                  </a:cubicBezTo>
                  <a:cubicBezTo>
                    <a:pt x="11265" y="18196"/>
                    <a:pt x="13407" y="17420"/>
                    <a:pt x="14824" y="16238"/>
                  </a:cubicBezTo>
                  <a:cubicBezTo>
                    <a:pt x="17133" y="14321"/>
                    <a:pt x="17526" y="10761"/>
                    <a:pt x="16336" y="8630"/>
                  </a:cubicBezTo>
                  <a:cubicBezTo>
                    <a:pt x="15497" y="7137"/>
                    <a:pt x="13561" y="6088"/>
                    <a:pt x="11616" y="6088"/>
                  </a:cubicBezTo>
                  <a:cubicBezTo>
                    <a:pt x="10798" y="6088"/>
                    <a:pt x="9979" y="6273"/>
                    <a:pt x="9240" y="6689"/>
                  </a:cubicBezTo>
                  <a:cubicBezTo>
                    <a:pt x="6739" y="8082"/>
                    <a:pt x="6025" y="8749"/>
                    <a:pt x="6025" y="8749"/>
                  </a:cubicBezTo>
                  <a:cubicBezTo>
                    <a:pt x="6025" y="8749"/>
                    <a:pt x="5894" y="7641"/>
                    <a:pt x="5346" y="7129"/>
                  </a:cubicBezTo>
                  <a:cubicBezTo>
                    <a:pt x="5346" y="7129"/>
                    <a:pt x="13621" y="3331"/>
                    <a:pt x="11311" y="664"/>
                  </a:cubicBezTo>
                  <a:cubicBezTo>
                    <a:pt x="10906" y="198"/>
                    <a:pt x="10341" y="1"/>
                    <a:pt x="96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24;p2"/>
            <p:cNvSpPr/>
            <p:nvPr/>
          </p:nvSpPr>
          <p:spPr>
            <a:xfrm>
              <a:off x="686375" y="1706975"/>
              <a:ext cx="183400" cy="114275"/>
            </a:xfrm>
            <a:custGeom>
              <a:avLst/>
              <a:gdLst/>
              <a:ahLst/>
              <a:cxnLst/>
              <a:rect l="l" t="t" r="r" b="b"/>
              <a:pathLst>
                <a:path w="7336" h="4571" extrusionOk="0">
                  <a:moveTo>
                    <a:pt x="6697" y="0"/>
                  </a:moveTo>
                  <a:cubicBezTo>
                    <a:pt x="5771" y="0"/>
                    <a:pt x="3285" y="1082"/>
                    <a:pt x="1775" y="2319"/>
                  </a:cubicBezTo>
                  <a:cubicBezTo>
                    <a:pt x="1" y="3759"/>
                    <a:pt x="84" y="4307"/>
                    <a:pt x="322" y="4545"/>
                  </a:cubicBezTo>
                  <a:cubicBezTo>
                    <a:pt x="339" y="4562"/>
                    <a:pt x="366" y="4570"/>
                    <a:pt x="401" y="4570"/>
                  </a:cubicBezTo>
                  <a:cubicBezTo>
                    <a:pt x="862" y="4570"/>
                    <a:pt x="2810" y="3198"/>
                    <a:pt x="4204" y="2402"/>
                  </a:cubicBezTo>
                  <a:cubicBezTo>
                    <a:pt x="5704" y="1545"/>
                    <a:pt x="7335" y="497"/>
                    <a:pt x="7026" y="104"/>
                  </a:cubicBezTo>
                  <a:cubicBezTo>
                    <a:pt x="6972" y="33"/>
                    <a:pt x="6858" y="0"/>
                    <a:pt x="66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25;p2"/>
            <p:cNvSpPr/>
            <p:nvPr/>
          </p:nvSpPr>
          <p:spPr>
            <a:xfrm>
              <a:off x="656325" y="1827450"/>
              <a:ext cx="22050" cy="22050"/>
            </a:xfrm>
            <a:custGeom>
              <a:avLst/>
              <a:gdLst/>
              <a:ahLst/>
              <a:cxnLst/>
              <a:rect l="l" t="t" r="r" b="b"/>
              <a:pathLst>
                <a:path w="882" h="882" extrusionOk="0">
                  <a:moveTo>
                    <a:pt x="441" y="0"/>
                  </a:moveTo>
                  <a:cubicBezTo>
                    <a:pt x="203" y="0"/>
                    <a:pt x="0" y="202"/>
                    <a:pt x="0" y="441"/>
                  </a:cubicBezTo>
                  <a:cubicBezTo>
                    <a:pt x="0" y="679"/>
                    <a:pt x="203" y="881"/>
                    <a:pt x="441" y="881"/>
                  </a:cubicBezTo>
                  <a:cubicBezTo>
                    <a:pt x="691" y="881"/>
                    <a:pt x="881" y="679"/>
                    <a:pt x="881" y="441"/>
                  </a:cubicBezTo>
                  <a:cubicBezTo>
                    <a:pt x="881" y="202"/>
                    <a:pt x="691" y="0"/>
                    <a:pt x="441" y="0"/>
                  </a:cubicBezTo>
                  <a:close/>
                </a:path>
              </a:pathLst>
            </a:custGeom>
            <a:solidFill>
              <a:srgbClr val="F9A3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6" name="Google Shape;26;p2"/>
          <p:cNvGrpSpPr/>
          <p:nvPr/>
        </p:nvGrpSpPr>
        <p:grpSpPr>
          <a:xfrm rot="546724">
            <a:off x="219114" y="196368"/>
            <a:ext cx="656845" cy="687258"/>
            <a:chOff x="1761950" y="1669000"/>
            <a:chExt cx="482700" cy="529100"/>
          </a:xfrm>
        </p:grpSpPr>
        <p:sp>
          <p:nvSpPr>
            <p:cNvPr id="27" name="Google Shape;27;p2"/>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 name="Google Shape;28;p2"/>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 name="Google Shape;29;p2"/>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30" name="Google Shape;30;p2"/>
          <p:cNvGrpSpPr/>
          <p:nvPr/>
        </p:nvGrpSpPr>
        <p:grpSpPr>
          <a:xfrm rot="848546">
            <a:off x="1619899" y="3992039"/>
            <a:ext cx="669524" cy="727617"/>
            <a:chOff x="1761950" y="1669000"/>
            <a:chExt cx="482700" cy="529100"/>
          </a:xfrm>
        </p:grpSpPr>
        <p:sp>
          <p:nvSpPr>
            <p:cNvPr id="31" name="Google Shape;31;p2"/>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 name="Google Shape;32;p2"/>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 name="Google Shape;33;p2"/>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34" name="Google Shape;34;p2"/>
          <p:cNvGrpSpPr/>
          <p:nvPr/>
        </p:nvGrpSpPr>
        <p:grpSpPr>
          <a:xfrm rot="-822750">
            <a:off x="515909" y="4403416"/>
            <a:ext cx="408183" cy="349991"/>
            <a:chOff x="2321700" y="1787550"/>
            <a:chExt cx="450675" cy="386425"/>
          </a:xfrm>
        </p:grpSpPr>
        <p:sp>
          <p:nvSpPr>
            <p:cNvPr id="35" name="Google Shape;35;p2"/>
            <p:cNvSpPr/>
            <p:nvPr/>
          </p:nvSpPr>
          <p:spPr>
            <a:xfrm>
              <a:off x="2321700" y="1787550"/>
              <a:ext cx="450675" cy="386425"/>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36;p2"/>
            <p:cNvSpPr/>
            <p:nvPr/>
          </p:nvSpPr>
          <p:spPr>
            <a:xfrm>
              <a:off x="2526500" y="1936425"/>
              <a:ext cx="34550" cy="29700"/>
            </a:xfrm>
            <a:custGeom>
              <a:avLst/>
              <a:gdLst/>
              <a:ahLst/>
              <a:cxnLst/>
              <a:rect l="l" t="t" r="r" b="b"/>
              <a:pathLst>
                <a:path w="1382" h="1188" extrusionOk="0">
                  <a:moveTo>
                    <a:pt x="707" y="1"/>
                  </a:moveTo>
                  <a:cubicBezTo>
                    <a:pt x="639" y="1"/>
                    <a:pt x="569" y="11"/>
                    <a:pt x="500" y="34"/>
                  </a:cubicBezTo>
                  <a:cubicBezTo>
                    <a:pt x="179" y="153"/>
                    <a:pt x="0" y="487"/>
                    <a:pt x="107" y="796"/>
                  </a:cubicBezTo>
                  <a:cubicBezTo>
                    <a:pt x="192" y="1040"/>
                    <a:pt x="423" y="1187"/>
                    <a:pt x="674" y="1187"/>
                  </a:cubicBezTo>
                  <a:cubicBezTo>
                    <a:pt x="743" y="1187"/>
                    <a:pt x="813" y="1177"/>
                    <a:pt x="881" y="1154"/>
                  </a:cubicBezTo>
                  <a:cubicBezTo>
                    <a:pt x="1203" y="1035"/>
                    <a:pt x="1381" y="701"/>
                    <a:pt x="1274" y="392"/>
                  </a:cubicBezTo>
                  <a:cubicBezTo>
                    <a:pt x="1190" y="148"/>
                    <a:pt x="959" y="1"/>
                    <a:pt x="707" y="1"/>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37;p2"/>
            <p:cNvSpPr/>
            <p:nvPr/>
          </p:nvSpPr>
          <p:spPr>
            <a:xfrm>
              <a:off x="2485125" y="1819000"/>
              <a:ext cx="57775" cy="104050"/>
            </a:xfrm>
            <a:custGeom>
              <a:avLst/>
              <a:gdLst/>
              <a:ahLst/>
              <a:cxnLst/>
              <a:rect l="l" t="t" r="r" b="b"/>
              <a:pathLst>
                <a:path w="2311" h="4162" extrusionOk="0">
                  <a:moveTo>
                    <a:pt x="591" y="0"/>
                  </a:moveTo>
                  <a:cubicBezTo>
                    <a:pt x="556" y="0"/>
                    <a:pt x="521" y="6"/>
                    <a:pt x="488" y="17"/>
                  </a:cubicBezTo>
                  <a:cubicBezTo>
                    <a:pt x="48" y="159"/>
                    <a:pt x="0" y="1195"/>
                    <a:pt x="369" y="2338"/>
                  </a:cubicBezTo>
                  <a:cubicBezTo>
                    <a:pt x="712" y="3389"/>
                    <a:pt x="1291" y="4162"/>
                    <a:pt x="1725" y="4162"/>
                  </a:cubicBezTo>
                  <a:cubicBezTo>
                    <a:pt x="1758" y="4162"/>
                    <a:pt x="1791" y="4157"/>
                    <a:pt x="1822" y="4148"/>
                  </a:cubicBezTo>
                  <a:cubicBezTo>
                    <a:pt x="2251" y="4005"/>
                    <a:pt x="2310" y="2969"/>
                    <a:pt x="1941" y="1826"/>
                  </a:cubicBezTo>
                  <a:cubicBezTo>
                    <a:pt x="1600" y="771"/>
                    <a:pt x="1016" y="0"/>
                    <a:pt x="591"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38" name="Google Shape;38;p2"/>
          <p:cNvGrpSpPr/>
          <p:nvPr/>
        </p:nvGrpSpPr>
        <p:grpSpPr>
          <a:xfrm rot="-822915">
            <a:off x="486900" y="3016331"/>
            <a:ext cx="1016239" cy="1014109"/>
            <a:chOff x="345025" y="221948"/>
            <a:chExt cx="1016224" cy="1014094"/>
          </a:xfrm>
        </p:grpSpPr>
        <p:sp>
          <p:nvSpPr>
            <p:cNvPr id="39" name="Google Shape;39;p2"/>
            <p:cNvSpPr/>
            <p:nvPr/>
          </p:nvSpPr>
          <p:spPr>
            <a:xfrm rot="3022827">
              <a:off x="496652" y="364477"/>
              <a:ext cx="712970" cy="729036"/>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40;p2"/>
            <p:cNvSpPr/>
            <p:nvPr/>
          </p:nvSpPr>
          <p:spPr>
            <a:xfrm rot="3022827">
              <a:off x="774226" y="318054"/>
              <a:ext cx="184557" cy="226056"/>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41;p2"/>
            <p:cNvSpPr/>
            <p:nvPr/>
          </p:nvSpPr>
          <p:spPr>
            <a:xfrm rot="3022827">
              <a:off x="1023192" y="438639"/>
              <a:ext cx="36027" cy="35983"/>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42" name="Google Shape;42;p2"/>
          <p:cNvSpPr/>
          <p:nvPr/>
        </p:nvSpPr>
        <p:spPr>
          <a:xfrm>
            <a:off x="1139325" y="25077"/>
            <a:ext cx="280152" cy="258246"/>
          </a:xfrm>
          <a:custGeom>
            <a:avLst/>
            <a:gdLst/>
            <a:ahLst/>
            <a:cxnLst/>
            <a:rect l="l" t="t" r="r" b="b"/>
            <a:pathLst>
              <a:path w="3403" h="3137" extrusionOk="0">
                <a:moveTo>
                  <a:pt x="1673" y="0"/>
                </a:moveTo>
                <a:cubicBezTo>
                  <a:pt x="1551" y="0"/>
                  <a:pt x="1429" y="84"/>
                  <a:pt x="1429" y="250"/>
                </a:cubicBezTo>
                <a:cubicBezTo>
                  <a:pt x="1382" y="631"/>
                  <a:pt x="1370" y="1012"/>
                  <a:pt x="1370" y="1405"/>
                </a:cubicBezTo>
                <a:cubicBezTo>
                  <a:pt x="1013" y="1429"/>
                  <a:pt x="655" y="1417"/>
                  <a:pt x="298" y="1453"/>
                </a:cubicBezTo>
                <a:cubicBezTo>
                  <a:pt x="48" y="1453"/>
                  <a:pt x="1" y="1798"/>
                  <a:pt x="239" y="1870"/>
                </a:cubicBezTo>
                <a:cubicBezTo>
                  <a:pt x="620" y="2013"/>
                  <a:pt x="1025" y="2084"/>
                  <a:pt x="1429" y="2096"/>
                </a:cubicBezTo>
                <a:cubicBezTo>
                  <a:pt x="1465" y="2417"/>
                  <a:pt x="1584" y="2715"/>
                  <a:pt x="1751" y="2989"/>
                </a:cubicBezTo>
                <a:cubicBezTo>
                  <a:pt x="1820" y="3090"/>
                  <a:pt x="1924" y="3136"/>
                  <a:pt x="2026" y="3136"/>
                </a:cubicBezTo>
                <a:cubicBezTo>
                  <a:pt x="2189" y="3136"/>
                  <a:pt x="2346" y="3020"/>
                  <a:pt x="2346" y="2822"/>
                </a:cubicBezTo>
                <a:cubicBezTo>
                  <a:pt x="2358" y="2560"/>
                  <a:pt x="2310" y="2298"/>
                  <a:pt x="2227" y="2036"/>
                </a:cubicBezTo>
                <a:cubicBezTo>
                  <a:pt x="2560" y="1989"/>
                  <a:pt x="2882" y="1882"/>
                  <a:pt x="3168" y="1703"/>
                </a:cubicBezTo>
                <a:cubicBezTo>
                  <a:pt x="3402" y="1550"/>
                  <a:pt x="3336" y="1143"/>
                  <a:pt x="3038" y="1143"/>
                </a:cubicBezTo>
                <a:cubicBezTo>
                  <a:pt x="3033" y="1143"/>
                  <a:pt x="3029" y="1143"/>
                  <a:pt x="3025" y="1143"/>
                </a:cubicBezTo>
                <a:cubicBezTo>
                  <a:pt x="2703" y="1167"/>
                  <a:pt x="2382" y="1227"/>
                  <a:pt x="2072" y="1310"/>
                </a:cubicBezTo>
                <a:cubicBezTo>
                  <a:pt x="2001" y="965"/>
                  <a:pt x="1953" y="608"/>
                  <a:pt x="1917" y="250"/>
                </a:cubicBezTo>
                <a:cubicBezTo>
                  <a:pt x="1917" y="84"/>
                  <a:pt x="1795" y="0"/>
                  <a:pt x="167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 name="Google Shape;43;p2"/>
          <p:cNvSpPr/>
          <p:nvPr/>
        </p:nvSpPr>
        <p:spPr>
          <a:xfrm rot="1938657">
            <a:off x="8146029" y="265411"/>
            <a:ext cx="259678" cy="245732"/>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 name="Google Shape;44;p2"/>
          <p:cNvSpPr/>
          <p:nvPr/>
        </p:nvSpPr>
        <p:spPr>
          <a:xfrm rot="1938657">
            <a:off x="8364241" y="503660"/>
            <a:ext cx="244370" cy="156769"/>
          </a:xfrm>
          <a:custGeom>
            <a:avLst/>
            <a:gdLst/>
            <a:ahLst/>
            <a:cxnLst/>
            <a:rect l="l" t="t" r="r" b="b"/>
            <a:pathLst>
              <a:path w="3049" h="1956" extrusionOk="0">
                <a:moveTo>
                  <a:pt x="1465" y="0"/>
                </a:moveTo>
                <a:cubicBezTo>
                  <a:pt x="1250" y="143"/>
                  <a:pt x="1191" y="381"/>
                  <a:pt x="1203" y="667"/>
                </a:cubicBezTo>
                <a:cubicBezTo>
                  <a:pt x="893" y="691"/>
                  <a:pt x="584" y="715"/>
                  <a:pt x="274" y="727"/>
                </a:cubicBezTo>
                <a:cubicBezTo>
                  <a:pt x="72" y="727"/>
                  <a:pt x="0" y="1072"/>
                  <a:pt x="226" y="1096"/>
                </a:cubicBezTo>
                <a:cubicBezTo>
                  <a:pt x="572" y="1155"/>
                  <a:pt x="929" y="1179"/>
                  <a:pt x="1286" y="1179"/>
                </a:cubicBezTo>
                <a:cubicBezTo>
                  <a:pt x="1334" y="1381"/>
                  <a:pt x="1405" y="1572"/>
                  <a:pt x="1488" y="1751"/>
                </a:cubicBezTo>
                <a:cubicBezTo>
                  <a:pt x="1545" y="1893"/>
                  <a:pt x="1674" y="1956"/>
                  <a:pt x="1800" y="1956"/>
                </a:cubicBezTo>
                <a:cubicBezTo>
                  <a:pt x="1989" y="1956"/>
                  <a:pt x="2170" y="1813"/>
                  <a:pt x="2084" y="1584"/>
                </a:cubicBezTo>
                <a:cubicBezTo>
                  <a:pt x="2024" y="1441"/>
                  <a:pt x="1965" y="1286"/>
                  <a:pt x="1917" y="1143"/>
                </a:cubicBezTo>
                <a:cubicBezTo>
                  <a:pt x="2286" y="1096"/>
                  <a:pt x="2691" y="1048"/>
                  <a:pt x="2965" y="774"/>
                </a:cubicBezTo>
                <a:cubicBezTo>
                  <a:pt x="3048" y="691"/>
                  <a:pt x="3001" y="548"/>
                  <a:pt x="2893" y="512"/>
                </a:cubicBezTo>
                <a:cubicBezTo>
                  <a:pt x="2792" y="483"/>
                  <a:pt x="2690" y="471"/>
                  <a:pt x="2588" y="471"/>
                </a:cubicBezTo>
                <a:cubicBezTo>
                  <a:pt x="2317" y="471"/>
                  <a:pt x="2042" y="552"/>
                  <a:pt x="1774" y="596"/>
                </a:cubicBezTo>
                <a:cubicBezTo>
                  <a:pt x="1727" y="346"/>
                  <a:pt x="1715" y="155"/>
                  <a:pt x="147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45" name="Google Shape;45;p2"/>
          <p:cNvGrpSpPr/>
          <p:nvPr/>
        </p:nvGrpSpPr>
        <p:grpSpPr>
          <a:xfrm rot="-1313014">
            <a:off x="2548815" y="4481242"/>
            <a:ext cx="417958" cy="427891"/>
            <a:chOff x="2797650" y="3803725"/>
            <a:chExt cx="787175" cy="819250"/>
          </a:xfrm>
        </p:grpSpPr>
        <p:sp>
          <p:nvSpPr>
            <p:cNvPr id="46" name="Google Shape;46;p2"/>
            <p:cNvSpPr/>
            <p:nvPr/>
          </p:nvSpPr>
          <p:spPr>
            <a:xfrm>
              <a:off x="2797650" y="3803725"/>
              <a:ext cx="787175" cy="819250"/>
            </a:xfrm>
            <a:custGeom>
              <a:avLst/>
              <a:gdLst/>
              <a:ahLst/>
              <a:cxnLst/>
              <a:rect l="l" t="t" r="r" b="b"/>
              <a:pathLst>
                <a:path w="31487" h="32770" extrusionOk="0">
                  <a:moveTo>
                    <a:pt x="19368" y="5206"/>
                  </a:moveTo>
                  <a:cubicBezTo>
                    <a:pt x="20885" y="5206"/>
                    <a:pt x="22337" y="6384"/>
                    <a:pt x="22337" y="8157"/>
                  </a:cubicBezTo>
                  <a:cubicBezTo>
                    <a:pt x="22337" y="9788"/>
                    <a:pt x="21015" y="11110"/>
                    <a:pt x="19384" y="11110"/>
                  </a:cubicBezTo>
                  <a:lnTo>
                    <a:pt x="19372" y="11110"/>
                  </a:lnTo>
                  <a:cubicBezTo>
                    <a:pt x="16741" y="11098"/>
                    <a:pt x="15443" y="7919"/>
                    <a:pt x="17301" y="6074"/>
                  </a:cubicBezTo>
                  <a:cubicBezTo>
                    <a:pt x="17904" y="5474"/>
                    <a:pt x="18644" y="5206"/>
                    <a:pt x="19368" y="5206"/>
                  </a:cubicBezTo>
                  <a:close/>
                  <a:moveTo>
                    <a:pt x="14622" y="16964"/>
                  </a:moveTo>
                  <a:cubicBezTo>
                    <a:pt x="15232" y="16964"/>
                    <a:pt x="15847" y="17082"/>
                    <a:pt x="16431" y="17325"/>
                  </a:cubicBezTo>
                  <a:cubicBezTo>
                    <a:pt x="18217" y="18063"/>
                    <a:pt x="19372" y="19802"/>
                    <a:pt x="19372" y="21730"/>
                  </a:cubicBezTo>
                  <a:cubicBezTo>
                    <a:pt x="19372" y="24362"/>
                    <a:pt x="17241" y="26493"/>
                    <a:pt x="14610" y="26493"/>
                  </a:cubicBezTo>
                  <a:cubicBezTo>
                    <a:pt x="12681" y="26493"/>
                    <a:pt x="10943" y="25326"/>
                    <a:pt x="10216" y="23552"/>
                  </a:cubicBezTo>
                  <a:cubicBezTo>
                    <a:pt x="9478" y="21766"/>
                    <a:pt x="9883" y="19718"/>
                    <a:pt x="11240" y="18361"/>
                  </a:cubicBezTo>
                  <a:cubicBezTo>
                    <a:pt x="12158" y="17451"/>
                    <a:pt x="13381" y="16964"/>
                    <a:pt x="14622" y="16964"/>
                  </a:cubicBezTo>
                  <a:close/>
                  <a:moveTo>
                    <a:pt x="19725" y="1"/>
                  </a:moveTo>
                  <a:cubicBezTo>
                    <a:pt x="19020" y="1"/>
                    <a:pt x="18278" y="84"/>
                    <a:pt x="17503" y="263"/>
                  </a:cubicBezTo>
                  <a:cubicBezTo>
                    <a:pt x="7323" y="2621"/>
                    <a:pt x="10812" y="12110"/>
                    <a:pt x="10812" y="12110"/>
                  </a:cubicBezTo>
                  <a:cubicBezTo>
                    <a:pt x="7811" y="12336"/>
                    <a:pt x="1" y="18694"/>
                    <a:pt x="4632" y="27291"/>
                  </a:cubicBezTo>
                  <a:cubicBezTo>
                    <a:pt x="6708" y="31143"/>
                    <a:pt x="10415" y="32769"/>
                    <a:pt x="14135" y="32769"/>
                  </a:cubicBezTo>
                  <a:cubicBezTo>
                    <a:pt x="18716" y="32769"/>
                    <a:pt x="23317" y="30304"/>
                    <a:pt x="24921" y="26493"/>
                  </a:cubicBezTo>
                  <a:cubicBezTo>
                    <a:pt x="27826" y="19587"/>
                    <a:pt x="23885" y="14884"/>
                    <a:pt x="23885" y="14884"/>
                  </a:cubicBezTo>
                  <a:cubicBezTo>
                    <a:pt x="31486" y="12321"/>
                    <a:pt x="28294" y="1"/>
                    <a:pt x="1972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7;p2"/>
            <p:cNvSpPr/>
            <p:nvPr/>
          </p:nvSpPr>
          <p:spPr>
            <a:xfrm>
              <a:off x="3095025" y="3993950"/>
              <a:ext cx="52100" cy="52425"/>
            </a:xfrm>
            <a:custGeom>
              <a:avLst/>
              <a:gdLst/>
              <a:ahLst/>
              <a:cxnLst/>
              <a:rect l="l" t="t" r="r" b="b"/>
              <a:pathLst>
                <a:path w="2084" h="2097" extrusionOk="0">
                  <a:moveTo>
                    <a:pt x="1048" y="1"/>
                  </a:moveTo>
                  <a:cubicBezTo>
                    <a:pt x="465" y="1"/>
                    <a:pt x="0" y="465"/>
                    <a:pt x="0" y="1048"/>
                  </a:cubicBezTo>
                  <a:cubicBezTo>
                    <a:pt x="0" y="1620"/>
                    <a:pt x="465" y="2096"/>
                    <a:pt x="1048" y="2096"/>
                  </a:cubicBezTo>
                  <a:cubicBezTo>
                    <a:pt x="1619" y="2096"/>
                    <a:pt x="2084" y="1620"/>
                    <a:pt x="2084" y="1048"/>
                  </a:cubicBezTo>
                  <a:cubicBezTo>
                    <a:pt x="2084" y="465"/>
                    <a:pt x="1619" y="1"/>
                    <a:pt x="10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48;p2"/>
            <p:cNvSpPr/>
            <p:nvPr/>
          </p:nvSpPr>
          <p:spPr>
            <a:xfrm>
              <a:off x="2908675" y="4172500"/>
              <a:ext cx="142325" cy="208700"/>
            </a:xfrm>
            <a:custGeom>
              <a:avLst/>
              <a:gdLst/>
              <a:ahLst/>
              <a:cxnLst/>
              <a:rect l="l" t="t" r="r" b="b"/>
              <a:pathLst>
                <a:path w="5693" h="8348" extrusionOk="0">
                  <a:moveTo>
                    <a:pt x="4297" y="1"/>
                  </a:moveTo>
                  <a:cubicBezTo>
                    <a:pt x="3111" y="1"/>
                    <a:pt x="1775" y="1987"/>
                    <a:pt x="1025" y="4170"/>
                  </a:cubicBezTo>
                  <a:cubicBezTo>
                    <a:pt x="239" y="6456"/>
                    <a:pt x="1" y="8110"/>
                    <a:pt x="882" y="8325"/>
                  </a:cubicBezTo>
                  <a:cubicBezTo>
                    <a:pt x="951" y="8340"/>
                    <a:pt x="1015" y="8348"/>
                    <a:pt x="1075" y="8348"/>
                  </a:cubicBezTo>
                  <a:cubicBezTo>
                    <a:pt x="2349" y="8348"/>
                    <a:pt x="1783" y="4988"/>
                    <a:pt x="2966" y="3658"/>
                  </a:cubicBezTo>
                  <a:cubicBezTo>
                    <a:pt x="4204" y="2265"/>
                    <a:pt x="5692" y="217"/>
                    <a:pt x="4466" y="14"/>
                  </a:cubicBezTo>
                  <a:cubicBezTo>
                    <a:pt x="4410" y="5"/>
                    <a:pt x="4354" y="1"/>
                    <a:pt x="429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 name="Google Shape;49;p2"/>
            <p:cNvSpPr/>
            <p:nvPr/>
          </p:nvSpPr>
          <p:spPr>
            <a:xfrm>
              <a:off x="3101875" y="3858125"/>
              <a:ext cx="155675" cy="104675"/>
            </a:xfrm>
            <a:custGeom>
              <a:avLst/>
              <a:gdLst/>
              <a:ahLst/>
              <a:cxnLst/>
              <a:rect l="l" t="t" r="r" b="b"/>
              <a:pathLst>
                <a:path w="6227" h="4187" extrusionOk="0">
                  <a:moveTo>
                    <a:pt x="5196" y="1"/>
                  </a:moveTo>
                  <a:cubicBezTo>
                    <a:pt x="4415" y="1"/>
                    <a:pt x="3142" y="589"/>
                    <a:pt x="2179" y="1362"/>
                  </a:cubicBezTo>
                  <a:cubicBezTo>
                    <a:pt x="845" y="2409"/>
                    <a:pt x="0" y="3838"/>
                    <a:pt x="714" y="4148"/>
                  </a:cubicBezTo>
                  <a:cubicBezTo>
                    <a:pt x="776" y="4174"/>
                    <a:pt x="835" y="4186"/>
                    <a:pt x="892" y="4186"/>
                  </a:cubicBezTo>
                  <a:cubicBezTo>
                    <a:pt x="1587" y="4186"/>
                    <a:pt x="2016" y="2368"/>
                    <a:pt x="3512" y="1862"/>
                  </a:cubicBezTo>
                  <a:cubicBezTo>
                    <a:pt x="5144" y="1326"/>
                    <a:pt x="6227" y="945"/>
                    <a:pt x="5822" y="266"/>
                  </a:cubicBezTo>
                  <a:cubicBezTo>
                    <a:pt x="5709" y="82"/>
                    <a:pt x="5487" y="1"/>
                    <a:pt x="519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50" name="Google Shape;50;p2"/>
          <p:cNvSpPr/>
          <p:nvPr/>
        </p:nvSpPr>
        <p:spPr>
          <a:xfrm rot="7925529">
            <a:off x="253011" y="3613322"/>
            <a:ext cx="259678" cy="245733"/>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 name="Google Shape;51;p2"/>
          <p:cNvSpPr/>
          <p:nvPr/>
        </p:nvSpPr>
        <p:spPr>
          <a:xfrm rot="7925529">
            <a:off x="1351498" y="4748686"/>
            <a:ext cx="244370" cy="156769"/>
          </a:xfrm>
          <a:custGeom>
            <a:avLst/>
            <a:gdLst/>
            <a:ahLst/>
            <a:cxnLst/>
            <a:rect l="l" t="t" r="r" b="b"/>
            <a:pathLst>
              <a:path w="3049" h="1956" extrusionOk="0">
                <a:moveTo>
                  <a:pt x="1465" y="0"/>
                </a:moveTo>
                <a:cubicBezTo>
                  <a:pt x="1250" y="143"/>
                  <a:pt x="1191" y="381"/>
                  <a:pt x="1203" y="667"/>
                </a:cubicBezTo>
                <a:cubicBezTo>
                  <a:pt x="893" y="691"/>
                  <a:pt x="584" y="715"/>
                  <a:pt x="274" y="727"/>
                </a:cubicBezTo>
                <a:cubicBezTo>
                  <a:pt x="72" y="727"/>
                  <a:pt x="0" y="1072"/>
                  <a:pt x="226" y="1096"/>
                </a:cubicBezTo>
                <a:cubicBezTo>
                  <a:pt x="572" y="1155"/>
                  <a:pt x="929" y="1179"/>
                  <a:pt x="1286" y="1179"/>
                </a:cubicBezTo>
                <a:cubicBezTo>
                  <a:pt x="1334" y="1381"/>
                  <a:pt x="1405" y="1572"/>
                  <a:pt x="1488" y="1751"/>
                </a:cubicBezTo>
                <a:cubicBezTo>
                  <a:pt x="1545" y="1893"/>
                  <a:pt x="1674" y="1956"/>
                  <a:pt x="1800" y="1956"/>
                </a:cubicBezTo>
                <a:cubicBezTo>
                  <a:pt x="1989" y="1956"/>
                  <a:pt x="2170" y="1813"/>
                  <a:pt x="2084" y="1584"/>
                </a:cubicBezTo>
                <a:cubicBezTo>
                  <a:pt x="2024" y="1441"/>
                  <a:pt x="1965" y="1286"/>
                  <a:pt x="1917" y="1143"/>
                </a:cubicBezTo>
                <a:cubicBezTo>
                  <a:pt x="2286" y="1096"/>
                  <a:pt x="2691" y="1048"/>
                  <a:pt x="2965" y="774"/>
                </a:cubicBezTo>
                <a:cubicBezTo>
                  <a:pt x="3048" y="691"/>
                  <a:pt x="3001" y="548"/>
                  <a:pt x="2893" y="512"/>
                </a:cubicBezTo>
                <a:cubicBezTo>
                  <a:pt x="2792" y="483"/>
                  <a:pt x="2690" y="471"/>
                  <a:pt x="2588" y="471"/>
                </a:cubicBezTo>
                <a:cubicBezTo>
                  <a:pt x="2317" y="471"/>
                  <a:pt x="2042" y="552"/>
                  <a:pt x="1774" y="596"/>
                </a:cubicBezTo>
                <a:cubicBezTo>
                  <a:pt x="1727" y="346"/>
                  <a:pt x="1715" y="155"/>
                  <a:pt x="147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52" name="Google Shape;52;p2"/>
          <p:cNvGrpSpPr/>
          <p:nvPr/>
        </p:nvGrpSpPr>
        <p:grpSpPr>
          <a:xfrm rot="2390256">
            <a:off x="3252091" y="4128625"/>
            <a:ext cx="341244" cy="354176"/>
            <a:chOff x="614950" y="1682850"/>
            <a:chExt cx="438175" cy="454900"/>
          </a:xfrm>
        </p:grpSpPr>
        <p:sp>
          <p:nvSpPr>
            <p:cNvPr id="53" name="Google Shape;53;p2"/>
            <p:cNvSpPr/>
            <p:nvPr/>
          </p:nvSpPr>
          <p:spPr>
            <a:xfrm>
              <a:off x="614950" y="1682850"/>
              <a:ext cx="438175" cy="454900"/>
            </a:xfrm>
            <a:custGeom>
              <a:avLst/>
              <a:gdLst/>
              <a:ahLst/>
              <a:cxnLst/>
              <a:rect l="l" t="t" r="r" b="b"/>
              <a:pathLst>
                <a:path w="17527" h="18196" extrusionOk="0">
                  <a:moveTo>
                    <a:pt x="9682" y="1"/>
                  </a:moveTo>
                  <a:cubicBezTo>
                    <a:pt x="6586" y="1"/>
                    <a:pt x="1400" y="4345"/>
                    <a:pt x="762" y="5582"/>
                  </a:cubicBezTo>
                  <a:cubicBezTo>
                    <a:pt x="0" y="7082"/>
                    <a:pt x="2882" y="11261"/>
                    <a:pt x="4084" y="12249"/>
                  </a:cubicBezTo>
                  <a:cubicBezTo>
                    <a:pt x="4502" y="12589"/>
                    <a:pt x="4976" y="12766"/>
                    <a:pt x="5510" y="12766"/>
                  </a:cubicBezTo>
                  <a:cubicBezTo>
                    <a:pt x="6529" y="12766"/>
                    <a:pt x="7767" y="12124"/>
                    <a:pt x="9251" y="10749"/>
                  </a:cubicBezTo>
                  <a:cubicBezTo>
                    <a:pt x="9763" y="10272"/>
                    <a:pt x="10433" y="10032"/>
                    <a:pt x="11064" y="10032"/>
                  </a:cubicBezTo>
                  <a:cubicBezTo>
                    <a:pt x="11961" y="10032"/>
                    <a:pt x="12780" y="10516"/>
                    <a:pt x="12954" y="11487"/>
                  </a:cubicBezTo>
                  <a:cubicBezTo>
                    <a:pt x="13264" y="13142"/>
                    <a:pt x="12347" y="13737"/>
                    <a:pt x="10728" y="14095"/>
                  </a:cubicBezTo>
                  <a:cubicBezTo>
                    <a:pt x="9097" y="14452"/>
                    <a:pt x="7073" y="15333"/>
                    <a:pt x="7680" y="17178"/>
                  </a:cubicBezTo>
                  <a:cubicBezTo>
                    <a:pt x="7910" y="17887"/>
                    <a:pt x="8685" y="18196"/>
                    <a:pt x="9683" y="18196"/>
                  </a:cubicBezTo>
                  <a:cubicBezTo>
                    <a:pt x="11265" y="18196"/>
                    <a:pt x="13407" y="17420"/>
                    <a:pt x="14824" y="16238"/>
                  </a:cubicBezTo>
                  <a:cubicBezTo>
                    <a:pt x="17133" y="14321"/>
                    <a:pt x="17526" y="10761"/>
                    <a:pt x="16336" y="8630"/>
                  </a:cubicBezTo>
                  <a:cubicBezTo>
                    <a:pt x="15497" y="7137"/>
                    <a:pt x="13561" y="6088"/>
                    <a:pt x="11616" y="6088"/>
                  </a:cubicBezTo>
                  <a:cubicBezTo>
                    <a:pt x="10798" y="6088"/>
                    <a:pt x="9979" y="6273"/>
                    <a:pt x="9240" y="6689"/>
                  </a:cubicBezTo>
                  <a:cubicBezTo>
                    <a:pt x="6739" y="8082"/>
                    <a:pt x="6025" y="8749"/>
                    <a:pt x="6025" y="8749"/>
                  </a:cubicBezTo>
                  <a:cubicBezTo>
                    <a:pt x="6025" y="8749"/>
                    <a:pt x="5894" y="7641"/>
                    <a:pt x="5346" y="7129"/>
                  </a:cubicBezTo>
                  <a:cubicBezTo>
                    <a:pt x="5346" y="7129"/>
                    <a:pt x="13621" y="3331"/>
                    <a:pt x="11311" y="664"/>
                  </a:cubicBezTo>
                  <a:cubicBezTo>
                    <a:pt x="10906" y="198"/>
                    <a:pt x="10341" y="1"/>
                    <a:pt x="9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 name="Google Shape;54;p2"/>
            <p:cNvSpPr/>
            <p:nvPr/>
          </p:nvSpPr>
          <p:spPr>
            <a:xfrm>
              <a:off x="686375" y="1706975"/>
              <a:ext cx="183400" cy="114275"/>
            </a:xfrm>
            <a:custGeom>
              <a:avLst/>
              <a:gdLst/>
              <a:ahLst/>
              <a:cxnLst/>
              <a:rect l="l" t="t" r="r" b="b"/>
              <a:pathLst>
                <a:path w="7336" h="4571" extrusionOk="0">
                  <a:moveTo>
                    <a:pt x="6697" y="0"/>
                  </a:moveTo>
                  <a:cubicBezTo>
                    <a:pt x="5771" y="0"/>
                    <a:pt x="3285" y="1082"/>
                    <a:pt x="1775" y="2319"/>
                  </a:cubicBezTo>
                  <a:cubicBezTo>
                    <a:pt x="1" y="3759"/>
                    <a:pt x="84" y="4307"/>
                    <a:pt x="322" y="4545"/>
                  </a:cubicBezTo>
                  <a:cubicBezTo>
                    <a:pt x="339" y="4562"/>
                    <a:pt x="366" y="4570"/>
                    <a:pt x="401" y="4570"/>
                  </a:cubicBezTo>
                  <a:cubicBezTo>
                    <a:pt x="862" y="4570"/>
                    <a:pt x="2810" y="3198"/>
                    <a:pt x="4204" y="2402"/>
                  </a:cubicBezTo>
                  <a:cubicBezTo>
                    <a:pt x="5704" y="1545"/>
                    <a:pt x="7335" y="497"/>
                    <a:pt x="7026" y="104"/>
                  </a:cubicBezTo>
                  <a:cubicBezTo>
                    <a:pt x="6972" y="33"/>
                    <a:pt x="6858" y="0"/>
                    <a:pt x="6697"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 name="Google Shape;55;p2"/>
            <p:cNvSpPr/>
            <p:nvPr/>
          </p:nvSpPr>
          <p:spPr>
            <a:xfrm>
              <a:off x="656325" y="1827450"/>
              <a:ext cx="22050" cy="22050"/>
            </a:xfrm>
            <a:custGeom>
              <a:avLst/>
              <a:gdLst/>
              <a:ahLst/>
              <a:cxnLst/>
              <a:rect l="l" t="t" r="r" b="b"/>
              <a:pathLst>
                <a:path w="882" h="882" extrusionOk="0">
                  <a:moveTo>
                    <a:pt x="441" y="0"/>
                  </a:moveTo>
                  <a:cubicBezTo>
                    <a:pt x="203" y="0"/>
                    <a:pt x="0" y="202"/>
                    <a:pt x="0" y="441"/>
                  </a:cubicBezTo>
                  <a:cubicBezTo>
                    <a:pt x="0" y="679"/>
                    <a:pt x="203" y="881"/>
                    <a:pt x="441" y="881"/>
                  </a:cubicBezTo>
                  <a:cubicBezTo>
                    <a:pt x="691" y="881"/>
                    <a:pt x="881" y="679"/>
                    <a:pt x="881" y="441"/>
                  </a:cubicBezTo>
                  <a:cubicBezTo>
                    <a:pt x="881" y="202"/>
                    <a:pt x="691" y="0"/>
                    <a:pt x="441"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56" name="Google Shape;56;p2"/>
          <p:cNvSpPr/>
          <p:nvPr/>
        </p:nvSpPr>
        <p:spPr>
          <a:xfrm rot="7925529">
            <a:off x="6478560" y="4606847"/>
            <a:ext cx="259678" cy="245733"/>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7"/>
        <p:cNvGrpSpPr/>
        <p:nvPr/>
      </p:nvGrpSpPr>
      <p:grpSpPr>
        <a:xfrm>
          <a:off x="0" y="0"/>
          <a:ext cx="0" cy="0"/>
          <a:chOff x="0" y="0"/>
          <a:chExt cx="0" cy="0"/>
        </a:xfrm>
      </p:grpSpPr>
      <p:sp>
        <p:nvSpPr>
          <p:cNvPr id="58" name="Google Shape;58;p3"/>
          <p:cNvSpPr/>
          <p:nvPr/>
        </p:nvSpPr>
        <p:spPr>
          <a:xfrm>
            <a:off x="0" y="26"/>
            <a:ext cx="7047994" cy="5143471"/>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59;p3"/>
          <p:cNvSpPr txBox="1">
            <a:spLocks noGrp="1"/>
          </p:cNvSpPr>
          <p:nvPr>
            <p:ph type="ctrTitle"/>
          </p:nvPr>
        </p:nvSpPr>
        <p:spPr>
          <a:xfrm>
            <a:off x="1323975" y="942138"/>
            <a:ext cx="3309900" cy="10953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5200"/>
              <a:buFont typeface="Black Han Sans"/>
              <a:buNone/>
              <a:defRPr sz="6400">
                <a:solidFill>
                  <a:srgbClr val="FFFFFF"/>
                </a:solidFill>
                <a:latin typeface="Fredoka One"/>
                <a:ea typeface="Fredoka One"/>
                <a:cs typeface="Fredoka One"/>
                <a:sym typeface="Fredoka One"/>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60" name="Google Shape;60;p3"/>
          <p:cNvSpPr txBox="1">
            <a:spLocks noGrp="1"/>
          </p:cNvSpPr>
          <p:nvPr>
            <p:ph type="subTitle" idx="1"/>
          </p:nvPr>
        </p:nvSpPr>
        <p:spPr>
          <a:xfrm>
            <a:off x="1323975" y="1881713"/>
            <a:ext cx="4552800" cy="114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2800"/>
              <a:buFont typeface="Comfortaa Regular"/>
              <a:buNone/>
              <a:defRPr sz="1600">
                <a:solidFill>
                  <a:srgbClr val="FFFFFF"/>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grpSp>
        <p:nvGrpSpPr>
          <p:cNvPr id="61" name="Google Shape;61;p3"/>
          <p:cNvGrpSpPr/>
          <p:nvPr/>
        </p:nvGrpSpPr>
        <p:grpSpPr>
          <a:xfrm rot="1438450">
            <a:off x="8196314" y="2339515"/>
            <a:ext cx="466779" cy="464478"/>
            <a:chOff x="1193082" y="841697"/>
            <a:chExt cx="1170763" cy="1162329"/>
          </a:xfrm>
        </p:grpSpPr>
        <p:sp>
          <p:nvSpPr>
            <p:cNvPr id="62" name="Google Shape;62;p3"/>
            <p:cNvSpPr/>
            <p:nvPr/>
          </p:nvSpPr>
          <p:spPr>
            <a:xfrm rot="-2361516">
              <a:off x="1348852" y="1023586"/>
              <a:ext cx="859224" cy="798550"/>
            </a:xfrm>
            <a:custGeom>
              <a:avLst/>
              <a:gdLst/>
              <a:ahLst/>
              <a:cxnLst/>
              <a:rect l="l" t="t" r="r" b="b"/>
              <a:pathLst>
                <a:path w="21610" h="20084" extrusionOk="0">
                  <a:moveTo>
                    <a:pt x="8206" y="1"/>
                  </a:moveTo>
                  <a:cubicBezTo>
                    <a:pt x="8099" y="1"/>
                    <a:pt x="8014" y="11"/>
                    <a:pt x="7954" y="31"/>
                  </a:cubicBezTo>
                  <a:cubicBezTo>
                    <a:pt x="6811" y="423"/>
                    <a:pt x="4418" y="2674"/>
                    <a:pt x="13204" y="6103"/>
                  </a:cubicBezTo>
                  <a:cubicBezTo>
                    <a:pt x="13669" y="6281"/>
                    <a:pt x="7478" y="5876"/>
                    <a:pt x="7418" y="8198"/>
                  </a:cubicBezTo>
                  <a:cubicBezTo>
                    <a:pt x="7347" y="10520"/>
                    <a:pt x="14252" y="10115"/>
                    <a:pt x="13907" y="13544"/>
                  </a:cubicBezTo>
                  <a:cubicBezTo>
                    <a:pt x="13758" y="15074"/>
                    <a:pt x="11953" y="15954"/>
                    <a:pt x="9911" y="15954"/>
                  </a:cubicBezTo>
                  <a:cubicBezTo>
                    <a:pt x="7392" y="15954"/>
                    <a:pt x="4514" y="14613"/>
                    <a:pt x="3941" y="11496"/>
                  </a:cubicBezTo>
                  <a:cubicBezTo>
                    <a:pt x="3858" y="11064"/>
                    <a:pt x="3254" y="10464"/>
                    <a:pt x="2625" y="10464"/>
                  </a:cubicBezTo>
                  <a:cubicBezTo>
                    <a:pt x="2352" y="10464"/>
                    <a:pt x="2075" y="10577"/>
                    <a:pt x="1834" y="10865"/>
                  </a:cubicBezTo>
                  <a:cubicBezTo>
                    <a:pt x="1036" y="11830"/>
                    <a:pt x="0" y="17199"/>
                    <a:pt x="8263" y="19747"/>
                  </a:cubicBezTo>
                  <a:cubicBezTo>
                    <a:pt x="9009" y="19978"/>
                    <a:pt x="9751" y="20084"/>
                    <a:pt x="10474" y="20084"/>
                  </a:cubicBezTo>
                  <a:cubicBezTo>
                    <a:pt x="16046" y="20084"/>
                    <a:pt x="20444" y="13805"/>
                    <a:pt x="16407" y="10401"/>
                  </a:cubicBezTo>
                  <a:lnTo>
                    <a:pt x="16407" y="10401"/>
                  </a:lnTo>
                  <a:cubicBezTo>
                    <a:pt x="16407" y="10401"/>
                    <a:pt x="16985" y="10502"/>
                    <a:pt x="17725" y="10502"/>
                  </a:cubicBezTo>
                  <a:cubicBezTo>
                    <a:pt x="19299" y="10502"/>
                    <a:pt x="21609" y="10045"/>
                    <a:pt x="20670" y="7186"/>
                  </a:cubicBezTo>
                  <a:cubicBezTo>
                    <a:pt x="19361" y="3193"/>
                    <a:pt x="10142" y="1"/>
                    <a:pt x="8206" y="1"/>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 name="Google Shape;63;p3"/>
            <p:cNvSpPr/>
            <p:nvPr/>
          </p:nvSpPr>
          <p:spPr>
            <a:xfrm rot="-2361516">
              <a:off x="1906814" y="1116052"/>
              <a:ext cx="65843" cy="66321"/>
            </a:xfrm>
            <a:custGeom>
              <a:avLst/>
              <a:gdLst/>
              <a:ahLst/>
              <a:cxnLst/>
              <a:rect l="l" t="t" r="r" b="b"/>
              <a:pathLst>
                <a:path w="1656" h="1668" extrusionOk="0">
                  <a:moveTo>
                    <a:pt x="822" y="1"/>
                  </a:moveTo>
                  <a:cubicBezTo>
                    <a:pt x="370" y="1"/>
                    <a:pt x="1" y="382"/>
                    <a:pt x="1" y="834"/>
                  </a:cubicBezTo>
                  <a:cubicBezTo>
                    <a:pt x="1" y="1299"/>
                    <a:pt x="370" y="1668"/>
                    <a:pt x="822" y="1668"/>
                  </a:cubicBezTo>
                  <a:cubicBezTo>
                    <a:pt x="1287" y="1668"/>
                    <a:pt x="1656" y="1299"/>
                    <a:pt x="1656" y="834"/>
                  </a:cubicBezTo>
                  <a:cubicBezTo>
                    <a:pt x="1656" y="382"/>
                    <a:pt x="1287" y="1"/>
                    <a:pt x="822" y="1"/>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 name="Google Shape;64;p3"/>
            <p:cNvSpPr/>
            <p:nvPr/>
          </p:nvSpPr>
          <p:spPr>
            <a:xfrm rot="-2361516">
              <a:off x="1534264" y="1075884"/>
              <a:ext cx="331404" cy="186755"/>
            </a:xfrm>
            <a:custGeom>
              <a:avLst/>
              <a:gdLst/>
              <a:ahLst/>
              <a:cxnLst/>
              <a:rect l="l" t="t" r="r" b="b"/>
              <a:pathLst>
                <a:path w="8335" h="4697" extrusionOk="0">
                  <a:moveTo>
                    <a:pt x="729" y="0"/>
                  </a:moveTo>
                  <a:cubicBezTo>
                    <a:pt x="587" y="0"/>
                    <a:pt x="452" y="83"/>
                    <a:pt x="381" y="223"/>
                  </a:cubicBezTo>
                  <a:lnTo>
                    <a:pt x="84" y="866"/>
                  </a:lnTo>
                  <a:cubicBezTo>
                    <a:pt x="0" y="1057"/>
                    <a:pt x="84" y="1283"/>
                    <a:pt x="274" y="1366"/>
                  </a:cubicBezTo>
                  <a:lnTo>
                    <a:pt x="7442" y="4664"/>
                  </a:lnTo>
                  <a:cubicBezTo>
                    <a:pt x="7492" y="4686"/>
                    <a:pt x="7544" y="4696"/>
                    <a:pt x="7596" y="4696"/>
                  </a:cubicBezTo>
                  <a:cubicBezTo>
                    <a:pt x="7741" y="4696"/>
                    <a:pt x="7880" y="4614"/>
                    <a:pt x="7942" y="4474"/>
                  </a:cubicBezTo>
                  <a:lnTo>
                    <a:pt x="8239" y="3819"/>
                  </a:lnTo>
                  <a:cubicBezTo>
                    <a:pt x="8335" y="3628"/>
                    <a:pt x="8251" y="3402"/>
                    <a:pt x="8061" y="3319"/>
                  </a:cubicBezTo>
                  <a:lnTo>
                    <a:pt x="881" y="33"/>
                  </a:lnTo>
                  <a:cubicBezTo>
                    <a:pt x="831" y="11"/>
                    <a:pt x="780" y="0"/>
                    <a:pt x="729"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5" name="Google Shape;65;p3"/>
          <p:cNvGrpSpPr/>
          <p:nvPr/>
        </p:nvGrpSpPr>
        <p:grpSpPr>
          <a:xfrm>
            <a:off x="7493103" y="4186770"/>
            <a:ext cx="472610" cy="452764"/>
            <a:chOff x="7039475" y="481968"/>
            <a:chExt cx="476805" cy="456783"/>
          </a:xfrm>
        </p:grpSpPr>
        <p:sp>
          <p:nvSpPr>
            <p:cNvPr id="66" name="Google Shape;66;p3"/>
            <p:cNvSpPr/>
            <p:nvPr/>
          </p:nvSpPr>
          <p:spPr>
            <a:xfrm>
              <a:off x="7090867" y="779324"/>
              <a:ext cx="159854" cy="159427"/>
            </a:xfrm>
            <a:custGeom>
              <a:avLst/>
              <a:gdLst/>
              <a:ahLst/>
              <a:cxnLst/>
              <a:rect l="l" t="t" r="r" b="b"/>
              <a:pathLst>
                <a:path w="4871" h="4858" extrusionOk="0">
                  <a:moveTo>
                    <a:pt x="2430" y="0"/>
                  </a:moveTo>
                  <a:cubicBezTo>
                    <a:pt x="1096" y="0"/>
                    <a:pt x="1" y="1083"/>
                    <a:pt x="1" y="2429"/>
                  </a:cubicBezTo>
                  <a:cubicBezTo>
                    <a:pt x="1" y="3774"/>
                    <a:pt x="1096" y="4858"/>
                    <a:pt x="2430" y="4858"/>
                  </a:cubicBezTo>
                  <a:cubicBezTo>
                    <a:pt x="3775" y="4858"/>
                    <a:pt x="4870" y="3774"/>
                    <a:pt x="4870" y="2429"/>
                  </a:cubicBezTo>
                  <a:cubicBezTo>
                    <a:pt x="4870" y="1083"/>
                    <a:pt x="3775" y="0"/>
                    <a:pt x="24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 name="Google Shape;67;p3"/>
            <p:cNvSpPr/>
            <p:nvPr/>
          </p:nvSpPr>
          <p:spPr>
            <a:xfrm>
              <a:off x="7306541" y="481968"/>
              <a:ext cx="153980" cy="154374"/>
            </a:xfrm>
            <a:custGeom>
              <a:avLst/>
              <a:gdLst/>
              <a:ahLst/>
              <a:cxnLst/>
              <a:rect l="l" t="t" r="r" b="b"/>
              <a:pathLst>
                <a:path w="4692" h="4704" extrusionOk="0">
                  <a:moveTo>
                    <a:pt x="2346" y="0"/>
                  </a:moveTo>
                  <a:cubicBezTo>
                    <a:pt x="1049" y="0"/>
                    <a:pt x="1" y="1060"/>
                    <a:pt x="1" y="2358"/>
                  </a:cubicBezTo>
                  <a:cubicBezTo>
                    <a:pt x="1" y="3656"/>
                    <a:pt x="1049" y="4703"/>
                    <a:pt x="2346" y="4703"/>
                  </a:cubicBezTo>
                  <a:cubicBezTo>
                    <a:pt x="3644" y="4703"/>
                    <a:pt x="4692" y="3656"/>
                    <a:pt x="4692" y="2358"/>
                  </a:cubicBezTo>
                  <a:cubicBezTo>
                    <a:pt x="4692" y="1060"/>
                    <a:pt x="3644" y="0"/>
                    <a:pt x="234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 name="Google Shape;68;p3"/>
            <p:cNvSpPr/>
            <p:nvPr/>
          </p:nvSpPr>
          <p:spPr>
            <a:xfrm>
              <a:off x="7039475" y="552394"/>
              <a:ext cx="476805" cy="303037"/>
            </a:xfrm>
            <a:custGeom>
              <a:avLst/>
              <a:gdLst/>
              <a:ahLst/>
              <a:cxnLst/>
              <a:rect l="l" t="t" r="r" b="b"/>
              <a:pathLst>
                <a:path w="14529" h="9234" extrusionOk="0">
                  <a:moveTo>
                    <a:pt x="2186" y="0"/>
                  </a:moveTo>
                  <a:cubicBezTo>
                    <a:pt x="796" y="0"/>
                    <a:pt x="1" y="1696"/>
                    <a:pt x="447" y="2403"/>
                  </a:cubicBezTo>
                  <a:cubicBezTo>
                    <a:pt x="1186" y="3557"/>
                    <a:pt x="9365" y="8034"/>
                    <a:pt x="10925" y="8951"/>
                  </a:cubicBezTo>
                  <a:cubicBezTo>
                    <a:pt x="11263" y="9147"/>
                    <a:pt x="11634" y="9233"/>
                    <a:pt x="11998" y="9233"/>
                  </a:cubicBezTo>
                  <a:cubicBezTo>
                    <a:pt x="13315" y="9233"/>
                    <a:pt x="14528" y="8100"/>
                    <a:pt x="13651" y="6915"/>
                  </a:cubicBezTo>
                  <a:cubicBezTo>
                    <a:pt x="12235" y="5010"/>
                    <a:pt x="4615" y="748"/>
                    <a:pt x="2829" y="117"/>
                  </a:cubicBezTo>
                  <a:cubicBezTo>
                    <a:pt x="2603" y="36"/>
                    <a:pt x="2388" y="0"/>
                    <a:pt x="218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 name="Google Shape;69;p3"/>
            <p:cNvSpPr/>
            <p:nvPr/>
          </p:nvSpPr>
          <p:spPr>
            <a:xfrm>
              <a:off x="7140486" y="805873"/>
              <a:ext cx="43024" cy="43024"/>
            </a:xfrm>
            <a:custGeom>
              <a:avLst/>
              <a:gdLst/>
              <a:ahLst/>
              <a:cxnLst/>
              <a:rect l="l" t="t" r="r" b="b"/>
              <a:pathLst>
                <a:path w="1311" h="1311" extrusionOk="0">
                  <a:moveTo>
                    <a:pt x="656" y="1"/>
                  </a:moveTo>
                  <a:cubicBezTo>
                    <a:pt x="298" y="1"/>
                    <a:pt x="1" y="298"/>
                    <a:pt x="1" y="655"/>
                  </a:cubicBezTo>
                  <a:cubicBezTo>
                    <a:pt x="1" y="1025"/>
                    <a:pt x="298" y="1310"/>
                    <a:pt x="656" y="1310"/>
                  </a:cubicBezTo>
                  <a:cubicBezTo>
                    <a:pt x="1025" y="1310"/>
                    <a:pt x="1310" y="1025"/>
                    <a:pt x="1310" y="655"/>
                  </a:cubicBezTo>
                  <a:cubicBezTo>
                    <a:pt x="1310" y="298"/>
                    <a:pt x="1025" y="1"/>
                    <a:pt x="65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 name="Google Shape;70;p3"/>
            <p:cNvSpPr/>
            <p:nvPr/>
          </p:nvSpPr>
          <p:spPr>
            <a:xfrm>
              <a:off x="7125653" y="595549"/>
              <a:ext cx="243440" cy="158705"/>
            </a:xfrm>
            <a:custGeom>
              <a:avLst/>
              <a:gdLst/>
              <a:ahLst/>
              <a:cxnLst/>
              <a:rect l="l" t="t" r="r" b="b"/>
              <a:pathLst>
                <a:path w="7418" h="4836" extrusionOk="0">
                  <a:moveTo>
                    <a:pt x="756" y="1"/>
                  </a:moveTo>
                  <a:cubicBezTo>
                    <a:pt x="594" y="1"/>
                    <a:pt x="438" y="86"/>
                    <a:pt x="357" y="230"/>
                  </a:cubicBezTo>
                  <a:lnTo>
                    <a:pt x="131" y="623"/>
                  </a:lnTo>
                  <a:cubicBezTo>
                    <a:pt x="0" y="838"/>
                    <a:pt x="84" y="1123"/>
                    <a:pt x="298" y="1254"/>
                  </a:cubicBezTo>
                  <a:lnTo>
                    <a:pt x="6442" y="4778"/>
                  </a:lnTo>
                  <a:cubicBezTo>
                    <a:pt x="6511" y="4817"/>
                    <a:pt x="6587" y="4835"/>
                    <a:pt x="6663" y="4835"/>
                  </a:cubicBezTo>
                  <a:cubicBezTo>
                    <a:pt x="6824" y="4835"/>
                    <a:pt x="6984" y="4753"/>
                    <a:pt x="7073" y="4600"/>
                  </a:cubicBezTo>
                  <a:lnTo>
                    <a:pt x="7287" y="4219"/>
                  </a:lnTo>
                  <a:cubicBezTo>
                    <a:pt x="7418" y="4005"/>
                    <a:pt x="7346" y="3719"/>
                    <a:pt x="7120" y="3588"/>
                  </a:cubicBezTo>
                  <a:lnTo>
                    <a:pt x="989" y="64"/>
                  </a:lnTo>
                  <a:cubicBezTo>
                    <a:pt x="915" y="21"/>
                    <a:pt x="835" y="1"/>
                    <a:pt x="75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71" name="Google Shape;71;p3"/>
          <p:cNvGrpSpPr/>
          <p:nvPr/>
        </p:nvGrpSpPr>
        <p:grpSpPr>
          <a:xfrm rot="769044">
            <a:off x="7062323" y="99380"/>
            <a:ext cx="762405" cy="781597"/>
            <a:chOff x="614950" y="1682850"/>
            <a:chExt cx="438175" cy="454900"/>
          </a:xfrm>
        </p:grpSpPr>
        <p:sp>
          <p:nvSpPr>
            <p:cNvPr id="72" name="Google Shape;72;p3"/>
            <p:cNvSpPr/>
            <p:nvPr/>
          </p:nvSpPr>
          <p:spPr>
            <a:xfrm>
              <a:off x="614950" y="1682850"/>
              <a:ext cx="438175" cy="454900"/>
            </a:xfrm>
            <a:custGeom>
              <a:avLst/>
              <a:gdLst/>
              <a:ahLst/>
              <a:cxnLst/>
              <a:rect l="l" t="t" r="r" b="b"/>
              <a:pathLst>
                <a:path w="17527" h="18196" extrusionOk="0">
                  <a:moveTo>
                    <a:pt x="9682" y="1"/>
                  </a:moveTo>
                  <a:cubicBezTo>
                    <a:pt x="6586" y="1"/>
                    <a:pt x="1400" y="4345"/>
                    <a:pt x="762" y="5582"/>
                  </a:cubicBezTo>
                  <a:cubicBezTo>
                    <a:pt x="0" y="7082"/>
                    <a:pt x="2882" y="11261"/>
                    <a:pt x="4084" y="12249"/>
                  </a:cubicBezTo>
                  <a:cubicBezTo>
                    <a:pt x="4502" y="12589"/>
                    <a:pt x="4976" y="12766"/>
                    <a:pt x="5510" y="12766"/>
                  </a:cubicBezTo>
                  <a:cubicBezTo>
                    <a:pt x="6529" y="12766"/>
                    <a:pt x="7767" y="12124"/>
                    <a:pt x="9251" y="10749"/>
                  </a:cubicBezTo>
                  <a:cubicBezTo>
                    <a:pt x="9763" y="10272"/>
                    <a:pt x="10433" y="10032"/>
                    <a:pt x="11064" y="10032"/>
                  </a:cubicBezTo>
                  <a:cubicBezTo>
                    <a:pt x="11961" y="10032"/>
                    <a:pt x="12780" y="10516"/>
                    <a:pt x="12954" y="11487"/>
                  </a:cubicBezTo>
                  <a:cubicBezTo>
                    <a:pt x="13264" y="13142"/>
                    <a:pt x="12347" y="13737"/>
                    <a:pt x="10728" y="14095"/>
                  </a:cubicBezTo>
                  <a:cubicBezTo>
                    <a:pt x="9097" y="14452"/>
                    <a:pt x="7073" y="15333"/>
                    <a:pt x="7680" y="17178"/>
                  </a:cubicBezTo>
                  <a:cubicBezTo>
                    <a:pt x="7910" y="17887"/>
                    <a:pt x="8685" y="18196"/>
                    <a:pt x="9683" y="18196"/>
                  </a:cubicBezTo>
                  <a:cubicBezTo>
                    <a:pt x="11265" y="18196"/>
                    <a:pt x="13407" y="17420"/>
                    <a:pt x="14824" y="16238"/>
                  </a:cubicBezTo>
                  <a:cubicBezTo>
                    <a:pt x="17133" y="14321"/>
                    <a:pt x="17526" y="10761"/>
                    <a:pt x="16336" y="8630"/>
                  </a:cubicBezTo>
                  <a:cubicBezTo>
                    <a:pt x="15497" y="7137"/>
                    <a:pt x="13561" y="6088"/>
                    <a:pt x="11616" y="6088"/>
                  </a:cubicBezTo>
                  <a:cubicBezTo>
                    <a:pt x="10798" y="6088"/>
                    <a:pt x="9979" y="6273"/>
                    <a:pt x="9240" y="6689"/>
                  </a:cubicBezTo>
                  <a:cubicBezTo>
                    <a:pt x="6739" y="8082"/>
                    <a:pt x="6025" y="8749"/>
                    <a:pt x="6025" y="8749"/>
                  </a:cubicBezTo>
                  <a:cubicBezTo>
                    <a:pt x="6025" y="8749"/>
                    <a:pt x="5894" y="7641"/>
                    <a:pt x="5346" y="7129"/>
                  </a:cubicBezTo>
                  <a:cubicBezTo>
                    <a:pt x="5346" y="7129"/>
                    <a:pt x="13621" y="3331"/>
                    <a:pt x="11311" y="664"/>
                  </a:cubicBezTo>
                  <a:cubicBezTo>
                    <a:pt x="10906" y="198"/>
                    <a:pt x="10341" y="1"/>
                    <a:pt x="96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 name="Google Shape;73;p3"/>
            <p:cNvSpPr/>
            <p:nvPr/>
          </p:nvSpPr>
          <p:spPr>
            <a:xfrm>
              <a:off x="686375" y="1706975"/>
              <a:ext cx="183400" cy="114275"/>
            </a:xfrm>
            <a:custGeom>
              <a:avLst/>
              <a:gdLst/>
              <a:ahLst/>
              <a:cxnLst/>
              <a:rect l="l" t="t" r="r" b="b"/>
              <a:pathLst>
                <a:path w="7336" h="4571" extrusionOk="0">
                  <a:moveTo>
                    <a:pt x="6697" y="0"/>
                  </a:moveTo>
                  <a:cubicBezTo>
                    <a:pt x="5771" y="0"/>
                    <a:pt x="3285" y="1082"/>
                    <a:pt x="1775" y="2319"/>
                  </a:cubicBezTo>
                  <a:cubicBezTo>
                    <a:pt x="1" y="3759"/>
                    <a:pt x="84" y="4307"/>
                    <a:pt x="322" y="4545"/>
                  </a:cubicBezTo>
                  <a:cubicBezTo>
                    <a:pt x="339" y="4562"/>
                    <a:pt x="366" y="4570"/>
                    <a:pt x="401" y="4570"/>
                  </a:cubicBezTo>
                  <a:cubicBezTo>
                    <a:pt x="862" y="4570"/>
                    <a:pt x="2810" y="3198"/>
                    <a:pt x="4204" y="2402"/>
                  </a:cubicBezTo>
                  <a:cubicBezTo>
                    <a:pt x="5704" y="1545"/>
                    <a:pt x="7335" y="497"/>
                    <a:pt x="7026" y="104"/>
                  </a:cubicBezTo>
                  <a:cubicBezTo>
                    <a:pt x="6972" y="33"/>
                    <a:pt x="6858" y="0"/>
                    <a:pt x="66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 name="Google Shape;74;p3"/>
            <p:cNvSpPr/>
            <p:nvPr/>
          </p:nvSpPr>
          <p:spPr>
            <a:xfrm>
              <a:off x="656325" y="1827450"/>
              <a:ext cx="22050" cy="22050"/>
            </a:xfrm>
            <a:custGeom>
              <a:avLst/>
              <a:gdLst/>
              <a:ahLst/>
              <a:cxnLst/>
              <a:rect l="l" t="t" r="r" b="b"/>
              <a:pathLst>
                <a:path w="882" h="882" extrusionOk="0">
                  <a:moveTo>
                    <a:pt x="441" y="0"/>
                  </a:moveTo>
                  <a:cubicBezTo>
                    <a:pt x="203" y="0"/>
                    <a:pt x="0" y="202"/>
                    <a:pt x="0" y="441"/>
                  </a:cubicBezTo>
                  <a:cubicBezTo>
                    <a:pt x="0" y="679"/>
                    <a:pt x="203" y="881"/>
                    <a:pt x="441" y="881"/>
                  </a:cubicBezTo>
                  <a:cubicBezTo>
                    <a:pt x="691" y="881"/>
                    <a:pt x="881" y="679"/>
                    <a:pt x="881" y="441"/>
                  </a:cubicBezTo>
                  <a:cubicBezTo>
                    <a:pt x="881" y="202"/>
                    <a:pt x="691" y="0"/>
                    <a:pt x="441" y="0"/>
                  </a:cubicBezTo>
                  <a:close/>
                </a:path>
              </a:pathLst>
            </a:custGeom>
            <a:solidFill>
              <a:srgbClr val="F9A3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75" name="Google Shape;75;p3"/>
          <p:cNvGrpSpPr/>
          <p:nvPr/>
        </p:nvGrpSpPr>
        <p:grpSpPr>
          <a:xfrm rot="-9891192">
            <a:off x="8192317" y="1211650"/>
            <a:ext cx="474769" cy="466342"/>
            <a:chOff x="1761950" y="1669000"/>
            <a:chExt cx="482700" cy="529100"/>
          </a:xfrm>
        </p:grpSpPr>
        <p:sp>
          <p:nvSpPr>
            <p:cNvPr id="76" name="Google Shape;76;p3"/>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7" name="Google Shape;77;p3"/>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 name="Google Shape;78;p3"/>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79" name="Google Shape;79;p3"/>
          <p:cNvGrpSpPr/>
          <p:nvPr/>
        </p:nvGrpSpPr>
        <p:grpSpPr>
          <a:xfrm rot="890291">
            <a:off x="7009977" y="3167225"/>
            <a:ext cx="389794" cy="443451"/>
            <a:chOff x="1761950" y="1669000"/>
            <a:chExt cx="482700" cy="529100"/>
          </a:xfrm>
        </p:grpSpPr>
        <p:sp>
          <p:nvSpPr>
            <p:cNvPr id="80" name="Google Shape;80;p3"/>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 name="Google Shape;81;p3"/>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 name="Google Shape;82;p3"/>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3" name="Google Shape;83;p3"/>
          <p:cNvGrpSpPr/>
          <p:nvPr/>
        </p:nvGrpSpPr>
        <p:grpSpPr>
          <a:xfrm rot="-871861">
            <a:off x="6460484" y="960023"/>
            <a:ext cx="699981" cy="633273"/>
            <a:chOff x="2321700" y="1787550"/>
            <a:chExt cx="450675" cy="386425"/>
          </a:xfrm>
        </p:grpSpPr>
        <p:sp>
          <p:nvSpPr>
            <p:cNvPr id="84" name="Google Shape;84;p3"/>
            <p:cNvSpPr/>
            <p:nvPr/>
          </p:nvSpPr>
          <p:spPr>
            <a:xfrm>
              <a:off x="2321700" y="1787550"/>
              <a:ext cx="450675" cy="386425"/>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5" name="Google Shape;85;p3"/>
            <p:cNvSpPr/>
            <p:nvPr/>
          </p:nvSpPr>
          <p:spPr>
            <a:xfrm>
              <a:off x="2526500" y="1936425"/>
              <a:ext cx="34550" cy="29700"/>
            </a:xfrm>
            <a:custGeom>
              <a:avLst/>
              <a:gdLst/>
              <a:ahLst/>
              <a:cxnLst/>
              <a:rect l="l" t="t" r="r" b="b"/>
              <a:pathLst>
                <a:path w="1382" h="1188" extrusionOk="0">
                  <a:moveTo>
                    <a:pt x="707" y="1"/>
                  </a:moveTo>
                  <a:cubicBezTo>
                    <a:pt x="639" y="1"/>
                    <a:pt x="569" y="11"/>
                    <a:pt x="500" y="34"/>
                  </a:cubicBezTo>
                  <a:cubicBezTo>
                    <a:pt x="179" y="153"/>
                    <a:pt x="0" y="487"/>
                    <a:pt x="107" y="796"/>
                  </a:cubicBezTo>
                  <a:cubicBezTo>
                    <a:pt x="192" y="1040"/>
                    <a:pt x="423" y="1187"/>
                    <a:pt x="674" y="1187"/>
                  </a:cubicBezTo>
                  <a:cubicBezTo>
                    <a:pt x="743" y="1187"/>
                    <a:pt x="813" y="1177"/>
                    <a:pt x="881" y="1154"/>
                  </a:cubicBezTo>
                  <a:cubicBezTo>
                    <a:pt x="1203" y="1035"/>
                    <a:pt x="1381" y="701"/>
                    <a:pt x="1274" y="392"/>
                  </a:cubicBezTo>
                  <a:cubicBezTo>
                    <a:pt x="1190" y="148"/>
                    <a:pt x="959" y="1"/>
                    <a:pt x="707" y="1"/>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6" name="Google Shape;86;p3"/>
            <p:cNvSpPr/>
            <p:nvPr/>
          </p:nvSpPr>
          <p:spPr>
            <a:xfrm>
              <a:off x="2485125" y="1819000"/>
              <a:ext cx="57775" cy="104050"/>
            </a:xfrm>
            <a:custGeom>
              <a:avLst/>
              <a:gdLst/>
              <a:ahLst/>
              <a:cxnLst/>
              <a:rect l="l" t="t" r="r" b="b"/>
              <a:pathLst>
                <a:path w="2311" h="4162" extrusionOk="0">
                  <a:moveTo>
                    <a:pt x="591" y="0"/>
                  </a:moveTo>
                  <a:cubicBezTo>
                    <a:pt x="556" y="0"/>
                    <a:pt x="521" y="6"/>
                    <a:pt x="488" y="17"/>
                  </a:cubicBezTo>
                  <a:cubicBezTo>
                    <a:pt x="48" y="159"/>
                    <a:pt x="0" y="1195"/>
                    <a:pt x="369" y="2338"/>
                  </a:cubicBezTo>
                  <a:cubicBezTo>
                    <a:pt x="712" y="3389"/>
                    <a:pt x="1291" y="4162"/>
                    <a:pt x="1725" y="4162"/>
                  </a:cubicBezTo>
                  <a:cubicBezTo>
                    <a:pt x="1758" y="4162"/>
                    <a:pt x="1791" y="4157"/>
                    <a:pt x="1822" y="4148"/>
                  </a:cubicBezTo>
                  <a:cubicBezTo>
                    <a:pt x="2251" y="4005"/>
                    <a:pt x="2310" y="2969"/>
                    <a:pt x="1941" y="1826"/>
                  </a:cubicBezTo>
                  <a:cubicBezTo>
                    <a:pt x="1600" y="771"/>
                    <a:pt x="1016" y="0"/>
                    <a:pt x="591"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7" name="Google Shape;87;p3"/>
          <p:cNvGrpSpPr/>
          <p:nvPr/>
        </p:nvGrpSpPr>
        <p:grpSpPr>
          <a:xfrm rot="-822949">
            <a:off x="7676470" y="2982116"/>
            <a:ext cx="1198778" cy="1196265"/>
            <a:chOff x="345025" y="221948"/>
            <a:chExt cx="1016224" cy="1014094"/>
          </a:xfrm>
        </p:grpSpPr>
        <p:sp>
          <p:nvSpPr>
            <p:cNvPr id="88" name="Google Shape;88;p3"/>
            <p:cNvSpPr/>
            <p:nvPr/>
          </p:nvSpPr>
          <p:spPr>
            <a:xfrm rot="3022827">
              <a:off x="496652" y="364477"/>
              <a:ext cx="712970" cy="729036"/>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9" name="Google Shape;89;p3"/>
            <p:cNvSpPr/>
            <p:nvPr/>
          </p:nvSpPr>
          <p:spPr>
            <a:xfrm rot="3022827">
              <a:off x="774226" y="318054"/>
              <a:ext cx="184557" cy="226056"/>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0" name="Google Shape;90;p3"/>
            <p:cNvSpPr/>
            <p:nvPr/>
          </p:nvSpPr>
          <p:spPr>
            <a:xfrm rot="3022827">
              <a:off x="1023192" y="438639"/>
              <a:ext cx="36027" cy="35983"/>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91" name="Google Shape;91;p3"/>
          <p:cNvSpPr/>
          <p:nvPr/>
        </p:nvSpPr>
        <p:spPr>
          <a:xfrm>
            <a:off x="339225" y="1615752"/>
            <a:ext cx="280152" cy="258246"/>
          </a:xfrm>
          <a:custGeom>
            <a:avLst/>
            <a:gdLst/>
            <a:ahLst/>
            <a:cxnLst/>
            <a:rect l="l" t="t" r="r" b="b"/>
            <a:pathLst>
              <a:path w="3403" h="3137" extrusionOk="0">
                <a:moveTo>
                  <a:pt x="1673" y="0"/>
                </a:moveTo>
                <a:cubicBezTo>
                  <a:pt x="1551" y="0"/>
                  <a:pt x="1429" y="84"/>
                  <a:pt x="1429" y="250"/>
                </a:cubicBezTo>
                <a:cubicBezTo>
                  <a:pt x="1382" y="631"/>
                  <a:pt x="1370" y="1012"/>
                  <a:pt x="1370" y="1405"/>
                </a:cubicBezTo>
                <a:cubicBezTo>
                  <a:pt x="1013" y="1429"/>
                  <a:pt x="655" y="1417"/>
                  <a:pt x="298" y="1453"/>
                </a:cubicBezTo>
                <a:cubicBezTo>
                  <a:pt x="48" y="1453"/>
                  <a:pt x="1" y="1798"/>
                  <a:pt x="239" y="1870"/>
                </a:cubicBezTo>
                <a:cubicBezTo>
                  <a:pt x="620" y="2013"/>
                  <a:pt x="1025" y="2084"/>
                  <a:pt x="1429" y="2096"/>
                </a:cubicBezTo>
                <a:cubicBezTo>
                  <a:pt x="1465" y="2417"/>
                  <a:pt x="1584" y="2715"/>
                  <a:pt x="1751" y="2989"/>
                </a:cubicBezTo>
                <a:cubicBezTo>
                  <a:pt x="1820" y="3090"/>
                  <a:pt x="1924" y="3136"/>
                  <a:pt x="2026" y="3136"/>
                </a:cubicBezTo>
                <a:cubicBezTo>
                  <a:pt x="2189" y="3136"/>
                  <a:pt x="2346" y="3020"/>
                  <a:pt x="2346" y="2822"/>
                </a:cubicBezTo>
                <a:cubicBezTo>
                  <a:pt x="2358" y="2560"/>
                  <a:pt x="2310" y="2298"/>
                  <a:pt x="2227" y="2036"/>
                </a:cubicBezTo>
                <a:cubicBezTo>
                  <a:pt x="2560" y="1989"/>
                  <a:pt x="2882" y="1882"/>
                  <a:pt x="3168" y="1703"/>
                </a:cubicBezTo>
                <a:cubicBezTo>
                  <a:pt x="3402" y="1550"/>
                  <a:pt x="3336" y="1143"/>
                  <a:pt x="3038" y="1143"/>
                </a:cubicBezTo>
                <a:cubicBezTo>
                  <a:pt x="3033" y="1143"/>
                  <a:pt x="3029" y="1143"/>
                  <a:pt x="3025" y="1143"/>
                </a:cubicBezTo>
                <a:cubicBezTo>
                  <a:pt x="2703" y="1167"/>
                  <a:pt x="2382" y="1227"/>
                  <a:pt x="2072" y="1310"/>
                </a:cubicBezTo>
                <a:cubicBezTo>
                  <a:pt x="2001" y="965"/>
                  <a:pt x="1953" y="608"/>
                  <a:pt x="1917" y="250"/>
                </a:cubicBezTo>
                <a:cubicBezTo>
                  <a:pt x="1917" y="84"/>
                  <a:pt x="1795" y="0"/>
                  <a:pt x="167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92;p3"/>
          <p:cNvSpPr/>
          <p:nvPr/>
        </p:nvSpPr>
        <p:spPr>
          <a:xfrm rot="1938657">
            <a:off x="8146029" y="265411"/>
            <a:ext cx="259678" cy="245732"/>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3" name="Google Shape;93;p3"/>
          <p:cNvSpPr/>
          <p:nvPr/>
        </p:nvSpPr>
        <p:spPr>
          <a:xfrm rot="1938657">
            <a:off x="8364241" y="503660"/>
            <a:ext cx="244370" cy="156769"/>
          </a:xfrm>
          <a:custGeom>
            <a:avLst/>
            <a:gdLst/>
            <a:ahLst/>
            <a:cxnLst/>
            <a:rect l="l" t="t" r="r" b="b"/>
            <a:pathLst>
              <a:path w="3049" h="1956" extrusionOk="0">
                <a:moveTo>
                  <a:pt x="1465" y="0"/>
                </a:moveTo>
                <a:cubicBezTo>
                  <a:pt x="1250" y="143"/>
                  <a:pt x="1191" y="381"/>
                  <a:pt x="1203" y="667"/>
                </a:cubicBezTo>
                <a:cubicBezTo>
                  <a:pt x="893" y="691"/>
                  <a:pt x="584" y="715"/>
                  <a:pt x="274" y="727"/>
                </a:cubicBezTo>
                <a:cubicBezTo>
                  <a:pt x="72" y="727"/>
                  <a:pt x="0" y="1072"/>
                  <a:pt x="226" y="1096"/>
                </a:cubicBezTo>
                <a:cubicBezTo>
                  <a:pt x="572" y="1155"/>
                  <a:pt x="929" y="1179"/>
                  <a:pt x="1286" y="1179"/>
                </a:cubicBezTo>
                <a:cubicBezTo>
                  <a:pt x="1334" y="1381"/>
                  <a:pt x="1405" y="1572"/>
                  <a:pt x="1488" y="1751"/>
                </a:cubicBezTo>
                <a:cubicBezTo>
                  <a:pt x="1545" y="1893"/>
                  <a:pt x="1674" y="1956"/>
                  <a:pt x="1800" y="1956"/>
                </a:cubicBezTo>
                <a:cubicBezTo>
                  <a:pt x="1989" y="1956"/>
                  <a:pt x="2170" y="1813"/>
                  <a:pt x="2084" y="1584"/>
                </a:cubicBezTo>
                <a:cubicBezTo>
                  <a:pt x="2024" y="1441"/>
                  <a:pt x="1965" y="1286"/>
                  <a:pt x="1917" y="1143"/>
                </a:cubicBezTo>
                <a:cubicBezTo>
                  <a:pt x="2286" y="1096"/>
                  <a:pt x="2691" y="1048"/>
                  <a:pt x="2965" y="774"/>
                </a:cubicBezTo>
                <a:cubicBezTo>
                  <a:pt x="3048" y="691"/>
                  <a:pt x="3001" y="548"/>
                  <a:pt x="2893" y="512"/>
                </a:cubicBezTo>
                <a:cubicBezTo>
                  <a:pt x="2792" y="483"/>
                  <a:pt x="2690" y="471"/>
                  <a:pt x="2588" y="471"/>
                </a:cubicBezTo>
                <a:cubicBezTo>
                  <a:pt x="2317" y="471"/>
                  <a:pt x="2042" y="552"/>
                  <a:pt x="1774" y="596"/>
                </a:cubicBezTo>
                <a:cubicBezTo>
                  <a:pt x="1727" y="346"/>
                  <a:pt x="1715" y="155"/>
                  <a:pt x="147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94" name="Google Shape;94;p3"/>
          <p:cNvGrpSpPr/>
          <p:nvPr/>
        </p:nvGrpSpPr>
        <p:grpSpPr>
          <a:xfrm rot="493885">
            <a:off x="6825599" y="1762135"/>
            <a:ext cx="937979" cy="929078"/>
            <a:chOff x="2797650" y="3803725"/>
            <a:chExt cx="787175" cy="819250"/>
          </a:xfrm>
        </p:grpSpPr>
        <p:sp>
          <p:nvSpPr>
            <p:cNvPr id="95" name="Google Shape;95;p3"/>
            <p:cNvSpPr/>
            <p:nvPr/>
          </p:nvSpPr>
          <p:spPr>
            <a:xfrm>
              <a:off x="2797650" y="3803725"/>
              <a:ext cx="787175" cy="819250"/>
            </a:xfrm>
            <a:custGeom>
              <a:avLst/>
              <a:gdLst/>
              <a:ahLst/>
              <a:cxnLst/>
              <a:rect l="l" t="t" r="r" b="b"/>
              <a:pathLst>
                <a:path w="31487" h="32770" extrusionOk="0">
                  <a:moveTo>
                    <a:pt x="19368" y="5206"/>
                  </a:moveTo>
                  <a:cubicBezTo>
                    <a:pt x="20885" y="5206"/>
                    <a:pt x="22337" y="6384"/>
                    <a:pt x="22337" y="8157"/>
                  </a:cubicBezTo>
                  <a:cubicBezTo>
                    <a:pt x="22337" y="9788"/>
                    <a:pt x="21015" y="11110"/>
                    <a:pt x="19384" y="11110"/>
                  </a:cubicBezTo>
                  <a:lnTo>
                    <a:pt x="19372" y="11110"/>
                  </a:lnTo>
                  <a:cubicBezTo>
                    <a:pt x="16741" y="11098"/>
                    <a:pt x="15443" y="7919"/>
                    <a:pt x="17301" y="6074"/>
                  </a:cubicBezTo>
                  <a:cubicBezTo>
                    <a:pt x="17904" y="5474"/>
                    <a:pt x="18644" y="5206"/>
                    <a:pt x="19368" y="5206"/>
                  </a:cubicBezTo>
                  <a:close/>
                  <a:moveTo>
                    <a:pt x="14622" y="16964"/>
                  </a:moveTo>
                  <a:cubicBezTo>
                    <a:pt x="15232" y="16964"/>
                    <a:pt x="15847" y="17082"/>
                    <a:pt x="16431" y="17325"/>
                  </a:cubicBezTo>
                  <a:cubicBezTo>
                    <a:pt x="18217" y="18063"/>
                    <a:pt x="19372" y="19802"/>
                    <a:pt x="19372" y="21730"/>
                  </a:cubicBezTo>
                  <a:cubicBezTo>
                    <a:pt x="19372" y="24362"/>
                    <a:pt x="17241" y="26493"/>
                    <a:pt x="14610" y="26493"/>
                  </a:cubicBezTo>
                  <a:cubicBezTo>
                    <a:pt x="12681" y="26493"/>
                    <a:pt x="10943" y="25326"/>
                    <a:pt x="10216" y="23552"/>
                  </a:cubicBezTo>
                  <a:cubicBezTo>
                    <a:pt x="9478" y="21766"/>
                    <a:pt x="9883" y="19718"/>
                    <a:pt x="11240" y="18361"/>
                  </a:cubicBezTo>
                  <a:cubicBezTo>
                    <a:pt x="12158" y="17451"/>
                    <a:pt x="13381" y="16964"/>
                    <a:pt x="14622" y="16964"/>
                  </a:cubicBezTo>
                  <a:close/>
                  <a:moveTo>
                    <a:pt x="19725" y="1"/>
                  </a:moveTo>
                  <a:cubicBezTo>
                    <a:pt x="19020" y="1"/>
                    <a:pt x="18278" y="84"/>
                    <a:pt x="17503" y="263"/>
                  </a:cubicBezTo>
                  <a:cubicBezTo>
                    <a:pt x="7323" y="2621"/>
                    <a:pt x="10812" y="12110"/>
                    <a:pt x="10812" y="12110"/>
                  </a:cubicBezTo>
                  <a:cubicBezTo>
                    <a:pt x="7811" y="12336"/>
                    <a:pt x="1" y="18694"/>
                    <a:pt x="4632" y="27291"/>
                  </a:cubicBezTo>
                  <a:cubicBezTo>
                    <a:pt x="6708" y="31143"/>
                    <a:pt x="10415" y="32769"/>
                    <a:pt x="14135" y="32769"/>
                  </a:cubicBezTo>
                  <a:cubicBezTo>
                    <a:pt x="18716" y="32769"/>
                    <a:pt x="23317" y="30304"/>
                    <a:pt x="24921" y="26493"/>
                  </a:cubicBezTo>
                  <a:cubicBezTo>
                    <a:pt x="27826" y="19587"/>
                    <a:pt x="23885" y="14884"/>
                    <a:pt x="23885" y="14884"/>
                  </a:cubicBezTo>
                  <a:cubicBezTo>
                    <a:pt x="31486" y="12321"/>
                    <a:pt x="28294" y="1"/>
                    <a:pt x="1972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6" name="Google Shape;96;p3"/>
            <p:cNvSpPr/>
            <p:nvPr/>
          </p:nvSpPr>
          <p:spPr>
            <a:xfrm>
              <a:off x="3095025" y="3993950"/>
              <a:ext cx="52100" cy="52425"/>
            </a:xfrm>
            <a:custGeom>
              <a:avLst/>
              <a:gdLst/>
              <a:ahLst/>
              <a:cxnLst/>
              <a:rect l="l" t="t" r="r" b="b"/>
              <a:pathLst>
                <a:path w="2084" h="2097" extrusionOk="0">
                  <a:moveTo>
                    <a:pt x="1048" y="1"/>
                  </a:moveTo>
                  <a:cubicBezTo>
                    <a:pt x="465" y="1"/>
                    <a:pt x="0" y="465"/>
                    <a:pt x="0" y="1048"/>
                  </a:cubicBezTo>
                  <a:cubicBezTo>
                    <a:pt x="0" y="1620"/>
                    <a:pt x="465" y="2096"/>
                    <a:pt x="1048" y="2096"/>
                  </a:cubicBezTo>
                  <a:cubicBezTo>
                    <a:pt x="1619" y="2096"/>
                    <a:pt x="2084" y="1620"/>
                    <a:pt x="2084" y="1048"/>
                  </a:cubicBezTo>
                  <a:cubicBezTo>
                    <a:pt x="2084" y="465"/>
                    <a:pt x="1619" y="1"/>
                    <a:pt x="10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7" name="Google Shape;97;p3"/>
            <p:cNvSpPr/>
            <p:nvPr/>
          </p:nvSpPr>
          <p:spPr>
            <a:xfrm>
              <a:off x="2908675" y="4172500"/>
              <a:ext cx="142325" cy="208700"/>
            </a:xfrm>
            <a:custGeom>
              <a:avLst/>
              <a:gdLst/>
              <a:ahLst/>
              <a:cxnLst/>
              <a:rect l="l" t="t" r="r" b="b"/>
              <a:pathLst>
                <a:path w="5693" h="8348" extrusionOk="0">
                  <a:moveTo>
                    <a:pt x="4297" y="1"/>
                  </a:moveTo>
                  <a:cubicBezTo>
                    <a:pt x="3111" y="1"/>
                    <a:pt x="1775" y="1987"/>
                    <a:pt x="1025" y="4170"/>
                  </a:cubicBezTo>
                  <a:cubicBezTo>
                    <a:pt x="239" y="6456"/>
                    <a:pt x="1" y="8110"/>
                    <a:pt x="882" y="8325"/>
                  </a:cubicBezTo>
                  <a:cubicBezTo>
                    <a:pt x="951" y="8340"/>
                    <a:pt x="1015" y="8348"/>
                    <a:pt x="1075" y="8348"/>
                  </a:cubicBezTo>
                  <a:cubicBezTo>
                    <a:pt x="2349" y="8348"/>
                    <a:pt x="1783" y="4988"/>
                    <a:pt x="2966" y="3658"/>
                  </a:cubicBezTo>
                  <a:cubicBezTo>
                    <a:pt x="4204" y="2265"/>
                    <a:pt x="5692" y="217"/>
                    <a:pt x="4466" y="14"/>
                  </a:cubicBezTo>
                  <a:cubicBezTo>
                    <a:pt x="4410" y="5"/>
                    <a:pt x="4354" y="1"/>
                    <a:pt x="429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98;p3"/>
            <p:cNvSpPr/>
            <p:nvPr/>
          </p:nvSpPr>
          <p:spPr>
            <a:xfrm>
              <a:off x="3101875" y="3858125"/>
              <a:ext cx="155675" cy="104675"/>
            </a:xfrm>
            <a:custGeom>
              <a:avLst/>
              <a:gdLst/>
              <a:ahLst/>
              <a:cxnLst/>
              <a:rect l="l" t="t" r="r" b="b"/>
              <a:pathLst>
                <a:path w="6227" h="4187" extrusionOk="0">
                  <a:moveTo>
                    <a:pt x="5196" y="1"/>
                  </a:moveTo>
                  <a:cubicBezTo>
                    <a:pt x="4415" y="1"/>
                    <a:pt x="3142" y="589"/>
                    <a:pt x="2179" y="1362"/>
                  </a:cubicBezTo>
                  <a:cubicBezTo>
                    <a:pt x="845" y="2409"/>
                    <a:pt x="0" y="3838"/>
                    <a:pt x="714" y="4148"/>
                  </a:cubicBezTo>
                  <a:cubicBezTo>
                    <a:pt x="776" y="4174"/>
                    <a:pt x="835" y="4186"/>
                    <a:pt x="892" y="4186"/>
                  </a:cubicBezTo>
                  <a:cubicBezTo>
                    <a:pt x="1587" y="4186"/>
                    <a:pt x="2016" y="2368"/>
                    <a:pt x="3512" y="1862"/>
                  </a:cubicBezTo>
                  <a:cubicBezTo>
                    <a:pt x="5144" y="1326"/>
                    <a:pt x="6227" y="945"/>
                    <a:pt x="5822" y="266"/>
                  </a:cubicBezTo>
                  <a:cubicBezTo>
                    <a:pt x="5709" y="82"/>
                    <a:pt x="5487" y="1"/>
                    <a:pt x="519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99" name="Google Shape;99;p3"/>
          <p:cNvSpPr/>
          <p:nvPr/>
        </p:nvSpPr>
        <p:spPr>
          <a:xfrm rot="7925415">
            <a:off x="8384122" y="4284204"/>
            <a:ext cx="407429" cy="385547"/>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0" name="Google Shape;100;p3"/>
          <p:cNvSpPr/>
          <p:nvPr/>
        </p:nvSpPr>
        <p:spPr>
          <a:xfrm rot="7925529">
            <a:off x="1351498" y="4748686"/>
            <a:ext cx="244370" cy="156769"/>
          </a:xfrm>
          <a:custGeom>
            <a:avLst/>
            <a:gdLst/>
            <a:ahLst/>
            <a:cxnLst/>
            <a:rect l="l" t="t" r="r" b="b"/>
            <a:pathLst>
              <a:path w="3049" h="1956" extrusionOk="0">
                <a:moveTo>
                  <a:pt x="1465" y="0"/>
                </a:moveTo>
                <a:cubicBezTo>
                  <a:pt x="1250" y="143"/>
                  <a:pt x="1191" y="381"/>
                  <a:pt x="1203" y="667"/>
                </a:cubicBezTo>
                <a:cubicBezTo>
                  <a:pt x="893" y="691"/>
                  <a:pt x="584" y="715"/>
                  <a:pt x="274" y="727"/>
                </a:cubicBezTo>
                <a:cubicBezTo>
                  <a:pt x="72" y="727"/>
                  <a:pt x="0" y="1072"/>
                  <a:pt x="226" y="1096"/>
                </a:cubicBezTo>
                <a:cubicBezTo>
                  <a:pt x="572" y="1155"/>
                  <a:pt x="929" y="1179"/>
                  <a:pt x="1286" y="1179"/>
                </a:cubicBezTo>
                <a:cubicBezTo>
                  <a:pt x="1334" y="1381"/>
                  <a:pt x="1405" y="1572"/>
                  <a:pt x="1488" y="1751"/>
                </a:cubicBezTo>
                <a:cubicBezTo>
                  <a:pt x="1545" y="1893"/>
                  <a:pt x="1674" y="1956"/>
                  <a:pt x="1800" y="1956"/>
                </a:cubicBezTo>
                <a:cubicBezTo>
                  <a:pt x="1989" y="1956"/>
                  <a:pt x="2170" y="1813"/>
                  <a:pt x="2084" y="1584"/>
                </a:cubicBezTo>
                <a:cubicBezTo>
                  <a:pt x="2024" y="1441"/>
                  <a:pt x="1965" y="1286"/>
                  <a:pt x="1917" y="1143"/>
                </a:cubicBezTo>
                <a:cubicBezTo>
                  <a:pt x="2286" y="1096"/>
                  <a:pt x="2691" y="1048"/>
                  <a:pt x="2965" y="774"/>
                </a:cubicBezTo>
                <a:cubicBezTo>
                  <a:pt x="3048" y="691"/>
                  <a:pt x="3001" y="548"/>
                  <a:pt x="2893" y="512"/>
                </a:cubicBezTo>
                <a:cubicBezTo>
                  <a:pt x="2792" y="483"/>
                  <a:pt x="2690" y="471"/>
                  <a:pt x="2588" y="471"/>
                </a:cubicBezTo>
                <a:cubicBezTo>
                  <a:pt x="2317" y="471"/>
                  <a:pt x="2042" y="552"/>
                  <a:pt x="1774" y="596"/>
                </a:cubicBezTo>
                <a:cubicBezTo>
                  <a:pt x="1727" y="346"/>
                  <a:pt x="1715" y="155"/>
                  <a:pt x="147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01" name="Google Shape;101;p3"/>
          <p:cNvGrpSpPr/>
          <p:nvPr/>
        </p:nvGrpSpPr>
        <p:grpSpPr>
          <a:xfrm rot="2390256">
            <a:off x="6591891" y="4374424"/>
            <a:ext cx="341244" cy="354176"/>
            <a:chOff x="614950" y="1682850"/>
            <a:chExt cx="438175" cy="454900"/>
          </a:xfrm>
        </p:grpSpPr>
        <p:sp>
          <p:nvSpPr>
            <p:cNvPr id="102" name="Google Shape;102;p3"/>
            <p:cNvSpPr/>
            <p:nvPr/>
          </p:nvSpPr>
          <p:spPr>
            <a:xfrm>
              <a:off x="614950" y="1682850"/>
              <a:ext cx="438175" cy="454900"/>
            </a:xfrm>
            <a:custGeom>
              <a:avLst/>
              <a:gdLst/>
              <a:ahLst/>
              <a:cxnLst/>
              <a:rect l="l" t="t" r="r" b="b"/>
              <a:pathLst>
                <a:path w="17527" h="18196" extrusionOk="0">
                  <a:moveTo>
                    <a:pt x="9682" y="1"/>
                  </a:moveTo>
                  <a:cubicBezTo>
                    <a:pt x="6586" y="1"/>
                    <a:pt x="1400" y="4345"/>
                    <a:pt x="762" y="5582"/>
                  </a:cubicBezTo>
                  <a:cubicBezTo>
                    <a:pt x="0" y="7082"/>
                    <a:pt x="2882" y="11261"/>
                    <a:pt x="4084" y="12249"/>
                  </a:cubicBezTo>
                  <a:cubicBezTo>
                    <a:pt x="4502" y="12589"/>
                    <a:pt x="4976" y="12766"/>
                    <a:pt x="5510" y="12766"/>
                  </a:cubicBezTo>
                  <a:cubicBezTo>
                    <a:pt x="6529" y="12766"/>
                    <a:pt x="7767" y="12124"/>
                    <a:pt x="9251" y="10749"/>
                  </a:cubicBezTo>
                  <a:cubicBezTo>
                    <a:pt x="9763" y="10272"/>
                    <a:pt x="10433" y="10032"/>
                    <a:pt x="11064" y="10032"/>
                  </a:cubicBezTo>
                  <a:cubicBezTo>
                    <a:pt x="11961" y="10032"/>
                    <a:pt x="12780" y="10516"/>
                    <a:pt x="12954" y="11487"/>
                  </a:cubicBezTo>
                  <a:cubicBezTo>
                    <a:pt x="13264" y="13142"/>
                    <a:pt x="12347" y="13737"/>
                    <a:pt x="10728" y="14095"/>
                  </a:cubicBezTo>
                  <a:cubicBezTo>
                    <a:pt x="9097" y="14452"/>
                    <a:pt x="7073" y="15333"/>
                    <a:pt x="7680" y="17178"/>
                  </a:cubicBezTo>
                  <a:cubicBezTo>
                    <a:pt x="7910" y="17887"/>
                    <a:pt x="8685" y="18196"/>
                    <a:pt x="9683" y="18196"/>
                  </a:cubicBezTo>
                  <a:cubicBezTo>
                    <a:pt x="11265" y="18196"/>
                    <a:pt x="13407" y="17420"/>
                    <a:pt x="14824" y="16238"/>
                  </a:cubicBezTo>
                  <a:cubicBezTo>
                    <a:pt x="17133" y="14321"/>
                    <a:pt x="17526" y="10761"/>
                    <a:pt x="16336" y="8630"/>
                  </a:cubicBezTo>
                  <a:cubicBezTo>
                    <a:pt x="15497" y="7137"/>
                    <a:pt x="13561" y="6088"/>
                    <a:pt x="11616" y="6088"/>
                  </a:cubicBezTo>
                  <a:cubicBezTo>
                    <a:pt x="10798" y="6088"/>
                    <a:pt x="9979" y="6273"/>
                    <a:pt x="9240" y="6689"/>
                  </a:cubicBezTo>
                  <a:cubicBezTo>
                    <a:pt x="6739" y="8082"/>
                    <a:pt x="6025" y="8749"/>
                    <a:pt x="6025" y="8749"/>
                  </a:cubicBezTo>
                  <a:cubicBezTo>
                    <a:pt x="6025" y="8749"/>
                    <a:pt x="5894" y="7641"/>
                    <a:pt x="5346" y="7129"/>
                  </a:cubicBezTo>
                  <a:cubicBezTo>
                    <a:pt x="5346" y="7129"/>
                    <a:pt x="13621" y="3331"/>
                    <a:pt x="11311" y="664"/>
                  </a:cubicBezTo>
                  <a:cubicBezTo>
                    <a:pt x="10906" y="198"/>
                    <a:pt x="10341" y="1"/>
                    <a:pt x="9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3" name="Google Shape;103;p3"/>
            <p:cNvSpPr/>
            <p:nvPr/>
          </p:nvSpPr>
          <p:spPr>
            <a:xfrm>
              <a:off x="686375" y="1706975"/>
              <a:ext cx="183400" cy="114275"/>
            </a:xfrm>
            <a:custGeom>
              <a:avLst/>
              <a:gdLst/>
              <a:ahLst/>
              <a:cxnLst/>
              <a:rect l="l" t="t" r="r" b="b"/>
              <a:pathLst>
                <a:path w="7336" h="4571" extrusionOk="0">
                  <a:moveTo>
                    <a:pt x="6697" y="0"/>
                  </a:moveTo>
                  <a:cubicBezTo>
                    <a:pt x="5771" y="0"/>
                    <a:pt x="3285" y="1082"/>
                    <a:pt x="1775" y="2319"/>
                  </a:cubicBezTo>
                  <a:cubicBezTo>
                    <a:pt x="1" y="3759"/>
                    <a:pt x="84" y="4307"/>
                    <a:pt x="322" y="4545"/>
                  </a:cubicBezTo>
                  <a:cubicBezTo>
                    <a:pt x="339" y="4562"/>
                    <a:pt x="366" y="4570"/>
                    <a:pt x="401" y="4570"/>
                  </a:cubicBezTo>
                  <a:cubicBezTo>
                    <a:pt x="862" y="4570"/>
                    <a:pt x="2810" y="3198"/>
                    <a:pt x="4204" y="2402"/>
                  </a:cubicBezTo>
                  <a:cubicBezTo>
                    <a:pt x="5704" y="1545"/>
                    <a:pt x="7335" y="497"/>
                    <a:pt x="7026" y="104"/>
                  </a:cubicBezTo>
                  <a:cubicBezTo>
                    <a:pt x="6972" y="33"/>
                    <a:pt x="6858" y="0"/>
                    <a:pt x="6697"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04;p3"/>
            <p:cNvSpPr/>
            <p:nvPr/>
          </p:nvSpPr>
          <p:spPr>
            <a:xfrm>
              <a:off x="656325" y="1827450"/>
              <a:ext cx="22050" cy="22050"/>
            </a:xfrm>
            <a:custGeom>
              <a:avLst/>
              <a:gdLst/>
              <a:ahLst/>
              <a:cxnLst/>
              <a:rect l="l" t="t" r="r" b="b"/>
              <a:pathLst>
                <a:path w="882" h="882" extrusionOk="0">
                  <a:moveTo>
                    <a:pt x="441" y="0"/>
                  </a:moveTo>
                  <a:cubicBezTo>
                    <a:pt x="203" y="0"/>
                    <a:pt x="0" y="202"/>
                    <a:pt x="0" y="441"/>
                  </a:cubicBezTo>
                  <a:cubicBezTo>
                    <a:pt x="0" y="679"/>
                    <a:pt x="203" y="881"/>
                    <a:pt x="441" y="881"/>
                  </a:cubicBezTo>
                  <a:cubicBezTo>
                    <a:pt x="691" y="881"/>
                    <a:pt x="881" y="679"/>
                    <a:pt x="881" y="441"/>
                  </a:cubicBezTo>
                  <a:cubicBezTo>
                    <a:pt x="881" y="202"/>
                    <a:pt x="691" y="0"/>
                    <a:pt x="441"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105" name="Google Shape;105;p3"/>
          <p:cNvSpPr/>
          <p:nvPr/>
        </p:nvSpPr>
        <p:spPr>
          <a:xfrm rot="7925529">
            <a:off x="5129811" y="653695"/>
            <a:ext cx="259678" cy="245733"/>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6" name="Google Shape;106;p3"/>
          <p:cNvSpPr txBox="1"/>
          <p:nvPr/>
        </p:nvSpPr>
        <p:spPr>
          <a:xfrm>
            <a:off x="1323975" y="3615875"/>
            <a:ext cx="5391300" cy="8430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300"/>
              </a:spcBef>
              <a:spcAft>
                <a:spcPts val="0"/>
              </a:spcAft>
              <a:buClr>
                <a:srgbClr val="000000"/>
              </a:buClr>
              <a:buSzTx/>
              <a:buFont typeface="Arial" panose="020B0604020202020204"/>
              <a:buNone/>
              <a:defRPr/>
            </a:pPr>
            <a:r>
              <a:rPr kumimoji="0" lang="en-GB" sz="1200" b="1" i="0" u="none" strike="noStrike" kern="0" cap="none" spc="0" normalizeH="0" baseline="0" noProof="0">
                <a:ln>
                  <a:noFill/>
                </a:ln>
                <a:solidFill>
                  <a:srgbClr val="FFFFFF"/>
                </a:solidFill>
                <a:effectLst/>
                <a:uLnTx/>
                <a:uFillTx/>
                <a:latin typeface="Comfortaa"/>
                <a:ea typeface="Comfortaa"/>
                <a:cs typeface="Comfortaa"/>
                <a:sym typeface="Comfortaa"/>
              </a:rPr>
              <a:t>CREDITS: </a:t>
            </a:r>
            <a:r>
              <a:rPr kumimoji="0" lang="en-GB" sz="1200" b="0" i="0" u="none" strike="noStrike" kern="0" cap="none" spc="0" normalizeH="0" baseline="0" noProof="0">
                <a:ln>
                  <a:noFill/>
                </a:ln>
                <a:solidFill>
                  <a:srgbClr val="FFFFFF"/>
                </a:solidFill>
                <a:effectLst/>
                <a:uLnTx/>
                <a:uFillTx/>
                <a:latin typeface="Comfortaa"/>
                <a:ea typeface="Comfortaa"/>
                <a:cs typeface="Comfortaa"/>
                <a:sym typeface="Comfortaa"/>
              </a:rPr>
              <a:t>This presentation template was created by </a:t>
            </a:r>
            <a:r>
              <a:rPr kumimoji="0" lang="en-GB" sz="1200" b="1" i="0" u="none" strike="noStrike" kern="0" cap="none" spc="0" normalizeH="0" baseline="0" noProof="0">
                <a:ln>
                  <a:noFill/>
                </a:ln>
                <a:solidFill>
                  <a:srgbClr val="FFFFFF"/>
                </a:solidFill>
                <a:effectLst/>
                <a:uLnTx/>
                <a:uFill>
                  <a:noFill/>
                </a:uFill>
                <a:latin typeface="Comfortaa"/>
                <a:ea typeface="Comfortaa"/>
                <a:cs typeface="Comfortaa"/>
                <a:sym typeface="Comfortaa"/>
                <a:hlinkClick r:id="rId2"/>
              </a:rPr>
              <a:t>Slidesgo</a:t>
            </a:r>
            <a:r>
              <a:rPr kumimoji="0" lang="en-GB" sz="1200" b="0" i="0" u="none" strike="noStrike" kern="0" cap="none" spc="0" normalizeH="0" baseline="0" noProof="0">
                <a:ln>
                  <a:noFill/>
                </a:ln>
                <a:solidFill>
                  <a:srgbClr val="FFFFFF"/>
                </a:solidFill>
                <a:effectLst/>
                <a:uLnTx/>
                <a:uFillTx/>
                <a:latin typeface="Comfortaa"/>
                <a:ea typeface="Comfortaa"/>
                <a:cs typeface="Comfortaa"/>
                <a:sym typeface="Comfortaa"/>
              </a:rPr>
              <a:t>, including icons by </a:t>
            </a:r>
            <a:r>
              <a:rPr kumimoji="0" lang="en-GB" sz="1200" b="1" i="0" u="none" strike="noStrike" kern="0" cap="none" spc="0" normalizeH="0" baseline="0" noProof="0">
                <a:ln>
                  <a:noFill/>
                </a:ln>
                <a:solidFill>
                  <a:srgbClr val="FFFFFF"/>
                </a:solidFill>
                <a:effectLst/>
                <a:uLnTx/>
                <a:uFill>
                  <a:noFill/>
                </a:uFill>
                <a:latin typeface="Comfortaa"/>
                <a:ea typeface="Comfortaa"/>
                <a:cs typeface="Comfortaa"/>
                <a:sym typeface="Comfortaa"/>
                <a:hlinkClick r:id="rId3"/>
              </a:rPr>
              <a:t>Flaticon</a:t>
            </a:r>
            <a:r>
              <a:rPr kumimoji="0" lang="en-GB" sz="1200" b="0" i="0" u="none" strike="noStrike" kern="0" cap="none" spc="0" normalizeH="0" baseline="0" noProof="0">
                <a:ln>
                  <a:noFill/>
                </a:ln>
                <a:solidFill>
                  <a:srgbClr val="FFFFFF"/>
                </a:solidFill>
                <a:effectLst/>
                <a:uLnTx/>
                <a:uFillTx/>
                <a:latin typeface="Comfortaa"/>
                <a:ea typeface="Comfortaa"/>
                <a:cs typeface="Comfortaa"/>
                <a:sym typeface="Comfortaa"/>
              </a:rPr>
              <a:t>, and infographics &amp; images by </a:t>
            </a:r>
            <a:r>
              <a:rPr kumimoji="0" lang="en-GB" sz="1200" b="1" i="0" u="none" strike="noStrike" kern="0" cap="none" spc="0" normalizeH="0" baseline="0" noProof="0">
                <a:ln>
                  <a:noFill/>
                </a:ln>
                <a:solidFill>
                  <a:srgbClr val="FFFFFF"/>
                </a:solidFill>
                <a:effectLst/>
                <a:uLnTx/>
                <a:uFill>
                  <a:noFill/>
                </a:uFill>
                <a:latin typeface="Comfortaa"/>
                <a:ea typeface="Comfortaa"/>
                <a:cs typeface="Comfortaa"/>
                <a:sym typeface="Comfortaa"/>
                <a:hlinkClick r:id="rId4"/>
              </a:rPr>
              <a:t>Freepik</a:t>
            </a:r>
            <a:endParaRPr kumimoji="0" sz="1600" b="1" i="0" u="none" strike="noStrike" kern="0" cap="none" spc="0" normalizeH="0" baseline="0" noProof="0">
              <a:ln>
                <a:noFill/>
              </a:ln>
              <a:solidFill>
                <a:srgbClr val="FFFFFF"/>
              </a:solidFill>
              <a:effectLst/>
              <a:uLnTx/>
              <a:uFillTx/>
              <a:latin typeface="Comfortaa"/>
              <a:ea typeface="Comfortaa"/>
              <a:cs typeface="Comfortaa"/>
              <a:sym typeface="Comfortaa"/>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7"/>
        <p:cNvGrpSpPr/>
        <p:nvPr/>
      </p:nvGrpSpPr>
      <p:grpSpPr>
        <a:xfrm>
          <a:off x="0" y="0"/>
          <a:ext cx="0" cy="0"/>
          <a:chOff x="0" y="0"/>
          <a:chExt cx="0" cy="0"/>
        </a:xfrm>
      </p:grpSpPr>
      <p:sp>
        <p:nvSpPr>
          <p:cNvPr id="108" name="Google Shape;108;p4"/>
          <p:cNvSpPr/>
          <p:nvPr/>
        </p:nvSpPr>
        <p:spPr>
          <a:xfrm rot="10800000">
            <a:off x="-152390" y="1594690"/>
            <a:ext cx="9486890" cy="3653587"/>
          </a:xfrm>
          <a:custGeom>
            <a:avLst/>
            <a:gdLst/>
            <a:ahLst/>
            <a:cxnLst/>
            <a:rect l="l" t="t" r="r" b="b"/>
            <a:pathLst>
              <a:path w="112241" h="40653" extrusionOk="0">
                <a:moveTo>
                  <a:pt x="9" y="482"/>
                </a:moveTo>
                <a:cubicBezTo>
                  <a:pt x="6" y="482"/>
                  <a:pt x="3" y="482"/>
                  <a:pt x="1" y="482"/>
                </a:cubicBezTo>
                <a:cubicBezTo>
                  <a:pt x="1" y="482"/>
                  <a:pt x="4" y="482"/>
                  <a:pt x="9" y="482"/>
                </a:cubicBezTo>
                <a:close/>
                <a:moveTo>
                  <a:pt x="84716" y="1"/>
                </a:moveTo>
                <a:cubicBezTo>
                  <a:pt x="52481" y="1"/>
                  <a:pt x="765" y="475"/>
                  <a:pt x="9" y="482"/>
                </a:cubicBezTo>
                <a:lnTo>
                  <a:pt x="9" y="482"/>
                </a:lnTo>
                <a:cubicBezTo>
                  <a:pt x="61" y="482"/>
                  <a:pt x="113" y="481"/>
                  <a:pt x="165" y="481"/>
                </a:cubicBezTo>
                <a:cubicBezTo>
                  <a:pt x="10817" y="481"/>
                  <a:pt x="19426" y="9643"/>
                  <a:pt x="25182" y="17579"/>
                </a:cubicBezTo>
                <a:cubicBezTo>
                  <a:pt x="29623" y="23711"/>
                  <a:pt x="33767" y="30271"/>
                  <a:pt x="39851" y="34784"/>
                </a:cubicBezTo>
                <a:cubicBezTo>
                  <a:pt x="45062" y="38640"/>
                  <a:pt x="51556" y="40652"/>
                  <a:pt x="58034" y="40652"/>
                </a:cubicBezTo>
                <a:cubicBezTo>
                  <a:pt x="61798" y="40652"/>
                  <a:pt x="65557" y="39973"/>
                  <a:pt x="69057" y="38582"/>
                </a:cubicBezTo>
                <a:cubicBezTo>
                  <a:pt x="75165" y="36141"/>
                  <a:pt x="80344" y="31760"/>
                  <a:pt x="84594" y="26747"/>
                </a:cubicBezTo>
                <a:cubicBezTo>
                  <a:pt x="91738" y="18294"/>
                  <a:pt x="97025" y="2197"/>
                  <a:pt x="109598" y="482"/>
                </a:cubicBezTo>
                <a:cubicBezTo>
                  <a:pt x="112241" y="121"/>
                  <a:pt x="100948" y="1"/>
                  <a:pt x="847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9" name="Google Shape;109;p4"/>
          <p:cNvSpPr/>
          <p:nvPr/>
        </p:nvSpPr>
        <p:spPr>
          <a:xfrm rot="8549447">
            <a:off x="818868" y="3953439"/>
            <a:ext cx="222571" cy="210618"/>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10;p4"/>
          <p:cNvSpPr/>
          <p:nvPr/>
        </p:nvSpPr>
        <p:spPr>
          <a:xfrm rot="-7207332">
            <a:off x="8195945" y="585542"/>
            <a:ext cx="231437" cy="219006"/>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11;p4"/>
          <p:cNvSpPr/>
          <p:nvPr/>
        </p:nvSpPr>
        <p:spPr>
          <a:xfrm rot="-3647476">
            <a:off x="7605366" y="4527908"/>
            <a:ext cx="222571" cy="210618"/>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12;p4"/>
          <p:cNvSpPr/>
          <p:nvPr/>
        </p:nvSpPr>
        <p:spPr>
          <a:xfrm rot="2195570">
            <a:off x="7453948" y="4697578"/>
            <a:ext cx="158461" cy="14995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13;p4"/>
          <p:cNvSpPr txBox="1">
            <a:spLocks noGrp="1"/>
          </p:cNvSpPr>
          <p:nvPr>
            <p:ph type="title"/>
          </p:nvPr>
        </p:nvSpPr>
        <p:spPr>
          <a:xfrm>
            <a:off x="4572000" y="1836000"/>
            <a:ext cx="3851700" cy="819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14" name="Google Shape;114;p4"/>
          <p:cNvSpPr txBox="1">
            <a:spLocks noGrp="1"/>
          </p:cNvSpPr>
          <p:nvPr>
            <p:ph type="title" idx="2" hasCustomPrompt="1"/>
          </p:nvPr>
        </p:nvSpPr>
        <p:spPr>
          <a:xfrm>
            <a:off x="1610350" y="1917000"/>
            <a:ext cx="2075100" cy="130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000">
                <a:solidFill>
                  <a:schemeClr val="accen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5" name="Google Shape;115;p4"/>
          <p:cNvSpPr txBox="1">
            <a:spLocks noGrp="1"/>
          </p:cNvSpPr>
          <p:nvPr>
            <p:ph type="subTitle" idx="1"/>
          </p:nvPr>
        </p:nvSpPr>
        <p:spPr>
          <a:xfrm>
            <a:off x="4572000" y="2655000"/>
            <a:ext cx="3781500" cy="652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1600"/>
            </a:lvl1pPr>
            <a:lvl2pPr lvl="1">
              <a:spcBef>
                <a:spcPts val="160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grpSp>
        <p:nvGrpSpPr>
          <p:cNvPr id="116" name="Google Shape;116;p4"/>
          <p:cNvGrpSpPr/>
          <p:nvPr/>
        </p:nvGrpSpPr>
        <p:grpSpPr>
          <a:xfrm>
            <a:off x="10" y="-230092"/>
            <a:ext cx="9222332" cy="1707949"/>
            <a:chOff x="9" y="-230093"/>
            <a:chExt cx="9222332" cy="1707949"/>
          </a:xfrm>
        </p:grpSpPr>
        <p:grpSp>
          <p:nvGrpSpPr>
            <p:cNvPr id="117" name="Google Shape;117;p4"/>
            <p:cNvGrpSpPr/>
            <p:nvPr/>
          </p:nvGrpSpPr>
          <p:grpSpPr>
            <a:xfrm rot="-4110747">
              <a:off x="225859" y="835922"/>
              <a:ext cx="514564" cy="482509"/>
              <a:chOff x="1808966" y="570473"/>
              <a:chExt cx="514562" cy="482508"/>
            </a:xfrm>
          </p:grpSpPr>
          <p:sp>
            <p:nvSpPr>
              <p:cNvPr id="118" name="Google Shape;118;p4"/>
              <p:cNvSpPr/>
              <p:nvPr/>
            </p:nvSpPr>
            <p:spPr>
              <a:xfrm rot="1336399">
                <a:off x="1860484" y="635298"/>
                <a:ext cx="411526" cy="352857"/>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 name="Google Shape;119;p4"/>
              <p:cNvSpPr/>
              <p:nvPr/>
            </p:nvSpPr>
            <p:spPr>
              <a:xfrm rot="1336399">
                <a:off x="2057921" y="772127"/>
                <a:ext cx="31549" cy="27120"/>
              </a:xfrm>
              <a:custGeom>
                <a:avLst/>
                <a:gdLst/>
                <a:ahLst/>
                <a:cxnLst/>
                <a:rect l="l" t="t" r="r" b="b"/>
                <a:pathLst>
                  <a:path w="1382" h="1188" extrusionOk="0">
                    <a:moveTo>
                      <a:pt x="707" y="1"/>
                    </a:moveTo>
                    <a:cubicBezTo>
                      <a:pt x="639" y="1"/>
                      <a:pt x="569" y="11"/>
                      <a:pt x="500" y="34"/>
                    </a:cubicBezTo>
                    <a:cubicBezTo>
                      <a:pt x="179" y="153"/>
                      <a:pt x="0" y="487"/>
                      <a:pt x="107" y="796"/>
                    </a:cubicBezTo>
                    <a:cubicBezTo>
                      <a:pt x="192" y="1040"/>
                      <a:pt x="423" y="1187"/>
                      <a:pt x="674" y="1187"/>
                    </a:cubicBezTo>
                    <a:cubicBezTo>
                      <a:pt x="743" y="1187"/>
                      <a:pt x="813" y="1177"/>
                      <a:pt x="881" y="1154"/>
                    </a:cubicBezTo>
                    <a:cubicBezTo>
                      <a:pt x="1203" y="1035"/>
                      <a:pt x="1381" y="701"/>
                      <a:pt x="1274" y="392"/>
                    </a:cubicBezTo>
                    <a:cubicBezTo>
                      <a:pt x="1190" y="148"/>
                      <a:pt x="959" y="1"/>
                      <a:pt x="707" y="1"/>
                    </a:cubicBezTo>
                    <a:close/>
                  </a:path>
                </a:pathLst>
              </a:custGeom>
              <a:solidFill>
                <a:srgbClr val="BF36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 name="Google Shape;120;p4"/>
              <p:cNvSpPr/>
              <p:nvPr/>
            </p:nvSpPr>
            <p:spPr>
              <a:xfrm rot="1336399">
                <a:off x="2049945" y="660067"/>
                <a:ext cx="52756" cy="95011"/>
              </a:xfrm>
              <a:custGeom>
                <a:avLst/>
                <a:gdLst/>
                <a:ahLst/>
                <a:cxnLst/>
                <a:rect l="l" t="t" r="r" b="b"/>
                <a:pathLst>
                  <a:path w="2311" h="4162" extrusionOk="0">
                    <a:moveTo>
                      <a:pt x="591" y="0"/>
                    </a:moveTo>
                    <a:cubicBezTo>
                      <a:pt x="556" y="0"/>
                      <a:pt x="521" y="6"/>
                      <a:pt x="488" y="17"/>
                    </a:cubicBezTo>
                    <a:cubicBezTo>
                      <a:pt x="48" y="159"/>
                      <a:pt x="0" y="1195"/>
                      <a:pt x="369" y="2338"/>
                    </a:cubicBezTo>
                    <a:cubicBezTo>
                      <a:pt x="712" y="3389"/>
                      <a:pt x="1291" y="4162"/>
                      <a:pt x="1725" y="4162"/>
                    </a:cubicBezTo>
                    <a:cubicBezTo>
                      <a:pt x="1758" y="4162"/>
                      <a:pt x="1791" y="4157"/>
                      <a:pt x="1822" y="4148"/>
                    </a:cubicBezTo>
                    <a:cubicBezTo>
                      <a:pt x="2251" y="4005"/>
                      <a:pt x="2310" y="2969"/>
                      <a:pt x="1941" y="1826"/>
                    </a:cubicBezTo>
                    <a:cubicBezTo>
                      <a:pt x="1600" y="771"/>
                      <a:pt x="1016" y="0"/>
                      <a:pt x="591" y="0"/>
                    </a:cubicBezTo>
                    <a:close/>
                  </a:path>
                </a:pathLst>
              </a:custGeom>
              <a:solidFill>
                <a:srgbClr val="BF36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1" name="Google Shape;121;p4"/>
            <p:cNvGrpSpPr/>
            <p:nvPr/>
          </p:nvGrpSpPr>
          <p:grpSpPr>
            <a:xfrm>
              <a:off x="8431055" y="995377"/>
              <a:ext cx="367699" cy="482479"/>
              <a:chOff x="2295201" y="456788"/>
              <a:chExt cx="624170" cy="819010"/>
            </a:xfrm>
          </p:grpSpPr>
          <p:sp>
            <p:nvSpPr>
              <p:cNvPr id="122" name="Google Shape;122;p4"/>
              <p:cNvSpPr/>
              <p:nvPr/>
            </p:nvSpPr>
            <p:spPr>
              <a:xfrm rot="-265425">
                <a:off x="2324324" y="477457"/>
                <a:ext cx="565924" cy="777671"/>
              </a:xfrm>
              <a:custGeom>
                <a:avLst/>
                <a:gdLst/>
                <a:ahLst/>
                <a:cxnLst/>
                <a:rect l="l" t="t" r="r" b="b"/>
                <a:pathLst>
                  <a:path w="15183" h="20864" extrusionOk="0">
                    <a:moveTo>
                      <a:pt x="5535" y="1"/>
                    </a:moveTo>
                    <a:cubicBezTo>
                      <a:pt x="2828" y="1"/>
                      <a:pt x="1" y="8910"/>
                      <a:pt x="1788" y="10310"/>
                    </a:cubicBezTo>
                    <a:cubicBezTo>
                      <a:pt x="3657" y="11786"/>
                      <a:pt x="7289" y="11953"/>
                      <a:pt x="7289" y="11953"/>
                    </a:cubicBezTo>
                    <a:cubicBezTo>
                      <a:pt x="7289" y="11953"/>
                      <a:pt x="4372" y="19656"/>
                      <a:pt x="7015" y="20752"/>
                    </a:cubicBezTo>
                    <a:cubicBezTo>
                      <a:pt x="7196" y="20827"/>
                      <a:pt x="7372" y="20863"/>
                      <a:pt x="7545" y="20863"/>
                    </a:cubicBezTo>
                    <a:cubicBezTo>
                      <a:pt x="9884" y="20863"/>
                      <a:pt x="11503" y="14240"/>
                      <a:pt x="13277" y="8774"/>
                    </a:cubicBezTo>
                    <a:cubicBezTo>
                      <a:pt x="15182" y="2916"/>
                      <a:pt x="13754" y="2857"/>
                      <a:pt x="12384" y="2511"/>
                    </a:cubicBezTo>
                    <a:cubicBezTo>
                      <a:pt x="12343" y="2501"/>
                      <a:pt x="12302" y="2497"/>
                      <a:pt x="12260" y="2497"/>
                    </a:cubicBezTo>
                    <a:cubicBezTo>
                      <a:pt x="10905" y="2497"/>
                      <a:pt x="9152" y="7564"/>
                      <a:pt x="8979" y="8465"/>
                    </a:cubicBezTo>
                    <a:cubicBezTo>
                      <a:pt x="8979" y="8465"/>
                      <a:pt x="8979" y="8465"/>
                      <a:pt x="8979" y="8465"/>
                    </a:cubicBezTo>
                    <a:cubicBezTo>
                      <a:pt x="8977" y="8465"/>
                      <a:pt x="7518" y="7226"/>
                      <a:pt x="5729" y="7131"/>
                    </a:cubicBezTo>
                    <a:cubicBezTo>
                      <a:pt x="5729" y="7131"/>
                      <a:pt x="8729" y="952"/>
                      <a:pt x="5907" y="59"/>
                    </a:cubicBezTo>
                    <a:cubicBezTo>
                      <a:pt x="5784" y="19"/>
                      <a:pt x="5660" y="1"/>
                      <a:pt x="5535" y="1"/>
                    </a:cubicBezTo>
                    <a:close/>
                  </a:path>
                </a:pathLst>
              </a:custGeom>
              <a:solidFill>
                <a:srgbClr val="73C3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 name="Google Shape;123;p4"/>
              <p:cNvSpPr/>
              <p:nvPr/>
            </p:nvSpPr>
            <p:spPr>
              <a:xfrm rot="-265425">
                <a:off x="2377983" y="520434"/>
                <a:ext cx="134856" cy="237506"/>
              </a:xfrm>
              <a:custGeom>
                <a:avLst/>
                <a:gdLst/>
                <a:ahLst/>
                <a:cxnLst/>
                <a:rect l="l" t="t" r="r" b="b"/>
                <a:pathLst>
                  <a:path w="3618" h="6372" extrusionOk="0">
                    <a:moveTo>
                      <a:pt x="2894" y="1"/>
                    </a:moveTo>
                    <a:cubicBezTo>
                      <a:pt x="2158" y="1"/>
                      <a:pt x="0" y="6168"/>
                      <a:pt x="759" y="6366"/>
                    </a:cubicBezTo>
                    <a:cubicBezTo>
                      <a:pt x="771" y="6370"/>
                      <a:pt x="784" y="6371"/>
                      <a:pt x="797" y="6371"/>
                    </a:cubicBezTo>
                    <a:cubicBezTo>
                      <a:pt x="1610" y="6371"/>
                      <a:pt x="3617" y="266"/>
                      <a:pt x="2938" y="9"/>
                    </a:cubicBezTo>
                    <a:cubicBezTo>
                      <a:pt x="2924" y="3"/>
                      <a:pt x="2909" y="1"/>
                      <a:pt x="2894" y="1"/>
                    </a:cubicBezTo>
                    <a:close/>
                  </a:path>
                </a:pathLst>
              </a:custGeom>
              <a:solidFill>
                <a:srgbClr val="36A2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 name="Google Shape;124;p4"/>
              <p:cNvSpPr/>
              <p:nvPr/>
            </p:nvSpPr>
            <p:spPr>
              <a:xfrm rot="-265425">
                <a:off x="2567619" y="589139"/>
                <a:ext cx="233444" cy="606400"/>
              </a:xfrm>
              <a:custGeom>
                <a:avLst/>
                <a:gdLst/>
                <a:ahLst/>
                <a:cxnLst/>
                <a:rect l="l" t="t" r="r" b="b"/>
                <a:pathLst>
                  <a:path w="6263" h="16269" extrusionOk="0">
                    <a:moveTo>
                      <a:pt x="5623" y="0"/>
                    </a:moveTo>
                    <a:cubicBezTo>
                      <a:pt x="5237" y="0"/>
                      <a:pt x="2897" y="5871"/>
                      <a:pt x="1845" y="8883"/>
                    </a:cubicBezTo>
                    <a:cubicBezTo>
                      <a:pt x="786" y="11919"/>
                      <a:pt x="0" y="16087"/>
                      <a:pt x="417" y="16265"/>
                    </a:cubicBezTo>
                    <a:cubicBezTo>
                      <a:pt x="422" y="16267"/>
                      <a:pt x="427" y="16268"/>
                      <a:pt x="433" y="16268"/>
                    </a:cubicBezTo>
                    <a:cubicBezTo>
                      <a:pt x="883" y="16268"/>
                      <a:pt x="2882" y="9144"/>
                      <a:pt x="3941" y="6097"/>
                    </a:cubicBezTo>
                    <a:cubicBezTo>
                      <a:pt x="5024" y="3014"/>
                      <a:pt x="6263" y="168"/>
                      <a:pt x="5632" y="1"/>
                    </a:cubicBezTo>
                    <a:cubicBezTo>
                      <a:pt x="5629" y="1"/>
                      <a:pt x="5626" y="0"/>
                      <a:pt x="5623" y="0"/>
                    </a:cubicBezTo>
                    <a:close/>
                  </a:path>
                </a:pathLst>
              </a:custGeom>
              <a:solidFill>
                <a:srgbClr val="36A2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5" name="Google Shape;125;p4"/>
              <p:cNvSpPr/>
              <p:nvPr/>
            </p:nvSpPr>
            <p:spPr>
              <a:xfrm rot="-265425">
                <a:off x="2398304" y="791182"/>
                <a:ext cx="33323" cy="33322"/>
              </a:xfrm>
              <a:custGeom>
                <a:avLst/>
                <a:gdLst/>
                <a:ahLst/>
                <a:cxnLst/>
                <a:rect l="l" t="t" r="r" b="b"/>
                <a:pathLst>
                  <a:path w="894" h="894" extrusionOk="0">
                    <a:moveTo>
                      <a:pt x="453" y="1"/>
                    </a:moveTo>
                    <a:cubicBezTo>
                      <a:pt x="203" y="1"/>
                      <a:pt x="0" y="203"/>
                      <a:pt x="0" y="442"/>
                    </a:cubicBezTo>
                    <a:cubicBezTo>
                      <a:pt x="0" y="692"/>
                      <a:pt x="203" y="894"/>
                      <a:pt x="453" y="894"/>
                    </a:cubicBezTo>
                    <a:cubicBezTo>
                      <a:pt x="703" y="894"/>
                      <a:pt x="893" y="692"/>
                      <a:pt x="893" y="442"/>
                    </a:cubicBezTo>
                    <a:cubicBezTo>
                      <a:pt x="893" y="203"/>
                      <a:pt x="703" y="1"/>
                      <a:pt x="453" y="1"/>
                    </a:cubicBezTo>
                    <a:close/>
                  </a:path>
                </a:pathLst>
              </a:custGeom>
              <a:solidFill>
                <a:srgbClr val="36A2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 name="Google Shape;126;p4"/>
            <p:cNvGrpSpPr/>
            <p:nvPr/>
          </p:nvGrpSpPr>
          <p:grpSpPr>
            <a:xfrm rot="312326">
              <a:off x="27316" y="107713"/>
              <a:ext cx="537653" cy="545141"/>
              <a:chOff x="881650" y="1773075"/>
              <a:chExt cx="407175" cy="416350"/>
            </a:xfrm>
          </p:grpSpPr>
          <p:sp>
            <p:nvSpPr>
              <p:cNvPr id="127" name="Google Shape;127;p4"/>
              <p:cNvSpPr/>
              <p:nvPr/>
            </p:nvSpPr>
            <p:spPr>
              <a:xfrm>
                <a:off x="881650" y="1773075"/>
                <a:ext cx="407175" cy="416350"/>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 name="Google Shape;128;p4"/>
              <p:cNvSpPr/>
              <p:nvPr/>
            </p:nvSpPr>
            <p:spPr>
              <a:xfrm>
                <a:off x="906350" y="1802325"/>
                <a:ext cx="105400" cy="129100"/>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 name="Google Shape;129;p4"/>
              <p:cNvSpPr/>
              <p:nvPr/>
            </p:nvSpPr>
            <p:spPr>
              <a:xfrm>
                <a:off x="1023625" y="1789050"/>
                <a:ext cx="20575" cy="20550"/>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 name="Google Shape;130;p4"/>
            <p:cNvGrpSpPr/>
            <p:nvPr/>
          </p:nvGrpSpPr>
          <p:grpSpPr>
            <a:xfrm rot="-705166">
              <a:off x="764605" y="339823"/>
              <a:ext cx="436681" cy="381309"/>
              <a:chOff x="2743525" y="601801"/>
              <a:chExt cx="333510" cy="291221"/>
            </a:xfrm>
          </p:grpSpPr>
          <p:sp>
            <p:nvSpPr>
              <p:cNvPr id="131" name="Google Shape;131;p4"/>
              <p:cNvSpPr/>
              <p:nvPr/>
            </p:nvSpPr>
            <p:spPr>
              <a:xfrm>
                <a:off x="2743525" y="601801"/>
                <a:ext cx="333510" cy="118908"/>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 name="Google Shape;132;p4"/>
              <p:cNvSpPr/>
              <p:nvPr/>
            </p:nvSpPr>
            <p:spPr>
              <a:xfrm>
                <a:off x="2746241" y="774181"/>
                <a:ext cx="329698" cy="118840"/>
              </a:xfrm>
              <a:custGeom>
                <a:avLst/>
                <a:gdLst/>
                <a:ahLst/>
                <a:cxnLst/>
                <a:rect l="l" t="t" r="r" b="b"/>
                <a:pathLst>
                  <a:path w="14443" h="5206" extrusionOk="0">
                    <a:moveTo>
                      <a:pt x="13042" y="1"/>
                    </a:moveTo>
                    <a:cubicBezTo>
                      <a:pt x="13025" y="1"/>
                      <a:pt x="13008" y="1"/>
                      <a:pt x="12991" y="2"/>
                    </a:cubicBezTo>
                    <a:lnTo>
                      <a:pt x="11800" y="50"/>
                    </a:lnTo>
                    <a:lnTo>
                      <a:pt x="1561" y="514"/>
                    </a:lnTo>
                    <a:cubicBezTo>
                      <a:pt x="1" y="585"/>
                      <a:pt x="188" y="5206"/>
                      <a:pt x="1739" y="5206"/>
                    </a:cubicBezTo>
                    <a:cubicBezTo>
                      <a:pt x="1751" y="5206"/>
                      <a:pt x="1763" y="5206"/>
                      <a:pt x="1775" y="5205"/>
                    </a:cubicBezTo>
                    <a:lnTo>
                      <a:pt x="7406" y="4955"/>
                    </a:lnTo>
                    <a:cubicBezTo>
                      <a:pt x="8788" y="4896"/>
                      <a:pt x="10300" y="4824"/>
                      <a:pt x="11717" y="4765"/>
                    </a:cubicBezTo>
                    <a:cubicBezTo>
                      <a:pt x="12693" y="4717"/>
                      <a:pt x="13729" y="4824"/>
                      <a:pt x="14110" y="3717"/>
                    </a:cubicBezTo>
                    <a:cubicBezTo>
                      <a:pt x="14416" y="2882"/>
                      <a:pt x="14442" y="1"/>
                      <a:pt x="130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3" name="Google Shape;133;p4"/>
              <p:cNvSpPr/>
              <p:nvPr/>
            </p:nvSpPr>
            <p:spPr>
              <a:xfrm>
                <a:off x="2744552" y="616023"/>
                <a:ext cx="328145" cy="104961"/>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4" name="Google Shape;134;p4"/>
              <p:cNvSpPr/>
              <p:nvPr/>
            </p:nvSpPr>
            <p:spPr>
              <a:xfrm>
                <a:off x="2746196" y="786440"/>
                <a:ext cx="325680" cy="106582"/>
              </a:xfrm>
              <a:custGeom>
                <a:avLst/>
                <a:gdLst/>
                <a:ahLst/>
                <a:cxnLst/>
                <a:rect l="l" t="t" r="r" b="b"/>
                <a:pathLst>
                  <a:path w="14267" h="4669" extrusionOk="0">
                    <a:moveTo>
                      <a:pt x="1372" y="1"/>
                    </a:moveTo>
                    <a:lnTo>
                      <a:pt x="1372" y="1"/>
                    </a:lnTo>
                    <a:cubicBezTo>
                      <a:pt x="0" y="403"/>
                      <a:pt x="238" y="4669"/>
                      <a:pt x="1722" y="4669"/>
                    </a:cubicBezTo>
                    <a:cubicBezTo>
                      <a:pt x="1732" y="4669"/>
                      <a:pt x="1743" y="4669"/>
                      <a:pt x="1753" y="4668"/>
                    </a:cubicBezTo>
                    <a:lnTo>
                      <a:pt x="7397" y="4418"/>
                    </a:lnTo>
                    <a:cubicBezTo>
                      <a:pt x="8778" y="4359"/>
                      <a:pt x="10290" y="4287"/>
                      <a:pt x="11719" y="4228"/>
                    </a:cubicBezTo>
                    <a:cubicBezTo>
                      <a:pt x="12695" y="4192"/>
                      <a:pt x="13731" y="4299"/>
                      <a:pt x="14112" y="3192"/>
                    </a:cubicBezTo>
                    <a:cubicBezTo>
                      <a:pt x="14207" y="2858"/>
                      <a:pt x="14255" y="2525"/>
                      <a:pt x="14266" y="2192"/>
                    </a:cubicBezTo>
                    <a:lnTo>
                      <a:pt x="14266" y="2192"/>
                    </a:lnTo>
                    <a:cubicBezTo>
                      <a:pt x="12488" y="2567"/>
                      <a:pt x="10682" y="2755"/>
                      <a:pt x="8874" y="2755"/>
                    </a:cubicBezTo>
                    <a:cubicBezTo>
                      <a:pt x="7753" y="2755"/>
                      <a:pt x="6632" y="2683"/>
                      <a:pt x="5515" y="2537"/>
                    </a:cubicBezTo>
                    <a:cubicBezTo>
                      <a:pt x="4587" y="2418"/>
                      <a:pt x="3646" y="2239"/>
                      <a:pt x="2836" y="1763"/>
                    </a:cubicBezTo>
                    <a:cubicBezTo>
                      <a:pt x="2158" y="1370"/>
                      <a:pt x="1586" y="739"/>
                      <a:pt x="13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5" name="Google Shape;135;p4"/>
            <p:cNvGrpSpPr/>
            <p:nvPr/>
          </p:nvGrpSpPr>
          <p:grpSpPr>
            <a:xfrm rot="1251702">
              <a:off x="7652250" y="-143698"/>
              <a:ext cx="612129" cy="587789"/>
              <a:chOff x="1761950" y="1669000"/>
              <a:chExt cx="482700" cy="529100"/>
            </a:xfrm>
          </p:grpSpPr>
          <p:sp>
            <p:nvSpPr>
              <p:cNvPr id="136" name="Google Shape;136;p4"/>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7" name="Google Shape;137;p4"/>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8" name="Google Shape;138;p4"/>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rgbClr val="8F58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9" name="Google Shape;139;p4"/>
            <p:cNvGrpSpPr/>
            <p:nvPr/>
          </p:nvGrpSpPr>
          <p:grpSpPr>
            <a:xfrm rot="4572509">
              <a:off x="8551189" y="72890"/>
              <a:ext cx="651112" cy="559644"/>
              <a:chOff x="5413039" y="3695766"/>
              <a:chExt cx="458683" cy="430121"/>
            </a:xfrm>
          </p:grpSpPr>
          <p:sp>
            <p:nvSpPr>
              <p:cNvPr id="140" name="Google Shape;140;p4"/>
              <p:cNvSpPr/>
              <p:nvPr/>
            </p:nvSpPr>
            <p:spPr>
              <a:xfrm>
                <a:off x="5413039" y="3720424"/>
                <a:ext cx="441374" cy="403818"/>
              </a:xfrm>
              <a:custGeom>
                <a:avLst/>
                <a:gdLst/>
                <a:ahLst/>
                <a:cxnLst/>
                <a:rect l="l" t="t" r="r" b="b"/>
                <a:pathLst>
                  <a:path w="13962" h="12774" extrusionOk="0">
                    <a:moveTo>
                      <a:pt x="11855" y="1"/>
                    </a:moveTo>
                    <a:cubicBezTo>
                      <a:pt x="11483" y="1"/>
                      <a:pt x="11125" y="143"/>
                      <a:pt x="10783" y="362"/>
                    </a:cubicBezTo>
                    <a:cubicBezTo>
                      <a:pt x="10080" y="803"/>
                      <a:pt x="9473" y="1577"/>
                      <a:pt x="9020" y="2053"/>
                    </a:cubicBezTo>
                    <a:cubicBezTo>
                      <a:pt x="7961" y="3172"/>
                      <a:pt x="6937" y="4327"/>
                      <a:pt x="5865" y="5410"/>
                    </a:cubicBezTo>
                    <a:lnTo>
                      <a:pt x="1031" y="10244"/>
                    </a:lnTo>
                    <a:cubicBezTo>
                      <a:pt x="0" y="11285"/>
                      <a:pt x="1012" y="12773"/>
                      <a:pt x="2146" y="12773"/>
                    </a:cubicBezTo>
                    <a:cubicBezTo>
                      <a:pt x="2478" y="12773"/>
                      <a:pt x="2822" y="12645"/>
                      <a:pt x="3127" y="12340"/>
                    </a:cubicBezTo>
                    <a:lnTo>
                      <a:pt x="7961" y="7506"/>
                    </a:lnTo>
                    <a:cubicBezTo>
                      <a:pt x="9437" y="6018"/>
                      <a:pt x="10890" y="4529"/>
                      <a:pt x="12378" y="3065"/>
                    </a:cubicBezTo>
                    <a:cubicBezTo>
                      <a:pt x="13259" y="2196"/>
                      <a:pt x="13962" y="434"/>
                      <a:pt x="12140" y="29"/>
                    </a:cubicBezTo>
                    <a:cubicBezTo>
                      <a:pt x="12044" y="10"/>
                      <a:pt x="11949" y="1"/>
                      <a:pt x="11855" y="1"/>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1" name="Google Shape;141;p4"/>
              <p:cNvSpPr/>
              <p:nvPr/>
            </p:nvSpPr>
            <p:spPr>
              <a:xfrm>
                <a:off x="5421542" y="3695766"/>
                <a:ext cx="202130" cy="185818"/>
              </a:xfrm>
              <a:custGeom>
                <a:avLst/>
                <a:gdLst/>
                <a:ahLst/>
                <a:cxnLst/>
                <a:rect l="l" t="t" r="r" b="b"/>
                <a:pathLst>
                  <a:path w="6394" h="5878" extrusionOk="0">
                    <a:moveTo>
                      <a:pt x="3377" y="1386"/>
                    </a:moveTo>
                    <a:cubicBezTo>
                      <a:pt x="3636" y="1386"/>
                      <a:pt x="3893" y="1451"/>
                      <a:pt x="4120" y="1595"/>
                    </a:cubicBezTo>
                    <a:cubicBezTo>
                      <a:pt x="4882" y="2023"/>
                      <a:pt x="5156" y="2988"/>
                      <a:pt x="4715" y="3750"/>
                    </a:cubicBezTo>
                    <a:lnTo>
                      <a:pt x="4727" y="3750"/>
                    </a:lnTo>
                    <a:cubicBezTo>
                      <a:pt x="4424" y="4252"/>
                      <a:pt x="3897" y="4530"/>
                      <a:pt x="3356" y="4530"/>
                    </a:cubicBezTo>
                    <a:cubicBezTo>
                      <a:pt x="3089" y="4530"/>
                      <a:pt x="2820" y="4463"/>
                      <a:pt x="2572" y="4321"/>
                    </a:cubicBezTo>
                    <a:cubicBezTo>
                      <a:pt x="1822" y="3881"/>
                      <a:pt x="1560" y="2940"/>
                      <a:pt x="1977" y="2178"/>
                    </a:cubicBezTo>
                    <a:cubicBezTo>
                      <a:pt x="2253" y="1690"/>
                      <a:pt x="2818" y="1386"/>
                      <a:pt x="3377" y="1386"/>
                    </a:cubicBezTo>
                    <a:close/>
                    <a:moveTo>
                      <a:pt x="3408" y="1"/>
                    </a:moveTo>
                    <a:cubicBezTo>
                      <a:pt x="2358" y="1"/>
                      <a:pt x="1294" y="569"/>
                      <a:pt x="774" y="1488"/>
                    </a:cubicBezTo>
                    <a:cubicBezTo>
                      <a:pt x="0" y="2904"/>
                      <a:pt x="500" y="4678"/>
                      <a:pt x="1905" y="5488"/>
                    </a:cubicBezTo>
                    <a:cubicBezTo>
                      <a:pt x="2370" y="5752"/>
                      <a:pt x="2877" y="5878"/>
                      <a:pt x="3377" y="5878"/>
                    </a:cubicBezTo>
                    <a:cubicBezTo>
                      <a:pt x="4387" y="5878"/>
                      <a:pt x="5368" y="5364"/>
                      <a:pt x="5918" y="4440"/>
                    </a:cubicBezTo>
                    <a:cubicBezTo>
                      <a:pt x="6299" y="3762"/>
                      <a:pt x="6394" y="2964"/>
                      <a:pt x="6215" y="2226"/>
                    </a:cubicBezTo>
                    <a:cubicBezTo>
                      <a:pt x="5989" y="1452"/>
                      <a:pt x="5489" y="797"/>
                      <a:pt x="4810" y="392"/>
                    </a:cubicBezTo>
                    <a:cubicBezTo>
                      <a:pt x="4383" y="124"/>
                      <a:pt x="3897" y="1"/>
                      <a:pt x="3408" y="1"/>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2" name="Google Shape;142;p4"/>
              <p:cNvSpPr/>
              <p:nvPr/>
            </p:nvSpPr>
            <p:spPr>
              <a:xfrm>
                <a:off x="5668043" y="3938552"/>
                <a:ext cx="203679" cy="187336"/>
              </a:xfrm>
              <a:custGeom>
                <a:avLst/>
                <a:gdLst/>
                <a:ahLst/>
                <a:cxnLst/>
                <a:rect l="l" t="t" r="r" b="b"/>
                <a:pathLst>
                  <a:path w="6443" h="5926" extrusionOk="0">
                    <a:moveTo>
                      <a:pt x="3429" y="1385"/>
                    </a:moveTo>
                    <a:cubicBezTo>
                      <a:pt x="3690" y="1385"/>
                      <a:pt x="3950" y="1451"/>
                      <a:pt x="4180" y="1594"/>
                    </a:cubicBezTo>
                    <a:cubicBezTo>
                      <a:pt x="4930" y="2023"/>
                      <a:pt x="5204" y="2987"/>
                      <a:pt x="4775" y="3749"/>
                    </a:cubicBezTo>
                    <a:lnTo>
                      <a:pt x="4763" y="3749"/>
                    </a:lnTo>
                    <a:cubicBezTo>
                      <a:pt x="4459" y="4210"/>
                      <a:pt x="3959" y="4461"/>
                      <a:pt x="3446" y="4461"/>
                    </a:cubicBezTo>
                    <a:cubicBezTo>
                      <a:pt x="3178" y="4461"/>
                      <a:pt x="2906" y="4392"/>
                      <a:pt x="2656" y="4249"/>
                    </a:cubicBezTo>
                    <a:cubicBezTo>
                      <a:pt x="1930" y="3833"/>
                      <a:pt x="1656" y="2928"/>
                      <a:pt x="2025" y="2178"/>
                    </a:cubicBezTo>
                    <a:cubicBezTo>
                      <a:pt x="2301" y="1690"/>
                      <a:pt x="2867" y="1385"/>
                      <a:pt x="3429" y="1385"/>
                    </a:cubicBezTo>
                    <a:close/>
                    <a:moveTo>
                      <a:pt x="3450" y="0"/>
                    </a:moveTo>
                    <a:cubicBezTo>
                      <a:pt x="2401" y="0"/>
                      <a:pt x="1334" y="569"/>
                      <a:pt x="822" y="1487"/>
                    </a:cubicBezTo>
                    <a:cubicBezTo>
                      <a:pt x="1" y="2904"/>
                      <a:pt x="501" y="4714"/>
                      <a:pt x="1918" y="5535"/>
                    </a:cubicBezTo>
                    <a:cubicBezTo>
                      <a:pt x="2381" y="5800"/>
                      <a:pt x="2887" y="5926"/>
                      <a:pt x="3386" y="5926"/>
                    </a:cubicBezTo>
                    <a:cubicBezTo>
                      <a:pt x="4413" y="5926"/>
                      <a:pt x="5413" y="5393"/>
                      <a:pt x="5966" y="4440"/>
                    </a:cubicBezTo>
                    <a:cubicBezTo>
                      <a:pt x="6335" y="3761"/>
                      <a:pt x="6442" y="2963"/>
                      <a:pt x="6252" y="2225"/>
                    </a:cubicBezTo>
                    <a:cubicBezTo>
                      <a:pt x="6037" y="1451"/>
                      <a:pt x="5537" y="796"/>
                      <a:pt x="4847" y="392"/>
                    </a:cubicBezTo>
                    <a:cubicBezTo>
                      <a:pt x="4423" y="123"/>
                      <a:pt x="3939" y="0"/>
                      <a:pt x="3450"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3" name="Google Shape;143;p4"/>
              <p:cNvSpPr/>
              <p:nvPr/>
            </p:nvSpPr>
            <p:spPr>
              <a:xfrm>
                <a:off x="5415884" y="3734871"/>
                <a:ext cx="203648" cy="149717"/>
              </a:xfrm>
              <a:custGeom>
                <a:avLst/>
                <a:gdLst/>
                <a:ahLst/>
                <a:cxnLst/>
                <a:rect l="l" t="t" r="r" b="b"/>
                <a:pathLst>
                  <a:path w="6442" h="4736" extrusionOk="0">
                    <a:moveTo>
                      <a:pt x="1108" y="0"/>
                    </a:moveTo>
                    <a:cubicBezTo>
                      <a:pt x="1060" y="84"/>
                      <a:pt x="1001" y="167"/>
                      <a:pt x="953" y="251"/>
                    </a:cubicBezTo>
                    <a:cubicBezTo>
                      <a:pt x="1" y="1858"/>
                      <a:pt x="751" y="3941"/>
                      <a:pt x="2513" y="4561"/>
                    </a:cubicBezTo>
                    <a:cubicBezTo>
                      <a:pt x="2845" y="4680"/>
                      <a:pt x="3182" y="4735"/>
                      <a:pt x="3512" y="4735"/>
                    </a:cubicBezTo>
                    <a:cubicBezTo>
                      <a:pt x="4932" y="4735"/>
                      <a:pt x="6220" y="3701"/>
                      <a:pt x="6442" y="2203"/>
                    </a:cubicBezTo>
                    <a:lnTo>
                      <a:pt x="6442" y="2203"/>
                    </a:lnTo>
                    <a:cubicBezTo>
                      <a:pt x="5930" y="2406"/>
                      <a:pt x="5394" y="2537"/>
                      <a:pt x="4858" y="2596"/>
                    </a:cubicBezTo>
                    <a:cubicBezTo>
                      <a:pt x="4529" y="3092"/>
                      <a:pt x="4041" y="3310"/>
                      <a:pt x="3558" y="3310"/>
                    </a:cubicBezTo>
                    <a:cubicBezTo>
                      <a:pt x="2694" y="3310"/>
                      <a:pt x="1846" y="2614"/>
                      <a:pt x="1953" y="1560"/>
                    </a:cubicBezTo>
                    <a:cubicBezTo>
                      <a:pt x="1525" y="1132"/>
                      <a:pt x="1239" y="596"/>
                      <a:pt x="1108" y="0"/>
                    </a:cubicBezTo>
                    <a:close/>
                  </a:path>
                </a:pathLst>
              </a:custGeom>
              <a:solidFill>
                <a:srgbClr val="BF36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4" name="Google Shape;144;p4"/>
              <p:cNvSpPr/>
              <p:nvPr/>
            </p:nvSpPr>
            <p:spPr>
              <a:xfrm>
                <a:off x="5413039" y="3751816"/>
                <a:ext cx="422944" cy="372427"/>
              </a:xfrm>
              <a:custGeom>
                <a:avLst/>
                <a:gdLst/>
                <a:ahLst/>
                <a:cxnLst/>
                <a:rect l="l" t="t" r="r" b="b"/>
                <a:pathLst>
                  <a:path w="13379" h="11781" extrusionOk="0">
                    <a:moveTo>
                      <a:pt x="13259" y="0"/>
                    </a:moveTo>
                    <a:lnTo>
                      <a:pt x="13259" y="0"/>
                    </a:lnTo>
                    <a:cubicBezTo>
                      <a:pt x="10592" y="2405"/>
                      <a:pt x="7830" y="4691"/>
                      <a:pt x="4948" y="6858"/>
                    </a:cubicBezTo>
                    <a:cubicBezTo>
                      <a:pt x="4294" y="7358"/>
                      <a:pt x="3615" y="7858"/>
                      <a:pt x="2829" y="8132"/>
                    </a:cubicBezTo>
                    <a:cubicBezTo>
                      <a:pt x="2555" y="8227"/>
                      <a:pt x="2258" y="8287"/>
                      <a:pt x="1972" y="8311"/>
                    </a:cubicBezTo>
                    <a:lnTo>
                      <a:pt x="1031" y="9251"/>
                    </a:lnTo>
                    <a:cubicBezTo>
                      <a:pt x="0" y="10292"/>
                      <a:pt x="1012" y="11780"/>
                      <a:pt x="2146" y="11780"/>
                    </a:cubicBezTo>
                    <a:cubicBezTo>
                      <a:pt x="2478" y="11780"/>
                      <a:pt x="2822" y="11652"/>
                      <a:pt x="3127" y="11347"/>
                    </a:cubicBezTo>
                    <a:lnTo>
                      <a:pt x="7961" y="6513"/>
                    </a:lnTo>
                    <a:cubicBezTo>
                      <a:pt x="9437" y="5025"/>
                      <a:pt x="10890" y="3536"/>
                      <a:pt x="12378" y="2072"/>
                    </a:cubicBezTo>
                    <a:cubicBezTo>
                      <a:pt x="12914" y="1536"/>
                      <a:pt x="13378" y="679"/>
                      <a:pt x="13259" y="0"/>
                    </a:cubicBezTo>
                    <a:close/>
                  </a:path>
                </a:pathLst>
              </a:custGeom>
              <a:solidFill>
                <a:srgbClr val="BF36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 name="Google Shape;145;p4"/>
              <p:cNvSpPr/>
              <p:nvPr/>
            </p:nvSpPr>
            <p:spPr>
              <a:xfrm>
                <a:off x="5670319" y="3993811"/>
                <a:ext cx="198748" cy="130781"/>
              </a:xfrm>
              <a:custGeom>
                <a:avLst/>
                <a:gdLst/>
                <a:ahLst/>
                <a:cxnLst/>
                <a:rect l="l" t="t" r="r" b="b"/>
                <a:pathLst>
                  <a:path w="6287" h="4137" extrusionOk="0">
                    <a:moveTo>
                      <a:pt x="619" y="1"/>
                    </a:moveTo>
                    <a:lnTo>
                      <a:pt x="619" y="1"/>
                    </a:lnTo>
                    <a:cubicBezTo>
                      <a:pt x="0" y="1442"/>
                      <a:pt x="608" y="3108"/>
                      <a:pt x="2001" y="3811"/>
                    </a:cubicBezTo>
                    <a:cubicBezTo>
                      <a:pt x="2430" y="4031"/>
                      <a:pt x="2890" y="4136"/>
                      <a:pt x="3343" y="4136"/>
                    </a:cubicBezTo>
                    <a:cubicBezTo>
                      <a:pt x="4358" y="4136"/>
                      <a:pt x="5342" y="3610"/>
                      <a:pt x="5894" y="2680"/>
                    </a:cubicBezTo>
                    <a:cubicBezTo>
                      <a:pt x="6156" y="2204"/>
                      <a:pt x="6287" y="1680"/>
                      <a:pt x="6275" y="1144"/>
                    </a:cubicBezTo>
                    <a:lnTo>
                      <a:pt x="6275" y="1144"/>
                    </a:lnTo>
                    <a:cubicBezTo>
                      <a:pt x="5811" y="1311"/>
                      <a:pt x="5346" y="1454"/>
                      <a:pt x="4858" y="1537"/>
                    </a:cubicBezTo>
                    <a:cubicBezTo>
                      <a:pt x="4834" y="1704"/>
                      <a:pt x="4775" y="1858"/>
                      <a:pt x="4691" y="2001"/>
                    </a:cubicBezTo>
                    <a:cubicBezTo>
                      <a:pt x="4375" y="2554"/>
                      <a:pt x="3859" y="2798"/>
                      <a:pt x="3347" y="2798"/>
                    </a:cubicBezTo>
                    <a:cubicBezTo>
                      <a:pt x="2492" y="2798"/>
                      <a:pt x="1646" y="2118"/>
                      <a:pt x="1751" y="1061"/>
                    </a:cubicBezTo>
                    <a:cubicBezTo>
                      <a:pt x="1298" y="799"/>
                      <a:pt x="905" y="441"/>
                      <a:pt x="619" y="1"/>
                    </a:cubicBezTo>
                    <a:close/>
                  </a:path>
                </a:pathLst>
              </a:custGeom>
              <a:solidFill>
                <a:srgbClr val="BF36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6"/>
        <p:cNvGrpSpPr/>
        <p:nvPr/>
      </p:nvGrpSpPr>
      <p:grpSpPr>
        <a:xfrm>
          <a:off x="0" y="0"/>
          <a:ext cx="0" cy="0"/>
          <a:chOff x="0" y="0"/>
          <a:chExt cx="0" cy="0"/>
        </a:xfrm>
      </p:grpSpPr>
      <p:sp>
        <p:nvSpPr>
          <p:cNvPr id="147" name="Google Shape;147;p5"/>
          <p:cNvSpPr/>
          <p:nvPr/>
        </p:nvSpPr>
        <p:spPr>
          <a:xfrm flipH="1">
            <a:off x="7" y="2"/>
            <a:ext cx="14219160" cy="5143515"/>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8" name="Google Shape;148;p5"/>
          <p:cNvSpPr txBox="1">
            <a:spLocks noGrp="1"/>
          </p:cNvSpPr>
          <p:nvPr>
            <p:ph type="title"/>
          </p:nvPr>
        </p:nvSpPr>
        <p:spPr>
          <a:xfrm>
            <a:off x="2198575" y="2571750"/>
            <a:ext cx="4752900" cy="716700"/>
          </a:xfrm>
          <a:prstGeom prst="rect">
            <a:avLst/>
          </a:prstGeom>
        </p:spPr>
        <p:txBody>
          <a:bodyPr spcFirstLastPara="1" wrap="square" lIns="91425" tIns="91425" rIns="91425" bIns="91425" anchor="t" anchorCtr="0">
            <a:noAutofit/>
          </a:bodyPr>
          <a:lstStyle>
            <a:lvl1pPr lvl="0" algn="ctr">
              <a:spcBef>
                <a:spcPts val="0"/>
              </a:spcBef>
              <a:spcAft>
                <a:spcPts val="0"/>
              </a:spcAft>
              <a:buSzPts val="3500"/>
              <a:buNone/>
              <a:defRPr sz="3800">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9" name="Google Shape;149;p5"/>
          <p:cNvSpPr txBox="1">
            <a:spLocks noGrp="1"/>
          </p:cNvSpPr>
          <p:nvPr>
            <p:ph type="body" idx="1"/>
          </p:nvPr>
        </p:nvSpPr>
        <p:spPr>
          <a:xfrm>
            <a:off x="2195550" y="3288450"/>
            <a:ext cx="4752900" cy="1314900"/>
          </a:xfrm>
          <a:prstGeom prst="rect">
            <a:avLst/>
          </a:prstGeom>
        </p:spPr>
        <p:txBody>
          <a:bodyPr spcFirstLastPara="1" wrap="square" lIns="91425" tIns="91425" rIns="91425" bIns="91425" anchor="t" anchorCtr="0">
            <a:noAutofit/>
          </a:bodyPr>
          <a:lstStyle>
            <a:lvl1pPr marL="457200" lvl="0" indent="-323850" algn="ctr">
              <a:lnSpc>
                <a:spcPct val="100000"/>
              </a:lnSpc>
              <a:spcBef>
                <a:spcPts val="0"/>
              </a:spcBef>
              <a:spcAft>
                <a:spcPts val="0"/>
              </a:spcAft>
              <a:buSzPts val="1500"/>
              <a:buChar char="●"/>
              <a:defRPr sz="1400">
                <a:solidFill>
                  <a:srgbClr val="FFFFFF"/>
                </a:solidFill>
              </a:defRPr>
            </a:lvl1pPr>
            <a:lvl2pPr marL="914400" lvl="1" indent="-323850">
              <a:spcBef>
                <a:spcPts val="1600"/>
              </a:spcBef>
              <a:spcAft>
                <a:spcPts val="0"/>
              </a:spcAft>
              <a:buSzPts val="1500"/>
              <a:buChar char="○"/>
              <a:defRPr/>
            </a:lvl2pPr>
            <a:lvl3pPr marL="1371600" lvl="2" indent="-323850">
              <a:spcBef>
                <a:spcPts val="1600"/>
              </a:spcBef>
              <a:spcAft>
                <a:spcPts val="0"/>
              </a:spcAft>
              <a:buSzPts val="1500"/>
              <a:buChar char="■"/>
              <a:defRPr/>
            </a:lvl3pPr>
            <a:lvl4pPr marL="1828800" lvl="3" indent="-323850">
              <a:spcBef>
                <a:spcPts val="1600"/>
              </a:spcBef>
              <a:spcAft>
                <a:spcPts val="0"/>
              </a:spcAft>
              <a:buSzPts val="1500"/>
              <a:buChar char="●"/>
              <a:defRPr/>
            </a:lvl4pPr>
            <a:lvl5pPr marL="2286000" lvl="4" indent="-323850">
              <a:spcBef>
                <a:spcPts val="1600"/>
              </a:spcBef>
              <a:spcAft>
                <a:spcPts val="0"/>
              </a:spcAft>
              <a:buSzPts val="1500"/>
              <a:buChar char="○"/>
              <a:defRPr/>
            </a:lvl5pPr>
            <a:lvl6pPr marL="2743200" lvl="5" indent="-323850">
              <a:spcBef>
                <a:spcPts val="1600"/>
              </a:spcBef>
              <a:spcAft>
                <a:spcPts val="0"/>
              </a:spcAft>
              <a:buSzPts val="15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grpSp>
        <p:nvGrpSpPr>
          <p:cNvPr id="150" name="Google Shape;150;p5"/>
          <p:cNvGrpSpPr/>
          <p:nvPr/>
        </p:nvGrpSpPr>
        <p:grpSpPr>
          <a:xfrm>
            <a:off x="4001669" y="690060"/>
            <a:ext cx="1218047" cy="1503157"/>
            <a:chOff x="4058918" y="739532"/>
            <a:chExt cx="1084830" cy="1338758"/>
          </a:xfrm>
        </p:grpSpPr>
        <p:sp>
          <p:nvSpPr>
            <p:cNvPr id="151" name="Google Shape;151;p5"/>
            <p:cNvSpPr/>
            <p:nvPr/>
          </p:nvSpPr>
          <p:spPr>
            <a:xfrm rot="-2700000">
              <a:off x="4836574" y="793805"/>
              <a:ext cx="256693" cy="249107"/>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2" name="Google Shape;152;p5"/>
            <p:cNvSpPr/>
            <p:nvPr/>
          </p:nvSpPr>
          <p:spPr>
            <a:xfrm>
              <a:off x="4058918" y="1903050"/>
              <a:ext cx="178601" cy="175240"/>
            </a:xfrm>
            <a:custGeom>
              <a:avLst/>
              <a:gdLst/>
              <a:ahLst/>
              <a:cxnLst/>
              <a:rect l="l" t="t" r="r" b="b"/>
              <a:pathLst>
                <a:path w="2072" h="2033" extrusionOk="0">
                  <a:moveTo>
                    <a:pt x="804" y="1"/>
                  </a:moveTo>
                  <a:cubicBezTo>
                    <a:pt x="759" y="1"/>
                    <a:pt x="715" y="22"/>
                    <a:pt x="691" y="63"/>
                  </a:cubicBezTo>
                  <a:cubicBezTo>
                    <a:pt x="584" y="242"/>
                    <a:pt x="536" y="444"/>
                    <a:pt x="548" y="647"/>
                  </a:cubicBezTo>
                  <a:cubicBezTo>
                    <a:pt x="381" y="647"/>
                    <a:pt x="215" y="706"/>
                    <a:pt x="72" y="790"/>
                  </a:cubicBezTo>
                  <a:cubicBezTo>
                    <a:pt x="0" y="837"/>
                    <a:pt x="0" y="944"/>
                    <a:pt x="72" y="980"/>
                  </a:cubicBezTo>
                  <a:cubicBezTo>
                    <a:pt x="206" y="1032"/>
                    <a:pt x="350" y="1066"/>
                    <a:pt x="487" y="1066"/>
                  </a:cubicBezTo>
                  <a:cubicBezTo>
                    <a:pt x="508" y="1066"/>
                    <a:pt x="528" y="1065"/>
                    <a:pt x="548" y="1063"/>
                  </a:cubicBezTo>
                  <a:lnTo>
                    <a:pt x="548" y="1063"/>
                  </a:lnTo>
                  <a:cubicBezTo>
                    <a:pt x="536" y="1361"/>
                    <a:pt x="596" y="1659"/>
                    <a:pt x="715" y="1933"/>
                  </a:cubicBezTo>
                  <a:cubicBezTo>
                    <a:pt x="754" y="2003"/>
                    <a:pt x="815" y="2033"/>
                    <a:pt x="876" y="2033"/>
                  </a:cubicBezTo>
                  <a:cubicBezTo>
                    <a:pt x="981" y="2033"/>
                    <a:pt x="1088" y="1946"/>
                    <a:pt x="1096" y="1825"/>
                  </a:cubicBezTo>
                  <a:cubicBezTo>
                    <a:pt x="1108" y="1563"/>
                    <a:pt x="1084" y="1302"/>
                    <a:pt x="1036" y="1040"/>
                  </a:cubicBezTo>
                  <a:lnTo>
                    <a:pt x="1036" y="1040"/>
                  </a:lnTo>
                  <a:cubicBezTo>
                    <a:pt x="1081" y="1042"/>
                    <a:pt x="1125" y="1043"/>
                    <a:pt x="1170" y="1043"/>
                  </a:cubicBezTo>
                  <a:cubicBezTo>
                    <a:pt x="1402" y="1043"/>
                    <a:pt x="1640" y="1016"/>
                    <a:pt x="1870" y="956"/>
                  </a:cubicBezTo>
                  <a:cubicBezTo>
                    <a:pt x="2036" y="885"/>
                    <a:pt x="2072" y="599"/>
                    <a:pt x="1870" y="563"/>
                  </a:cubicBezTo>
                  <a:cubicBezTo>
                    <a:pt x="1758" y="550"/>
                    <a:pt x="1648" y="543"/>
                    <a:pt x="1539" y="543"/>
                  </a:cubicBezTo>
                  <a:cubicBezTo>
                    <a:pt x="1358" y="543"/>
                    <a:pt x="1179" y="562"/>
                    <a:pt x="1000" y="599"/>
                  </a:cubicBezTo>
                  <a:cubicBezTo>
                    <a:pt x="1012" y="420"/>
                    <a:pt x="988" y="230"/>
                    <a:pt x="917" y="63"/>
                  </a:cubicBezTo>
                  <a:cubicBezTo>
                    <a:pt x="893" y="22"/>
                    <a:pt x="849" y="1"/>
                    <a:pt x="8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53"/>
        <p:cNvGrpSpPr/>
        <p:nvPr/>
      </p:nvGrpSpPr>
      <p:grpSpPr>
        <a:xfrm>
          <a:off x="0" y="0"/>
          <a:ext cx="0" cy="0"/>
          <a:chOff x="0" y="0"/>
          <a:chExt cx="0" cy="0"/>
        </a:xfrm>
      </p:grpSpPr>
      <p:sp>
        <p:nvSpPr>
          <p:cNvPr id="154" name="Google Shape;154;p6"/>
          <p:cNvSpPr/>
          <p:nvPr/>
        </p:nvSpPr>
        <p:spPr>
          <a:xfrm>
            <a:off x="1828805" y="1120281"/>
            <a:ext cx="7315281" cy="4098577"/>
          </a:xfrm>
          <a:custGeom>
            <a:avLst/>
            <a:gdLst/>
            <a:ahLst/>
            <a:cxnLst/>
            <a:rect l="l" t="t" r="r" b="b"/>
            <a:pathLst>
              <a:path w="97775" h="54781" extrusionOk="0">
                <a:moveTo>
                  <a:pt x="97774" y="0"/>
                </a:moveTo>
                <a:cubicBezTo>
                  <a:pt x="86952" y="4370"/>
                  <a:pt x="82380" y="20122"/>
                  <a:pt x="76379" y="26634"/>
                </a:cubicBezTo>
                <a:cubicBezTo>
                  <a:pt x="70134" y="33404"/>
                  <a:pt x="56141" y="33809"/>
                  <a:pt x="41131" y="33809"/>
                </a:cubicBezTo>
                <a:cubicBezTo>
                  <a:pt x="39086" y="33809"/>
                  <a:pt x="37023" y="33802"/>
                  <a:pt x="34957" y="33802"/>
                </a:cubicBezTo>
                <a:cubicBezTo>
                  <a:pt x="18836" y="33802"/>
                  <a:pt x="0" y="54781"/>
                  <a:pt x="0" y="54781"/>
                </a:cubicBezTo>
                <a:lnTo>
                  <a:pt x="97774" y="54781"/>
                </a:lnTo>
                <a:lnTo>
                  <a:pt x="9777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5" name="Google Shape;155;p6"/>
          <p:cNvSpPr/>
          <p:nvPr/>
        </p:nvSpPr>
        <p:spPr>
          <a:xfrm rot="10800000" flipH="1">
            <a:off x="-13733" y="-13780"/>
            <a:ext cx="2028867" cy="1581195"/>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6" name="Google Shape;156;p6"/>
          <p:cNvSpPr txBox="1">
            <a:spLocks noGrp="1"/>
          </p:cNvSpPr>
          <p:nvPr>
            <p:ph type="subTitle" idx="1"/>
          </p:nvPr>
        </p:nvSpPr>
        <p:spPr>
          <a:xfrm>
            <a:off x="1143528" y="1881200"/>
            <a:ext cx="16446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200">
                <a:solidFill>
                  <a:schemeClr val="accent5"/>
                </a:solidFill>
                <a:latin typeface="Fredoka One"/>
                <a:ea typeface="Fredoka One"/>
                <a:cs typeface="Fredoka One"/>
                <a:sym typeface="Fredoka One"/>
              </a:defRPr>
            </a:lvl1pPr>
            <a:lvl2pPr lvl="1" rtl="0">
              <a:spcBef>
                <a:spcPts val="1600"/>
              </a:spcBef>
              <a:spcAft>
                <a:spcPts val="0"/>
              </a:spcAft>
              <a:buSzPts val="2000"/>
              <a:buFont typeface="Holtwood One SC"/>
              <a:buNone/>
              <a:defRPr sz="2000">
                <a:latin typeface="Holtwood One SC"/>
                <a:ea typeface="Holtwood One SC"/>
                <a:cs typeface="Holtwood One SC"/>
                <a:sym typeface="Holtwood One SC"/>
              </a:defRPr>
            </a:lvl2pPr>
            <a:lvl3pPr lvl="2" rtl="0">
              <a:spcBef>
                <a:spcPts val="1600"/>
              </a:spcBef>
              <a:spcAft>
                <a:spcPts val="0"/>
              </a:spcAft>
              <a:buSzPts val="2000"/>
              <a:buFont typeface="Holtwood One SC"/>
              <a:buNone/>
              <a:defRPr sz="2000">
                <a:latin typeface="Holtwood One SC"/>
                <a:ea typeface="Holtwood One SC"/>
                <a:cs typeface="Holtwood One SC"/>
                <a:sym typeface="Holtwood One SC"/>
              </a:defRPr>
            </a:lvl3pPr>
            <a:lvl4pPr lvl="3" rtl="0">
              <a:spcBef>
                <a:spcPts val="1600"/>
              </a:spcBef>
              <a:spcAft>
                <a:spcPts val="0"/>
              </a:spcAft>
              <a:buSzPts val="2000"/>
              <a:buFont typeface="Holtwood One SC"/>
              <a:buNone/>
              <a:defRPr sz="2000">
                <a:latin typeface="Holtwood One SC"/>
                <a:ea typeface="Holtwood One SC"/>
                <a:cs typeface="Holtwood One SC"/>
                <a:sym typeface="Holtwood One SC"/>
              </a:defRPr>
            </a:lvl4pPr>
            <a:lvl5pPr lvl="4" rtl="0">
              <a:spcBef>
                <a:spcPts val="1600"/>
              </a:spcBef>
              <a:spcAft>
                <a:spcPts val="0"/>
              </a:spcAft>
              <a:buSzPts val="2000"/>
              <a:buFont typeface="Holtwood One SC"/>
              <a:buNone/>
              <a:defRPr sz="2000">
                <a:latin typeface="Holtwood One SC"/>
                <a:ea typeface="Holtwood One SC"/>
                <a:cs typeface="Holtwood One SC"/>
                <a:sym typeface="Holtwood One SC"/>
              </a:defRPr>
            </a:lvl5pPr>
            <a:lvl6pPr lvl="5" rtl="0">
              <a:spcBef>
                <a:spcPts val="1600"/>
              </a:spcBef>
              <a:spcAft>
                <a:spcPts val="0"/>
              </a:spcAft>
              <a:buSzPts val="2000"/>
              <a:buFont typeface="Holtwood One SC"/>
              <a:buNone/>
              <a:defRPr sz="2000">
                <a:latin typeface="Holtwood One SC"/>
                <a:ea typeface="Holtwood One SC"/>
                <a:cs typeface="Holtwood One SC"/>
                <a:sym typeface="Holtwood One SC"/>
              </a:defRPr>
            </a:lvl6pPr>
            <a:lvl7pPr lvl="6" rtl="0">
              <a:spcBef>
                <a:spcPts val="1600"/>
              </a:spcBef>
              <a:spcAft>
                <a:spcPts val="0"/>
              </a:spcAft>
              <a:buSzPts val="2000"/>
              <a:buFont typeface="Holtwood One SC"/>
              <a:buNone/>
              <a:defRPr sz="2000">
                <a:latin typeface="Holtwood One SC"/>
                <a:ea typeface="Holtwood One SC"/>
                <a:cs typeface="Holtwood One SC"/>
                <a:sym typeface="Holtwood One SC"/>
              </a:defRPr>
            </a:lvl7pPr>
            <a:lvl8pPr lvl="7" rtl="0">
              <a:spcBef>
                <a:spcPts val="1600"/>
              </a:spcBef>
              <a:spcAft>
                <a:spcPts val="0"/>
              </a:spcAft>
              <a:buSzPts val="2000"/>
              <a:buFont typeface="Holtwood One SC"/>
              <a:buNone/>
              <a:defRPr sz="2000">
                <a:latin typeface="Holtwood One SC"/>
                <a:ea typeface="Holtwood One SC"/>
                <a:cs typeface="Holtwood One SC"/>
                <a:sym typeface="Holtwood One SC"/>
              </a:defRPr>
            </a:lvl8pPr>
            <a:lvl9pPr lvl="8" rtl="0">
              <a:spcBef>
                <a:spcPts val="1600"/>
              </a:spcBef>
              <a:spcAft>
                <a:spcPts val="1600"/>
              </a:spcAft>
              <a:buSzPts val="2000"/>
              <a:buFont typeface="Holtwood One SC"/>
              <a:buNone/>
              <a:defRPr sz="2000">
                <a:latin typeface="Holtwood One SC"/>
                <a:ea typeface="Holtwood One SC"/>
                <a:cs typeface="Holtwood One SC"/>
                <a:sym typeface="Holtwood One SC"/>
              </a:defRPr>
            </a:lvl9pPr>
          </a:lstStyle>
          <a:p>
            <a:endParaRPr/>
          </a:p>
        </p:txBody>
      </p:sp>
      <p:sp>
        <p:nvSpPr>
          <p:cNvPr id="157" name="Google Shape;157;p6"/>
          <p:cNvSpPr txBox="1">
            <a:spLocks noGrp="1"/>
          </p:cNvSpPr>
          <p:nvPr>
            <p:ph type="subTitle" idx="2"/>
          </p:nvPr>
        </p:nvSpPr>
        <p:spPr>
          <a:xfrm>
            <a:off x="6398325" y="1881200"/>
            <a:ext cx="15600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200">
                <a:solidFill>
                  <a:schemeClr val="accent1"/>
                </a:solidFill>
                <a:latin typeface="Fredoka One"/>
                <a:ea typeface="Fredoka One"/>
                <a:cs typeface="Fredoka One"/>
                <a:sym typeface="Fredoka One"/>
              </a:defRPr>
            </a:lvl1pPr>
            <a:lvl2pPr lvl="1" rtl="0">
              <a:spcBef>
                <a:spcPts val="1600"/>
              </a:spcBef>
              <a:spcAft>
                <a:spcPts val="0"/>
              </a:spcAft>
              <a:buSzPts val="2000"/>
              <a:buFont typeface="Holtwood One SC"/>
              <a:buNone/>
              <a:defRPr sz="2000">
                <a:latin typeface="Holtwood One SC"/>
                <a:ea typeface="Holtwood One SC"/>
                <a:cs typeface="Holtwood One SC"/>
                <a:sym typeface="Holtwood One SC"/>
              </a:defRPr>
            </a:lvl2pPr>
            <a:lvl3pPr lvl="2" rtl="0">
              <a:spcBef>
                <a:spcPts val="1600"/>
              </a:spcBef>
              <a:spcAft>
                <a:spcPts val="0"/>
              </a:spcAft>
              <a:buSzPts val="2000"/>
              <a:buFont typeface="Holtwood One SC"/>
              <a:buNone/>
              <a:defRPr sz="2000">
                <a:latin typeface="Holtwood One SC"/>
                <a:ea typeface="Holtwood One SC"/>
                <a:cs typeface="Holtwood One SC"/>
                <a:sym typeface="Holtwood One SC"/>
              </a:defRPr>
            </a:lvl3pPr>
            <a:lvl4pPr lvl="3" rtl="0">
              <a:spcBef>
                <a:spcPts val="1600"/>
              </a:spcBef>
              <a:spcAft>
                <a:spcPts val="0"/>
              </a:spcAft>
              <a:buSzPts val="2000"/>
              <a:buFont typeface="Holtwood One SC"/>
              <a:buNone/>
              <a:defRPr sz="2000">
                <a:latin typeface="Holtwood One SC"/>
                <a:ea typeface="Holtwood One SC"/>
                <a:cs typeface="Holtwood One SC"/>
                <a:sym typeface="Holtwood One SC"/>
              </a:defRPr>
            </a:lvl4pPr>
            <a:lvl5pPr lvl="4" rtl="0">
              <a:spcBef>
                <a:spcPts val="1600"/>
              </a:spcBef>
              <a:spcAft>
                <a:spcPts val="0"/>
              </a:spcAft>
              <a:buSzPts val="2000"/>
              <a:buFont typeface="Holtwood One SC"/>
              <a:buNone/>
              <a:defRPr sz="2000">
                <a:latin typeface="Holtwood One SC"/>
                <a:ea typeface="Holtwood One SC"/>
                <a:cs typeface="Holtwood One SC"/>
                <a:sym typeface="Holtwood One SC"/>
              </a:defRPr>
            </a:lvl5pPr>
            <a:lvl6pPr lvl="5" rtl="0">
              <a:spcBef>
                <a:spcPts val="1600"/>
              </a:spcBef>
              <a:spcAft>
                <a:spcPts val="0"/>
              </a:spcAft>
              <a:buSzPts val="2000"/>
              <a:buFont typeface="Holtwood One SC"/>
              <a:buNone/>
              <a:defRPr sz="2000">
                <a:latin typeface="Holtwood One SC"/>
                <a:ea typeface="Holtwood One SC"/>
                <a:cs typeface="Holtwood One SC"/>
                <a:sym typeface="Holtwood One SC"/>
              </a:defRPr>
            </a:lvl6pPr>
            <a:lvl7pPr lvl="6" rtl="0">
              <a:spcBef>
                <a:spcPts val="1600"/>
              </a:spcBef>
              <a:spcAft>
                <a:spcPts val="0"/>
              </a:spcAft>
              <a:buSzPts val="2000"/>
              <a:buFont typeface="Holtwood One SC"/>
              <a:buNone/>
              <a:defRPr sz="2000">
                <a:latin typeface="Holtwood One SC"/>
                <a:ea typeface="Holtwood One SC"/>
                <a:cs typeface="Holtwood One SC"/>
                <a:sym typeface="Holtwood One SC"/>
              </a:defRPr>
            </a:lvl7pPr>
            <a:lvl8pPr lvl="7" rtl="0">
              <a:spcBef>
                <a:spcPts val="1600"/>
              </a:spcBef>
              <a:spcAft>
                <a:spcPts val="0"/>
              </a:spcAft>
              <a:buSzPts val="2000"/>
              <a:buFont typeface="Holtwood One SC"/>
              <a:buNone/>
              <a:defRPr sz="2000">
                <a:latin typeface="Holtwood One SC"/>
                <a:ea typeface="Holtwood One SC"/>
                <a:cs typeface="Holtwood One SC"/>
                <a:sym typeface="Holtwood One SC"/>
              </a:defRPr>
            </a:lvl8pPr>
            <a:lvl9pPr lvl="8" rtl="0">
              <a:spcBef>
                <a:spcPts val="1600"/>
              </a:spcBef>
              <a:spcAft>
                <a:spcPts val="1600"/>
              </a:spcAft>
              <a:buSzPts val="2000"/>
              <a:buFont typeface="Holtwood One SC"/>
              <a:buNone/>
              <a:defRPr sz="2000">
                <a:latin typeface="Holtwood One SC"/>
                <a:ea typeface="Holtwood One SC"/>
                <a:cs typeface="Holtwood One SC"/>
                <a:sym typeface="Holtwood One SC"/>
              </a:defRPr>
            </a:lvl9pPr>
          </a:lstStyle>
          <a:p>
            <a:endParaRPr/>
          </a:p>
        </p:txBody>
      </p:sp>
      <p:sp>
        <p:nvSpPr>
          <p:cNvPr id="158" name="Google Shape;158;p6"/>
          <p:cNvSpPr txBox="1">
            <a:spLocks noGrp="1"/>
          </p:cNvSpPr>
          <p:nvPr>
            <p:ph type="subTitle" idx="3"/>
          </p:nvPr>
        </p:nvSpPr>
        <p:spPr>
          <a:xfrm>
            <a:off x="721875" y="2376425"/>
            <a:ext cx="2487900" cy="88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400">
                <a:solidFill>
                  <a:srgbClr val="FFFFFF"/>
                </a:solidFill>
              </a:defRPr>
            </a:lvl1pPr>
            <a:lvl2pPr lvl="1" rtl="0">
              <a:spcBef>
                <a:spcPts val="160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59" name="Google Shape;159;p6"/>
          <p:cNvSpPr txBox="1">
            <a:spLocks noGrp="1"/>
          </p:cNvSpPr>
          <p:nvPr>
            <p:ph type="subTitle" idx="4"/>
          </p:nvPr>
        </p:nvSpPr>
        <p:spPr>
          <a:xfrm>
            <a:off x="5934375" y="2376425"/>
            <a:ext cx="2487900" cy="88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400">
                <a:solidFill>
                  <a:srgbClr val="FFFFFF"/>
                </a:solidFill>
              </a:defRPr>
            </a:lvl1pPr>
            <a:lvl2pPr lvl="1" rtl="0">
              <a:spcBef>
                <a:spcPts val="160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60" name="Google Shape;160;p6"/>
          <p:cNvSpPr txBox="1">
            <a:spLocks noGrp="1"/>
          </p:cNvSpPr>
          <p:nvPr>
            <p:ph type="title"/>
          </p:nvPr>
        </p:nvSpPr>
        <p:spPr>
          <a:xfrm>
            <a:off x="723900" y="445025"/>
            <a:ext cx="5067300" cy="7551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3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grpSp>
        <p:nvGrpSpPr>
          <p:cNvPr id="161" name="Google Shape;161;p6"/>
          <p:cNvGrpSpPr/>
          <p:nvPr/>
        </p:nvGrpSpPr>
        <p:grpSpPr>
          <a:xfrm>
            <a:off x="3274181" y="1771643"/>
            <a:ext cx="2412297" cy="3145859"/>
            <a:chOff x="4058918" y="-821387"/>
            <a:chExt cx="2335008" cy="2899677"/>
          </a:xfrm>
        </p:grpSpPr>
        <p:sp>
          <p:nvSpPr>
            <p:cNvPr id="162" name="Google Shape;162;p6"/>
            <p:cNvSpPr/>
            <p:nvPr/>
          </p:nvSpPr>
          <p:spPr>
            <a:xfrm rot="-2700000">
              <a:off x="6086752" y="-767114"/>
              <a:ext cx="256693" cy="249107"/>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3" name="Google Shape;163;p6"/>
            <p:cNvSpPr/>
            <p:nvPr/>
          </p:nvSpPr>
          <p:spPr>
            <a:xfrm>
              <a:off x="4058918" y="1903050"/>
              <a:ext cx="178601" cy="175240"/>
            </a:xfrm>
            <a:custGeom>
              <a:avLst/>
              <a:gdLst/>
              <a:ahLst/>
              <a:cxnLst/>
              <a:rect l="l" t="t" r="r" b="b"/>
              <a:pathLst>
                <a:path w="2072" h="2033" extrusionOk="0">
                  <a:moveTo>
                    <a:pt x="804" y="1"/>
                  </a:moveTo>
                  <a:cubicBezTo>
                    <a:pt x="759" y="1"/>
                    <a:pt x="715" y="22"/>
                    <a:pt x="691" y="63"/>
                  </a:cubicBezTo>
                  <a:cubicBezTo>
                    <a:pt x="584" y="242"/>
                    <a:pt x="536" y="444"/>
                    <a:pt x="548" y="647"/>
                  </a:cubicBezTo>
                  <a:cubicBezTo>
                    <a:pt x="381" y="647"/>
                    <a:pt x="215" y="706"/>
                    <a:pt x="72" y="790"/>
                  </a:cubicBezTo>
                  <a:cubicBezTo>
                    <a:pt x="0" y="837"/>
                    <a:pt x="0" y="944"/>
                    <a:pt x="72" y="980"/>
                  </a:cubicBezTo>
                  <a:cubicBezTo>
                    <a:pt x="206" y="1032"/>
                    <a:pt x="350" y="1066"/>
                    <a:pt x="487" y="1066"/>
                  </a:cubicBezTo>
                  <a:cubicBezTo>
                    <a:pt x="508" y="1066"/>
                    <a:pt x="528" y="1065"/>
                    <a:pt x="548" y="1063"/>
                  </a:cubicBezTo>
                  <a:lnTo>
                    <a:pt x="548" y="1063"/>
                  </a:lnTo>
                  <a:cubicBezTo>
                    <a:pt x="536" y="1361"/>
                    <a:pt x="596" y="1659"/>
                    <a:pt x="715" y="1933"/>
                  </a:cubicBezTo>
                  <a:cubicBezTo>
                    <a:pt x="754" y="2003"/>
                    <a:pt x="815" y="2033"/>
                    <a:pt x="876" y="2033"/>
                  </a:cubicBezTo>
                  <a:cubicBezTo>
                    <a:pt x="981" y="2033"/>
                    <a:pt x="1088" y="1946"/>
                    <a:pt x="1096" y="1825"/>
                  </a:cubicBezTo>
                  <a:cubicBezTo>
                    <a:pt x="1108" y="1563"/>
                    <a:pt x="1084" y="1302"/>
                    <a:pt x="1036" y="1040"/>
                  </a:cubicBezTo>
                  <a:lnTo>
                    <a:pt x="1036" y="1040"/>
                  </a:lnTo>
                  <a:cubicBezTo>
                    <a:pt x="1081" y="1042"/>
                    <a:pt x="1125" y="1043"/>
                    <a:pt x="1170" y="1043"/>
                  </a:cubicBezTo>
                  <a:cubicBezTo>
                    <a:pt x="1402" y="1043"/>
                    <a:pt x="1640" y="1016"/>
                    <a:pt x="1870" y="956"/>
                  </a:cubicBezTo>
                  <a:cubicBezTo>
                    <a:pt x="2036" y="885"/>
                    <a:pt x="2072" y="599"/>
                    <a:pt x="1870" y="563"/>
                  </a:cubicBezTo>
                  <a:cubicBezTo>
                    <a:pt x="1758" y="550"/>
                    <a:pt x="1648" y="543"/>
                    <a:pt x="1539" y="543"/>
                  </a:cubicBezTo>
                  <a:cubicBezTo>
                    <a:pt x="1358" y="543"/>
                    <a:pt x="1179" y="562"/>
                    <a:pt x="1000" y="599"/>
                  </a:cubicBezTo>
                  <a:cubicBezTo>
                    <a:pt x="1012" y="420"/>
                    <a:pt x="988" y="230"/>
                    <a:pt x="917" y="63"/>
                  </a:cubicBezTo>
                  <a:cubicBezTo>
                    <a:pt x="893" y="22"/>
                    <a:pt x="849" y="1"/>
                    <a:pt x="80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4"/>
        <p:cNvGrpSpPr/>
        <p:nvPr/>
      </p:nvGrpSpPr>
      <p:grpSpPr>
        <a:xfrm>
          <a:off x="0" y="0"/>
          <a:ext cx="0" cy="0"/>
          <a:chOff x="0" y="0"/>
          <a:chExt cx="0" cy="0"/>
        </a:xfrm>
      </p:grpSpPr>
      <p:sp>
        <p:nvSpPr>
          <p:cNvPr id="165" name="Google Shape;165;p7"/>
          <p:cNvSpPr/>
          <p:nvPr/>
        </p:nvSpPr>
        <p:spPr>
          <a:xfrm rot="5400000">
            <a:off x="-800537" y="724386"/>
            <a:ext cx="5238723" cy="3694752"/>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6" name="Google Shape;166;p7"/>
          <p:cNvSpPr txBox="1">
            <a:spLocks noGrp="1"/>
          </p:cNvSpPr>
          <p:nvPr>
            <p:ph type="title"/>
          </p:nvPr>
        </p:nvSpPr>
        <p:spPr>
          <a:xfrm>
            <a:off x="723900" y="445025"/>
            <a:ext cx="5067300" cy="7551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35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grpSp>
        <p:nvGrpSpPr>
          <p:cNvPr id="167" name="Google Shape;167;p7"/>
          <p:cNvGrpSpPr/>
          <p:nvPr/>
        </p:nvGrpSpPr>
        <p:grpSpPr>
          <a:xfrm>
            <a:off x="334542" y="248256"/>
            <a:ext cx="7810872" cy="775114"/>
            <a:chOff x="-335409" y="-1002788"/>
            <a:chExt cx="6956602" cy="690340"/>
          </a:xfrm>
        </p:grpSpPr>
        <p:sp>
          <p:nvSpPr>
            <p:cNvPr id="168" name="Google Shape;168;p7"/>
            <p:cNvSpPr/>
            <p:nvPr/>
          </p:nvSpPr>
          <p:spPr>
            <a:xfrm rot="-2700000">
              <a:off x="6314019" y="-615829"/>
              <a:ext cx="256693" cy="249107"/>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9" name="Google Shape;169;p7"/>
            <p:cNvSpPr/>
            <p:nvPr/>
          </p:nvSpPr>
          <p:spPr>
            <a:xfrm>
              <a:off x="-335409" y="-1002788"/>
              <a:ext cx="178601" cy="175240"/>
            </a:xfrm>
            <a:custGeom>
              <a:avLst/>
              <a:gdLst/>
              <a:ahLst/>
              <a:cxnLst/>
              <a:rect l="l" t="t" r="r" b="b"/>
              <a:pathLst>
                <a:path w="2072" h="2033" extrusionOk="0">
                  <a:moveTo>
                    <a:pt x="804" y="1"/>
                  </a:moveTo>
                  <a:cubicBezTo>
                    <a:pt x="759" y="1"/>
                    <a:pt x="715" y="22"/>
                    <a:pt x="691" y="63"/>
                  </a:cubicBezTo>
                  <a:cubicBezTo>
                    <a:pt x="584" y="242"/>
                    <a:pt x="536" y="444"/>
                    <a:pt x="548" y="647"/>
                  </a:cubicBezTo>
                  <a:cubicBezTo>
                    <a:pt x="381" y="647"/>
                    <a:pt x="215" y="706"/>
                    <a:pt x="72" y="790"/>
                  </a:cubicBezTo>
                  <a:cubicBezTo>
                    <a:pt x="0" y="837"/>
                    <a:pt x="0" y="944"/>
                    <a:pt x="72" y="980"/>
                  </a:cubicBezTo>
                  <a:cubicBezTo>
                    <a:pt x="206" y="1032"/>
                    <a:pt x="350" y="1066"/>
                    <a:pt x="487" y="1066"/>
                  </a:cubicBezTo>
                  <a:cubicBezTo>
                    <a:pt x="508" y="1066"/>
                    <a:pt x="528" y="1065"/>
                    <a:pt x="548" y="1063"/>
                  </a:cubicBezTo>
                  <a:lnTo>
                    <a:pt x="548" y="1063"/>
                  </a:lnTo>
                  <a:cubicBezTo>
                    <a:pt x="536" y="1361"/>
                    <a:pt x="596" y="1659"/>
                    <a:pt x="715" y="1933"/>
                  </a:cubicBezTo>
                  <a:cubicBezTo>
                    <a:pt x="754" y="2003"/>
                    <a:pt x="815" y="2033"/>
                    <a:pt x="876" y="2033"/>
                  </a:cubicBezTo>
                  <a:cubicBezTo>
                    <a:pt x="981" y="2033"/>
                    <a:pt x="1088" y="1946"/>
                    <a:pt x="1096" y="1825"/>
                  </a:cubicBezTo>
                  <a:cubicBezTo>
                    <a:pt x="1108" y="1563"/>
                    <a:pt x="1084" y="1302"/>
                    <a:pt x="1036" y="1040"/>
                  </a:cubicBezTo>
                  <a:lnTo>
                    <a:pt x="1036" y="1040"/>
                  </a:lnTo>
                  <a:cubicBezTo>
                    <a:pt x="1081" y="1042"/>
                    <a:pt x="1125" y="1043"/>
                    <a:pt x="1170" y="1043"/>
                  </a:cubicBezTo>
                  <a:cubicBezTo>
                    <a:pt x="1402" y="1043"/>
                    <a:pt x="1640" y="1016"/>
                    <a:pt x="1870" y="956"/>
                  </a:cubicBezTo>
                  <a:cubicBezTo>
                    <a:pt x="2036" y="885"/>
                    <a:pt x="2072" y="599"/>
                    <a:pt x="1870" y="563"/>
                  </a:cubicBezTo>
                  <a:cubicBezTo>
                    <a:pt x="1758" y="550"/>
                    <a:pt x="1648" y="543"/>
                    <a:pt x="1539" y="543"/>
                  </a:cubicBezTo>
                  <a:cubicBezTo>
                    <a:pt x="1358" y="543"/>
                    <a:pt x="1179" y="562"/>
                    <a:pt x="1000" y="599"/>
                  </a:cubicBezTo>
                  <a:cubicBezTo>
                    <a:pt x="1012" y="420"/>
                    <a:pt x="988" y="230"/>
                    <a:pt x="917" y="63"/>
                  </a:cubicBezTo>
                  <a:cubicBezTo>
                    <a:pt x="893" y="22"/>
                    <a:pt x="849" y="1"/>
                    <a:pt x="8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170" name="Google Shape;170;p7"/>
          <p:cNvSpPr/>
          <p:nvPr/>
        </p:nvSpPr>
        <p:spPr>
          <a:xfrm rot="10800000">
            <a:off x="7115126" y="-80720"/>
            <a:ext cx="2028867" cy="1581195"/>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71"/>
        <p:cNvGrpSpPr/>
        <p:nvPr/>
      </p:nvGrpSpPr>
      <p:grpSpPr>
        <a:xfrm>
          <a:off x="0" y="0"/>
          <a:ext cx="0" cy="0"/>
          <a:chOff x="0" y="0"/>
          <a:chExt cx="0" cy="0"/>
        </a:xfrm>
      </p:grpSpPr>
      <p:sp>
        <p:nvSpPr>
          <p:cNvPr id="172" name="Google Shape;172;p8"/>
          <p:cNvSpPr txBox="1">
            <a:spLocks noGrp="1"/>
          </p:cNvSpPr>
          <p:nvPr>
            <p:ph type="body" idx="1"/>
          </p:nvPr>
        </p:nvSpPr>
        <p:spPr>
          <a:xfrm>
            <a:off x="734675" y="2957150"/>
            <a:ext cx="4029000" cy="12339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SzPts val="1200"/>
              <a:buChar char="●"/>
              <a:defRPr sz="1600">
                <a:solidFill>
                  <a:srgbClr val="FFFFFF"/>
                </a:solidFill>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73" name="Google Shape;173;p8"/>
          <p:cNvSpPr/>
          <p:nvPr/>
        </p:nvSpPr>
        <p:spPr>
          <a:xfrm>
            <a:off x="2" y="-120749"/>
            <a:ext cx="9344063" cy="2768673"/>
          </a:xfrm>
          <a:custGeom>
            <a:avLst/>
            <a:gdLst/>
            <a:ahLst/>
            <a:cxnLst/>
            <a:rect l="l" t="t" r="r" b="b"/>
            <a:pathLst>
              <a:path w="112241" h="40653" extrusionOk="0">
                <a:moveTo>
                  <a:pt x="9" y="482"/>
                </a:moveTo>
                <a:cubicBezTo>
                  <a:pt x="6" y="482"/>
                  <a:pt x="3" y="482"/>
                  <a:pt x="1" y="482"/>
                </a:cubicBezTo>
                <a:cubicBezTo>
                  <a:pt x="1" y="482"/>
                  <a:pt x="4" y="482"/>
                  <a:pt x="9" y="482"/>
                </a:cubicBezTo>
                <a:close/>
                <a:moveTo>
                  <a:pt x="84716" y="1"/>
                </a:moveTo>
                <a:cubicBezTo>
                  <a:pt x="52481" y="1"/>
                  <a:pt x="765" y="475"/>
                  <a:pt x="9" y="482"/>
                </a:cubicBezTo>
                <a:lnTo>
                  <a:pt x="9" y="482"/>
                </a:lnTo>
                <a:cubicBezTo>
                  <a:pt x="61" y="482"/>
                  <a:pt x="113" y="481"/>
                  <a:pt x="165" y="481"/>
                </a:cubicBezTo>
                <a:cubicBezTo>
                  <a:pt x="10817" y="481"/>
                  <a:pt x="19426" y="9643"/>
                  <a:pt x="25182" y="17579"/>
                </a:cubicBezTo>
                <a:cubicBezTo>
                  <a:pt x="29623" y="23711"/>
                  <a:pt x="33767" y="30271"/>
                  <a:pt x="39851" y="34784"/>
                </a:cubicBezTo>
                <a:cubicBezTo>
                  <a:pt x="45062" y="38640"/>
                  <a:pt x="51556" y="40652"/>
                  <a:pt x="58034" y="40652"/>
                </a:cubicBezTo>
                <a:cubicBezTo>
                  <a:pt x="61798" y="40652"/>
                  <a:pt x="65557" y="39973"/>
                  <a:pt x="69057" y="38582"/>
                </a:cubicBezTo>
                <a:cubicBezTo>
                  <a:pt x="75165" y="36141"/>
                  <a:pt x="80344" y="31760"/>
                  <a:pt x="84594" y="26747"/>
                </a:cubicBezTo>
                <a:cubicBezTo>
                  <a:pt x="91738" y="18294"/>
                  <a:pt x="97025" y="2197"/>
                  <a:pt x="109598" y="482"/>
                </a:cubicBezTo>
                <a:cubicBezTo>
                  <a:pt x="112241" y="121"/>
                  <a:pt x="100948" y="1"/>
                  <a:pt x="847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4" name="Google Shape;174;p8"/>
          <p:cNvSpPr txBox="1">
            <a:spLocks noGrp="1"/>
          </p:cNvSpPr>
          <p:nvPr>
            <p:ph type="title"/>
          </p:nvPr>
        </p:nvSpPr>
        <p:spPr>
          <a:xfrm>
            <a:off x="723900" y="445025"/>
            <a:ext cx="5184600" cy="596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3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175" name="Google Shape;175;p8"/>
          <p:cNvSpPr/>
          <p:nvPr/>
        </p:nvSpPr>
        <p:spPr>
          <a:xfrm>
            <a:off x="7482100" y="624542"/>
            <a:ext cx="190026" cy="17982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6" name="Google Shape;176;p8"/>
          <p:cNvSpPr/>
          <p:nvPr/>
        </p:nvSpPr>
        <p:spPr>
          <a:xfrm rot="5706286">
            <a:off x="217811" y="4365301"/>
            <a:ext cx="225857" cy="213728"/>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7"/>
        <p:cNvGrpSpPr/>
        <p:nvPr/>
      </p:nvGrpSpPr>
      <p:grpSpPr>
        <a:xfrm>
          <a:off x="0" y="0"/>
          <a:ext cx="0" cy="0"/>
          <a:chOff x="0" y="0"/>
          <a:chExt cx="0" cy="0"/>
        </a:xfrm>
      </p:grpSpPr>
      <p:sp>
        <p:nvSpPr>
          <p:cNvPr id="178" name="Google Shape;178;p9"/>
          <p:cNvSpPr txBox="1">
            <a:spLocks noGrp="1"/>
          </p:cNvSpPr>
          <p:nvPr>
            <p:ph type="title"/>
          </p:nvPr>
        </p:nvSpPr>
        <p:spPr>
          <a:xfrm>
            <a:off x="1469550" y="1168050"/>
            <a:ext cx="6204900" cy="2807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7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79" name="Google Shape;179;p9"/>
          <p:cNvSpPr/>
          <p:nvPr/>
        </p:nvSpPr>
        <p:spPr>
          <a:xfrm rot="10800000" flipH="1">
            <a:off x="-27469" y="-13780"/>
            <a:ext cx="2028867" cy="1581195"/>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0" name="Google Shape;180;p9"/>
          <p:cNvSpPr/>
          <p:nvPr/>
        </p:nvSpPr>
        <p:spPr>
          <a:xfrm flipH="1">
            <a:off x="7142594" y="3576041"/>
            <a:ext cx="2028867" cy="1581195"/>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1" name="Google Shape;181;p9"/>
          <p:cNvSpPr/>
          <p:nvPr/>
        </p:nvSpPr>
        <p:spPr>
          <a:xfrm rot="-4460431">
            <a:off x="8269492" y="624628"/>
            <a:ext cx="309032" cy="292436"/>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2" name="Google Shape;182;p9"/>
          <p:cNvSpPr/>
          <p:nvPr/>
        </p:nvSpPr>
        <p:spPr>
          <a:xfrm rot="1382476">
            <a:off x="161150" y="4723975"/>
            <a:ext cx="220011" cy="208196"/>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 name="Google Shape;183;p9"/>
          <p:cNvSpPr/>
          <p:nvPr/>
        </p:nvSpPr>
        <p:spPr>
          <a:xfrm rot="-1528383" flipH="1">
            <a:off x="-194133" y="3992116"/>
            <a:ext cx="459574" cy="455460"/>
          </a:xfrm>
          <a:custGeom>
            <a:avLst/>
            <a:gdLst/>
            <a:ahLst/>
            <a:cxnLst/>
            <a:rect l="l" t="t" r="r" b="b"/>
            <a:pathLst>
              <a:path w="16086" h="15942" extrusionOk="0">
                <a:moveTo>
                  <a:pt x="8438" y="1"/>
                </a:moveTo>
                <a:cubicBezTo>
                  <a:pt x="7314" y="1"/>
                  <a:pt x="5811" y="74"/>
                  <a:pt x="5204" y="756"/>
                </a:cubicBezTo>
                <a:cubicBezTo>
                  <a:pt x="4454" y="1590"/>
                  <a:pt x="4775" y="3781"/>
                  <a:pt x="4787" y="4816"/>
                </a:cubicBezTo>
                <a:cubicBezTo>
                  <a:pt x="4787" y="4983"/>
                  <a:pt x="4799" y="5162"/>
                  <a:pt x="4799" y="5328"/>
                </a:cubicBezTo>
                <a:cubicBezTo>
                  <a:pt x="3632" y="5531"/>
                  <a:pt x="2477" y="5781"/>
                  <a:pt x="1346" y="6078"/>
                </a:cubicBezTo>
                <a:cubicBezTo>
                  <a:pt x="929" y="6186"/>
                  <a:pt x="489" y="6317"/>
                  <a:pt x="251" y="6674"/>
                </a:cubicBezTo>
                <a:cubicBezTo>
                  <a:pt x="60" y="6936"/>
                  <a:pt x="36" y="7293"/>
                  <a:pt x="24" y="7614"/>
                </a:cubicBezTo>
                <a:cubicBezTo>
                  <a:pt x="1" y="8638"/>
                  <a:pt x="155" y="9805"/>
                  <a:pt x="977" y="10400"/>
                </a:cubicBezTo>
                <a:cubicBezTo>
                  <a:pt x="1429" y="10734"/>
                  <a:pt x="2001" y="10829"/>
                  <a:pt x="2560" y="10901"/>
                </a:cubicBezTo>
                <a:cubicBezTo>
                  <a:pt x="3489" y="11031"/>
                  <a:pt x="4418" y="11115"/>
                  <a:pt x="5347" y="11174"/>
                </a:cubicBezTo>
                <a:cubicBezTo>
                  <a:pt x="5549" y="12341"/>
                  <a:pt x="5799" y="13484"/>
                  <a:pt x="6097" y="14627"/>
                </a:cubicBezTo>
                <a:cubicBezTo>
                  <a:pt x="6204" y="15032"/>
                  <a:pt x="6335" y="15473"/>
                  <a:pt x="6692" y="15711"/>
                </a:cubicBezTo>
                <a:cubicBezTo>
                  <a:pt x="6954" y="15901"/>
                  <a:pt x="7311" y="15925"/>
                  <a:pt x="7644" y="15937"/>
                </a:cubicBezTo>
                <a:cubicBezTo>
                  <a:pt x="7726" y="15940"/>
                  <a:pt x="7809" y="15941"/>
                  <a:pt x="7893" y="15941"/>
                </a:cubicBezTo>
                <a:cubicBezTo>
                  <a:pt x="8842" y="15941"/>
                  <a:pt x="9871" y="15739"/>
                  <a:pt x="10419" y="14984"/>
                </a:cubicBezTo>
                <a:cubicBezTo>
                  <a:pt x="10752" y="14532"/>
                  <a:pt x="10847" y="13960"/>
                  <a:pt x="10919" y="13413"/>
                </a:cubicBezTo>
                <a:cubicBezTo>
                  <a:pt x="11026" y="12639"/>
                  <a:pt x="11109" y="11865"/>
                  <a:pt x="11169" y="11091"/>
                </a:cubicBezTo>
                <a:cubicBezTo>
                  <a:pt x="11716" y="11043"/>
                  <a:pt x="12264" y="10984"/>
                  <a:pt x="12824" y="10901"/>
                </a:cubicBezTo>
                <a:cubicBezTo>
                  <a:pt x="13681" y="10793"/>
                  <a:pt x="14562" y="10639"/>
                  <a:pt x="15348" y="10246"/>
                </a:cubicBezTo>
                <a:cubicBezTo>
                  <a:pt x="15538" y="10174"/>
                  <a:pt x="15705" y="10043"/>
                  <a:pt x="15836" y="9877"/>
                </a:cubicBezTo>
                <a:cubicBezTo>
                  <a:pt x="15931" y="9674"/>
                  <a:pt x="15979" y="9448"/>
                  <a:pt x="15955" y="9222"/>
                </a:cubicBezTo>
                <a:cubicBezTo>
                  <a:pt x="15955" y="8198"/>
                  <a:pt x="16086" y="5959"/>
                  <a:pt x="15217" y="5186"/>
                </a:cubicBezTo>
                <a:cubicBezTo>
                  <a:pt x="14769" y="4788"/>
                  <a:pt x="13948" y="4695"/>
                  <a:pt x="13120" y="4695"/>
                </a:cubicBezTo>
                <a:cubicBezTo>
                  <a:pt x="12385" y="4695"/>
                  <a:pt x="11644" y="4769"/>
                  <a:pt x="11157" y="4769"/>
                </a:cubicBezTo>
                <a:lnTo>
                  <a:pt x="11109" y="4769"/>
                </a:lnTo>
                <a:cubicBezTo>
                  <a:pt x="11062" y="4233"/>
                  <a:pt x="11002" y="3685"/>
                  <a:pt x="10931" y="3150"/>
                </a:cubicBezTo>
                <a:cubicBezTo>
                  <a:pt x="10812" y="2280"/>
                  <a:pt x="10657" y="1411"/>
                  <a:pt x="10276" y="625"/>
                </a:cubicBezTo>
                <a:cubicBezTo>
                  <a:pt x="10192" y="423"/>
                  <a:pt x="10061" y="256"/>
                  <a:pt x="9895" y="137"/>
                </a:cubicBezTo>
                <a:cubicBezTo>
                  <a:pt x="9713" y="52"/>
                  <a:pt x="9512" y="5"/>
                  <a:pt x="9317" y="5"/>
                </a:cubicBezTo>
                <a:cubicBezTo>
                  <a:pt x="9295" y="5"/>
                  <a:pt x="9273" y="5"/>
                  <a:pt x="9252" y="6"/>
                </a:cubicBezTo>
                <a:cubicBezTo>
                  <a:pt x="9026" y="6"/>
                  <a:pt x="8747" y="1"/>
                  <a:pt x="84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4" name="Google Shape;184;p9"/>
          <p:cNvSpPr/>
          <p:nvPr/>
        </p:nvSpPr>
        <p:spPr>
          <a:xfrm rot="-1528383" flipH="1">
            <a:off x="-149574" y="4163515"/>
            <a:ext cx="453803" cy="274242"/>
          </a:xfrm>
          <a:custGeom>
            <a:avLst/>
            <a:gdLst/>
            <a:ahLst/>
            <a:cxnLst/>
            <a:rect l="l" t="t" r="r" b="b"/>
            <a:pathLst>
              <a:path w="15884" h="9599" extrusionOk="0">
                <a:moveTo>
                  <a:pt x="620" y="0"/>
                </a:moveTo>
                <a:cubicBezTo>
                  <a:pt x="477" y="72"/>
                  <a:pt x="346" y="191"/>
                  <a:pt x="251" y="322"/>
                </a:cubicBezTo>
                <a:cubicBezTo>
                  <a:pt x="60" y="596"/>
                  <a:pt x="36" y="941"/>
                  <a:pt x="24" y="1274"/>
                </a:cubicBezTo>
                <a:cubicBezTo>
                  <a:pt x="1" y="2298"/>
                  <a:pt x="155" y="3453"/>
                  <a:pt x="977" y="4060"/>
                </a:cubicBezTo>
                <a:cubicBezTo>
                  <a:pt x="1429" y="4382"/>
                  <a:pt x="2001" y="4477"/>
                  <a:pt x="2560" y="4560"/>
                </a:cubicBezTo>
                <a:cubicBezTo>
                  <a:pt x="3477" y="4679"/>
                  <a:pt x="4418" y="4775"/>
                  <a:pt x="5347" y="4834"/>
                </a:cubicBezTo>
                <a:cubicBezTo>
                  <a:pt x="5549" y="5989"/>
                  <a:pt x="5799" y="7144"/>
                  <a:pt x="6097" y="8275"/>
                </a:cubicBezTo>
                <a:cubicBezTo>
                  <a:pt x="6204" y="8692"/>
                  <a:pt x="6335" y="9121"/>
                  <a:pt x="6692" y="9371"/>
                </a:cubicBezTo>
                <a:cubicBezTo>
                  <a:pt x="6954" y="9549"/>
                  <a:pt x="7311" y="9585"/>
                  <a:pt x="7644" y="9597"/>
                </a:cubicBezTo>
                <a:cubicBezTo>
                  <a:pt x="7707" y="9598"/>
                  <a:pt x="7769" y="9599"/>
                  <a:pt x="7832" y="9599"/>
                </a:cubicBezTo>
                <a:cubicBezTo>
                  <a:pt x="8798" y="9599"/>
                  <a:pt x="9860" y="9415"/>
                  <a:pt x="10419" y="8632"/>
                </a:cubicBezTo>
                <a:cubicBezTo>
                  <a:pt x="10752" y="8192"/>
                  <a:pt x="10847" y="7608"/>
                  <a:pt x="10919" y="7061"/>
                </a:cubicBezTo>
                <a:cubicBezTo>
                  <a:pt x="11026" y="6299"/>
                  <a:pt x="11109" y="5525"/>
                  <a:pt x="11169" y="4751"/>
                </a:cubicBezTo>
                <a:cubicBezTo>
                  <a:pt x="11716" y="4691"/>
                  <a:pt x="12264" y="4632"/>
                  <a:pt x="12824" y="4560"/>
                </a:cubicBezTo>
                <a:cubicBezTo>
                  <a:pt x="13681" y="4441"/>
                  <a:pt x="14562" y="4287"/>
                  <a:pt x="15348" y="3906"/>
                </a:cubicBezTo>
                <a:cubicBezTo>
                  <a:pt x="15538" y="3822"/>
                  <a:pt x="15705" y="3691"/>
                  <a:pt x="15824" y="3525"/>
                </a:cubicBezTo>
                <a:cubicBezTo>
                  <a:pt x="15848" y="3489"/>
                  <a:pt x="15872" y="3453"/>
                  <a:pt x="15884" y="3406"/>
                </a:cubicBezTo>
                <a:cubicBezTo>
                  <a:pt x="15419" y="3370"/>
                  <a:pt x="14955" y="3322"/>
                  <a:pt x="14502" y="3286"/>
                </a:cubicBezTo>
                <a:cubicBezTo>
                  <a:pt x="11788" y="3072"/>
                  <a:pt x="9026" y="3144"/>
                  <a:pt x="6347" y="2620"/>
                </a:cubicBezTo>
                <a:cubicBezTo>
                  <a:pt x="4263" y="2227"/>
                  <a:pt x="2179" y="1393"/>
                  <a:pt x="6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 name="Google Shape;185;p9"/>
          <p:cNvGrpSpPr/>
          <p:nvPr/>
        </p:nvGrpSpPr>
        <p:grpSpPr>
          <a:xfrm rot="-1528249" flipH="1">
            <a:off x="220433" y="5013076"/>
            <a:ext cx="578215" cy="206630"/>
            <a:chOff x="4296650" y="2245925"/>
            <a:chExt cx="365250" cy="130525"/>
          </a:xfrm>
        </p:grpSpPr>
        <p:sp>
          <p:nvSpPr>
            <p:cNvPr id="186" name="Google Shape;186;p9"/>
            <p:cNvSpPr/>
            <p:nvPr/>
          </p:nvSpPr>
          <p:spPr>
            <a:xfrm>
              <a:off x="4296650" y="2245925"/>
              <a:ext cx="365250" cy="130225"/>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rgbClr val="73C3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7" name="Google Shape;187;p9"/>
            <p:cNvSpPr/>
            <p:nvPr/>
          </p:nvSpPr>
          <p:spPr>
            <a:xfrm>
              <a:off x="4297775" y="2261500"/>
              <a:ext cx="359375" cy="114950"/>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rgbClr val="36A2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88" name="Google Shape;188;p9"/>
          <p:cNvGrpSpPr/>
          <p:nvPr/>
        </p:nvGrpSpPr>
        <p:grpSpPr>
          <a:xfrm rot="-9319476" flipH="1">
            <a:off x="244239" y="3825070"/>
            <a:ext cx="858226" cy="883052"/>
            <a:chOff x="6335847" y="-303270"/>
            <a:chExt cx="994972" cy="1036821"/>
          </a:xfrm>
        </p:grpSpPr>
        <p:sp>
          <p:nvSpPr>
            <p:cNvPr id="189" name="Google Shape;189;p9"/>
            <p:cNvSpPr/>
            <p:nvPr/>
          </p:nvSpPr>
          <p:spPr>
            <a:xfrm rot="1798800" flipH="1">
              <a:off x="6490026" y="-185306"/>
              <a:ext cx="686615" cy="800893"/>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rgbClr val="B872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0" name="Google Shape;190;p9"/>
            <p:cNvSpPr/>
            <p:nvPr/>
          </p:nvSpPr>
          <p:spPr>
            <a:xfrm rot="1798800" flipH="1">
              <a:off x="6491670" y="-123851"/>
              <a:ext cx="653482" cy="735809"/>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rgbClr val="8F58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1" name="Google Shape;191;p9"/>
            <p:cNvSpPr/>
            <p:nvPr/>
          </p:nvSpPr>
          <p:spPr>
            <a:xfrm rot="1798800" flipH="1">
              <a:off x="6775047" y="437011"/>
              <a:ext cx="232504" cy="254200"/>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2" name="Google Shape;192;p9"/>
            <p:cNvSpPr/>
            <p:nvPr/>
          </p:nvSpPr>
          <p:spPr>
            <a:xfrm rot="1798800" flipH="1">
              <a:off x="6843636" y="589819"/>
              <a:ext cx="115256" cy="117729"/>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rgbClr val="B872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93" name="Google Shape;193;p9"/>
          <p:cNvGrpSpPr/>
          <p:nvPr/>
        </p:nvGrpSpPr>
        <p:grpSpPr>
          <a:xfrm rot="-1768445">
            <a:off x="7556567" y="-163725"/>
            <a:ext cx="824109" cy="818801"/>
            <a:chOff x="4352202" y="2927017"/>
            <a:chExt cx="624305" cy="620284"/>
          </a:xfrm>
        </p:grpSpPr>
        <p:sp>
          <p:nvSpPr>
            <p:cNvPr id="194" name="Google Shape;194;p9"/>
            <p:cNvSpPr/>
            <p:nvPr/>
          </p:nvSpPr>
          <p:spPr>
            <a:xfrm rot="3287242">
              <a:off x="4445272" y="3009714"/>
              <a:ext cx="438165" cy="454890"/>
            </a:xfrm>
            <a:custGeom>
              <a:avLst/>
              <a:gdLst/>
              <a:ahLst/>
              <a:cxnLst/>
              <a:rect l="l" t="t" r="r" b="b"/>
              <a:pathLst>
                <a:path w="17527" h="18196" extrusionOk="0">
                  <a:moveTo>
                    <a:pt x="9682" y="1"/>
                  </a:moveTo>
                  <a:cubicBezTo>
                    <a:pt x="6586" y="1"/>
                    <a:pt x="1400" y="4345"/>
                    <a:pt x="762" y="5582"/>
                  </a:cubicBezTo>
                  <a:cubicBezTo>
                    <a:pt x="0" y="7082"/>
                    <a:pt x="2882" y="11261"/>
                    <a:pt x="4084" y="12249"/>
                  </a:cubicBezTo>
                  <a:cubicBezTo>
                    <a:pt x="4502" y="12589"/>
                    <a:pt x="4976" y="12766"/>
                    <a:pt x="5510" y="12766"/>
                  </a:cubicBezTo>
                  <a:cubicBezTo>
                    <a:pt x="6529" y="12766"/>
                    <a:pt x="7767" y="12124"/>
                    <a:pt x="9251" y="10749"/>
                  </a:cubicBezTo>
                  <a:cubicBezTo>
                    <a:pt x="9763" y="10272"/>
                    <a:pt x="10433" y="10032"/>
                    <a:pt x="11064" y="10032"/>
                  </a:cubicBezTo>
                  <a:cubicBezTo>
                    <a:pt x="11961" y="10032"/>
                    <a:pt x="12780" y="10516"/>
                    <a:pt x="12954" y="11487"/>
                  </a:cubicBezTo>
                  <a:cubicBezTo>
                    <a:pt x="13264" y="13142"/>
                    <a:pt x="12347" y="13737"/>
                    <a:pt x="10728" y="14095"/>
                  </a:cubicBezTo>
                  <a:cubicBezTo>
                    <a:pt x="9097" y="14452"/>
                    <a:pt x="7073" y="15333"/>
                    <a:pt x="7680" y="17178"/>
                  </a:cubicBezTo>
                  <a:cubicBezTo>
                    <a:pt x="7910" y="17887"/>
                    <a:pt x="8685" y="18196"/>
                    <a:pt x="9683" y="18196"/>
                  </a:cubicBezTo>
                  <a:cubicBezTo>
                    <a:pt x="11265" y="18196"/>
                    <a:pt x="13407" y="17420"/>
                    <a:pt x="14824" y="16238"/>
                  </a:cubicBezTo>
                  <a:cubicBezTo>
                    <a:pt x="17133" y="14321"/>
                    <a:pt x="17526" y="10761"/>
                    <a:pt x="16336" y="8630"/>
                  </a:cubicBezTo>
                  <a:cubicBezTo>
                    <a:pt x="15497" y="7137"/>
                    <a:pt x="13561" y="6088"/>
                    <a:pt x="11616" y="6088"/>
                  </a:cubicBezTo>
                  <a:cubicBezTo>
                    <a:pt x="10798" y="6088"/>
                    <a:pt x="9979" y="6273"/>
                    <a:pt x="9240" y="6689"/>
                  </a:cubicBezTo>
                  <a:cubicBezTo>
                    <a:pt x="6739" y="8082"/>
                    <a:pt x="6025" y="8749"/>
                    <a:pt x="6025" y="8749"/>
                  </a:cubicBezTo>
                  <a:cubicBezTo>
                    <a:pt x="6025" y="8749"/>
                    <a:pt x="5894" y="7641"/>
                    <a:pt x="5346" y="7129"/>
                  </a:cubicBezTo>
                  <a:cubicBezTo>
                    <a:pt x="5346" y="7129"/>
                    <a:pt x="13621" y="3331"/>
                    <a:pt x="11311" y="664"/>
                  </a:cubicBezTo>
                  <a:cubicBezTo>
                    <a:pt x="10906" y="198"/>
                    <a:pt x="10341" y="1"/>
                    <a:pt x="9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5" name="Google Shape;195;p9"/>
            <p:cNvSpPr/>
            <p:nvPr/>
          </p:nvSpPr>
          <p:spPr>
            <a:xfrm rot="3287242">
              <a:off x="4659820" y="3050012"/>
              <a:ext cx="183396" cy="114273"/>
            </a:xfrm>
            <a:custGeom>
              <a:avLst/>
              <a:gdLst/>
              <a:ahLst/>
              <a:cxnLst/>
              <a:rect l="l" t="t" r="r" b="b"/>
              <a:pathLst>
                <a:path w="7336" h="4571" extrusionOk="0">
                  <a:moveTo>
                    <a:pt x="6697" y="0"/>
                  </a:moveTo>
                  <a:cubicBezTo>
                    <a:pt x="5771" y="0"/>
                    <a:pt x="3285" y="1082"/>
                    <a:pt x="1775" y="2319"/>
                  </a:cubicBezTo>
                  <a:cubicBezTo>
                    <a:pt x="1" y="3759"/>
                    <a:pt x="84" y="4307"/>
                    <a:pt x="322" y="4545"/>
                  </a:cubicBezTo>
                  <a:cubicBezTo>
                    <a:pt x="339" y="4562"/>
                    <a:pt x="366" y="4570"/>
                    <a:pt x="401" y="4570"/>
                  </a:cubicBezTo>
                  <a:cubicBezTo>
                    <a:pt x="862" y="4570"/>
                    <a:pt x="2810" y="3198"/>
                    <a:pt x="4204" y="2402"/>
                  </a:cubicBezTo>
                  <a:cubicBezTo>
                    <a:pt x="5704" y="1545"/>
                    <a:pt x="7335" y="497"/>
                    <a:pt x="7026" y="104"/>
                  </a:cubicBezTo>
                  <a:cubicBezTo>
                    <a:pt x="6972" y="33"/>
                    <a:pt x="6858" y="0"/>
                    <a:pt x="6697"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6" name="Google Shape;196;p9"/>
            <p:cNvSpPr/>
            <p:nvPr/>
          </p:nvSpPr>
          <p:spPr>
            <a:xfrm rot="3287242">
              <a:off x="4615891" y="3048534"/>
              <a:ext cx="22050" cy="22050"/>
            </a:xfrm>
            <a:custGeom>
              <a:avLst/>
              <a:gdLst/>
              <a:ahLst/>
              <a:cxnLst/>
              <a:rect l="l" t="t" r="r" b="b"/>
              <a:pathLst>
                <a:path w="882" h="882" extrusionOk="0">
                  <a:moveTo>
                    <a:pt x="441" y="0"/>
                  </a:moveTo>
                  <a:cubicBezTo>
                    <a:pt x="203" y="0"/>
                    <a:pt x="0" y="202"/>
                    <a:pt x="0" y="441"/>
                  </a:cubicBezTo>
                  <a:cubicBezTo>
                    <a:pt x="0" y="679"/>
                    <a:pt x="203" y="881"/>
                    <a:pt x="441" y="881"/>
                  </a:cubicBezTo>
                  <a:cubicBezTo>
                    <a:pt x="691" y="881"/>
                    <a:pt x="881" y="679"/>
                    <a:pt x="881" y="441"/>
                  </a:cubicBezTo>
                  <a:cubicBezTo>
                    <a:pt x="881" y="202"/>
                    <a:pt x="691" y="0"/>
                    <a:pt x="441"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97" name="Google Shape;197;p9"/>
          <p:cNvGrpSpPr/>
          <p:nvPr/>
        </p:nvGrpSpPr>
        <p:grpSpPr>
          <a:xfrm rot="-1569513">
            <a:off x="8503676" y="712000"/>
            <a:ext cx="1015989" cy="1014505"/>
            <a:chOff x="7005378" y="2367245"/>
            <a:chExt cx="539061" cy="538273"/>
          </a:xfrm>
        </p:grpSpPr>
        <p:sp>
          <p:nvSpPr>
            <p:cNvPr id="198" name="Google Shape;198;p9"/>
            <p:cNvSpPr/>
            <p:nvPr/>
          </p:nvSpPr>
          <p:spPr>
            <a:xfrm rot="2241434">
              <a:off x="7081707" y="2445274"/>
              <a:ext cx="386403" cy="382215"/>
            </a:xfrm>
            <a:custGeom>
              <a:avLst/>
              <a:gdLst/>
              <a:ahLst/>
              <a:cxnLst/>
              <a:rect l="l" t="t" r="r" b="b"/>
              <a:pathLst>
                <a:path w="19563" h="19351" extrusionOk="0">
                  <a:moveTo>
                    <a:pt x="5732" y="1"/>
                  </a:moveTo>
                  <a:cubicBezTo>
                    <a:pt x="5525" y="1"/>
                    <a:pt x="5362" y="24"/>
                    <a:pt x="5251" y="74"/>
                  </a:cubicBezTo>
                  <a:cubicBezTo>
                    <a:pt x="5251" y="74"/>
                    <a:pt x="1" y="18421"/>
                    <a:pt x="322" y="19314"/>
                  </a:cubicBezTo>
                  <a:cubicBezTo>
                    <a:pt x="331" y="19338"/>
                    <a:pt x="354" y="19350"/>
                    <a:pt x="389" y="19350"/>
                  </a:cubicBezTo>
                  <a:cubicBezTo>
                    <a:pt x="1662" y="19350"/>
                    <a:pt x="19563" y="4288"/>
                    <a:pt x="19563" y="4288"/>
                  </a:cubicBezTo>
                  <a:cubicBezTo>
                    <a:pt x="19563" y="4288"/>
                    <a:pt x="8549" y="1"/>
                    <a:pt x="57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9" name="Google Shape;199;p9"/>
            <p:cNvSpPr/>
            <p:nvPr/>
          </p:nvSpPr>
          <p:spPr>
            <a:xfrm rot="2241434">
              <a:off x="7263992" y="2446898"/>
              <a:ext cx="127478" cy="82088"/>
            </a:xfrm>
            <a:custGeom>
              <a:avLst/>
              <a:gdLst/>
              <a:ahLst/>
              <a:cxnLst/>
              <a:rect l="l" t="t" r="r" b="b"/>
              <a:pathLst>
                <a:path w="6454" h="4156" extrusionOk="0">
                  <a:moveTo>
                    <a:pt x="1614" y="0"/>
                  </a:moveTo>
                  <a:cubicBezTo>
                    <a:pt x="1407" y="0"/>
                    <a:pt x="1243" y="23"/>
                    <a:pt x="1131" y="73"/>
                  </a:cubicBezTo>
                  <a:cubicBezTo>
                    <a:pt x="1131" y="73"/>
                    <a:pt x="655" y="1740"/>
                    <a:pt x="0" y="4085"/>
                  </a:cubicBezTo>
                  <a:cubicBezTo>
                    <a:pt x="335" y="4126"/>
                    <a:pt x="721" y="4155"/>
                    <a:pt x="1138" y="4155"/>
                  </a:cubicBezTo>
                  <a:cubicBezTo>
                    <a:pt x="2920" y="4155"/>
                    <a:pt x="5257" y="3617"/>
                    <a:pt x="6454" y="1108"/>
                  </a:cubicBezTo>
                  <a:cubicBezTo>
                    <a:pt x="4405" y="474"/>
                    <a:pt x="2556" y="0"/>
                    <a:pt x="16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0" name="Google Shape;200;p9"/>
            <p:cNvSpPr/>
            <p:nvPr/>
          </p:nvSpPr>
          <p:spPr>
            <a:xfrm rot="2241434">
              <a:off x="7064605" y="2504910"/>
              <a:ext cx="383341" cy="316798"/>
            </a:xfrm>
            <a:custGeom>
              <a:avLst/>
              <a:gdLst/>
              <a:ahLst/>
              <a:cxnLst/>
              <a:rect l="l" t="t" r="r" b="b"/>
              <a:pathLst>
                <a:path w="19408" h="16039" extrusionOk="0">
                  <a:moveTo>
                    <a:pt x="16824" y="0"/>
                  </a:moveTo>
                  <a:cubicBezTo>
                    <a:pt x="14109" y="2739"/>
                    <a:pt x="10835" y="4906"/>
                    <a:pt x="7156" y="6060"/>
                  </a:cubicBezTo>
                  <a:cubicBezTo>
                    <a:pt x="6401" y="6293"/>
                    <a:pt x="5603" y="6488"/>
                    <a:pt x="4817" y="6488"/>
                  </a:cubicBezTo>
                  <a:cubicBezTo>
                    <a:pt x="4437" y="6488"/>
                    <a:pt x="4060" y="6443"/>
                    <a:pt x="3691" y="6334"/>
                  </a:cubicBezTo>
                  <a:cubicBezTo>
                    <a:pt x="3287" y="6215"/>
                    <a:pt x="2918" y="6001"/>
                    <a:pt x="2596" y="5727"/>
                  </a:cubicBezTo>
                  <a:cubicBezTo>
                    <a:pt x="1298" y="10525"/>
                    <a:pt x="1" y="15550"/>
                    <a:pt x="167" y="16002"/>
                  </a:cubicBezTo>
                  <a:cubicBezTo>
                    <a:pt x="176" y="16026"/>
                    <a:pt x="199" y="16038"/>
                    <a:pt x="234" y="16038"/>
                  </a:cubicBezTo>
                  <a:cubicBezTo>
                    <a:pt x="1507" y="16038"/>
                    <a:pt x="19408" y="976"/>
                    <a:pt x="19408" y="976"/>
                  </a:cubicBezTo>
                  <a:cubicBezTo>
                    <a:pt x="19408" y="976"/>
                    <a:pt x="18360" y="560"/>
                    <a:pt x="168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01" name="Google Shape;201;p9"/>
          <p:cNvGrpSpPr/>
          <p:nvPr/>
        </p:nvGrpSpPr>
        <p:grpSpPr>
          <a:xfrm rot="-1523330">
            <a:off x="8604713" y="101973"/>
            <a:ext cx="307011" cy="434669"/>
            <a:chOff x="7321293" y="2218507"/>
            <a:chExt cx="649401" cy="985419"/>
          </a:xfrm>
        </p:grpSpPr>
        <p:sp>
          <p:nvSpPr>
            <p:cNvPr id="202" name="Google Shape;202;p9"/>
            <p:cNvSpPr/>
            <p:nvPr/>
          </p:nvSpPr>
          <p:spPr>
            <a:xfrm>
              <a:off x="7321293" y="2218507"/>
              <a:ext cx="649401" cy="985419"/>
            </a:xfrm>
            <a:custGeom>
              <a:avLst/>
              <a:gdLst/>
              <a:ahLst/>
              <a:cxnLst/>
              <a:rect l="l" t="t" r="r" b="b"/>
              <a:pathLst>
                <a:path w="22780" h="34567" extrusionOk="0">
                  <a:moveTo>
                    <a:pt x="13306" y="0"/>
                  </a:moveTo>
                  <a:cubicBezTo>
                    <a:pt x="10161" y="0"/>
                    <a:pt x="1" y="7471"/>
                    <a:pt x="622" y="9458"/>
                  </a:cubicBezTo>
                  <a:cubicBezTo>
                    <a:pt x="1330" y="11733"/>
                    <a:pt x="2323" y="12531"/>
                    <a:pt x="3382" y="12531"/>
                  </a:cubicBezTo>
                  <a:cubicBezTo>
                    <a:pt x="5858" y="12531"/>
                    <a:pt x="8692" y="8165"/>
                    <a:pt x="9065" y="8165"/>
                  </a:cubicBezTo>
                  <a:cubicBezTo>
                    <a:pt x="9074" y="8165"/>
                    <a:pt x="9082" y="8167"/>
                    <a:pt x="9088" y="8172"/>
                  </a:cubicBezTo>
                  <a:cubicBezTo>
                    <a:pt x="9445" y="8494"/>
                    <a:pt x="9469" y="28496"/>
                    <a:pt x="8909" y="28508"/>
                  </a:cubicBezTo>
                  <a:cubicBezTo>
                    <a:pt x="6230" y="28568"/>
                    <a:pt x="2849" y="29068"/>
                    <a:pt x="2492" y="32116"/>
                  </a:cubicBezTo>
                  <a:cubicBezTo>
                    <a:pt x="2257" y="34047"/>
                    <a:pt x="4117" y="34567"/>
                    <a:pt x="6780" y="34567"/>
                  </a:cubicBezTo>
                  <a:cubicBezTo>
                    <a:pt x="8304" y="34567"/>
                    <a:pt x="10091" y="34397"/>
                    <a:pt x="11897" y="34223"/>
                  </a:cubicBezTo>
                  <a:cubicBezTo>
                    <a:pt x="16862" y="33735"/>
                    <a:pt x="22780" y="32973"/>
                    <a:pt x="22113" y="29223"/>
                  </a:cubicBezTo>
                  <a:cubicBezTo>
                    <a:pt x="21811" y="27552"/>
                    <a:pt x="20540" y="27138"/>
                    <a:pt x="19189" y="27138"/>
                  </a:cubicBezTo>
                  <a:cubicBezTo>
                    <a:pt x="17862" y="27138"/>
                    <a:pt x="16456" y="27538"/>
                    <a:pt x="15816" y="27538"/>
                  </a:cubicBezTo>
                  <a:cubicBezTo>
                    <a:pt x="15644" y="27538"/>
                    <a:pt x="15527" y="27509"/>
                    <a:pt x="15481" y="27437"/>
                  </a:cubicBezTo>
                  <a:cubicBezTo>
                    <a:pt x="15100" y="26818"/>
                    <a:pt x="16065" y="1350"/>
                    <a:pt x="13874" y="124"/>
                  </a:cubicBezTo>
                  <a:cubicBezTo>
                    <a:pt x="13726" y="40"/>
                    <a:pt x="13535" y="0"/>
                    <a:pt x="13306" y="0"/>
                  </a:cubicBezTo>
                  <a:close/>
                </a:path>
              </a:pathLst>
            </a:custGeom>
            <a:solidFill>
              <a:srgbClr val="F9A3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3" name="Google Shape;203;p9"/>
            <p:cNvSpPr/>
            <p:nvPr/>
          </p:nvSpPr>
          <p:spPr>
            <a:xfrm>
              <a:off x="7597305" y="2290575"/>
              <a:ext cx="55704" cy="55704"/>
            </a:xfrm>
            <a:custGeom>
              <a:avLst/>
              <a:gdLst/>
              <a:ahLst/>
              <a:cxnLst/>
              <a:rect l="l" t="t" r="r" b="b"/>
              <a:pathLst>
                <a:path w="1954" h="1954" extrusionOk="0">
                  <a:moveTo>
                    <a:pt x="977" y="1"/>
                  </a:moveTo>
                  <a:cubicBezTo>
                    <a:pt x="441" y="1"/>
                    <a:pt x="1" y="441"/>
                    <a:pt x="1" y="977"/>
                  </a:cubicBezTo>
                  <a:cubicBezTo>
                    <a:pt x="1" y="1513"/>
                    <a:pt x="441" y="1953"/>
                    <a:pt x="977" y="1953"/>
                  </a:cubicBezTo>
                  <a:cubicBezTo>
                    <a:pt x="1513" y="1953"/>
                    <a:pt x="1954" y="1513"/>
                    <a:pt x="1954" y="977"/>
                  </a:cubicBezTo>
                  <a:cubicBezTo>
                    <a:pt x="1954" y="441"/>
                    <a:pt x="1513" y="1"/>
                    <a:pt x="977" y="1"/>
                  </a:cubicBezTo>
                  <a:close/>
                </a:path>
              </a:pathLst>
            </a:custGeom>
            <a:solidFill>
              <a:srgbClr val="FFC7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4" name="Google Shape;204;p9"/>
            <p:cNvSpPr/>
            <p:nvPr/>
          </p:nvSpPr>
          <p:spPr>
            <a:xfrm>
              <a:off x="7360406" y="2350127"/>
              <a:ext cx="199952" cy="144134"/>
            </a:xfrm>
            <a:custGeom>
              <a:avLst/>
              <a:gdLst/>
              <a:ahLst/>
              <a:cxnLst/>
              <a:rect l="l" t="t" r="r" b="b"/>
              <a:pathLst>
                <a:path w="7014" h="5056" extrusionOk="0">
                  <a:moveTo>
                    <a:pt x="6209" y="1"/>
                  </a:moveTo>
                  <a:cubicBezTo>
                    <a:pt x="5509" y="1"/>
                    <a:pt x="4182" y="623"/>
                    <a:pt x="2834" y="1638"/>
                  </a:cubicBezTo>
                  <a:cubicBezTo>
                    <a:pt x="1108" y="2936"/>
                    <a:pt x="0" y="4401"/>
                    <a:pt x="381" y="4889"/>
                  </a:cubicBezTo>
                  <a:cubicBezTo>
                    <a:pt x="465" y="5002"/>
                    <a:pt x="616" y="5055"/>
                    <a:pt x="820" y="5055"/>
                  </a:cubicBezTo>
                  <a:cubicBezTo>
                    <a:pt x="1520" y="5055"/>
                    <a:pt x="2843" y="4427"/>
                    <a:pt x="4179" y="3412"/>
                  </a:cubicBezTo>
                  <a:cubicBezTo>
                    <a:pt x="5918" y="2115"/>
                    <a:pt x="7013" y="650"/>
                    <a:pt x="6644" y="162"/>
                  </a:cubicBezTo>
                  <a:cubicBezTo>
                    <a:pt x="6561" y="53"/>
                    <a:pt x="6411" y="1"/>
                    <a:pt x="6209" y="1"/>
                  </a:cubicBezTo>
                  <a:close/>
                </a:path>
              </a:pathLst>
            </a:custGeom>
            <a:solidFill>
              <a:srgbClr val="FFC7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5" name="Google Shape;205;p9"/>
            <p:cNvSpPr/>
            <p:nvPr/>
          </p:nvSpPr>
          <p:spPr>
            <a:xfrm>
              <a:off x="7439828" y="3058203"/>
              <a:ext cx="337757" cy="65168"/>
            </a:xfrm>
            <a:custGeom>
              <a:avLst/>
              <a:gdLst/>
              <a:ahLst/>
              <a:cxnLst/>
              <a:rect l="l" t="t" r="r" b="b"/>
              <a:pathLst>
                <a:path w="11848" h="2286" extrusionOk="0">
                  <a:moveTo>
                    <a:pt x="9440" y="0"/>
                  </a:moveTo>
                  <a:cubicBezTo>
                    <a:pt x="8430" y="0"/>
                    <a:pt x="7170" y="79"/>
                    <a:pt x="5811" y="244"/>
                  </a:cubicBezTo>
                  <a:cubicBezTo>
                    <a:pt x="2572" y="637"/>
                    <a:pt x="0" y="1351"/>
                    <a:pt x="60" y="1851"/>
                  </a:cubicBezTo>
                  <a:cubicBezTo>
                    <a:pt x="94" y="2134"/>
                    <a:pt x="1007" y="2285"/>
                    <a:pt x="2403" y="2285"/>
                  </a:cubicBezTo>
                  <a:cubicBezTo>
                    <a:pt x="3412" y="2285"/>
                    <a:pt x="4673" y="2207"/>
                    <a:pt x="6037" y="2042"/>
                  </a:cubicBezTo>
                  <a:cubicBezTo>
                    <a:pt x="9275" y="1649"/>
                    <a:pt x="11847" y="934"/>
                    <a:pt x="11788" y="434"/>
                  </a:cubicBezTo>
                  <a:cubicBezTo>
                    <a:pt x="11753" y="151"/>
                    <a:pt x="10836" y="0"/>
                    <a:pt x="9440" y="0"/>
                  </a:cubicBezTo>
                  <a:close/>
                </a:path>
              </a:pathLst>
            </a:custGeom>
            <a:solidFill>
              <a:srgbClr val="FFC7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06"/>
        <p:cNvGrpSpPr/>
        <p:nvPr/>
      </p:nvGrpSpPr>
      <p:grpSpPr>
        <a:xfrm>
          <a:off x="0" y="0"/>
          <a:ext cx="0" cy="0"/>
          <a:chOff x="0" y="0"/>
          <a:chExt cx="0" cy="0"/>
        </a:xfrm>
      </p:grpSpPr>
      <p:sp>
        <p:nvSpPr>
          <p:cNvPr id="207" name="Google Shape;207;p10"/>
          <p:cNvSpPr/>
          <p:nvPr/>
        </p:nvSpPr>
        <p:spPr>
          <a:xfrm>
            <a:off x="266577" y="-47623"/>
            <a:ext cx="8877421" cy="1476415"/>
          </a:xfrm>
          <a:custGeom>
            <a:avLst/>
            <a:gdLst/>
            <a:ahLst/>
            <a:cxnLst/>
            <a:rect l="l" t="t" r="r" b="b"/>
            <a:pathLst>
              <a:path w="112241" h="40653" extrusionOk="0">
                <a:moveTo>
                  <a:pt x="9" y="482"/>
                </a:moveTo>
                <a:cubicBezTo>
                  <a:pt x="6" y="482"/>
                  <a:pt x="3" y="482"/>
                  <a:pt x="1" y="482"/>
                </a:cubicBezTo>
                <a:cubicBezTo>
                  <a:pt x="1" y="482"/>
                  <a:pt x="4" y="482"/>
                  <a:pt x="9" y="482"/>
                </a:cubicBezTo>
                <a:close/>
                <a:moveTo>
                  <a:pt x="84716" y="1"/>
                </a:moveTo>
                <a:cubicBezTo>
                  <a:pt x="52481" y="1"/>
                  <a:pt x="765" y="475"/>
                  <a:pt x="9" y="482"/>
                </a:cubicBezTo>
                <a:lnTo>
                  <a:pt x="9" y="482"/>
                </a:lnTo>
                <a:cubicBezTo>
                  <a:pt x="61" y="482"/>
                  <a:pt x="113" y="481"/>
                  <a:pt x="165" y="481"/>
                </a:cubicBezTo>
                <a:cubicBezTo>
                  <a:pt x="10817" y="481"/>
                  <a:pt x="19426" y="9643"/>
                  <a:pt x="25182" y="17579"/>
                </a:cubicBezTo>
                <a:cubicBezTo>
                  <a:pt x="29623" y="23711"/>
                  <a:pt x="33767" y="30271"/>
                  <a:pt x="39851" y="34784"/>
                </a:cubicBezTo>
                <a:cubicBezTo>
                  <a:pt x="45062" y="38640"/>
                  <a:pt x="51556" y="40652"/>
                  <a:pt x="58034" y="40652"/>
                </a:cubicBezTo>
                <a:cubicBezTo>
                  <a:pt x="61798" y="40652"/>
                  <a:pt x="65557" y="39973"/>
                  <a:pt x="69057" y="38582"/>
                </a:cubicBezTo>
                <a:cubicBezTo>
                  <a:pt x="75165" y="36141"/>
                  <a:pt x="80344" y="31760"/>
                  <a:pt x="84594" y="26747"/>
                </a:cubicBezTo>
                <a:cubicBezTo>
                  <a:pt x="91738" y="18294"/>
                  <a:pt x="97025" y="2197"/>
                  <a:pt x="109598" y="482"/>
                </a:cubicBezTo>
                <a:cubicBezTo>
                  <a:pt x="112241" y="121"/>
                  <a:pt x="100948" y="1"/>
                  <a:pt x="8471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8" name="Google Shape;208;p10"/>
          <p:cNvSpPr txBox="1">
            <a:spLocks noGrp="1"/>
          </p:cNvSpPr>
          <p:nvPr>
            <p:ph type="title"/>
          </p:nvPr>
        </p:nvSpPr>
        <p:spPr>
          <a:xfrm>
            <a:off x="723900" y="445025"/>
            <a:ext cx="2905200" cy="620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3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09" name="Google Shape;209;p10"/>
          <p:cNvSpPr/>
          <p:nvPr/>
        </p:nvSpPr>
        <p:spPr>
          <a:xfrm rot="10799814">
            <a:off x="6600894" y="4067209"/>
            <a:ext cx="5181606" cy="1133304"/>
          </a:xfrm>
          <a:custGeom>
            <a:avLst/>
            <a:gdLst/>
            <a:ahLst/>
            <a:cxnLst/>
            <a:rect l="l" t="t" r="r" b="b"/>
            <a:pathLst>
              <a:path w="112241" h="40653" extrusionOk="0">
                <a:moveTo>
                  <a:pt x="9" y="482"/>
                </a:moveTo>
                <a:cubicBezTo>
                  <a:pt x="6" y="482"/>
                  <a:pt x="3" y="482"/>
                  <a:pt x="1" y="482"/>
                </a:cubicBezTo>
                <a:cubicBezTo>
                  <a:pt x="1" y="482"/>
                  <a:pt x="4" y="482"/>
                  <a:pt x="9" y="482"/>
                </a:cubicBezTo>
                <a:close/>
                <a:moveTo>
                  <a:pt x="84716" y="1"/>
                </a:moveTo>
                <a:cubicBezTo>
                  <a:pt x="52481" y="1"/>
                  <a:pt x="765" y="475"/>
                  <a:pt x="9" y="482"/>
                </a:cubicBezTo>
                <a:lnTo>
                  <a:pt x="9" y="482"/>
                </a:lnTo>
                <a:cubicBezTo>
                  <a:pt x="61" y="482"/>
                  <a:pt x="113" y="481"/>
                  <a:pt x="165" y="481"/>
                </a:cubicBezTo>
                <a:cubicBezTo>
                  <a:pt x="10817" y="481"/>
                  <a:pt x="19426" y="9643"/>
                  <a:pt x="25182" y="17579"/>
                </a:cubicBezTo>
                <a:cubicBezTo>
                  <a:pt x="29623" y="23711"/>
                  <a:pt x="33767" y="30271"/>
                  <a:pt x="39851" y="34784"/>
                </a:cubicBezTo>
                <a:cubicBezTo>
                  <a:pt x="45062" y="38640"/>
                  <a:pt x="51556" y="40652"/>
                  <a:pt x="58034" y="40652"/>
                </a:cubicBezTo>
                <a:cubicBezTo>
                  <a:pt x="61798" y="40652"/>
                  <a:pt x="65557" y="39973"/>
                  <a:pt x="69057" y="38582"/>
                </a:cubicBezTo>
                <a:cubicBezTo>
                  <a:pt x="75165" y="36141"/>
                  <a:pt x="80344" y="31760"/>
                  <a:pt x="84594" y="26747"/>
                </a:cubicBezTo>
                <a:cubicBezTo>
                  <a:pt x="91738" y="18294"/>
                  <a:pt x="97025" y="2197"/>
                  <a:pt x="109598" y="482"/>
                </a:cubicBezTo>
                <a:cubicBezTo>
                  <a:pt x="112241" y="121"/>
                  <a:pt x="100948" y="1"/>
                  <a:pt x="8471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0" name="Google Shape;210;p10"/>
          <p:cNvSpPr txBox="1">
            <a:spLocks noGrp="1"/>
          </p:cNvSpPr>
          <p:nvPr>
            <p:ph type="subTitle" idx="1"/>
          </p:nvPr>
        </p:nvSpPr>
        <p:spPr>
          <a:xfrm>
            <a:off x="726775" y="1930675"/>
            <a:ext cx="4737900" cy="1979100"/>
          </a:xfrm>
          <a:prstGeom prst="rect">
            <a:avLst/>
          </a:prstGeom>
        </p:spPr>
        <p:txBody>
          <a:bodyPr spcFirstLastPara="1" wrap="square" lIns="91425" tIns="91425" rIns="91425" bIns="91425" anchor="ctr" anchorCtr="0">
            <a:noAutofit/>
          </a:bodyPr>
          <a:lstStyle>
            <a:lvl1pPr lvl="0" rtl="0">
              <a:spcBef>
                <a:spcPts val="0"/>
              </a:spcBef>
              <a:spcAft>
                <a:spcPts val="0"/>
              </a:spcAft>
              <a:buSzPts val="1500"/>
              <a:buChar char="●"/>
              <a:defRPr sz="1400"/>
            </a:lvl1pPr>
            <a:lvl2pPr lvl="1" rtl="0">
              <a:spcBef>
                <a:spcPts val="1600"/>
              </a:spcBef>
              <a:spcAft>
                <a:spcPts val="0"/>
              </a:spcAft>
              <a:buSzPts val="1500"/>
              <a:buChar char="○"/>
              <a:defRPr/>
            </a:lvl2pPr>
            <a:lvl3pPr lvl="2" rtl="0">
              <a:spcBef>
                <a:spcPts val="1600"/>
              </a:spcBef>
              <a:spcAft>
                <a:spcPts val="0"/>
              </a:spcAft>
              <a:buSzPts val="1500"/>
              <a:buChar char="■"/>
              <a:defRPr/>
            </a:lvl3pPr>
            <a:lvl4pPr lvl="3" rtl="0">
              <a:spcBef>
                <a:spcPts val="1600"/>
              </a:spcBef>
              <a:spcAft>
                <a:spcPts val="0"/>
              </a:spcAft>
              <a:buSzPts val="1500"/>
              <a:buChar char="●"/>
              <a:defRPr/>
            </a:lvl4pPr>
            <a:lvl5pPr lvl="4" rtl="0">
              <a:spcBef>
                <a:spcPts val="1600"/>
              </a:spcBef>
              <a:spcAft>
                <a:spcPts val="0"/>
              </a:spcAft>
              <a:buSzPts val="1500"/>
              <a:buChar char="○"/>
              <a:defRPr/>
            </a:lvl5pPr>
            <a:lvl6pPr lvl="5" rtl="0">
              <a:spcBef>
                <a:spcPts val="1600"/>
              </a:spcBef>
              <a:spcAft>
                <a:spcPts val="0"/>
              </a:spcAft>
              <a:buSzPts val="1500"/>
              <a:buChar char="■"/>
              <a:defRPr/>
            </a:lvl6pPr>
            <a:lvl7pPr lvl="6" rtl="0">
              <a:spcBef>
                <a:spcPts val="1600"/>
              </a:spcBef>
              <a:spcAft>
                <a:spcPts val="0"/>
              </a:spcAft>
              <a:buSzPts val="1400"/>
              <a:buChar char="●"/>
              <a:defRPr/>
            </a:lvl7pPr>
            <a:lvl8pPr lvl="7" rtl="0">
              <a:spcBef>
                <a:spcPts val="1600"/>
              </a:spcBef>
              <a:spcAft>
                <a:spcPts val="0"/>
              </a:spcAft>
              <a:buSzPts val="1400"/>
              <a:buChar char="○"/>
              <a:defRPr/>
            </a:lvl8pPr>
            <a:lvl9pPr lvl="8" rtl="0">
              <a:spcBef>
                <a:spcPts val="1600"/>
              </a:spcBef>
              <a:spcAft>
                <a:spcPts val="1600"/>
              </a:spcAft>
              <a:buSzPts val="1400"/>
              <a:buChar char="■"/>
              <a:defRPr/>
            </a:lvl9pPr>
          </a:lstStyle>
          <a:p>
            <a:endParaRPr/>
          </a:p>
        </p:txBody>
      </p:sp>
      <p:sp>
        <p:nvSpPr>
          <p:cNvPr id="211" name="Google Shape;211;p10"/>
          <p:cNvSpPr txBox="1">
            <a:spLocks noGrp="1"/>
          </p:cNvSpPr>
          <p:nvPr>
            <p:ph type="subTitle" idx="2"/>
          </p:nvPr>
        </p:nvSpPr>
        <p:spPr>
          <a:xfrm>
            <a:off x="726775" y="1634675"/>
            <a:ext cx="1560000" cy="4572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Holtwood One SC"/>
              <a:buNone/>
              <a:defRPr sz="2200">
                <a:solidFill>
                  <a:schemeClr val="accent1"/>
                </a:solidFill>
                <a:latin typeface="Fredoka One"/>
                <a:ea typeface="Fredoka One"/>
                <a:cs typeface="Fredoka One"/>
                <a:sym typeface="Fredoka One"/>
              </a:defRPr>
            </a:lvl1pPr>
            <a:lvl2pPr lvl="1" rtl="0">
              <a:spcBef>
                <a:spcPts val="1600"/>
              </a:spcBef>
              <a:spcAft>
                <a:spcPts val="0"/>
              </a:spcAft>
              <a:buSzPts val="2000"/>
              <a:buFont typeface="Holtwood One SC"/>
              <a:buNone/>
              <a:defRPr sz="2000">
                <a:latin typeface="Holtwood One SC"/>
                <a:ea typeface="Holtwood One SC"/>
                <a:cs typeface="Holtwood One SC"/>
                <a:sym typeface="Holtwood One SC"/>
              </a:defRPr>
            </a:lvl2pPr>
            <a:lvl3pPr lvl="2" rtl="0">
              <a:spcBef>
                <a:spcPts val="1600"/>
              </a:spcBef>
              <a:spcAft>
                <a:spcPts val="0"/>
              </a:spcAft>
              <a:buSzPts val="2000"/>
              <a:buFont typeface="Holtwood One SC"/>
              <a:buNone/>
              <a:defRPr sz="2000">
                <a:latin typeface="Holtwood One SC"/>
                <a:ea typeface="Holtwood One SC"/>
                <a:cs typeface="Holtwood One SC"/>
                <a:sym typeface="Holtwood One SC"/>
              </a:defRPr>
            </a:lvl3pPr>
            <a:lvl4pPr lvl="3" rtl="0">
              <a:spcBef>
                <a:spcPts val="1600"/>
              </a:spcBef>
              <a:spcAft>
                <a:spcPts val="0"/>
              </a:spcAft>
              <a:buSzPts val="2000"/>
              <a:buFont typeface="Holtwood One SC"/>
              <a:buNone/>
              <a:defRPr sz="2000">
                <a:latin typeface="Holtwood One SC"/>
                <a:ea typeface="Holtwood One SC"/>
                <a:cs typeface="Holtwood One SC"/>
                <a:sym typeface="Holtwood One SC"/>
              </a:defRPr>
            </a:lvl4pPr>
            <a:lvl5pPr lvl="4" rtl="0">
              <a:spcBef>
                <a:spcPts val="1600"/>
              </a:spcBef>
              <a:spcAft>
                <a:spcPts val="0"/>
              </a:spcAft>
              <a:buSzPts val="2000"/>
              <a:buFont typeface="Holtwood One SC"/>
              <a:buNone/>
              <a:defRPr sz="2000">
                <a:latin typeface="Holtwood One SC"/>
                <a:ea typeface="Holtwood One SC"/>
                <a:cs typeface="Holtwood One SC"/>
                <a:sym typeface="Holtwood One SC"/>
              </a:defRPr>
            </a:lvl5pPr>
            <a:lvl6pPr lvl="5" rtl="0">
              <a:spcBef>
                <a:spcPts val="1600"/>
              </a:spcBef>
              <a:spcAft>
                <a:spcPts val="0"/>
              </a:spcAft>
              <a:buSzPts val="2000"/>
              <a:buFont typeface="Holtwood One SC"/>
              <a:buNone/>
              <a:defRPr sz="2000">
                <a:latin typeface="Holtwood One SC"/>
                <a:ea typeface="Holtwood One SC"/>
                <a:cs typeface="Holtwood One SC"/>
                <a:sym typeface="Holtwood One SC"/>
              </a:defRPr>
            </a:lvl6pPr>
            <a:lvl7pPr lvl="6" rtl="0">
              <a:spcBef>
                <a:spcPts val="1600"/>
              </a:spcBef>
              <a:spcAft>
                <a:spcPts val="0"/>
              </a:spcAft>
              <a:buSzPts val="2000"/>
              <a:buFont typeface="Holtwood One SC"/>
              <a:buNone/>
              <a:defRPr sz="2000">
                <a:latin typeface="Holtwood One SC"/>
                <a:ea typeface="Holtwood One SC"/>
                <a:cs typeface="Holtwood One SC"/>
                <a:sym typeface="Holtwood One SC"/>
              </a:defRPr>
            </a:lvl7pPr>
            <a:lvl8pPr lvl="7" rtl="0">
              <a:spcBef>
                <a:spcPts val="1600"/>
              </a:spcBef>
              <a:spcAft>
                <a:spcPts val="0"/>
              </a:spcAft>
              <a:buSzPts val="2000"/>
              <a:buFont typeface="Holtwood One SC"/>
              <a:buNone/>
              <a:defRPr sz="2000">
                <a:latin typeface="Holtwood One SC"/>
                <a:ea typeface="Holtwood One SC"/>
                <a:cs typeface="Holtwood One SC"/>
                <a:sym typeface="Holtwood One SC"/>
              </a:defRPr>
            </a:lvl8pPr>
            <a:lvl9pPr lvl="8" rtl="0">
              <a:spcBef>
                <a:spcPts val="1600"/>
              </a:spcBef>
              <a:spcAft>
                <a:spcPts val="1600"/>
              </a:spcAft>
              <a:buSzPts val="2000"/>
              <a:buFont typeface="Holtwood One SC"/>
              <a:buNone/>
              <a:defRPr sz="2000">
                <a:latin typeface="Holtwood One SC"/>
                <a:ea typeface="Holtwood One SC"/>
                <a:cs typeface="Holtwood One SC"/>
                <a:sym typeface="Holtwood One SC"/>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5"/>
          <p:cNvSpPr txBox="1">
            <a:spLocks noGrp="1"/>
          </p:cNvSpPr>
          <p:nvPr>
            <p:ph type="subTitle" idx="1"/>
          </p:nvPr>
        </p:nvSpPr>
        <p:spPr>
          <a:xfrm>
            <a:off x="4923199" y="3152275"/>
            <a:ext cx="2944500" cy="117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b="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67" name="Google Shape;67;p5"/>
          <p:cNvSpPr txBox="1">
            <a:spLocks noGrp="1"/>
          </p:cNvSpPr>
          <p:nvPr>
            <p:ph type="subTitle" idx="2"/>
          </p:nvPr>
        </p:nvSpPr>
        <p:spPr>
          <a:xfrm>
            <a:off x="1276300" y="3152277"/>
            <a:ext cx="2944500" cy="117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b="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68" name="Google Shape;68;p5"/>
          <p:cNvSpPr txBox="1">
            <a:spLocks noGrp="1"/>
          </p:cNvSpPr>
          <p:nvPr>
            <p:ph type="subTitle" idx="3"/>
          </p:nvPr>
        </p:nvSpPr>
        <p:spPr>
          <a:xfrm>
            <a:off x="1276300" y="2588450"/>
            <a:ext cx="29445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3"/>
              </a:buClr>
              <a:buSzPts val="2400"/>
              <a:buFont typeface="Coiny" panose="02000903060500060000"/>
              <a:buNone/>
              <a:defRPr sz="2600">
                <a:solidFill>
                  <a:schemeClr val="accent3"/>
                </a:solidFill>
                <a:latin typeface="Coiny" panose="02000903060500060000"/>
                <a:ea typeface="Coiny" panose="02000903060500060000"/>
                <a:cs typeface="Coiny" panose="02000903060500060000"/>
                <a:sym typeface="Coiny" panose="02000903060500060000"/>
              </a:defRPr>
            </a:lvl1pPr>
            <a:lvl2pPr lvl="1" algn="ctr" rtl="0">
              <a:lnSpc>
                <a:spcPct val="100000"/>
              </a:lnSpc>
              <a:spcBef>
                <a:spcPts val="0"/>
              </a:spcBef>
              <a:spcAft>
                <a:spcPts val="0"/>
              </a:spcAft>
              <a:buClr>
                <a:schemeClr val="accent3"/>
              </a:buClr>
              <a:buSzPts val="2400"/>
              <a:buFont typeface="Coiny" panose="02000903060500060000"/>
              <a:buNone/>
              <a:defRPr sz="2400">
                <a:solidFill>
                  <a:schemeClr val="accent3"/>
                </a:solidFill>
                <a:latin typeface="Coiny" panose="02000903060500060000"/>
                <a:ea typeface="Coiny" panose="02000903060500060000"/>
                <a:cs typeface="Coiny" panose="02000903060500060000"/>
                <a:sym typeface="Coiny" panose="02000903060500060000"/>
              </a:defRPr>
            </a:lvl2pPr>
            <a:lvl3pPr lvl="2" algn="ctr" rtl="0">
              <a:lnSpc>
                <a:spcPct val="100000"/>
              </a:lnSpc>
              <a:spcBef>
                <a:spcPts val="0"/>
              </a:spcBef>
              <a:spcAft>
                <a:spcPts val="0"/>
              </a:spcAft>
              <a:buClr>
                <a:schemeClr val="accent3"/>
              </a:buClr>
              <a:buSzPts val="2400"/>
              <a:buFont typeface="Coiny" panose="02000903060500060000"/>
              <a:buNone/>
              <a:defRPr sz="2400">
                <a:solidFill>
                  <a:schemeClr val="accent3"/>
                </a:solidFill>
                <a:latin typeface="Coiny" panose="02000903060500060000"/>
                <a:ea typeface="Coiny" panose="02000903060500060000"/>
                <a:cs typeface="Coiny" panose="02000903060500060000"/>
                <a:sym typeface="Coiny" panose="02000903060500060000"/>
              </a:defRPr>
            </a:lvl3pPr>
            <a:lvl4pPr lvl="3" algn="ctr" rtl="0">
              <a:lnSpc>
                <a:spcPct val="100000"/>
              </a:lnSpc>
              <a:spcBef>
                <a:spcPts val="0"/>
              </a:spcBef>
              <a:spcAft>
                <a:spcPts val="0"/>
              </a:spcAft>
              <a:buClr>
                <a:schemeClr val="accent3"/>
              </a:buClr>
              <a:buSzPts val="2400"/>
              <a:buFont typeface="Coiny" panose="02000903060500060000"/>
              <a:buNone/>
              <a:defRPr sz="2400">
                <a:solidFill>
                  <a:schemeClr val="accent3"/>
                </a:solidFill>
                <a:latin typeface="Coiny" panose="02000903060500060000"/>
                <a:ea typeface="Coiny" panose="02000903060500060000"/>
                <a:cs typeface="Coiny" panose="02000903060500060000"/>
                <a:sym typeface="Coiny" panose="02000903060500060000"/>
              </a:defRPr>
            </a:lvl4pPr>
            <a:lvl5pPr lvl="4" algn="ctr" rtl="0">
              <a:lnSpc>
                <a:spcPct val="100000"/>
              </a:lnSpc>
              <a:spcBef>
                <a:spcPts val="0"/>
              </a:spcBef>
              <a:spcAft>
                <a:spcPts val="0"/>
              </a:spcAft>
              <a:buClr>
                <a:schemeClr val="accent3"/>
              </a:buClr>
              <a:buSzPts val="2400"/>
              <a:buFont typeface="Coiny" panose="02000903060500060000"/>
              <a:buNone/>
              <a:defRPr sz="2400">
                <a:solidFill>
                  <a:schemeClr val="accent3"/>
                </a:solidFill>
                <a:latin typeface="Coiny" panose="02000903060500060000"/>
                <a:ea typeface="Coiny" panose="02000903060500060000"/>
                <a:cs typeface="Coiny" panose="02000903060500060000"/>
                <a:sym typeface="Coiny" panose="02000903060500060000"/>
              </a:defRPr>
            </a:lvl5pPr>
            <a:lvl6pPr lvl="5" algn="ctr" rtl="0">
              <a:lnSpc>
                <a:spcPct val="100000"/>
              </a:lnSpc>
              <a:spcBef>
                <a:spcPts val="0"/>
              </a:spcBef>
              <a:spcAft>
                <a:spcPts val="0"/>
              </a:spcAft>
              <a:buClr>
                <a:schemeClr val="accent3"/>
              </a:buClr>
              <a:buSzPts val="2400"/>
              <a:buFont typeface="Coiny" panose="02000903060500060000"/>
              <a:buNone/>
              <a:defRPr sz="2400">
                <a:solidFill>
                  <a:schemeClr val="accent3"/>
                </a:solidFill>
                <a:latin typeface="Coiny" panose="02000903060500060000"/>
                <a:ea typeface="Coiny" panose="02000903060500060000"/>
                <a:cs typeface="Coiny" panose="02000903060500060000"/>
                <a:sym typeface="Coiny" panose="02000903060500060000"/>
              </a:defRPr>
            </a:lvl6pPr>
            <a:lvl7pPr lvl="6" algn="ctr" rtl="0">
              <a:lnSpc>
                <a:spcPct val="100000"/>
              </a:lnSpc>
              <a:spcBef>
                <a:spcPts val="0"/>
              </a:spcBef>
              <a:spcAft>
                <a:spcPts val="0"/>
              </a:spcAft>
              <a:buClr>
                <a:schemeClr val="accent3"/>
              </a:buClr>
              <a:buSzPts val="2400"/>
              <a:buFont typeface="Coiny" panose="02000903060500060000"/>
              <a:buNone/>
              <a:defRPr sz="2400">
                <a:solidFill>
                  <a:schemeClr val="accent3"/>
                </a:solidFill>
                <a:latin typeface="Coiny" panose="02000903060500060000"/>
                <a:ea typeface="Coiny" panose="02000903060500060000"/>
                <a:cs typeface="Coiny" panose="02000903060500060000"/>
                <a:sym typeface="Coiny" panose="02000903060500060000"/>
              </a:defRPr>
            </a:lvl7pPr>
            <a:lvl8pPr lvl="7" algn="ctr" rtl="0">
              <a:lnSpc>
                <a:spcPct val="100000"/>
              </a:lnSpc>
              <a:spcBef>
                <a:spcPts val="0"/>
              </a:spcBef>
              <a:spcAft>
                <a:spcPts val="0"/>
              </a:spcAft>
              <a:buClr>
                <a:schemeClr val="accent3"/>
              </a:buClr>
              <a:buSzPts val="2400"/>
              <a:buFont typeface="Coiny" panose="02000903060500060000"/>
              <a:buNone/>
              <a:defRPr sz="2400">
                <a:solidFill>
                  <a:schemeClr val="accent3"/>
                </a:solidFill>
                <a:latin typeface="Coiny" panose="02000903060500060000"/>
                <a:ea typeface="Coiny" panose="02000903060500060000"/>
                <a:cs typeface="Coiny" panose="02000903060500060000"/>
                <a:sym typeface="Coiny" panose="02000903060500060000"/>
              </a:defRPr>
            </a:lvl8pPr>
            <a:lvl9pPr lvl="8" algn="ctr" rtl="0">
              <a:lnSpc>
                <a:spcPct val="100000"/>
              </a:lnSpc>
              <a:spcBef>
                <a:spcPts val="0"/>
              </a:spcBef>
              <a:spcAft>
                <a:spcPts val="0"/>
              </a:spcAft>
              <a:buClr>
                <a:schemeClr val="accent3"/>
              </a:buClr>
              <a:buSzPts val="2400"/>
              <a:buFont typeface="Coiny" panose="02000903060500060000"/>
              <a:buNone/>
              <a:defRPr sz="2400">
                <a:solidFill>
                  <a:schemeClr val="accent3"/>
                </a:solidFill>
                <a:latin typeface="Coiny" panose="02000903060500060000"/>
                <a:ea typeface="Coiny" panose="02000903060500060000"/>
                <a:cs typeface="Coiny" panose="02000903060500060000"/>
                <a:sym typeface="Coiny" panose="02000903060500060000"/>
              </a:defRPr>
            </a:lvl9pPr>
          </a:lstStyle>
          <a:p>
            <a:endParaRPr/>
          </a:p>
        </p:txBody>
      </p:sp>
      <p:sp>
        <p:nvSpPr>
          <p:cNvPr id="69" name="Google Shape;69;p5"/>
          <p:cNvSpPr txBox="1">
            <a:spLocks noGrp="1"/>
          </p:cNvSpPr>
          <p:nvPr>
            <p:ph type="subTitle" idx="4"/>
          </p:nvPr>
        </p:nvSpPr>
        <p:spPr>
          <a:xfrm>
            <a:off x="4923200" y="2588450"/>
            <a:ext cx="29445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3"/>
              </a:buClr>
              <a:buSzPts val="2400"/>
              <a:buFont typeface="Coiny" panose="02000903060500060000"/>
              <a:buNone/>
              <a:defRPr sz="2600">
                <a:solidFill>
                  <a:schemeClr val="accent3"/>
                </a:solidFill>
                <a:latin typeface="Coiny" panose="02000903060500060000"/>
                <a:ea typeface="Coiny" panose="02000903060500060000"/>
                <a:cs typeface="Coiny" panose="02000903060500060000"/>
                <a:sym typeface="Coiny" panose="02000903060500060000"/>
              </a:defRPr>
            </a:lvl1pPr>
            <a:lvl2pPr lvl="1" algn="ctr" rtl="0">
              <a:lnSpc>
                <a:spcPct val="100000"/>
              </a:lnSpc>
              <a:spcBef>
                <a:spcPts val="0"/>
              </a:spcBef>
              <a:spcAft>
                <a:spcPts val="0"/>
              </a:spcAft>
              <a:buClr>
                <a:schemeClr val="accent3"/>
              </a:buClr>
              <a:buSzPts val="2400"/>
              <a:buFont typeface="Coiny" panose="02000903060500060000"/>
              <a:buNone/>
              <a:defRPr sz="2400">
                <a:solidFill>
                  <a:schemeClr val="accent3"/>
                </a:solidFill>
                <a:latin typeface="Coiny" panose="02000903060500060000"/>
                <a:ea typeface="Coiny" panose="02000903060500060000"/>
                <a:cs typeface="Coiny" panose="02000903060500060000"/>
                <a:sym typeface="Coiny" panose="02000903060500060000"/>
              </a:defRPr>
            </a:lvl2pPr>
            <a:lvl3pPr lvl="2" algn="ctr" rtl="0">
              <a:lnSpc>
                <a:spcPct val="100000"/>
              </a:lnSpc>
              <a:spcBef>
                <a:spcPts val="0"/>
              </a:spcBef>
              <a:spcAft>
                <a:spcPts val="0"/>
              </a:spcAft>
              <a:buClr>
                <a:schemeClr val="accent3"/>
              </a:buClr>
              <a:buSzPts val="2400"/>
              <a:buFont typeface="Coiny" panose="02000903060500060000"/>
              <a:buNone/>
              <a:defRPr sz="2400">
                <a:solidFill>
                  <a:schemeClr val="accent3"/>
                </a:solidFill>
                <a:latin typeface="Coiny" panose="02000903060500060000"/>
                <a:ea typeface="Coiny" panose="02000903060500060000"/>
                <a:cs typeface="Coiny" panose="02000903060500060000"/>
                <a:sym typeface="Coiny" panose="02000903060500060000"/>
              </a:defRPr>
            </a:lvl3pPr>
            <a:lvl4pPr lvl="3" algn="ctr" rtl="0">
              <a:lnSpc>
                <a:spcPct val="100000"/>
              </a:lnSpc>
              <a:spcBef>
                <a:spcPts val="0"/>
              </a:spcBef>
              <a:spcAft>
                <a:spcPts val="0"/>
              </a:spcAft>
              <a:buClr>
                <a:schemeClr val="accent3"/>
              </a:buClr>
              <a:buSzPts val="2400"/>
              <a:buFont typeface="Coiny" panose="02000903060500060000"/>
              <a:buNone/>
              <a:defRPr sz="2400">
                <a:solidFill>
                  <a:schemeClr val="accent3"/>
                </a:solidFill>
                <a:latin typeface="Coiny" panose="02000903060500060000"/>
                <a:ea typeface="Coiny" panose="02000903060500060000"/>
                <a:cs typeface="Coiny" panose="02000903060500060000"/>
                <a:sym typeface="Coiny" panose="02000903060500060000"/>
              </a:defRPr>
            </a:lvl4pPr>
            <a:lvl5pPr lvl="4" algn="ctr" rtl="0">
              <a:lnSpc>
                <a:spcPct val="100000"/>
              </a:lnSpc>
              <a:spcBef>
                <a:spcPts val="0"/>
              </a:spcBef>
              <a:spcAft>
                <a:spcPts val="0"/>
              </a:spcAft>
              <a:buClr>
                <a:schemeClr val="accent3"/>
              </a:buClr>
              <a:buSzPts val="2400"/>
              <a:buFont typeface="Coiny" panose="02000903060500060000"/>
              <a:buNone/>
              <a:defRPr sz="2400">
                <a:solidFill>
                  <a:schemeClr val="accent3"/>
                </a:solidFill>
                <a:latin typeface="Coiny" panose="02000903060500060000"/>
                <a:ea typeface="Coiny" panose="02000903060500060000"/>
                <a:cs typeface="Coiny" panose="02000903060500060000"/>
                <a:sym typeface="Coiny" panose="02000903060500060000"/>
              </a:defRPr>
            </a:lvl5pPr>
            <a:lvl6pPr lvl="5" algn="ctr" rtl="0">
              <a:lnSpc>
                <a:spcPct val="100000"/>
              </a:lnSpc>
              <a:spcBef>
                <a:spcPts val="0"/>
              </a:spcBef>
              <a:spcAft>
                <a:spcPts val="0"/>
              </a:spcAft>
              <a:buClr>
                <a:schemeClr val="accent3"/>
              </a:buClr>
              <a:buSzPts val="2400"/>
              <a:buFont typeface="Coiny" panose="02000903060500060000"/>
              <a:buNone/>
              <a:defRPr sz="2400">
                <a:solidFill>
                  <a:schemeClr val="accent3"/>
                </a:solidFill>
                <a:latin typeface="Coiny" panose="02000903060500060000"/>
                <a:ea typeface="Coiny" panose="02000903060500060000"/>
                <a:cs typeface="Coiny" panose="02000903060500060000"/>
                <a:sym typeface="Coiny" panose="02000903060500060000"/>
              </a:defRPr>
            </a:lvl6pPr>
            <a:lvl7pPr lvl="6" algn="ctr" rtl="0">
              <a:lnSpc>
                <a:spcPct val="100000"/>
              </a:lnSpc>
              <a:spcBef>
                <a:spcPts val="0"/>
              </a:spcBef>
              <a:spcAft>
                <a:spcPts val="0"/>
              </a:spcAft>
              <a:buClr>
                <a:schemeClr val="accent3"/>
              </a:buClr>
              <a:buSzPts val="2400"/>
              <a:buFont typeface="Coiny" panose="02000903060500060000"/>
              <a:buNone/>
              <a:defRPr sz="2400">
                <a:solidFill>
                  <a:schemeClr val="accent3"/>
                </a:solidFill>
                <a:latin typeface="Coiny" panose="02000903060500060000"/>
                <a:ea typeface="Coiny" panose="02000903060500060000"/>
                <a:cs typeface="Coiny" panose="02000903060500060000"/>
                <a:sym typeface="Coiny" panose="02000903060500060000"/>
              </a:defRPr>
            </a:lvl7pPr>
            <a:lvl8pPr lvl="7" algn="ctr" rtl="0">
              <a:lnSpc>
                <a:spcPct val="100000"/>
              </a:lnSpc>
              <a:spcBef>
                <a:spcPts val="0"/>
              </a:spcBef>
              <a:spcAft>
                <a:spcPts val="0"/>
              </a:spcAft>
              <a:buClr>
                <a:schemeClr val="accent3"/>
              </a:buClr>
              <a:buSzPts val="2400"/>
              <a:buFont typeface="Coiny" panose="02000903060500060000"/>
              <a:buNone/>
              <a:defRPr sz="2400">
                <a:solidFill>
                  <a:schemeClr val="accent3"/>
                </a:solidFill>
                <a:latin typeface="Coiny" panose="02000903060500060000"/>
                <a:ea typeface="Coiny" panose="02000903060500060000"/>
                <a:cs typeface="Coiny" panose="02000903060500060000"/>
                <a:sym typeface="Coiny" panose="02000903060500060000"/>
              </a:defRPr>
            </a:lvl8pPr>
            <a:lvl9pPr lvl="8" algn="ctr" rtl="0">
              <a:lnSpc>
                <a:spcPct val="100000"/>
              </a:lnSpc>
              <a:spcBef>
                <a:spcPts val="0"/>
              </a:spcBef>
              <a:spcAft>
                <a:spcPts val="0"/>
              </a:spcAft>
              <a:buClr>
                <a:schemeClr val="accent3"/>
              </a:buClr>
              <a:buSzPts val="2400"/>
              <a:buFont typeface="Coiny" panose="02000903060500060000"/>
              <a:buNone/>
              <a:defRPr sz="2400">
                <a:solidFill>
                  <a:schemeClr val="accent3"/>
                </a:solidFill>
                <a:latin typeface="Coiny" panose="02000903060500060000"/>
                <a:ea typeface="Coiny" panose="02000903060500060000"/>
                <a:cs typeface="Coiny" panose="02000903060500060000"/>
                <a:sym typeface="Coiny" panose="02000903060500060000"/>
              </a:defRPr>
            </a:lvl9pPr>
          </a:lstStyle>
          <a:p>
            <a:endParaRPr/>
          </a:p>
        </p:txBody>
      </p:sp>
      <p:sp>
        <p:nvSpPr>
          <p:cNvPr id="70" name="Google Shape;70;p5"/>
          <p:cNvSpPr txBox="1">
            <a:spLocks noGrp="1"/>
          </p:cNvSpPr>
          <p:nvPr>
            <p:ph type="title"/>
          </p:nvPr>
        </p:nvSpPr>
        <p:spPr>
          <a:xfrm>
            <a:off x="713225" y="445025"/>
            <a:ext cx="7727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1" name="Google Shape;71;p5"/>
          <p:cNvGrpSpPr/>
          <p:nvPr/>
        </p:nvGrpSpPr>
        <p:grpSpPr>
          <a:xfrm rot="-5400000">
            <a:off x="-254523" y="3505183"/>
            <a:ext cx="5081047" cy="5143538"/>
            <a:chOff x="4318075" y="1161550"/>
            <a:chExt cx="1599725" cy="1619400"/>
          </a:xfrm>
        </p:grpSpPr>
        <p:sp>
          <p:nvSpPr>
            <p:cNvPr id="72" name="Google Shape;72;p5"/>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rot="9893286">
              <a:off x="5083549" y="2442457"/>
              <a:ext cx="194096" cy="169472"/>
            </a:xfrm>
            <a:custGeom>
              <a:avLst/>
              <a:gdLst/>
              <a:ahLst/>
              <a:cxnLst/>
              <a:rect l="l" t="t" r="r" b="b"/>
              <a:pathLst>
                <a:path w="7764" h="6779" extrusionOk="0">
                  <a:moveTo>
                    <a:pt x="540" y="5649"/>
                  </a:moveTo>
                  <a:cubicBezTo>
                    <a:pt x="1" y="6779"/>
                    <a:pt x="6043" y="6768"/>
                    <a:pt x="6903" y="3960"/>
                  </a:cubicBezTo>
                  <a:cubicBezTo>
                    <a:pt x="7764" y="1141"/>
                    <a:pt x="5059" y="0"/>
                    <a:pt x="3908" y="1120"/>
                  </a:cubicBezTo>
                  <a:cubicBezTo>
                    <a:pt x="2758" y="2249"/>
                    <a:pt x="2613" y="3161"/>
                    <a:pt x="1939" y="3918"/>
                  </a:cubicBezTo>
                  <a:cubicBezTo>
                    <a:pt x="1317" y="4633"/>
                    <a:pt x="830" y="5037"/>
                    <a:pt x="540" y="56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5589225" y="1251450"/>
              <a:ext cx="328575" cy="357575"/>
            </a:xfrm>
            <a:custGeom>
              <a:avLst/>
              <a:gdLst/>
              <a:ahLst/>
              <a:cxnLst/>
              <a:rect l="l" t="t" r="r" b="b"/>
              <a:pathLst>
                <a:path w="13143" h="14303" extrusionOk="0">
                  <a:moveTo>
                    <a:pt x="3493" y="13764"/>
                  </a:moveTo>
                  <a:cubicBezTo>
                    <a:pt x="1" y="12251"/>
                    <a:pt x="1742" y="1845"/>
                    <a:pt x="6602" y="923"/>
                  </a:cubicBezTo>
                  <a:cubicBezTo>
                    <a:pt x="11463" y="1"/>
                    <a:pt x="13142" y="4737"/>
                    <a:pt x="9142" y="8510"/>
                  </a:cubicBezTo>
                  <a:cubicBezTo>
                    <a:pt x="5131" y="12272"/>
                    <a:pt x="4727" y="14303"/>
                    <a:pt x="3493" y="137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5"/>
          <p:cNvGrpSpPr/>
          <p:nvPr/>
        </p:nvGrpSpPr>
        <p:grpSpPr>
          <a:xfrm rot="5400000" flipH="1">
            <a:off x="4376557" y="3564264"/>
            <a:ext cx="4962886" cy="5143538"/>
            <a:chOff x="4318075" y="1161550"/>
            <a:chExt cx="1562523" cy="1619400"/>
          </a:xfrm>
        </p:grpSpPr>
        <p:sp>
          <p:nvSpPr>
            <p:cNvPr id="76" name="Google Shape;76;p5"/>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rot="8704027">
              <a:off x="5655469" y="1287238"/>
              <a:ext cx="194094" cy="169470"/>
            </a:xfrm>
            <a:custGeom>
              <a:avLst/>
              <a:gdLst/>
              <a:ahLst/>
              <a:cxnLst/>
              <a:rect l="l" t="t" r="r" b="b"/>
              <a:pathLst>
                <a:path w="7764" h="6779" extrusionOk="0">
                  <a:moveTo>
                    <a:pt x="540" y="5649"/>
                  </a:moveTo>
                  <a:cubicBezTo>
                    <a:pt x="1" y="6779"/>
                    <a:pt x="6043" y="6768"/>
                    <a:pt x="6903" y="3960"/>
                  </a:cubicBezTo>
                  <a:cubicBezTo>
                    <a:pt x="7764" y="1141"/>
                    <a:pt x="5059" y="0"/>
                    <a:pt x="3908" y="1120"/>
                  </a:cubicBezTo>
                  <a:cubicBezTo>
                    <a:pt x="2758" y="2249"/>
                    <a:pt x="2613" y="3161"/>
                    <a:pt x="1939" y="3918"/>
                  </a:cubicBezTo>
                  <a:cubicBezTo>
                    <a:pt x="1317" y="4633"/>
                    <a:pt x="830" y="5037"/>
                    <a:pt x="540" y="56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78;p5"/>
          <p:cNvGrpSpPr/>
          <p:nvPr/>
        </p:nvGrpSpPr>
        <p:grpSpPr>
          <a:xfrm flipH="1">
            <a:off x="64856" y="148517"/>
            <a:ext cx="8730266" cy="4933357"/>
            <a:chOff x="4240773" y="1212075"/>
            <a:chExt cx="2643452" cy="1493780"/>
          </a:xfrm>
        </p:grpSpPr>
        <p:sp>
          <p:nvSpPr>
            <p:cNvPr id="79" name="Google Shape;79;p5"/>
            <p:cNvSpPr/>
            <p:nvPr/>
          </p:nvSpPr>
          <p:spPr>
            <a:xfrm>
              <a:off x="6499450" y="1263375"/>
              <a:ext cx="31625" cy="28525"/>
            </a:xfrm>
            <a:custGeom>
              <a:avLst/>
              <a:gdLst/>
              <a:ahLst/>
              <a:cxnLst/>
              <a:rect l="l" t="t" r="r" b="b"/>
              <a:pathLst>
                <a:path w="1265" h="1141" extrusionOk="0">
                  <a:moveTo>
                    <a:pt x="1068" y="1140"/>
                  </a:moveTo>
                  <a:cubicBezTo>
                    <a:pt x="964" y="1140"/>
                    <a:pt x="881" y="1068"/>
                    <a:pt x="871" y="964"/>
                  </a:cubicBezTo>
                  <a:cubicBezTo>
                    <a:pt x="840" y="643"/>
                    <a:pt x="550" y="405"/>
                    <a:pt x="218" y="436"/>
                  </a:cubicBezTo>
                  <a:cubicBezTo>
                    <a:pt x="114" y="446"/>
                    <a:pt x="21" y="374"/>
                    <a:pt x="11" y="270"/>
                  </a:cubicBezTo>
                  <a:cubicBezTo>
                    <a:pt x="0" y="156"/>
                    <a:pt x="73" y="63"/>
                    <a:pt x="177" y="52"/>
                  </a:cubicBezTo>
                  <a:cubicBezTo>
                    <a:pt x="715" y="0"/>
                    <a:pt x="1203" y="384"/>
                    <a:pt x="1254" y="923"/>
                  </a:cubicBezTo>
                  <a:cubicBezTo>
                    <a:pt x="1265" y="1037"/>
                    <a:pt x="1192" y="1130"/>
                    <a:pt x="1089" y="11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5"/>
            <p:cNvSpPr/>
            <p:nvPr/>
          </p:nvSpPr>
          <p:spPr>
            <a:xfrm>
              <a:off x="6703997" y="2646505"/>
              <a:ext cx="59375" cy="59350"/>
            </a:xfrm>
            <a:custGeom>
              <a:avLst/>
              <a:gdLst/>
              <a:ahLst/>
              <a:cxnLst/>
              <a:rect l="l" t="t" r="r" b="b"/>
              <a:pathLst>
                <a:path w="2375" h="2374" extrusionOk="0">
                  <a:moveTo>
                    <a:pt x="1358" y="2374"/>
                  </a:moveTo>
                  <a:cubicBezTo>
                    <a:pt x="457" y="2374"/>
                    <a:pt x="1" y="1275"/>
                    <a:pt x="643" y="643"/>
                  </a:cubicBezTo>
                  <a:cubicBezTo>
                    <a:pt x="1275" y="0"/>
                    <a:pt x="2374" y="456"/>
                    <a:pt x="2374" y="1358"/>
                  </a:cubicBezTo>
                  <a:cubicBezTo>
                    <a:pt x="2374" y="1918"/>
                    <a:pt x="1918" y="2374"/>
                    <a:pt x="1358" y="2374"/>
                  </a:cubicBezTo>
                  <a:close/>
                  <a:moveTo>
                    <a:pt x="1358" y="798"/>
                  </a:moveTo>
                  <a:cubicBezTo>
                    <a:pt x="861" y="798"/>
                    <a:pt x="602" y="1400"/>
                    <a:pt x="965" y="1752"/>
                  </a:cubicBezTo>
                  <a:cubicBezTo>
                    <a:pt x="1317" y="2104"/>
                    <a:pt x="1918" y="1856"/>
                    <a:pt x="1918" y="1358"/>
                  </a:cubicBezTo>
                  <a:cubicBezTo>
                    <a:pt x="1918" y="1047"/>
                    <a:pt x="1669" y="798"/>
                    <a:pt x="1358" y="79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p:nvPr/>
          </p:nvSpPr>
          <p:spPr>
            <a:xfrm>
              <a:off x="5433684" y="2614073"/>
              <a:ext cx="65850" cy="65575"/>
            </a:xfrm>
            <a:custGeom>
              <a:avLst/>
              <a:gdLst/>
              <a:ahLst/>
              <a:cxnLst/>
              <a:rect l="l" t="t" r="r" b="b"/>
              <a:pathLst>
                <a:path w="2634" h="2623" extrusionOk="0">
                  <a:moveTo>
                    <a:pt x="1514" y="2623"/>
                  </a:moveTo>
                  <a:cubicBezTo>
                    <a:pt x="509" y="2623"/>
                    <a:pt x="1" y="1420"/>
                    <a:pt x="716" y="705"/>
                  </a:cubicBezTo>
                  <a:cubicBezTo>
                    <a:pt x="1421" y="1"/>
                    <a:pt x="2633" y="498"/>
                    <a:pt x="2633" y="1503"/>
                  </a:cubicBezTo>
                  <a:cubicBezTo>
                    <a:pt x="2633" y="2125"/>
                    <a:pt x="2125" y="2623"/>
                    <a:pt x="1514" y="2623"/>
                  </a:cubicBezTo>
                  <a:close/>
                  <a:moveTo>
                    <a:pt x="1514" y="705"/>
                  </a:moveTo>
                  <a:cubicBezTo>
                    <a:pt x="799" y="705"/>
                    <a:pt x="447" y="1566"/>
                    <a:pt x="944" y="2063"/>
                  </a:cubicBezTo>
                  <a:cubicBezTo>
                    <a:pt x="1452" y="2561"/>
                    <a:pt x="2302" y="2208"/>
                    <a:pt x="2302" y="1503"/>
                  </a:cubicBezTo>
                  <a:cubicBezTo>
                    <a:pt x="2302" y="1058"/>
                    <a:pt x="1949" y="705"/>
                    <a:pt x="1514" y="7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5"/>
            <p:cNvSpPr/>
            <p:nvPr/>
          </p:nvSpPr>
          <p:spPr>
            <a:xfrm>
              <a:off x="5067566" y="1223723"/>
              <a:ext cx="68175" cy="68175"/>
            </a:xfrm>
            <a:custGeom>
              <a:avLst/>
              <a:gdLst/>
              <a:ahLst/>
              <a:cxnLst/>
              <a:rect l="l" t="t" r="r" b="b"/>
              <a:pathLst>
                <a:path w="2727" h="2727" extrusionOk="0">
                  <a:moveTo>
                    <a:pt x="1555" y="2727"/>
                  </a:moveTo>
                  <a:cubicBezTo>
                    <a:pt x="519" y="2727"/>
                    <a:pt x="0" y="1462"/>
                    <a:pt x="736" y="726"/>
                  </a:cubicBezTo>
                  <a:cubicBezTo>
                    <a:pt x="1462" y="1"/>
                    <a:pt x="2726" y="519"/>
                    <a:pt x="2726" y="1556"/>
                  </a:cubicBezTo>
                  <a:cubicBezTo>
                    <a:pt x="2726" y="2198"/>
                    <a:pt x="2197" y="2727"/>
                    <a:pt x="1555" y="2727"/>
                  </a:cubicBezTo>
                  <a:close/>
                  <a:moveTo>
                    <a:pt x="1555" y="778"/>
                  </a:moveTo>
                  <a:cubicBezTo>
                    <a:pt x="861" y="778"/>
                    <a:pt x="519" y="1618"/>
                    <a:pt x="1006" y="2105"/>
                  </a:cubicBezTo>
                  <a:cubicBezTo>
                    <a:pt x="1493" y="2592"/>
                    <a:pt x="2332" y="2250"/>
                    <a:pt x="2332" y="1556"/>
                  </a:cubicBezTo>
                  <a:cubicBezTo>
                    <a:pt x="2332" y="1131"/>
                    <a:pt x="1990" y="778"/>
                    <a:pt x="1555" y="7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5"/>
            <p:cNvSpPr/>
            <p:nvPr/>
          </p:nvSpPr>
          <p:spPr>
            <a:xfrm>
              <a:off x="4248750" y="1380350"/>
              <a:ext cx="59100" cy="59100"/>
            </a:xfrm>
            <a:custGeom>
              <a:avLst/>
              <a:gdLst/>
              <a:ahLst/>
              <a:cxnLst/>
              <a:rect l="l" t="t" r="r" b="b"/>
              <a:pathLst>
                <a:path w="2364" h="2364" extrusionOk="0">
                  <a:moveTo>
                    <a:pt x="1348" y="2363"/>
                  </a:moveTo>
                  <a:cubicBezTo>
                    <a:pt x="447" y="2363"/>
                    <a:pt x="1" y="1275"/>
                    <a:pt x="633" y="633"/>
                  </a:cubicBezTo>
                  <a:cubicBezTo>
                    <a:pt x="1276" y="0"/>
                    <a:pt x="2364" y="446"/>
                    <a:pt x="2364" y="1348"/>
                  </a:cubicBezTo>
                  <a:cubicBezTo>
                    <a:pt x="2364" y="1907"/>
                    <a:pt x="1908" y="2363"/>
                    <a:pt x="1348" y="2363"/>
                  </a:cubicBezTo>
                  <a:close/>
                  <a:moveTo>
                    <a:pt x="1348" y="788"/>
                  </a:moveTo>
                  <a:cubicBezTo>
                    <a:pt x="851" y="788"/>
                    <a:pt x="602" y="1399"/>
                    <a:pt x="954" y="1752"/>
                  </a:cubicBezTo>
                  <a:cubicBezTo>
                    <a:pt x="1307" y="2104"/>
                    <a:pt x="1918" y="1855"/>
                    <a:pt x="1918" y="1348"/>
                  </a:cubicBezTo>
                  <a:cubicBezTo>
                    <a:pt x="1918" y="1037"/>
                    <a:pt x="1659" y="788"/>
                    <a:pt x="1348" y="7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5"/>
            <p:cNvSpPr/>
            <p:nvPr/>
          </p:nvSpPr>
          <p:spPr>
            <a:xfrm>
              <a:off x="6825125" y="1212075"/>
              <a:ext cx="59100" cy="59350"/>
            </a:xfrm>
            <a:custGeom>
              <a:avLst/>
              <a:gdLst/>
              <a:ahLst/>
              <a:cxnLst/>
              <a:rect l="l" t="t" r="r" b="b"/>
              <a:pathLst>
                <a:path w="2364" h="2374" extrusionOk="0">
                  <a:moveTo>
                    <a:pt x="1348" y="2374"/>
                  </a:moveTo>
                  <a:cubicBezTo>
                    <a:pt x="447" y="2363"/>
                    <a:pt x="1" y="1275"/>
                    <a:pt x="633" y="643"/>
                  </a:cubicBezTo>
                  <a:cubicBezTo>
                    <a:pt x="1276" y="0"/>
                    <a:pt x="2364" y="456"/>
                    <a:pt x="2364" y="1358"/>
                  </a:cubicBezTo>
                  <a:cubicBezTo>
                    <a:pt x="2364" y="1918"/>
                    <a:pt x="1908" y="2374"/>
                    <a:pt x="1348" y="2374"/>
                  </a:cubicBezTo>
                  <a:close/>
                  <a:moveTo>
                    <a:pt x="1348" y="788"/>
                  </a:moveTo>
                  <a:cubicBezTo>
                    <a:pt x="851" y="788"/>
                    <a:pt x="602" y="1399"/>
                    <a:pt x="954" y="1752"/>
                  </a:cubicBezTo>
                  <a:cubicBezTo>
                    <a:pt x="1307" y="2115"/>
                    <a:pt x="1918" y="1855"/>
                    <a:pt x="1918" y="1358"/>
                  </a:cubicBezTo>
                  <a:cubicBezTo>
                    <a:pt x="1908" y="1047"/>
                    <a:pt x="1659" y="798"/>
                    <a:pt x="1348" y="79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p:nvPr/>
          </p:nvSpPr>
          <p:spPr>
            <a:xfrm>
              <a:off x="4240773" y="2199582"/>
              <a:ext cx="24650" cy="51325"/>
            </a:xfrm>
            <a:custGeom>
              <a:avLst/>
              <a:gdLst/>
              <a:ahLst/>
              <a:cxnLst/>
              <a:rect l="l" t="t" r="r" b="b"/>
              <a:pathLst>
                <a:path w="986" h="2053" extrusionOk="0">
                  <a:moveTo>
                    <a:pt x="737" y="2052"/>
                  </a:moveTo>
                  <a:cubicBezTo>
                    <a:pt x="633" y="2052"/>
                    <a:pt x="550" y="1980"/>
                    <a:pt x="519" y="1886"/>
                  </a:cubicBezTo>
                  <a:lnTo>
                    <a:pt x="74" y="404"/>
                  </a:lnTo>
                  <a:cubicBezTo>
                    <a:pt x="1" y="125"/>
                    <a:pt x="405" y="0"/>
                    <a:pt x="498" y="270"/>
                  </a:cubicBezTo>
                  <a:lnTo>
                    <a:pt x="954" y="1762"/>
                  </a:lnTo>
                  <a:cubicBezTo>
                    <a:pt x="986" y="1876"/>
                    <a:pt x="923" y="2000"/>
                    <a:pt x="799" y="2042"/>
                  </a:cubicBezTo>
                  <a:cubicBezTo>
                    <a:pt x="778" y="2042"/>
                    <a:pt x="758" y="2052"/>
                    <a:pt x="737" y="205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a:off x="5864125" y="2669250"/>
              <a:ext cx="25950" cy="33975"/>
            </a:xfrm>
            <a:custGeom>
              <a:avLst/>
              <a:gdLst/>
              <a:ahLst/>
              <a:cxnLst/>
              <a:rect l="l" t="t" r="r" b="b"/>
              <a:pathLst>
                <a:path w="1038" h="1359" extrusionOk="0">
                  <a:moveTo>
                    <a:pt x="1" y="1161"/>
                  </a:moveTo>
                  <a:lnTo>
                    <a:pt x="706" y="1"/>
                  </a:lnTo>
                  <a:lnTo>
                    <a:pt x="1037" y="197"/>
                  </a:lnTo>
                  <a:lnTo>
                    <a:pt x="332" y="135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rot="-2700000">
              <a:off x="6844114" y="1523334"/>
              <a:ext cx="9875" cy="36300"/>
            </a:xfrm>
            <a:custGeom>
              <a:avLst/>
              <a:gdLst/>
              <a:ahLst/>
              <a:cxnLst/>
              <a:rect l="l" t="t" r="r" b="b"/>
              <a:pathLst>
                <a:path w="395" h="1452" extrusionOk="0">
                  <a:moveTo>
                    <a:pt x="0" y="1"/>
                  </a:moveTo>
                  <a:lnTo>
                    <a:pt x="394" y="1"/>
                  </a:lnTo>
                  <a:lnTo>
                    <a:pt x="394" y="1452"/>
                  </a:lnTo>
                  <a:lnTo>
                    <a:pt x="0" y="145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a:off x="4992784" y="2531367"/>
              <a:ext cx="33975" cy="30600"/>
            </a:xfrm>
            <a:custGeom>
              <a:avLst/>
              <a:gdLst/>
              <a:ahLst/>
              <a:cxnLst/>
              <a:rect l="l" t="t" r="r" b="b"/>
              <a:pathLst>
                <a:path w="1359" h="1224" extrusionOk="0">
                  <a:moveTo>
                    <a:pt x="1130" y="1223"/>
                  </a:moveTo>
                  <a:cubicBezTo>
                    <a:pt x="1089" y="1223"/>
                    <a:pt x="1047" y="1213"/>
                    <a:pt x="1016" y="1182"/>
                  </a:cubicBezTo>
                  <a:lnTo>
                    <a:pt x="156" y="384"/>
                  </a:lnTo>
                  <a:cubicBezTo>
                    <a:pt x="1" y="239"/>
                    <a:pt x="218" y="0"/>
                    <a:pt x="384" y="145"/>
                  </a:cubicBezTo>
                  <a:lnTo>
                    <a:pt x="1244" y="933"/>
                  </a:lnTo>
                  <a:cubicBezTo>
                    <a:pt x="1358" y="1037"/>
                    <a:pt x="1286" y="1223"/>
                    <a:pt x="1130" y="12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12"/>
        <p:cNvGrpSpPr/>
        <p:nvPr/>
      </p:nvGrpSpPr>
      <p:grpSpPr>
        <a:xfrm>
          <a:off x="0" y="0"/>
          <a:ext cx="0" cy="0"/>
          <a:chOff x="0" y="0"/>
          <a:chExt cx="0" cy="0"/>
        </a:xfrm>
      </p:grpSpPr>
      <p:sp>
        <p:nvSpPr>
          <p:cNvPr id="213" name="Google Shape;213;p11"/>
          <p:cNvSpPr/>
          <p:nvPr/>
        </p:nvSpPr>
        <p:spPr>
          <a:xfrm>
            <a:off x="6411177" y="2167751"/>
            <a:ext cx="3821326" cy="3077949"/>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4" name="Google Shape;214;p11"/>
          <p:cNvSpPr txBox="1">
            <a:spLocks noGrp="1"/>
          </p:cNvSpPr>
          <p:nvPr>
            <p:ph type="body" idx="1"/>
          </p:nvPr>
        </p:nvSpPr>
        <p:spPr>
          <a:xfrm>
            <a:off x="4572000" y="2409825"/>
            <a:ext cx="3851700" cy="2193600"/>
          </a:xfrm>
          <a:prstGeom prst="rect">
            <a:avLst/>
          </a:prstGeom>
        </p:spPr>
        <p:txBody>
          <a:bodyPr spcFirstLastPara="1" wrap="square" lIns="91425" tIns="91425" rIns="91425" bIns="91425" anchor="ctr" anchorCtr="0">
            <a:noAutofit/>
          </a:bodyPr>
          <a:lstStyle>
            <a:lvl1pPr marL="457200" lvl="0" indent="-228600" algn="r">
              <a:lnSpc>
                <a:spcPct val="100000"/>
              </a:lnSpc>
              <a:spcBef>
                <a:spcPts val="0"/>
              </a:spcBef>
              <a:spcAft>
                <a:spcPts val="0"/>
              </a:spcAft>
              <a:buClr>
                <a:schemeClr val="dk2"/>
              </a:buClr>
              <a:buSzPts val="3800"/>
              <a:buFont typeface="Fredoka One"/>
              <a:buNone/>
              <a:defRPr sz="3800">
                <a:solidFill>
                  <a:schemeClr val="dk2"/>
                </a:solidFill>
                <a:latin typeface="Fredoka One"/>
                <a:ea typeface="Fredoka One"/>
                <a:cs typeface="Fredoka One"/>
                <a:sym typeface="Fredoka One"/>
              </a:defRPr>
            </a:lvl1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15"/>
        <p:cNvGrpSpPr/>
        <p:nvPr/>
      </p:nvGrpSpPr>
      <p:grpSpPr>
        <a:xfrm>
          <a:off x="0" y="0"/>
          <a:ext cx="0" cy="0"/>
          <a:chOff x="0" y="0"/>
          <a:chExt cx="0" cy="0"/>
        </a:xfrm>
      </p:grpSpPr>
      <p:sp>
        <p:nvSpPr>
          <p:cNvPr id="216" name="Google Shape;216;p12"/>
          <p:cNvSpPr/>
          <p:nvPr/>
        </p:nvSpPr>
        <p:spPr>
          <a:xfrm flipH="1">
            <a:off x="4619634" y="1581202"/>
            <a:ext cx="4570930" cy="3562352"/>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7" name="Google Shape;217;p12"/>
          <p:cNvSpPr txBox="1">
            <a:spLocks noGrp="1"/>
          </p:cNvSpPr>
          <p:nvPr>
            <p:ph type="title" hasCustomPrompt="1"/>
          </p:nvPr>
        </p:nvSpPr>
        <p:spPr>
          <a:xfrm>
            <a:off x="1804950" y="1828813"/>
            <a:ext cx="5534100" cy="12504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7900">
                <a:solidFill>
                  <a:schemeClr val="accent1"/>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18" name="Google Shape;218;p12"/>
          <p:cNvSpPr txBox="1">
            <a:spLocks noGrp="1"/>
          </p:cNvSpPr>
          <p:nvPr>
            <p:ph type="body" idx="1"/>
          </p:nvPr>
        </p:nvSpPr>
        <p:spPr>
          <a:xfrm>
            <a:off x="1804950" y="2904588"/>
            <a:ext cx="5534100" cy="410100"/>
          </a:xfrm>
          <a:prstGeom prst="rect">
            <a:avLst/>
          </a:prstGeom>
        </p:spPr>
        <p:txBody>
          <a:bodyPr spcFirstLastPara="1" wrap="square" lIns="91425" tIns="91425" rIns="91425" bIns="91425" anchor="t" anchorCtr="0">
            <a:noAutofit/>
          </a:bodyPr>
          <a:lstStyle>
            <a:lvl1pPr marL="457200" lvl="0" indent="-323850" algn="ctr">
              <a:spcBef>
                <a:spcPts val="0"/>
              </a:spcBef>
              <a:spcAft>
                <a:spcPts val="0"/>
              </a:spcAft>
              <a:buSzPts val="1500"/>
              <a:buChar char="●"/>
              <a:defRPr/>
            </a:lvl1pPr>
            <a:lvl2pPr marL="914400" lvl="1" indent="-323850" algn="ctr">
              <a:spcBef>
                <a:spcPts val="1600"/>
              </a:spcBef>
              <a:spcAft>
                <a:spcPts val="0"/>
              </a:spcAft>
              <a:buSzPts val="1500"/>
              <a:buChar char="○"/>
              <a:defRPr/>
            </a:lvl2pPr>
            <a:lvl3pPr marL="1371600" lvl="2" indent="-323850" algn="ctr">
              <a:spcBef>
                <a:spcPts val="1600"/>
              </a:spcBef>
              <a:spcAft>
                <a:spcPts val="0"/>
              </a:spcAft>
              <a:buSzPts val="1500"/>
              <a:buChar char="■"/>
              <a:defRPr/>
            </a:lvl3pPr>
            <a:lvl4pPr marL="1828800" lvl="3" indent="-323850" algn="ctr">
              <a:spcBef>
                <a:spcPts val="1600"/>
              </a:spcBef>
              <a:spcAft>
                <a:spcPts val="0"/>
              </a:spcAft>
              <a:buSzPts val="1500"/>
              <a:buChar char="●"/>
              <a:defRPr/>
            </a:lvl4pPr>
            <a:lvl5pPr marL="2286000" lvl="4" indent="-323850" algn="ctr">
              <a:spcBef>
                <a:spcPts val="1600"/>
              </a:spcBef>
              <a:spcAft>
                <a:spcPts val="0"/>
              </a:spcAft>
              <a:buSzPts val="1500"/>
              <a:buChar char="○"/>
              <a:defRPr/>
            </a:lvl5pPr>
            <a:lvl6pPr marL="2743200" lvl="5" indent="-323850" algn="ctr">
              <a:spcBef>
                <a:spcPts val="1600"/>
              </a:spcBef>
              <a:spcAft>
                <a:spcPts val="0"/>
              </a:spcAft>
              <a:buSzPts val="15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219" name="Google Shape;219;p12"/>
          <p:cNvSpPr/>
          <p:nvPr/>
        </p:nvSpPr>
        <p:spPr>
          <a:xfrm rot="10800000" flipH="1">
            <a:off x="-28583" y="-9520"/>
            <a:ext cx="2028867" cy="1581195"/>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20" name="Google Shape;220;p12"/>
          <p:cNvGrpSpPr/>
          <p:nvPr/>
        </p:nvGrpSpPr>
        <p:grpSpPr>
          <a:xfrm rot="10800000" flipH="1">
            <a:off x="8329451" y="4558193"/>
            <a:ext cx="702594" cy="819585"/>
            <a:chOff x="7049801" y="540000"/>
            <a:chExt cx="647313" cy="755099"/>
          </a:xfrm>
        </p:grpSpPr>
        <p:sp>
          <p:nvSpPr>
            <p:cNvPr id="221" name="Google Shape;221;p12"/>
            <p:cNvSpPr/>
            <p:nvPr/>
          </p:nvSpPr>
          <p:spPr>
            <a:xfrm>
              <a:off x="7049801" y="540000"/>
              <a:ext cx="647313" cy="755090"/>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2" name="Google Shape;222;p12"/>
            <p:cNvSpPr/>
            <p:nvPr/>
          </p:nvSpPr>
          <p:spPr>
            <a:xfrm>
              <a:off x="7063983" y="601325"/>
              <a:ext cx="616076" cy="693728"/>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3" name="Google Shape;223;p12"/>
            <p:cNvSpPr/>
            <p:nvPr/>
          </p:nvSpPr>
          <p:spPr>
            <a:xfrm>
              <a:off x="7052101" y="1055397"/>
              <a:ext cx="219195" cy="239662"/>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4" name="Google Shape;224;p12"/>
            <p:cNvSpPr/>
            <p:nvPr/>
          </p:nvSpPr>
          <p:spPr>
            <a:xfrm>
              <a:off x="7059383" y="1184103"/>
              <a:ext cx="108658" cy="110996"/>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25" name="Google Shape;225;p12"/>
          <p:cNvGrpSpPr/>
          <p:nvPr/>
        </p:nvGrpSpPr>
        <p:grpSpPr>
          <a:xfrm rot="6385603">
            <a:off x="7443254" y="4534878"/>
            <a:ext cx="351234" cy="330941"/>
            <a:chOff x="6520753" y="2095400"/>
            <a:chExt cx="429607" cy="404737"/>
          </a:xfrm>
        </p:grpSpPr>
        <p:sp>
          <p:nvSpPr>
            <p:cNvPr id="226" name="Google Shape;226;p12"/>
            <p:cNvSpPr/>
            <p:nvPr/>
          </p:nvSpPr>
          <p:spPr>
            <a:xfrm>
              <a:off x="6520753" y="2095400"/>
              <a:ext cx="429607" cy="404627"/>
            </a:xfrm>
            <a:custGeom>
              <a:avLst/>
              <a:gdLst/>
              <a:ahLst/>
              <a:cxnLst/>
              <a:rect l="l" t="t" r="r" b="b"/>
              <a:pathLst>
                <a:path w="23647" h="22272" extrusionOk="0">
                  <a:moveTo>
                    <a:pt x="12026" y="1"/>
                  </a:moveTo>
                  <a:cubicBezTo>
                    <a:pt x="10599" y="1"/>
                    <a:pt x="9180" y="269"/>
                    <a:pt x="7870" y="835"/>
                  </a:cubicBezTo>
                  <a:cubicBezTo>
                    <a:pt x="2727" y="3026"/>
                    <a:pt x="0" y="8693"/>
                    <a:pt x="1512" y="14075"/>
                  </a:cubicBezTo>
                  <a:cubicBezTo>
                    <a:pt x="2873" y="19022"/>
                    <a:pt x="7416" y="22272"/>
                    <a:pt x="12267" y="22272"/>
                  </a:cubicBezTo>
                  <a:cubicBezTo>
                    <a:pt x="13696" y="22272"/>
                    <a:pt x="15153" y="21989"/>
                    <a:pt x="16562" y="21385"/>
                  </a:cubicBezTo>
                  <a:cubicBezTo>
                    <a:pt x="19205" y="20206"/>
                    <a:pt x="21313" y="18075"/>
                    <a:pt x="22467" y="15408"/>
                  </a:cubicBezTo>
                  <a:cubicBezTo>
                    <a:pt x="23646" y="12586"/>
                    <a:pt x="23479" y="9550"/>
                    <a:pt x="22420" y="6740"/>
                  </a:cubicBezTo>
                  <a:cubicBezTo>
                    <a:pt x="20840" y="2521"/>
                    <a:pt x="16397" y="1"/>
                    <a:pt x="120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7" name="Google Shape;227;p12"/>
            <p:cNvSpPr/>
            <p:nvPr/>
          </p:nvSpPr>
          <p:spPr>
            <a:xfrm>
              <a:off x="6527675" y="2148197"/>
              <a:ext cx="420087" cy="351941"/>
            </a:xfrm>
            <a:custGeom>
              <a:avLst/>
              <a:gdLst/>
              <a:ahLst/>
              <a:cxnLst/>
              <a:rect l="l" t="t" r="r" b="b"/>
              <a:pathLst>
                <a:path w="23123" h="19372" extrusionOk="0">
                  <a:moveTo>
                    <a:pt x="4287" y="0"/>
                  </a:moveTo>
                  <a:lnTo>
                    <a:pt x="4287" y="0"/>
                  </a:lnTo>
                  <a:cubicBezTo>
                    <a:pt x="1227" y="2846"/>
                    <a:pt x="0" y="7156"/>
                    <a:pt x="1131" y="11180"/>
                  </a:cubicBezTo>
                  <a:cubicBezTo>
                    <a:pt x="2493" y="16122"/>
                    <a:pt x="7042" y="19371"/>
                    <a:pt x="11897" y="19371"/>
                  </a:cubicBezTo>
                  <a:cubicBezTo>
                    <a:pt x="13323" y="19371"/>
                    <a:pt x="14775" y="19091"/>
                    <a:pt x="16181" y="18491"/>
                  </a:cubicBezTo>
                  <a:cubicBezTo>
                    <a:pt x="18824" y="17312"/>
                    <a:pt x="20943" y="15169"/>
                    <a:pt x="22086" y="12502"/>
                  </a:cubicBezTo>
                  <a:cubicBezTo>
                    <a:pt x="23098" y="10097"/>
                    <a:pt x="23122" y="7537"/>
                    <a:pt x="22444" y="5096"/>
                  </a:cubicBezTo>
                  <a:lnTo>
                    <a:pt x="22444" y="5096"/>
                  </a:lnTo>
                  <a:cubicBezTo>
                    <a:pt x="19994" y="8483"/>
                    <a:pt x="15884" y="10682"/>
                    <a:pt x="11690" y="10682"/>
                  </a:cubicBezTo>
                  <a:cubicBezTo>
                    <a:pt x="11624" y="10682"/>
                    <a:pt x="11557" y="10681"/>
                    <a:pt x="11490" y="10680"/>
                  </a:cubicBezTo>
                  <a:cubicBezTo>
                    <a:pt x="10525" y="10668"/>
                    <a:pt x="9549" y="10526"/>
                    <a:pt x="8704" y="10061"/>
                  </a:cubicBezTo>
                  <a:cubicBezTo>
                    <a:pt x="8073" y="9716"/>
                    <a:pt x="7549" y="9168"/>
                    <a:pt x="7073" y="8632"/>
                  </a:cubicBezTo>
                  <a:cubicBezTo>
                    <a:pt x="5703" y="7049"/>
                    <a:pt x="4584" y="5203"/>
                    <a:pt x="4203" y="3144"/>
                  </a:cubicBezTo>
                  <a:cubicBezTo>
                    <a:pt x="4001" y="2108"/>
                    <a:pt x="4037" y="1036"/>
                    <a:pt x="428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28" name="Google Shape;228;p12"/>
          <p:cNvGrpSpPr/>
          <p:nvPr/>
        </p:nvGrpSpPr>
        <p:grpSpPr>
          <a:xfrm rot="-8454469">
            <a:off x="1166509" y="-377918"/>
            <a:ext cx="803244" cy="802071"/>
            <a:chOff x="6947760" y="2254924"/>
            <a:chExt cx="539061" cy="538273"/>
          </a:xfrm>
        </p:grpSpPr>
        <p:sp>
          <p:nvSpPr>
            <p:cNvPr id="229" name="Google Shape;229;p12"/>
            <p:cNvSpPr/>
            <p:nvPr/>
          </p:nvSpPr>
          <p:spPr>
            <a:xfrm rot="2241434">
              <a:off x="7024089" y="2332953"/>
              <a:ext cx="386403" cy="382215"/>
            </a:xfrm>
            <a:custGeom>
              <a:avLst/>
              <a:gdLst/>
              <a:ahLst/>
              <a:cxnLst/>
              <a:rect l="l" t="t" r="r" b="b"/>
              <a:pathLst>
                <a:path w="19563" h="19351" extrusionOk="0">
                  <a:moveTo>
                    <a:pt x="5732" y="1"/>
                  </a:moveTo>
                  <a:cubicBezTo>
                    <a:pt x="5525" y="1"/>
                    <a:pt x="5362" y="24"/>
                    <a:pt x="5251" y="74"/>
                  </a:cubicBezTo>
                  <a:cubicBezTo>
                    <a:pt x="5251" y="74"/>
                    <a:pt x="1" y="18421"/>
                    <a:pt x="322" y="19314"/>
                  </a:cubicBezTo>
                  <a:cubicBezTo>
                    <a:pt x="331" y="19338"/>
                    <a:pt x="354" y="19350"/>
                    <a:pt x="389" y="19350"/>
                  </a:cubicBezTo>
                  <a:cubicBezTo>
                    <a:pt x="1662" y="19350"/>
                    <a:pt x="19563" y="4288"/>
                    <a:pt x="19563" y="4288"/>
                  </a:cubicBezTo>
                  <a:cubicBezTo>
                    <a:pt x="19563" y="4288"/>
                    <a:pt x="8549" y="1"/>
                    <a:pt x="5732" y="1"/>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0" name="Google Shape;230;p12"/>
            <p:cNvSpPr/>
            <p:nvPr/>
          </p:nvSpPr>
          <p:spPr>
            <a:xfrm rot="2241434">
              <a:off x="7206373" y="2334578"/>
              <a:ext cx="127478" cy="82088"/>
            </a:xfrm>
            <a:custGeom>
              <a:avLst/>
              <a:gdLst/>
              <a:ahLst/>
              <a:cxnLst/>
              <a:rect l="l" t="t" r="r" b="b"/>
              <a:pathLst>
                <a:path w="6454" h="4156" extrusionOk="0">
                  <a:moveTo>
                    <a:pt x="1614" y="0"/>
                  </a:moveTo>
                  <a:cubicBezTo>
                    <a:pt x="1407" y="0"/>
                    <a:pt x="1243" y="23"/>
                    <a:pt x="1131" y="73"/>
                  </a:cubicBezTo>
                  <a:cubicBezTo>
                    <a:pt x="1131" y="73"/>
                    <a:pt x="655" y="1740"/>
                    <a:pt x="0" y="4085"/>
                  </a:cubicBezTo>
                  <a:cubicBezTo>
                    <a:pt x="335" y="4126"/>
                    <a:pt x="721" y="4155"/>
                    <a:pt x="1138" y="4155"/>
                  </a:cubicBezTo>
                  <a:cubicBezTo>
                    <a:pt x="2920" y="4155"/>
                    <a:pt x="5257" y="3617"/>
                    <a:pt x="6454" y="1108"/>
                  </a:cubicBezTo>
                  <a:cubicBezTo>
                    <a:pt x="4405" y="474"/>
                    <a:pt x="2556" y="0"/>
                    <a:pt x="1614" y="0"/>
                  </a:cubicBezTo>
                  <a:close/>
                </a:path>
              </a:pathLst>
            </a:custGeom>
            <a:solidFill>
              <a:srgbClr val="FFC7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1" name="Google Shape;231;p12"/>
            <p:cNvSpPr/>
            <p:nvPr/>
          </p:nvSpPr>
          <p:spPr>
            <a:xfrm rot="2241434">
              <a:off x="7006986" y="2392589"/>
              <a:ext cx="383341" cy="316798"/>
            </a:xfrm>
            <a:custGeom>
              <a:avLst/>
              <a:gdLst/>
              <a:ahLst/>
              <a:cxnLst/>
              <a:rect l="l" t="t" r="r" b="b"/>
              <a:pathLst>
                <a:path w="19408" h="16039" extrusionOk="0">
                  <a:moveTo>
                    <a:pt x="16824" y="0"/>
                  </a:moveTo>
                  <a:cubicBezTo>
                    <a:pt x="14109" y="2739"/>
                    <a:pt x="10835" y="4906"/>
                    <a:pt x="7156" y="6060"/>
                  </a:cubicBezTo>
                  <a:cubicBezTo>
                    <a:pt x="6401" y="6293"/>
                    <a:pt x="5603" y="6488"/>
                    <a:pt x="4817" y="6488"/>
                  </a:cubicBezTo>
                  <a:cubicBezTo>
                    <a:pt x="4437" y="6488"/>
                    <a:pt x="4060" y="6443"/>
                    <a:pt x="3691" y="6334"/>
                  </a:cubicBezTo>
                  <a:cubicBezTo>
                    <a:pt x="3287" y="6215"/>
                    <a:pt x="2918" y="6001"/>
                    <a:pt x="2596" y="5727"/>
                  </a:cubicBezTo>
                  <a:cubicBezTo>
                    <a:pt x="1298" y="10525"/>
                    <a:pt x="1" y="15550"/>
                    <a:pt x="167" y="16002"/>
                  </a:cubicBezTo>
                  <a:cubicBezTo>
                    <a:pt x="176" y="16026"/>
                    <a:pt x="199" y="16038"/>
                    <a:pt x="234" y="16038"/>
                  </a:cubicBezTo>
                  <a:cubicBezTo>
                    <a:pt x="1507" y="16038"/>
                    <a:pt x="19408" y="976"/>
                    <a:pt x="19408" y="976"/>
                  </a:cubicBezTo>
                  <a:cubicBezTo>
                    <a:pt x="19408" y="976"/>
                    <a:pt x="18360" y="560"/>
                    <a:pt x="16824" y="0"/>
                  </a:cubicBezTo>
                  <a:close/>
                </a:path>
              </a:pathLst>
            </a:custGeom>
            <a:solidFill>
              <a:srgbClr val="BF36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32" name="Google Shape;232;p12"/>
          <p:cNvGrpSpPr/>
          <p:nvPr/>
        </p:nvGrpSpPr>
        <p:grpSpPr>
          <a:xfrm rot="-1636644">
            <a:off x="724183" y="282020"/>
            <a:ext cx="595651" cy="619974"/>
            <a:chOff x="910503" y="280033"/>
            <a:chExt cx="595650" cy="619972"/>
          </a:xfrm>
        </p:grpSpPr>
        <p:sp>
          <p:nvSpPr>
            <p:cNvPr id="233" name="Google Shape;233;p12"/>
            <p:cNvSpPr/>
            <p:nvPr/>
          </p:nvSpPr>
          <p:spPr>
            <a:xfrm rot="-484475">
              <a:off x="946679" y="314047"/>
              <a:ext cx="523298" cy="551943"/>
            </a:xfrm>
            <a:custGeom>
              <a:avLst/>
              <a:gdLst/>
              <a:ahLst/>
              <a:cxnLst/>
              <a:rect l="l" t="t" r="r" b="b"/>
              <a:pathLst>
                <a:path w="34148" h="36023" extrusionOk="0">
                  <a:moveTo>
                    <a:pt x="20291" y="7433"/>
                  </a:moveTo>
                  <a:cubicBezTo>
                    <a:pt x="21090" y="7433"/>
                    <a:pt x="21903" y="7634"/>
                    <a:pt x="22718" y="8083"/>
                  </a:cubicBezTo>
                  <a:cubicBezTo>
                    <a:pt x="29445" y="11774"/>
                    <a:pt x="22385" y="22037"/>
                    <a:pt x="22385" y="22037"/>
                  </a:cubicBezTo>
                  <a:cubicBezTo>
                    <a:pt x="20150" y="26090"/>
                    <a:pt x="17834" y="27530"/>
                    <a:pt x="15817" y="27530"/>
                  </a:cubicBezTo>
                  <a:cubicBezTo>
                    <a:pt x="12763" y="27530"/>
                    <a:pt x="10396" y="24228"/>
                    <a:pt x="10038" y="21704"/>
                  </a:cubicBezTo>
                  <a:cubicBezTo>
                    <a:pt x="9504" y="18021"/>
                    <a:pt x="14506" y="7433"/>
                    <a:pt x="20291" y="7433"/>
                  </a:cubicBezTo>
                  <a:close/>
                  <a:moveTo>
                    <a:pt x="21725" y="1"/>
                  </a:moveTo>
                  <a:cubicBezTo>
                    <a:pt x="15013" y="1"/>
                    <a:pt x="7883" y="5821"/>
                    <a:pt x="4359" y="13977"/>
                  </a:cubicBezTo>
                  <a:cubicBezTo>
                    <a:pt x="1" y="24073"/>
                    <a:pt x="4359" y="32455"/>
                    <a:pt x="10478" y="35098"/>
                  </a:cubicBezTo>
                  <a:cubicBezTo>
                    <a:pt x="11905" y="35715"/>
                    <a:pt x="13452" y="36022"/>
                    <a:pt x="15037" y="36022"/>
                  </a:cubicBezTo>
                  <a:cubicBezTo>
                    <a:pt x="20252" y="36022"/>
                    <a:pt x="25882" y="32693"/>
                    <a:pt x="29005" y="26073"/>
                  </a:cubicBezTo>
                  <a:cubicBezTo>
                    <a:pt x="33303" y="17013"/>
                    <a:pt x="34148" y="4666"/>
                    <a:pt x="26361" y="1023"/>
                  </a:cubicBezTo>
                  <a:cubicBezTo>
                    <a:pt x="24875" y="326"/>
                    <a:pt x="23311" y="1"/>
                    <a:pt x="21725" y="1"/>
                  </a:cubicBezTo>
                  <a:close/>
                </a:path>
              </a:pathLst>
            </a:custGeom>
            <a:solidFill>
              <a:srgbClr val="FFC7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4" name="Google Shape;234;p12"/>
            <p:cNvSpPr/>
            <p:nvPr/>
          </p:nvSpPr>
          <p:spPr>
            <a:xfrm rot="-484475">
              <a:off x="989881" y="342737"/>
              <a:ext cx="296313" cy="238869"/>
            </a:xfrm>
            <a:custGeom>
              <a:avLst/>
              <a:gdLst/>
              <a:ahLst/>
              <a:cxnLst/>
              <a:rect l="l" t="t" r="r" b="b"/>
              <a:pathLst>
                <a:path w="19336" h="15590" extrusionOk="0">
                  <a:moveTo>
                    <a:pt x="16951" y="0"/>
                  </a:moveTo>
                  <a:cubicBezTo>
                    <a:pt x="14313" y="0"/>
                    <a:pt x="7782" y="3615"/>
                    <a:pt x="5477" y="6677"/>
                  </a:cubicBezTo>
                  <a:cubicBezTo>
                    <a:pt x="3381" y="9475"/>
                    <a:pt x="0" y="15321"/>
                    <a:pt x="1584" y="15583"/>
                  </a:cubicBezTo>
                  <a:cubicBezTo>
                    <a:pt x="1613" y="15587"/>
                    <a:pt x="1642" y="15590"/>
                    <a:pt x="1672" y="15590"/>
                  </a:cubicBezTo>
                  <a:cubicBezTo>
                    <a:pt x="3236" y="15590"/>
                    <a:pt x="5079" y="9158"/>
                    <a:pt x="9239" y="6260"/>
                  </a:cubicBezTo>
                  <a:cubicBezTo>
                    <a:pt x="13204" y="3486"/>
                    <a:pt x="19336" y="1569"/>
                    <a:pt x="17836" y="248"/>
                  </a:cubicBezTo>
                  <a:cubicBezTo>
                    <a:pt x="17642" y="78"/>
                    <a:pt x="17338" y="0"/>
                    <a:pt x="16951" y="0"/>
                  </a:cubicBezTo>
                  <a:close/>
                </a:path>
              </a:pathLst>
            </a:custGeom>
            <a:solidFill>
              <a:srgbClr val="F9A3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35" name="Google Shape;235;p12"/>
          <p:cNvGrpSpPr/>
          <p:nvPr/>
        </p:nvGrpSpPr>
        <p:grpSpPr>
          <a:xfrm>
            <a:off x="8054457" y="3835956"/>
            <a:ext cx="436925" cy="514062"/>
            <a:chOff x="1001075" y="894988"/>
            <a:chExt cx="592200" cy="696750"/>
          </a:xfrm>
        </p:grpSpPr>
        <p:sp>
          <p:nvSpPr>
            <p:cNvPr id="236" name="Google Shape;236;p12"/>
            <p:cNvSpPr/>
            <p:nvPr/>
          </p:nvSpPr>
          <p:spPr>
            <a:xfrm>
              <a:off x="1001075" y="894988"/>
              <a:ext cx="592200" cy="696750"/>
            </a:xfrm>
            <a:custGeom>
              <a:avLst/>
              <a:gdLst/>
              <a:ahLst/>
              <a:cxnLst/>
              <a:rect l="l" t="t" r="r" b="b"/>
              <a:pathLst>
                <a:path w="23688" h="27870" extrusionOk="0">
                  <a:moveTo>
                    <a:pt x="14091" y="0"/>
                  </a:moveTo>
                  <a:cubicBezTo>
                    <a:pt x="8456" y="0"/>
                    <a:pt x="1" y="3081"/>
                    <a:pt x="351" y="6249"/>
                  </a:cubicBezTo>
                  <a:cubicBezTo>
                    <a:pt x="523" y="7796"/>
                    <a:pt x="1904" y="8290"/>
                    <a:pt x="3621" y="8290"/>
                  </a:cubicBezTo>
                  <a:cubicBezTo>
                    <a:pt x="6646" y="8290"/>
                    <a:pt x="10711" y="6759"/>
                    <a:pt x="11036" y="6759"/>
                  </a:cubicBezTo>
                  <a:cubicBezTo>
                    <a:pt x="11065" y="6759"/>
                    <a:pt x="11064" y="6771"/>
                    <a:pt x="11031" y="6797"/>
                  </a:cubicBezTo>
                  <a:cubicBezTo>
                    <a:pt x="3756" y="12476"/>
                    <a:pt x="7042" y="14465"/>
                    <a:pt x="8435" y="14941"/>
                  </a:cubicBezTo>
                  <a:cubicBezTo>
                    <a:pt x="8530" y="14974"/>
                    <a:pt x="8644" y="14989"/>
                    <a:pt x="8772" y="14989"/>
                  </a:cubicBezTo>
                  <a:cubicBezTo>
                    <a:pt x="9701" y="14989"/>
                    <a:pt x="11433" y="14225"/>
                    <a:pt x="12968" y="14225"/>
                  </a:cubicBezTo>
                  <a:cubicBezTo>
                    <a:pt x="14334" y="14225"/>
                    <a:pt x="15544" y="14831"/>
                    <a:pt x="15889" y="17120"/>
                  </a:cubicBezTo>
                  <a:cubicBezTo>
                    <a:pt x="16471" y="21022"/>
                    <a:pt x="12591" y="22244"/>
                    <a:pt x="9423" y="22244"/>
                  </a:cubicBezTo>
                  <a:cubicBezTo>
                    <a:pt x="7603" y="22244"/>
                    <a:pt x="6019" y="21841"/>
                    <a:pt x="5649" y="21311"/>
                  </a:cubicBezTo>
                  <a:cubicBezTo>
                    <a:pt x="5146" y="20591"/>
                    <a:pt x="4321" y="20173"/>
                    <a:pt x="3535" y="20173"/>
                  </a:cubicBezTo>
                  <a:cubicBezTo>
                    <a:pt x="2723" y="20173"/>
                    <a:pt x="1952" y="20621"/>
                    <a:pt x="1625" y="21644"/>
                  </a:cubicBezTo>
                  <a:cubicBezTo>
                    <a:pt x="288" y="25820"/>
                    <a:pt x="5485" y="27869"/>
                    <a:pt x="10193" y="27869"/>
                  </a:cubicBezTo>
                  <a:cubicBezTo>
                    <a:pt x="11942" y="27869"/>
                    <a:pt x="13623" y="27587"/>
                    <a:pt x="14877" y="27026"/>
                  </a:cubicBezTo>
                  <a:cubicBezTo>
                    <a:pt x="19508" y="24942"/>
                    <a:pt x="23687" y="19703"/>
                    <a:pt x="21890" y="14322"/>
                  </a:cubicBezTo>
                  <a:cubicBezTo>
                    <a:pt x="20080" y="8940"/>
                    <a:pt x="15782" y="8428"/>
                    <a:pt x="15710" y="8083"/>
                  </a:cubicBezTo>
                  <a:cubicBezTo>
                    <a:pt x="15639" y="7738"/>
                    <a:pt x="20437" y="6487"/>
                    <a:pt x="18865" y="1927"/>
                  </a:cubicBezTo>
                  <a:cubicBezTo>
                    <a:pt x="18398" y="564"/>
                    <a:pt x="16503" y="0"/>
                    <a:pt x="140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7" name="Google Shape;237;p12"/>
            <p:cNvSpPr/>
            <p:nvPr/>
          </p:nvSpPr>
          <p:spPr>
            <a:xfrm>
              <a:off x="1305200" y="933575"/>
              <a:ext cx="41100" cy="41100"/>
            </a:xfrm>
            <a:custGeom>
              <a:avLst/>
              <a:gdLst/>
              <a:ahLst/>
              <a:cxnLst/>
              <a:rect l="l" t="t" r="r" b="b"/>
              <a:pathLst>
                <a:path w="1644" h="1644" extrusionOk="0">
                  <a:moveTo>
                    <a:pt x="822" y="1"/>
                  </a:moveTo>
                  <a:cubicBezTo>
                    <a:pt x="370" y="1"/>
                    <a:pt x="1" y="370"/>
                    <a:pt x="1" y="822"/>
                  </a:cubicBezTo>
                  <a:cubicBezTo>
                    <a:pt x="1" y="1275"/>
                    <a:pt x="370" y="1644"/>
                    <a:pt x="822" y="1644"/>
                  </a:cubicBezTo>
                  <a:cubicBezTo>
                    <a:pt x="1275" y="1644"/>
                    <a:pt x="1644" y="1275"/>
                    <a:pt x="1644" y="822"/>
                  </a:cubicBezTo>
                  <a:cubicBezTo>
                    <a:pt x="1644" y="370"/>
                    <a:pt x="1275" y="1"/>
                    <a:pt x="82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8" name="Google Shape;238;p12"/>
            <p:cNvSpPr/>
            <p:nvPr/>
          </p:nvSpPr>
          <p:spPr>
            <a:xfrm>
              <a:off x="1042975" y="951675"/>
              <a:ext cx="231000" cy="88600"/>
            </a:xfrm>
            <a:custGeom>
              <a:avLst/>
              <a:gdLst/>
              <a:ahLst/>
              <a:cxnLst/>
              <a:rect l="l" t="t" r="r" b="b"/>
              <a:pathLst>
                <a:path w="9240" h="3544" extrusionOk="0">
                  <a:moveTo>
                    <a:pt x="7451" y="1"/>
                  </a:moveTo>
                  <a:cubicBezTo>
                    <a:pt x="6376" y="1"/>
                    <a:pt x="4968" y="303"/>
                    <a:pt x="3763" y="741"/>
                  </a:cubicBezTo>
                  <a:cubicBezTo>
                    <a:pt x="1489" y="1551"/>
                    <a:pt x="1" y="2432"/>
                    <a:pt x="441" y="3241"/>
                  </a:cubicBezTo>
                  <a:cubicBezTo>
                    <a:pt x="559" y="3455"/>
                    <a:pt x="722" y="3543"/>
                    <a:pt x="926" y="3543"/>
                  </a:cubicBezTo>
                  <a:cubicBezTo>
                    <a:pt x="1786" y="3543"/>
                    <a:pt x="3374" y="1972"/>
                    <a:pt x="5406" y="1741"/>
                  </a:cubicBezTo>
                  <a:cubicBezTo>
                    <a:pt x="7251" y="1527"/>
                    <a:pt x="9240" y="1610"/>
                    <a:pt x="9156" y="812"/>
                  </a:cubicBezTo>
                  <a:cubicBezTo>
                    <a:pt x="9084" y="234"/>
                    <a:pt x="8395" y="1"/>
                    <a:pt x="745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39" name="Google Shape;239;p12"/>
          <p:cNvGrpSpPr/>
          <p:nvPr/>
        </p:nvGrpSpPr>
        <p:grpSpPr>
          <a:xfrm>
            <a:off x="224338" y="133283"/>
            <a:ext cx="390890" cy="387609"/>
            <a:chOff x="4508600" y="1990625"/>
            <a:chExt cx="402150" cy="398775"/>
          </a:xfrm>
        </p:grpSpPr>
        <p:sp>
          <p:nvSpPr>
            <p:cNvPr id="240" name="Google Shape;240;p12"/>
            <p:cNvSpPr/>
            <p:nvPr/>
          </p:nvSpPr>
          <p:spPr>
            <a:xfrm>
              <a:off x="4508600" y="1990625"/>
              <a:ext cx="402150" cy="398550"/>
            </a:xfrm>
            <a:custGeom>
              <a:avLst/>
              <a:gdLst/>
              <a:ahLst/>
              <a:cxnLst/>
              <a:rect l="l" t="t" r="r" b="b"/>
              <a:pathLst>
                <a:path w="16086" h="15942" extrusionOk="0">
                  <a:moveTo>
                    <a:pt x="8438" y="1"/>
                  </a:moveTo>
                  <a:cubicBezTo>
                    <a:pt x="7314" y="1"/>
                    <a:pt x="5811" y="74"/>
                    <a:pt x="5204" y="756"/>
                  </a:cubicBezTo>
                  <a:cubicBezTo>
                    <a:pt x="4454" y="1590"/>
                    <a:pt x="4775" y="3781"/>
                    <a:pt x="4787" y="4816"/>
                  </a:cubicBezTo>
                  <a:cubicBezTo>
                    <a:pt x="4787" y="4983"/>
                    <a:pt x="4799" y="5162"/>
                    <a:pt x="4799" y="5328"/>
                  </a:cubicBezTo>
                  <a:cubicBezTo>
                    <a:pt x="3632" y="5531"/>
                    <a:pt x="2477" y="5781"/>
                    <a:pt x="1346" y="6078"/>
                  </a:cubicBezTo>
                  <a:cubicBezTo>
                    <a:pt x="929" y="6186"/>
                    <a:pt x="489" y="6317"/>
                    <a:pt x="251" y="6674"/>
                  </a:cubicBezTo>
                  <a:cubicBezTo>
                    <a:pt x="60" y="6936"/>
                    <a:pt x="36" y="7293"/>
                    <a:pt x="24" y="7614"/>
                  </a:cubicBezTo>
                  <a:cubicBezTo>
                    <a:pt x="1" y="8638"/>
                    <a:pt x="155" y="9805"/>
                    <a:pt x="977" y="10400"/>
                  </a:cubicBezTo>
                  <a:cubicBezTo>
                    <a:pt x="1429" y="10734"/>
                    <a:pt x="2001" y="10829"/>
                    <a:pt x="2560" y="10901"/>
                  </a:cubicBezTo>
                  <a:cubicBezTo>
                    <a:pt x="3489" y="11031"/>
                    <a:pt x="4418" y="11115"/>
                    <a:pt x="5347" y="11174"/>
                  </a:cubicBezTo>
                  <a:cubicBezTo>
                    <a:pt x="5549" y="12341"/>
                    <a:pt x="5799" y="13484"/>
                    <a:pt x="6097" y="14627"/>
                  </a:cubicBezTo>
                  <a:cubicBezTo>
                    <a:pt x="6204" y="15032"/>
                    <a:pt x="6335" y="15473"/>
                    <a:pt x="6692" y="15711"/>
                  </a:cubicBezTo>
                  <a:cubicBezTo>
                    <a:pt x="6954" y="15901"/>
                    <a:pt x="7311" y="15925"/>
                    <a:pt x="7644" y="15937"/>
                  </a:cubicBezTo>
                  <a:cubicBezTo>
                    <a:pt x="7726" y="15940"/>
                    <a:pt x="7809" y="15941"/>
                    <a:pt x="7893" y="15941"/>
                  </a:cubicBezTo>
                  <a:cubicBezTo>
                    <a:pt x="8842" y="15941"/>
                    <a:pt x="9871" y="15739"/>
                    <a:pt x="10419" y="14984"/>
                  </a:cubicBezTo>
                  <a:cubicBezTo>
                    <a:pt x="10752" y="14532"/>
                    <a:pt x="10847" y="13960"/>
                    <a:pt x="10919" y="13413"/>
                  </a:cubicBezTo>
                  <a:cubicBezTo>
                    <a:pt x="11026" y="12639"/>
                    <a:pt x="11109" y="11865"/>
                    <a:pt x="11169" y="11091"/>
                  </a:cubicBezTo>
                  <a:cubicBezTo>
                    <a:pt x="11716" y="11043"/>
                    <a:pt x="12264" y="10984"/>
                    <a:pt x="12824" y="10901"/>
                  </a:cubicBezTo>
                  <a:cubicBezTo>
                    <a:pt x="13681" y="10793"/>
                    <a:pt x="14562" y="10639"/>
                    <a:pt x="15348" y="10246"/>
                  </a:cubicBezTo>
                  <a:cubicBezTo>
                    <a:pt x="15538" y="10174"/>
                    <a:pt x="15705" y="10043"/>
                    <a:pt x="15836" y="9877"/>
                  </a:cubicBezTo>
                  <a:cubicBezTo>
                    <a:pt x="15931" y="9674"/>
                    <a:pt x="15979" y="9448"/>
                    <a:pt x="15955" y="9222"/>
                  </a:cubicBezTo>
                  <a:cubicBezTo>
                    <a:pt x="15955" y="8198"/>
                    <a:pt x="16086" y="5959"/>
                    <a:pt x="15217" y="5186"/>
                  </a:cubicBezTo>
                  <a:cubicBezTo>
                    <a:pt x="14769" y="4788"/>
                    <a:pt x="13948" y="4695"/>
                    <a:pt x="13120" y="4695"/>
                  </a:cubicBezTo>
                  <a:cubicBezTo>
                    <a:pt x="12385" y="4695"/>
                    <a:pt x="11644" y="4769"/>
                    <a:pt x="11157" y="4769"/>
                  </a:cubicBezTo>
                  <a:lnTo>
                    <a:pt x="11109" y="4769"/>
                  </a:lnTo>
                  <a:cubicBezTo>
                    <a:pt x="11062" y="4233"/>
                    <a:pt x="11002" y="3685"/>
                    <a:pt x="10931" y="3150"/>
                  </a:cubicBezTo>
                  <a:cubicBezTo>
                    <a:pt x="10812" y="2280"/>
                    <a:pt x="10657" y="1411"/>
                    <a:pt x="10276" y="625"/>
                  </a:cubicBezTo>
                  <a:cubicBezTo>
                    <a:pt x="10192" y="423"/>
                    <a:pt x="10061" y="256"/>
                    <a:pt x="9895" y="137"/>
                  </a:cubicBezTo>
                  <a:cubicBezTo>
                    <a:pt x="9713" y="52"/>
                    <a:pt x="9512" y="5"/>
                    <a:pt x="9317" y="5"/>
                  </a:cubicBezTo>
                  <a:cubicBezTo>
                    <a:pt x="9295" y="5"/>
                    <a:pt x="9273" y="5"/>
                    <a:pt x="9252" y="6"/>
                  </a:cubicBezTo>
                  <a:cubicBezTo>
                    <a:pt x="9026" y="6"/>
                    <a:pt x="8747" y="1"/>
                    <a:pt x="8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1" name="Google Shape;241;p12"/>
            <p:cNvSpPr/>
            <p:nvPr/>
          </p:nvSpPr>
          <p:spPr>
            <a:xfrm>
              <a:off x="4508600" y="2149425"/>
              <a:ext cx="397100" cy="239975"/>
            </a:xfrm>
            <a:custGeom>
              <a:avLst/>
              <a:gdLst/>
              <a:ahLst/>
              <a:cxnLst/>
              <a:rect l="l" t="t" r="r" b="b"/>
              <a:pathLst>
                <a:path w="15884" h="9599" extrusionOk="0">
                  <a:moveTo>
                    <a:pt x="620" y="0"/>
                  </a:moveTo>
                  <a:cubicBezTo>
                    <a:pt x="477" y="72"/>
                    <a:pt x="346" y="191"/>
                    <a:pt x="251" y="322"/>
                  </a:cubicBezTo>
                  <a:cubicBezTo>
                    <a:pt x="60" y="596"/>
                    <a:pt x="36" y="941"/>
                    <a:pt x="24" y="1274"/>
                  </a:cubicBezTo>
                  <a:cubicBezTo>
                    <a:pt x="1" y="2298"/>
                    <a:pt x="155" y="3453"/>
                    <a:pt x="977" y="4060"/>
                  </a:cubicBezTo>
                  <a:cubicBezTo>
                    <a:pt x="1429" y="4382"/>
                    <a:pt x="2001" y="4477"/>
                    <a:pt x="2560" y="4560"/>
                  </a:cubicBezTo>
                  <a:cubicBezTo>
                    <a:pt x="3477" y="4679"/>
                    <a:pt x="4418" y="4775"/>
                    <a:pt x="5347" y="4834"/>
                  </a:cubicBezTo>
                  <a:cubicBezTo>
                    <a:pt x="5549" y="5989"/>
                    <a:pt x="5799" y="7144"/>
                    <a:pt x="6097" y="8275"/>
                  </a:cubicBezTo>
                  <a:cubicBezTo>
                    <a:pt x="6204" y="8692"/>
                    <a:pt x="6335" y="9121"/>
                    <a:pt x="6692" y="9371"/>
                  </a:cubicBezTo>
                  <a:cubicBezTo>
                    <a:pt x="6954" y="9549"/>
                    <a:pt x="7311" y="9585"/>
                    <a:pt x="7644" y="9597"/>
                  </a:cubicBezTo>
                  <a:cubicBezTo>
                    <a:pt x="7707" y="9598"/>
                    <a:pt x="7769" y="9599"/>
                    <a:pt x="7832" y="9599"/>
                  </a:cubicBezTo>
                  <a:cubicBezTo>
                    <a:pt x="8798" y="9599"/>
                    <a:pt x="9860" y="9415"/>
                    <a:pt x="10419" y="8632"/>
                  </a:cubicBezTo>
                  <a:cubicBezTo>
                    <a:pt x="10752" y="8192"/>
                    <a:pt x="10847" y="7608"/>
                    <a:pt x="10919" y="7061"/>
                  </a:cubicBezTo>
                  <a:cubicBezTo>
                    <a:pt x="11026" y="6299"/>
                    <a:pt x="11109" y="5525"/>
                    <a:pt x="11169" y="4751"/>
                  </a:cubicBezTo>
                  <a:cubicBezTo>
                    <a:pt x="11716" y="4691"/>
                    <a:pt x="12264" y="4632"/>
                    <a:pt x="12824" y="4560"/>
                  </a:cubicBezTo>
                  <a:cubicBezTo>
                    <a:pt x="13681" y="4441"/>
                    <a:pt x="14562" y="4287"/>
                    <a:pt x="15348" y="3906"/>
                  </a:cubicBezTo>
                  <a:cubicBezTo>
                    <a:pt x="15538" y="3822"/>
                    <a:pt x="15705" y="3691"/>
                    <a:pt x="15824" y="3525"/>
                  </a:cubicBezTo>
                  <a:cubicBezTo>
                    <a:pt x="15848" y="3489"/>
                    <a:pt x="15872" y="3453"/>
                    <a:pt x="15884" y="3406"/>
                  </a:cubicBezTo>
                  <a:cubicBezTo>
                    <a:pt x="15419" y="3370"/>
                    <a:pt x="14955" y="3322"/>
                    <a:pt x="14502" y="3286"/>
                  </a:cubicBezTo>
                  <a:cubicBezTo>
                    <a:pt x="11788" y="3072"/>
                    <a:pt x="9026" y="3144"/>
                    <a:pt x="6347" y="2620"/>
                  </a:cubicBezTo>
                  <a:cubicBezTo>
                    <a:pt x="4263" y="2227"/>
                    <a:pt x="2179" y="1393"/>
                    <a:pt x="620"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2"/>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43"/>
        <p:cNvGrpSpPr/>
        <p:nvPr/>
      </p:nvGrpSpPr>
      <p:grpSpPr>
        <a:xfrm>
          <a:off x="0" y="0"/>
          <a:ext cx="0" cy="0"/>
          <a:chOff x="0" y="0"/>
          <a:chExt cx="0" cy="0"/>
        </a:xfrm>
      </p:grpSpPr>
      <p:sp>
        <p:nvSpPr>
          <p:cNvPr id="244" name="Google Shape;244;p14"/>
          <p:cNvSpPr/>
          <p:nvPr/>
        </p:nvSpPr>
        <p:spPr>
          <a:xfrm>
            <a:off x="-66675" y="-25"/>
            <a:ext cx="3856688" cy="5206524"/>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5" name="Google Shape;245;p14"/>
          <p:cNvSpPr/>
          <p:nvPr/>
        </p:nvSpPr>
        <p:spPr>
          <a:xfrm>
            <a:off x="2263275" y="3115753"/>
            <a:ext cx="176590" cy="162787"/>
          </a:xfrm>
          <a:custGeom>
            <a:avLst/>
            <a:gdLst/>
            <a:ahLst/>
            <a:cxnLst/>
            <a:rect l="l" t="t" r="r" b="b"/>
            <a:pathLst>
              <a:path w="3403" h="3137" extrusionOk="0">
                <a:moveTo>
                  <a:pt x="1673" y="0"/>
                </a:moveTo>
                <a:cubicBezTo>
                  <a:pt x="1551" y="0"/>
                  <a:pt x="1429" y="84"/>
                  <a:pt x="1429" y="250"/>
                </a:cubicBezTo>
                <a:cubicBezTo>
                  <a:pt x="1382" y="631"/>
                  <a:pt x="1370" y="1012"/>
                  <a:pt x="1370" y="1405"/>
                </a:cubicBezTo>
                <a:cubicBezTo>
                  <a:pt x="1013" y="1429"/>
                  <a:pt x="655" y="1417"/>
                  <a:pt x="298" y="1453"/>
                </a:cubicBezTo>
                <a:cubicBezTo>
                  <a:pt x="48" y="1453"/>
                  <a:pt x="1" y="1798"/>
                  <a:pt x="239" y="1870"/>
                </a:cubicBezTo>
                <a:cubicBezTo>
                  <a:pt x="620" y="2013"/>
                  <a:pt x="1025" y="2084"/>
                  <a:pt x="1429" y="2096"/>
                </a:cubicBezTo>
                <a:cubicBezTo>
                  <a:pt x="1465" y="2417"/>
                  <a:pt x="1584" y="2715"/>
                  <a:pt x="1751" y="2989"/>
                </a:cubicBezTo>
                <a:cubicBezTo>
                  <a:pt x="1820" y="3090"/>
                  <a:pt x="1924" y="3136"/>
                  <a:pt x="2026" y="3136"/>
                </a:cubicBezTo>
                <a:cubicBezTo>
                  <a:pt x="2189" y="3136"/>
                  <a:pt x="2346" y="3020"/>
                  <a:pt x="2346" y="2822"/>
                </a:cubicBezTo>
                <a:cubicBezTo>
                  <a:pt x="2358" y="2560"/>
                  <a:pt x="2310" y="2298"/>
                  <a:pt x="2227" y="2036"/>
                </a:cubicBezTo>
                <a:cubicBezTo>
                  <a:pt x="2560" y="1989"/>
                  <a:pt x="2882" y="1882"/>
                  <a:pt x="3168" y="1703"/>
                </a:cubicBezTo>
                <a:cubicBezTo>
                  <a:pt x="3402" y="1550"/>
                  <a:pt x="3336" y="1143"/>
                  <a:pt x="3038" y="1143"/>
                </a:cubicBezTo>
                <a:cubicBezTo>
                  <a:pt x="3033" y="1143"/>
                  <a:pt x="3029" y="1143"/>
                  <a:pt x="3025" y="1143"/>
                </a:cubicBezTo>
                <a:cubicBezTo>
                  <a:pt x="2703" y="1167"/>
                  <a:pt x="2382" y="1227"/>
                  <a:pt x="2072" y="1310"/>
                </a:cubicBezTo>
                <a:cubicBezTo>
                  <a:pt x="2001" y="965"/>
                  <a:pt x="1953" y="608"/>
                  <a:pt x="1917" y="250"/>
                </a:cubicBezTo>
                <a:cubicBezTo>
                  <a:pt x="1917" y="84"/>
                  <a:pt x="1795" y="0"/>
                  <a:pt x="167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6" name="Google Shape;246;p14"/>
          <p:cNvSpPr/>
          <p:nvPr/>
        </p:nvSpPr>
        <p:spPr>
          <a:xfrm rot="6532479">
            <a:off x="8438435" y="4494365"/>
            <a:ext cx="259677" cy="24573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7" name="Google Shape;247;p14"/>
          <p:cNvSpPr/>
          <p:nvPr/>
        </p:nvSpPr>
        <p:spPr>
          <a:xfrm rot="-9224351">
            <a:off x="8657264" y="4331424"/>
            <a:ext cx="184881" cy="174952"/>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8" name="Google Shape;248;p14"/>
          <p:cNvSpPr txBox="1">
            <a:spLocks noGrp="1"/>
          </p:cNvSpPr>
          <p:nvPr>
            <p:ph type="title" hasCustomPrompt="1"/>
          </p:nvPr>
        </p:nvSpPr>
        <p:spPr>
          <a:xfrm>
            <a:off x="2760600" y="1426465"/>
            <a:ext cx="855900" cy="63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800">
                <a:solidFill>
                  <a:schemeClr val="accent2"/>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49" name="Google Shape;249;p14"/>
          <p:cNvSpPr txBox="1">
            <a:spLocks noGrp="1"/>
          </p:cNvSpPr>
          <p:nvPr>
            <p:ph type="title" idx="2"/>
          </p:nvPr>
        </p:nvSpPr>
        <p:spPr>
          <a:xfrm>
            <a:off x="2760600" y="2175052"/>
            <a:ext cx="2476500" cy="495300"/>
          </a:xfrm>
          <a:prstGeom prst="rect">
            <a:avLst/>
          </a:prstGeom>
        </p:spPr>
        <p:txBody>
          <a:bodyPr spcFirstLastPara="1" wrap="square" lIns="91425" tIns="91425" rIns="91425" bIns="91425" anchor="t" anchorCtr="0">
            <a:noAutofit/>
          </a:bodyPr>
          <a:lstStyle>
            <a:lvl1pPr lvl="0">
              <a:spcBef>
                <a:spcPts val="0"/>
              </a:spcBef>
              <a:spcAft>
                <a:spcPts val="0"/>
              </a:spcAft>
              <a:buSzPts val="1400"/>
              <a:buFont typeface="Comfortaa"/>
              <a:buNone/>
              <a:defRPr sz="1400">
                <a:solidFill>
                  <a:schemeClr val="accent4"/>
                </a:solidFill>
                <a:latin typeface="Comfortaa"/>
                <a:ea typeface="Comfortaa"/>
                <a:cs typeface="Comfortaa"/>
                <a:sym typeface="Comfortaa"/>
              </a:defRPr>
            </a:lvl1pPr>
            <a:lvl2pPr lvl="1">
              <a:spcBef>
                <a:spcPts val="0"/>
              </a:spcBef>
              <a:spcAft>
                <a:spcPts val="0"/>
              </a:spcAft>
              <a:buSzPts val="2800"/>
              <a:buNone/>
              <a:defRPr>
                <a:latin typeface="Comfortaa"/>
                <a:ea typeface="Comfortaa"/>
                <a:cs typeface="Comfortaa"/>
                <a:sym typeface="Comfortaa"/>
              </a:defRPr>
            </a:lvl2pPr>
            <a:lvl3pPr lvl="2">
              <a:spcBef>
                <a:spcPts val="0"/>
              </a:spcBef>
              <a:spcAft>
                <a:spcPts val="0"/>
              </a:spcAft>
              <a:buSzPts val="2800"/>
              <a:buNone/>
              <a:defRPr>
                <a:latin typeface="Comfortaa"/>
                <a:ea typeface="Comfortaa"/>
                <a:cs typeface="Comfortaa"/>
                <a:sym typeface="Comfortaa"/>
              </a:defRPr>
            </a:lvl3pPr>
            <a:lvl4pPr lvl="3">
              <a:spcBef>
                <a:spcPts val="0"/>
              </a:spcBef>
              <a:spcAft>
                <a:spcPts val="0"/>
              </a:spcAft>
              <a:buSzPts val="2800"/>
              <a:buNone/>
              <a:defRPr>
                <a:latin typeface="Comfortaa"/>
                <a:ea typeface="Comfortaa"/>
                <a:cs typeface="Comfortaa"/>
                <a:sym typeface="Comfortaa"/>
              </a:defRPr>
            </a:lvl4pPr>
            <a:lvl5pPr lvl="4">
              <a:spcBef>
                <a:spcPts val="0"/>
              </a:spcBef>
              <a:spcAft>
                <a:spcPts val="0"/>
              </a:spcAft>
              <a:buSzPts val="2800"/>
              <a:buNone/>
              <a:defRPr>
                <a:latin typeface="Comfortaa"/>
                <a:ea typeface="Comfortaa"/>
                <a:cs typeface="Comfortaa"/>
                <a:sym typeface="Comfortaa"/>
              </a:defRPr>
            </a:lvl5pPr>
            <a:lvl6pPr lvl="5">
              <a:spcBef>
                <a:spcPts val="0"/>
              </a:spcBef>
              <a:spcAft>
                <a:spcPts val="0"/>
              </a:spcAft>
              <a:buSzPts val="2800"/>
              <a:buNone/>
              <a:defRPr>
                <a:latin typeface="Comfortaa"/>
                <a:ea typeface="Comfortaa"/>
                <a:cs typeface="Comfortaa"/>
                <a:sym typeface="Comfortaa"/>
              </a:defRPr>
            </a:lvl6pPr>
            <a:lvl7pPr lvl="6">
              <a:spcBef>
                <a:spcPts val="0"/>
              </a:spcBef>
              <a:spcAft>
                <a:spcPts val="0"/>
              </a:spcAft>
              <a:buSzPts val="2800"/>
              <a:buNone/>
              <a:defRPr>
                <a:latin typeface="Comfortaa"/>
                <a:ea typeface="Comfortaa"/>
                <a:cs typeface="Comfortaa"/>
                <a:sym typeface="Comfortaa"/>
              </a:defRPr>
            </a:lvl7pPr>
            <a:lvl8pPr lvl="7">
              <a:spcBef>
                <a:spcPts val="0"/>
              </a:spcBef>
              <a:spcAft>
                <a:spcPts val="0"/>
              </a:spcAft>
              <a:buSzPts val="2800"/>
              <a:buNone/>
              <a:defRPr>
                <a:latin typeface="Comfortaa"/>
                <a:ea typeface="Comfortaa"/>
                <a:cs typeface="Comfortaa"/>
                <a:sym typeface="Comfortaa"/>
              </a:defRPr>
            </a:lvl8pPr>
            <a:lvl9pPr lvl="8">
              <a:spcBef>
                <a:spcPts val="0"/>
              </a:spcBef>
              <a:spcAft>
                <a:spcPts val="0"/>
              </a:spcAft>
              <a:buSzPts val="2800"/>
              <a:buNone/>
              <a:defRPr>
                <a:latin typeface="Comfortaa"/>
                <a:ea typeface="Comfortaa"/>
                <a:cs typeface="Comfortaa"/>
                <a:sym typeface="Comfortaa"/>
              </a:defRPr>
            </a:lvl9pPr>
          </a:lstStyle>
          <a:p>
            <a:endParaRPr/>
          </a:p>
        </p:txBody>
      </p:sp>
      <p:sp>
        <p:nvSpPr>
          <p:cNvPr id="250" name="Google Shape;250;p14"/>
          <p:cNvSpPr txBox="1">
            <a:spLocks noGrp="1"/>
          </p:cNvSpPr>
          <p:nvPr>
            <p:ph type="subTitle" idx="1"/>
          </p:nvPr>
        </p:nvSpPr>
        <p:spPr>
          <a:xfrm>
            <a:off x="2760600" y="1806764"/>
            <a:ext cx="2476500" cy="495300"/>
          </a:xfrm>
          <a:prstGeom prst="rect">
            <a:avLst/>
          </a:prstGeom>
        </p:spPr>
        <p:txBody>
          <a:bodyPr spcFirstLastPara="1" wrap="square" lIns="91425" tIns="91425" rIns="91425" bIns="91425" anchor="t" anchorCtr="0">
            <a:noAutofit/>
          </a:bodyPr>
          <a:lstStyle>
            <a:lvl1pPr lvl="0">
              <a:spcBef>
                <a:spcPts val="0"/>
              </a:spcBef>
              <a:spcAft>
                <a:spcPts val="0"/>
              </a:spcAft>
              <a:buSzPts val="1500"/>
              <a:buFont typeface="Holtwood One SC"/>
              <a:buNone/>
              <a:defRPr sz="2200">
                <a:solidFill>
                  <a:schemeClr val="accent1"/>
                </a:solidFill>
                <a:latin typeface="Fredoka One"/>
                <a:ea typeface="Fredoka One"/>
                <a:cs typeface="Fredoka One"/>
                <a:sym typeface="Fredoka One"/>
              </a:defRPr>
            </a:lvl1pPr>
            <a:lvl2pPr lvl="1">
              <a:spcBef>
                <a:spcPts val="160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251" name="Google Shape;251;p14"/>
          <p:cNvSpPr txBox="1">
            <a:spLocks noGrp="1"/>
          </p:cNvSpPr>
          <p:nvPr>
            <p:ph type="title" idx="3" hasCustomPrompt="1"/>
          </p:nvPr>
        </p:nvSpPr>
        <p:spPr>
          <a:xfrm>
            <a:off x="2760588" y="3124375"/>
            <a:ext cx="968100" cy="726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800">
                <a:solidFill>
                  <a:schemeClr val="accent6"/>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52" name="Google Shape;252;p14"/>
          <p:cNvSpPr txBox="1">
            <a:spLocks noGrp="1"/>
          </p:cNvSpPr>
          <p:nvPr>
            <p:ph type="title" idx="4"/>
          </p:nvPr>
        </p:nvSpPr>
        <p:spPr>
          <a:xfrm>
            <a:off x="2760600" y="3956880"/>
            <a:ext cx="2476500" cy="495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Comfortaa"/>
              <a:buNone/>
              <a:defRPr sz="1400">
                <a:solidFill>
                  <a:schemeClr val="accent4"/>
                </a:solidFill>
                <a:latin typeface="Comfortaa"/>
                <a:ea typeface="Comfortaa"/>
                <a:cs typeface="Comfortaa"/>
                <a:sym typeface="Comfortaa"/>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53" name="Google Shape;253;p14"/>
          <p:cNvSpPr txBox="1">
            <a:spLocks noGrp="1"/>
          </p:cNvSpPr>
          <p:nvPr>
            <p:ph type="subTitle" idx="5"/>
          </p:nvPr>
        </p:nvSpPr>
        <p:spPr>
          <a:xfrm>
            <a:off x="2760600" y="3600186"/>
            <a:ext cx="2476500" cy="4953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Holtwood One SC"/>
              <a:buNone/>
              <a:defRPr sz="2200">
                <a:solidFill>
                  <a:schemeClr val="accent5"/>
                </a:solidFill>
                <a:latin typeface="Fredoka One"/>
                <a:ea typeface="Fredoka One"/>
                <a:cs typeface="Fredoka One"/>
                <a:sym typeface="Fredoka One"/>
              </a:defRPr>
            </a:lvl1pPr>
            <a:lvl2pPr lvl="1" rtl="0">
              <a:spcBef>
                <a:spcPts val="160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54" name="Google Shape;254;p14"/>
          <p:cNvSpPr txBox="1">
            <a:spLocks noGrp="1"/>
          </p:cNvSpPr>
          <p:nvPr>
            <p:ph type="title" idx="6" hasCustomPrompt="1"/>
          </p:nvPr>
        </p:nvSpPr>
        <p:spPr>
          <a:xfrm>
            <a:off x="5856257" y="1426453"/>
            <a:ext cx="968100" cy="63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800">
                <a:solidFill>
                  <a:schemeClr val="accent6"/>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55" name="Google Shape;255;p14"/>
          <p:cNvSpPr txBox="1">
            <a:spLocks noGrp="1"/>
          </p:cNvSpPr>
          <p:nvPr>
            <p:ph type="title" idx="7"/>
          </p:nvPr>
        </p:nvSpPr>
        <p:spPr>
          <a:xfrm>
            <a:off x="5856257" y="2173164"/>
            <a:ext cx="2562300" cy="631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Comfortaa"/>
              <a:buNone/>
              <a:defRPr sz="1400">
                <a:solidFill>
                  <a:schemeClr val="accent4"/>
                </a:solidFill>
                <a:latin typeface="Comfortaa"/>
                <a:ea typeface="Comfortaa"/>
                <a:cs typeface="Comfortaa"/>
                <a:sym typeface="Comfortaa"/>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56" name="Google Shape;256;p14"/>
          <p:cNvSpPr txBox="1">
            <a:spLocks noGrp="1"/>
          </p:cNvSpPr>
          <p:nvPr>
            <p:ph type="subTitle" idx="8"/>
          </p:nvPr>
        </p:nvSpPr>
        <p:spPr>
          <a:xfrm>
            <a:off x="5856257" y="1806739"/>
            <a:ext cx="2562300" cy="4953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Holtwood One SC"/>
              <a:buNone/>
              <a:defRPr sz="2200">
                <a:solidFill>
                  <a:schemeClr val="accent5"/>
                </a:solidFill>
                <a:latin typeface="Fredoka One"/>
                <a:ea typeface="Fredoka One"/>
                <a:cs typeface="Fredoka One"/>
                <a:sym typeface="Fredoka One"/>
              </a:defRPr>
            </a:lvl1pPr>
            <a:lvl2pPr lvl="1" rtl="0">
              <a:spcBef>
                <a:spcPts val="160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57" name="Google Shape;257;p14"/>
          <p:cNvSpPr txBox="1">
            <a:spLocks noGrp="1"/>
          </p:cNvSpPr>
          <p:nvPr>
            <p:ph type="title" idx="9" hasCustomPrompt="1"/>
          </p:nvPr>
        </p:nvSpPr>
        <p:spPr>
          <a:xfrm>
            <a:off x="5856257" y="3275255"/>
            <a:ext cx="968100" cy="5757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800">
                <a:solidFill>
                  <a:schemeClr val="accent2"/>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58" name="Google Shape;258;p14"/>
          <p:cNvSpPr txBox="1">
            <a:spLocks noGrp="1"/>
          </p:cNvSpPr>
          <p:nvPr>
            <p:ph type="title" idx="13"/>
          </p:nvPr>
        </p:nvSpPr>
        <p:spPr>
          <a:xfrm>
            <a:off x="5856257" y="3960493"/>
            <a:ext cx="2476500" cy="523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Comfortaa"/>
              <a:buNone/>
              <a:defRPr sz="1400">
                <a:solidFill>
                  <a:schemeClr val="accent4"/>
                </a:solidFill>
                <a:latin typeface="Comfortaa"/>
                <a:ea typeface="Comfortaa"/>
                <a:cs typeface="Comfortaa"/>
                <a:sym typeface="Comfortaa"/>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59" name="Google Shape;259;p14"/>
          <p:cNvSpPr txBox="1">
            <a:spLocks noGrp="1"/>
          </p:cNvSpPr>
          <p:nvPr>
            <p:ph type="subTitle" idx="14"/>
          </p:nvPr>
        </p:nvSpPr>
        <p:spPr>
          <a:xfrm>
            <a:off x="5856257" y="3603986"/>
            <a:ext cx="2562300" cy="4953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Holtwood One SC"/>
              <a:buNone/>
              <a:defRPr sz="2200">
                <a:solidFill>
                  <a:schemeClr val="accent1"/>
                </a:solidFill>
                <a:latin typeface="Fredoka One"/>
                <a:ea typeface="Fredoka One"/>
                <a:cs typeface="Fredoka One"/>
                <a:sym typeface="Fredoka One"/>
              </a:defRPr>
            </a:lvl1pPr>
            <a:lvl2pPr lvl="1" rtl="0">
              <a:spcBef>
                <a:spcPts val="160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60" name="Google Shape;260;p14"/>
          <p:cNvSpPr txBox="1">
            <a:spLocks noGrp="1"/>
          </p:cNvSpPr>
          <p:nvPr>
            <p:ph type="title" idx="15"/>
          </p:nvPr>
        </p:nvSpPr>
        <p:spPr>
          <a:xfrm>
            <a:off x="723900" y="445025"/>
            <a:ext cx="5184600" cy="596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3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61"/>
        <p:cNvGrpSpPr/>
        <p:nvPr/>
      </p:nvGrpSpPr>
      <p:grpSpPr>
        <a:xfrm>
          <a:off x="0" y="0"/>
          <a:ext cx="0" cy="0"/>
          <a:chOff x="0" y="0"/>
          <a:chExt cx="0" cy="0"/>
        </a:xfrm>
      </p:grpSpPr>
      <p:sp>
        <p:nvSpPr>
          <p:cNvPr id="262" name="Google Shape;262;p15"/>
          <p:cNvSpPr/>
          <p:nvPr/>
        </p:nvSpPr>
        <p:spPr>
          <a:xfrm>
            <a:off x="-5075168" y="-11"/>
            <a:ext cx="14219160" cy="5143515"/>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3" name="Google Shape;263;p15"/>
          <p:cNvSpPr/>
          <p:nvPr/>
        </p:nvSpPr>
        <p:spPr>
          <a:xfrm rot="-1931421">
            <a:off x="4526218" y="613414"/>
            <a:ext cx="284370" cy="216092"/>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4" name="Google Shape;264;p15"/>
          <p:cNvSpPr/>
          <p:nvPr/>
        </p:nvSpPr>
        <p:spPr>
          <a:xfrm rot="-9295350">
            <a:off x="576901" y="4271472"/>
            <a:ext cx="284300" cy="247092"/>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5" name="Google Shape;265;p15"/>
          <p:cNvSpPr/>
          <p:nvPr/>
        </p:nvSpPr>
        <p:spPr>
          <a:xfrm rot="-9295189">
            <a:off x="902987" y="4460081"/>
            <a:ext cx="196285" cy="170604"/>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66" name="Google Shape;266;p15"/>
          <p:cNvGrpSpPr/>
          <p:nvPr/>
        </p:nvGrpSpPr>
        <p:grpSpPr>
          <a:xfrm>
            <a:off x="-140169" y="-56014"/>
            <a:ext cx="775256" cy="630414"/>
            <a:chOff x="8565681" y="-330777"/>
            <a:chExt cx="775256" cy="630414"/>
          </a:xfrm>
        </p:grpSpPr>
        <p:sp>
          <p:nvSpPr>
            <p:cNvPr id="267" name="Google Shape;267;p15"/>
            <p:cNvSpPr/>
            <p:nvPr/>
          </p:nvSpPr>
          <p:spPr>
            <a:xfrm rot="-1931420">
              <a:off x="8562904" y="-139309"/>
              <a:ext cx="780810" cy="214883"/>
            </a:xfrm>
            <a:custGeom>
              <a:avLst/>
              <a:gdLst/>
              <a:ahLst/>
              <a:cxnLst/>
              <a:rect l="l" t="t" r="r" b="b"/>
              <a:pathLst>
                <a:path w="17744" h="4883" extrusionOk="0">
                  <a:moveTo>
                    <a:pt x="14386" y="1"/>
                  </a:moveTo>
                  <a:cubicBezTo>
                    <a:pt x="13536" y="1"/>
                    <a:pt x="12733" y="86"/>
                    <a:pt x="12350" y="127"/>
                  </a:cubicBezTo>
                  <a:cubicBezTo>
                    <a:pt x="8814" y="508"/>
                    <a:pt x="5349" y="1449"/>
                    <a:pt x="1813" y="1925"/>
                  </a:cubicBezTo>
                  <a:cubicBezTo>
                    <a:pt x="0" y="2176"/>
                    <a:pt x="294" y="4882"/>
                    <a:pt x="1984" y="4882"/>
                  </a:cubicBezTo>
                  <a:cubicBezTo>
                    <a:pt x="2059" y="4882"/>
                    <a:pt x="2137" y="4877"/>
                    <a:pt x="2218" y="4866"/>
                  </a:cubicBezTo>
                  <a:lnTo>
                    <a:pt x="8980" y="3937"/>
                  </a:lnTo>
                  <a:cubicBezTo>
                    <a:pt x="10921" y="3675"/>
                    <a:pt x="12850" y="3663"/>
                    <a:pt x="14755" y="3175"/>
                  </a:cubicBezTo>
                  <a:cubicBezTo>
                    <a:pt x="15469" y="2985"/>
                    <a:pt x="16839" y="2711"/>
                    <a:pt x="17184" y="1925"/>
                  </a:cubicBezTo>
                  <a:cubicBezTo>
                    <a:pt x="17743" y="699"/>
                    <a:pt x="16779" y="223"/>
                    <a:pt x="15553" y="68"/>
                  </a:cubicBezTo>
                  <a:cubicBezTo>
                    <a:pt x="15178" y="19"/>
                    <a:pt x="14777" y="1"/>
                    <a:pt x="14386" y="1"/>
                  </a:cubicBezTo>
                  <a:close/>
                </a:path>
              </a:pathLst>
            </a:custGeom>
            <a:solidFill>
              <a:srgbClr val="73C3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8" name="Google Shape;268;p15"/>
            <p:cNvSpPr/>
            <p:nvPr/>
          </p:nvSpPr>
          <p:spPr>
            <a:xfrm rot="-1931420">
              <a:off x="8686924" y="-282958"/>
              <a:ext cx="230582" cy="202869"/>
            </a:xfrm>
            <a:custGeom>
              <a:avLst/>
              <a:gdLst/>
              <a:ahLst/>
              <a:cxnLst/>
              <a:rect l="l" t="t" r="r" b="b"/>
              <a:pathLst>
                <a:path w="5240" h="4610" extrusionOk="0">
                  <a:moveTo>
                    <a:pt x="2586" y="0"/>
                  </a:moveTo>
                  <a:cubicBezTo>
                    <a:pt x="2291" y="0"/>
                    <a:pt x="1997" y="56"/>
                    <a:pt x="1727" y="174"/>
                  </a:cubicBezTo>
                  <a:cubicBezTo>
                    <a:pt x="548" y="674"/>
                    <a:pt x="1" y="2019"/>
                    <a:pt x="501" y="3198"/>
                  </a:cubicBezTo>
                  <a:cubicBezTo>
                    <a:pt x="866" y="4081"/>
                    <a:pt x="1719" y="4610"/>
                    <a:pt x="2619" y="4610"/>
                  </a:cubicBezTo>
                  <a:cubicBezTo>
                    <a:pt x="2921" y="4610"/>
                    <a:pt x="3229" y="4550"/>
                    <a:pt x="3525" y="4424"/>
                  </a:cubicBezTo>
                  <a:cubicBezTo>
                    <a:pt x="4692" y="3924"/>
                    <a:pt x="5239" y="2567"/>
                    <a:pt x="4739" y="1400"/>
                  </a:cubicBezTo>
                  <a:cubicBezTo>
                    <a:pt x="4407" y="521"/>
                    <a:pt x="3488" y="0"/>
                    <a:pt x="2586" y="0"/>
                  </a:cubicBezTo>
                  <a:close/>
                </a:path>
              </a:pathLst>
            </a:custGeom>
            <a:solidFill>
              <a:srgbClr val="73C3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9" name="Google Shape;269;p15"/>
            <p:cNvSpPr/>
            <p:nvPr/>
          </p:nvSpPr>
          <p:spPr>
            <a:xfrm rot="-1931420">
              <a:off x="8960566" y="46226"/>
              <a:ext cx="219053" cy="202825"/>
            </a:xfrm>
            <a:custGeom>
              <a:avLst/>
              <a:gdLst/>
              <a:ahLst/>
              <a:cxnLst/>
              <a:rect l="l" t="t" r="r" b="b"/>
              <a:pathLst>
                <a:path w="4978" h="4609" extrusionOk="0">
                  <a:moveTo>
                    <a:pt x="2579" y="1"/>
                  </a:moveTo>
                  <a:cubicBezTo>
                    <a:pt x="2286" y="1"/>
                    <a:pt x="1995" y="56"/>
                    <a:pt x="1727" y="172"/>
                  </a:cubicBezTo>
                  <a:cubicBezTo>
                    <a:pt x="548" y="673"/>
                    <a:pt x="0" y="2030"/>
                    <a:pt x="500" y="3197"/>
                  </a:cubicBezTo>
                  <a:cubicBezTo>
                    <a:pt x="866" y="4079"/>
                    <a:pt x="1719" y="4608"/>
                    <a:pt x="2619" y="4608"/>
                  </a:cubicBezTo>
                  <a:cubicBezTo>
                    <a:pt x="2921" y="4608"/>
                    <a:pt x="3228" y="4549"/>
                    <a:pt x="3525" y="4423"/>
                  </a:cubicBezTo>
                  <a:cubicBezTo>
                    <a:pt x="4072" y="4185"/>
                    <a:pt x="4501" y="3744"/>
                    <a:pt x="4751" y="3197"/>
                  </a:cubicBezTo>
                  <a:cubicBezTo>
                    <a:pt x="4977" y="2613"/>
                    <a:pt x="4965" y="1970"/>
                    <a:pt x="4739" y="1399"/>
                  </a:cubicBezTo>
                  <a:cubicBezTo>
                    <a:pt x="4406" y="527"/>
                    <a:pt x="3483" y="1"/>
                    <a:pt x="2579" y="1"/>
                  </a:cubicBezTo>
                  <a:close/>
                </a:path>
              </a:pathLst>
            </a:custGeom>
            <a:solidFill>
              <a:srgbClr val="73C3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0" name="Google Shape;270;p15"/>
            <p:cNvSpPr/>
            <p:nvPr/>
          </p:nvSpPr>
          <p:spPr>
            <a:xfrm rot="-1931420">
              <a:off x="8695003" y="-222083"/>
              <a:ext cx="225521" cy="144429"/>
            </a:xfrm>
            <a:custGeom>
              <a:avLst/>
              <a:gdLst/>
              <a:ahLst/>
              <a:cxnLst/>
              <a:rect l="l" t="t" r="r" b="b"/>
              <a:pathLst>
                <a:path w="5125" h="3282" extrusionOk="0">
                  <a:moveTo>
                    <a:pt x="743" y="1"/>
                  </a:moveTo>
                  <a:cubicBezTo>
                    <a:pt x="0" y="1607"/>
                    <a:pt x="1255" y="3281"/>
                    <a:pt x="2831" y="3281"/>
                  </a:cubicBezTo>
                  <a:cubicBezTo>
                    <a:pt x="3124" y="3281"/>
                    <a:pt x="3428" y="3223"/>
                    <a:pt x="3732" y="3096"/>
                  </a:cubicBezTo>
                  <a:cubicBezTo>
                    <a:pt x="4280" y="2846"/>
                    <a:pt x="4720" y="2406"/>
                    <a:pt x="4958" y="1858"/>
                  </a:cubicBezTo>
                  <a:cubicBezTo>
                    <a:pt x="5065" y="1572"/>
                    <a:pt x="5125" y="1275"/>
                    <a:pt x="5125" y="977"/>
                  </a:cubicBezTo>
                  <a:lnTo>
                    <a:pt x="5125" y="977"/>
                  </a:lnTo>
                  <a:cubicBezTo>
                    <a:pt x="4542" y="1348"/>
                    <a:pt x="3867" y="1575"/>
                    <a:pt x="3188" y="1575"/>
                  </a:cubicBezTo>
                  <a:cubicBezTo>
                    <a:pt x="2952" y="1575"/>
                    <a:pt x="2715" y="1547"/>
                    <a:pt x="2482" y="1489"/>
                  </a:cubicBezTo>
                  <a:cubicBezTo>
                    <a:pt x="1708" y="1275"/>
                    <a:pt x="1077" y="727"/>
                    <a:pt x="743" y="1"/>
                  </a:cubicBezTo>
                  <a:close/>
                </a:path>
              </a:pathLst>
            </a:custGeom>
            <a:solidFill>
              <a:srgbClr val="36A2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1" name="Google Shape;271;p15"/>
            <p:cNvSpPr/>
            <p:nvPr/>
          </p:nvSpPr>
          <p:spPr>
            <a:xfrm rot="-1931420">
              <a:off x="8960508" y="95523"/>
              <a:ext cx="232342" cy="154066"/>
            </a:xfrm>
            <a:custGeom>
              <a:avLst/>
              <a:gdLst/>
              <a:ahLst/>
              <a:cxnLst/>
              <a:rect l="l" t="t" r="r" b="b"/>
              <a:pathLst>
                <a:path w="5280" h="3501" extrusionOk="0">
                  <a:moveTo>
                    <a:pt x="981" y="0"/>
                  </a:moveTo>
                  <a:lnTo>
                    <a:pt x="981" y="0"/>
                  </a:lnTo>
                  <a:cubicBezTo>
                    <a:pt x="1" y="1617"/>
                    <a:pt x="1269" y="3501"/>
                    <a:pt x="2934" y="3501"/>
                  </a:cubicBezTo>
                  <a:cubicBezTo>
                    <a:pt x="3231" y="3501"/>
                    <a:pt x="3540" y="3441"/>
                    <a:pt x="3851" y="3310"/>
                  </a:cubicBezTo>
                  <a:cubicBezTo>
                    <a:pt x="4398" y="3072"/>
                    <a:pt x="4827" y="2631"/>
                    <a:pt x="5065" y="2084"/>
                  </a:cubicBezTo>
                  <a:cubicBezTo>
                    <a:pt x="5232" y="1691"/>
                    <a:pt x="5279" y="1262"/>
                    <a:pt x="5208" y="845"/>
                  </a:cubicBezTo>
                  <a:lnTo>
                    <a:pt x="5208" y="845"/>
                  </a:lnTo>
                  <a:cubicBezTo>
                    <a:pt x="4791" y="1310"/>
                    <a:pt x="4101" y="1512"/>
                    <a:pt x="3470" y="1536"/>
                  </a:cubicBezTo>
                  <a:cubicBezTo>
                    <a:pt x="3412" y="1538"/>
                    <a:pt x="3353" y="1539"/>
                    <a:pt x="3295" y="1539"/>
                  </a:cubicBezTo>
                  <a:cubicBezTo>
                    <a:pt x="2743" y="1539"/>
                    <a:pt x="2182" y="1433"/>
                    <a:pt x="1719" y="1131"/>
                  </a:cubicBezTo>
                  <a:cubicBezTo>
                    <a:pt x="1326" y="869"/>
                    <a:pt x="1053" y="464"/>
                    <a:pt x="981" y="0"/>
                  </a:cubicBezTo>
                  <a:close/>
                </a:path>
              </a:pathLst>
            </a:custGeom>
            <a:solidFill>
              <a:srgbClr val="36A2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2" name="Google Shape;272;p15"/>
            <p:cNvSpPr/>
            <p:nvPr/>
          </p:nvSpPr>
          <p:spPr>
            <a:xfrm rot="-1931420">
              <a:off x="8582432" y="-74875"/>
              <a:ext cx="761536" cy="150150"/>
            </a:xfrm>
            <a:custGeom>
              <a:avLst/>
              <a:gdLst/>
              <a:ahLst/>
              <a:cxnLst/>
              <a:rect l="l" t="t" r="r" b="b"/>
              <a:pathLst>
                <a:path w="17306" h="3412" extrusionOk="0">
                  <a:moveTo>
                    <a:pt x="17306" y="1"/>
                  </a:moveTo>
                  <a:cubicBezTo>
                    <a:pt x="14543" y="310"/>
                    <a:pt x="11781" y="644"/>
                    <a:pt x="9043" y="1144"/>
                  </a:cubicBezTo>
                  <a:cubicBezTo>
                    <a:pt x="7522" y="1426"/>
                    <a:pt x="5946" y="1754"/>
                    <a:pt x="4412" y="1754"/>
                  </a:cubicBezTo>
                  <a:cubicBezTo>
                    <a:pt x="3484" y="1754"/>
                    <a:pt x="2572" y="1634"/>
                    <a:pt x="1697" y="1310"/>
                  </a:cubicBezTo>
                  <a:lnTo>
                    <a:pt x="1685" y="477"/>
                  </a:lnTo>
                  <a:lnTo>
                    <a:pt x="1685" y="477"/>
                  </a:lnTo>
                  <a:cubicBezTo>
                    <a:pt x="1" y="830"/>
                    <a:pt x="307" y="3411"/>
                    <a:pt x="1958" y="3411"/>
                  </a:cubicBezTo>
                  <a:cubicBezTo>
                    <a:pt x="2035" y="3411"/>
                    <a:pt x="2114" y="3406"/>
                    <a:pt x="2197" y="3394"/>
                  </a:cubicBezTo>
                  <a:lnTo>
                    <a:pt x="8971" y="2477"/>
                  </a:lnTo>
                  <a:cubicBezTo>
                    <a:pt x="10888" y="2203"/>
                    <a:pt x="12829" y="2191"/>
                    <a:pt x="14722" y="1703"/>
                  </a:cubicBezTo>
                  <a:cubicBezTo>
                    <a:pt x="15448" y="1513"/>
                    <a:pt x="16806" y="1239"/>
                    <a:pt x="17151" y="453"/>
                  </a:cubicBezTo>
                  <a:cubicBezTo>
                    <a:pt x="17222" y="310"/>
                    <a:pt x="17282" y="155"/>
                    <a:pt x="17306" y="1"/>
                  </a:cubicBezTo>
                  <a:close/>
                </a:path>
              </a:pathLst>
            </a:custGeom>
            <a:solidFill>
              <a:srgbClr val="36A2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73" name="Google Shape;273;p15"/>
          <p:cNvGrpSpPr/>
          <p:nvPr/>
        </p:nvGrpSpPr>
        <p:grpSpPr>
          <a:xfrm rot="-1182744">
            <a:off x="7736380" y="-359939"/>
            <a:ext cx="1769033" cy="1690522"/>
            <a:chOff x="7812689" y="-9317"/>
            <a:chExt cx="1769029" cy="1690517"/>
          </a:xfrm>
        </p:grpSpPr>
        <p:sp>
          <p:nvSpPr>
            <p:cNvPr id="274" name="Google Shape;274;p15"/>
            <p:cNvSpPr/>
            <p:nvPr/>
          </p:nvSpPr>
          <p:spPr>
            <a:xfrm rot="-1931420">
              <a:off x="7986489" y="122016"/>
              <a:ext cx="743187" cy="866968"/>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5" name="Google Shape;275;p15"/>
            <p:cNvSpPr/>
            <p:nvPr/>
          </p:nvSpPr>
          <p:spPr>
            <a:xfrm rot="-1931420">
              <a:off x="8021765" y="187894"/>
              <a:ext cx="707323" cy="796514"/>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6" name="Google Shape;276;p15"/>
            <p:cNvSpPr/>
            <p:nvPr/>
          </p:nvSpPr>
          <p:spPr>
            <a:xfrm rot="-1931420">
              <a:off x="8184094" y="797782"/>
              <a:ext cx="251660" cy="275171"/>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7" name="Google Shape;277;p15"/>
            <p:cNvSpPr/>
            <p:nvPr/>
          </p:nvSpPr>
          <p:spPr>
            <a:xfrm rot="-1931420">
              <a:off x="8240293" y="963537"/>
              <a:ext cx="124752" cy="127442"/>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8" name="Google Shape;278;p15"/>
            <p:cNvSpPr/>
            <p:nvPr/>
          </p:nvSpPr>
          <p:spPr>
            <a:xfrm rot="-1931420">
              <a:off x="8560209" y="403586"/>
              <a:ext cx="860854" cy="851566"/>
            </a:xfrm>
            <a:custGeom>
              <a:avLst/>
              <a:gdLst/>
              <a:ahLst/>
              <a:cxnLst/>
              <a:rect l="l" t="t" r="r" b="b"/>
              <a:pathLst>
                <a:path w="19563" h="19351" extrusionOk="0">
                  <a:moveTo>
                    <a:pt x="5732" y="1"/>
                  </a:moveTo>
                  <a:cubicBezTo>
                    <a:pt x="5525" y="1"/>
                    <a:pt x="5362" y="24"/>
                    <a:pt x="5251" y="74"/>
                  </a:cubicBezTo>
                  <a:cubicBezTo>
                    <a:pt x="5251" y="74"/>
                    <a:pt x="1" y="18421"/>
                    <a:pt x="322" y="19314"/>
                  </a:cubicBezTo>
                  <a:cubicBezTo>
                    <a:pt x="331" y="19338"/>
                    <a:pt x="354" y="19350"/>
                    <a:pt x="389" y="19350"/>
                  </a:cubicBezTo>
                  <a:cubicBezTo>
                    <a:pt x="1662" y="19350"/>
                    <a:pt x="19563" y="4288"/>
                    <a:pt x="19563" y="4288"/>
                  </a:cubicBezTo>
                  <a:cubicBezTo>
                    <a:pt x="19563" y="4288"/>
                    <a:pt x="8549" y="1"/>
                    <a:pt x="5732" y="1"/>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9" name="Google Shape;279;p15"/>
            <p:cNvSpPr/>
            <p:nvPr/>
          </p:nvSpPr>
          <p:spPr>
            <a:xfrm rot="-1931420">
              <a:off x="8579891" y="512087"/>
              <a:ext cx="284003" cy="182890"/>
            </a:xfrm>
            <a:custGeom>
              <a:avLst/>
              <a:gdLst/>
              <a:ahLst/>
              <a:cxnLst/>
              <a:rect l="l" t="t" r="r" b="b"/>
              <a:pathLst>
                <a:path w="6454" h="4156" extrusionOk="0">
                  <a:moveTo>
                    <a:pt x="1614" y="0"/>
                  </a:moveTo>
                  <a:cubicBezTo>
                    <a:pt x="1407" y="0"/>
                    <a:pt x="1243" y="23"/>
                    <a:pt x="1131" y="73"/>
                  </a:cubicBezTo>
                  <a:cubicBezTo>
                    <a:pt x="1131" y="73"/>
                    <a:pt x="655" y="1740"/>
                    <a:pt x="0" y="4085"/>
                  </a:cubicBezTo>
                  <a:cubicBezTo>
                    <a:pt x="335" y="4126"/>
                    <a:pt x="721" y="4155"/>
                    <a:pt x="1138" y="4155"/>
                  </a:cubicBezTo>
                  <a:cubicBezTo>
                    <a:pt x="2920" y="4155"/>
                    <a:pt x="5257" y="3617"/>
                    <a:pt x="6454" y="1108"/>
                  </a:cubicBezTo>
                  <a:cubicBezTo>
                    <a:pt x="4405" y="474"/>
                    <a:pt x="2556" y="0"/>
                    <a:pt x="161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0" name="Google Shape;280;p15"/>
            <p:cNvSpPr/>
            <p:nvPr/>
          </p:nvSpPr>
          <p:spPr>
            <a:xfrm rot="-1931420">
              <a:off x="8605324" y="536309"/>
              <a:ext cx="854033" cy="705817"/>
            </a:xfrm>
            <a:custGeom>
              <a:avLst/>
              <a:gdLst/>
              <a:ahLst/>
              <a:cxnLst/>
              <a:rect l="l" t="t" r="r" b="b"/>
              <a:pathLst>
                <a:path w="19408" h="16039" extrusionOk="0">
                  <a:moveTo>
                    <a:pt x="16824" y="0"/>
                  </a:moveTo>
                  <a:cubicBezTo>
                    <a:pt x="14109" y="2739"/>
                    <a:pt x="10835" y="4906"/>
                    <a:pt x="7156" y="6060"/>
                  </a:cubicBezTo>
                  <a:cubicBezTo>
                    <a:pt x="6401" y="6293"/>
                    <a:pt x="5603" y="6488"/>
                    <a:pt x="4817" y="6488"/>
                  </a:cubicBezTo>
                  <a:cubicBezTo>
                    <a:pt x="4437" y="6488"/>
                    <a:pt x="4060" y="6443"/>
                    <a:pt x="3691" y="6334"/>
                  </a:cubicBezTo>
                  <a:cubicBezTo>
                    <a:pt x="3287" y="6215"/>
                    <a:pt x="2918" y="6001"/>
                    <a:pt x="2596" y="5727"/>
                  </a:cubicBezTo>
                  <a:cubicBezTo>
                    <a:pt x="1298" y="10525"/>
                    <a:pt x="1" y="15550"/>
                    <a:pt x="167" y="16002"/>
                  </a:cubicBezTo>
                  <a:cubicBezTo>
                    <a:pt x="176" y="16026"/>
                    <a:pt x="199" y="16038"/>
                    <a:pt x="234" y="16038"/>
                  </a:cubicBezTo>
                  <a:cubicBezTo>
                    <a:pt x="1507" y="16038"/>
                    <a:pt x="19408" y="976"/>
                    <a:pt x="19408" y="976"/>
                  </a:cubicBezTo>
                  <a:cubicBezTo>
                    <a:pt x="19408" y="976"/>
                    <a:pt x="18360" y="560"/>
                    <a:pt x="16824"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281;p15"/>
            <p:cNvSpPr/>
            <p:nvPr/>
          </p:nvSpPr>
          <p:spPr>
            <a:xfrm rot="-1931420">
              <a:off x="8431006" y="1318801"/>
              <a:ext cx="315202" cy="301619"/>
            </a:xfrm>
            <a:custGeom>
              <a:avLst/>
              <a:gdLst/>
              <a:ahLst/>
              <a:cxnLst/>
              <a:rect l="l" t="t" r="r" b="b"/>
              <a:pathLst>
                <a:path w="7163" h="6854" extrusionOk="0">
                  <a:moveTo>
                    <a:pt x="4996" y="1"/>
                  </a:moveTo>
                  <a:cubicBezTo>
                    <a:pt x="4741" y="1"/>
                    <a:pt x="4478" y="109"/>
                    <a:pt x="4247" y="368"/>
                  </a:cubicBezTo>
                  <a:cubicBezTo>
                    <a:pt x="3831" y="833"/>
                    <a:pt x="3426" y="1297"/>
                    <a:pt x="3021" y="1773"/>
                  </a:cubicBezTo>
                  <a:cubicBezTo>
                    <a:pt x="2854" y="1607"/>
                    <a:pt x="2676" y="1440"/>
                    <a:pt x="2509" y="1273"/>
                  </a:cubicBezTo>
                  <a:cubicBezTo>
                    <a:pt x="2278" y="1039"/>
                    <a:pt x="2019" y="941"/>
                    <a:pt x="1769" y="941"/>
                  </a:cubicBezTo>
                  <a:cubicBezTo>
                    <a:pt x="942" y="941"/>
                    <a:pt x="220" y="2025"/>
                    <a:pt x="961" y="2821"/>
                  </a:cubicBezTo>
                  <a:cubicBezTo>
                    <a:pt x="1176" y="3059"/>
                    <a:pt x="1414" y="3285"/>
                    <a:pt x="1652" y="3524"/>
                  </a:cubicBezTo>
                  <a:cubicBezTo>
                    <a:pt x="1271" y="4024"/>
                    <a:pt x="914" y="4548"/>
                    <a:pt x="580" y="5083"/>
                  </a:cubicBezTo>
                  <a:cubicBezTo>
                    <a:pt x="0" y="6012"/>
                    <a:pt x="816" y="6853"/>
                    <a:pt x="1663" y="6853"/>
                  </a:cubicBezTo>
                  <a:cubicBezTo>
                    <a:pt x="2033" y="6853"/>
                    <a:pt x="2408" y="6693"/>
                    <a:pt x="2676" y="6310"/>
                  </a:cubicBezTo>
                  <a:lnTo>
                    <a:pt x="3474" y="5167"/>
                  </a:lnTo>
                  <a:cubicBezTo>
                    <a:pt x="3950" y="5560"/>
                    <a:pt x="4426" y="5941"/>
                    <a:pt x="4926" y="6322"/>
                  </a:cubicBezTo>
                  <a:cubicBezTo>
                    <a:pt x="5128" y="6471"/>
                    <a:pt x="5332" y="6535"/>
                    <a:pt x="5525" y="6535"/>
                  </a:cubicBezTo>
                  <a:cubicBezTo>
                    <a:pt x="6472" y="6535"/>
                    <a:pt x="7163" y="4988"/>
                    <a:pt x="6105" y="4286"/>
                  </a:cubicBezTo>
                  <a:cubicBezTo>
                    <a:pt x="5664" y="3988"/>
                    <a:pt x="5212" y="3655"/>
                    <a:pt x="4795" y="3321"/>
                  </a:cubicBezTo>
                  <a:cubicBezTo>
                    <a:pt x="5140" y="2869"/>
                    <a:pt x="5486" y="2416"/>
                    <a:pt x="5843" y="1976"/>
                  </a:cubicBezTo>
                  <a:cubicBezTo>
                    <a:pt x="6552" y="1131"/>
                    <a:pt x="5818" y="1"/>
                    <a:pt x="49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2" name="Google Shape;282;p15"/>
            <p:cNvSpPr/>
            <p:nvPr/>
          </p:nvSpPr>
          <p:spPr>
            <a:xfrm rot="-1931420">
              <a:off x="8445209" y="1368098"/>
              <a:ext cx="293200" cy="254004"/>
            </a:xfrm>
            <a:custGeom>
              <a:avLst/>
              <a:gdLst/>
              <a:ahLst/>
              <a:cxnLst/>
              <a:rect l="l" t="t" r="r" b="b"/>
              <a:pathLst>
                <a:path w="6663" h="5772" extrusionOk="0">
                  <a:moveTo>
                    <a:pt x="1268" y="1"/>
                  </a:moveTo>
                  <a:cubicBezTo>
                    <a:pt x="696" y="310"/>
                    <a:pt x="375" y="1120"/>
                    <a:pt x="958" y="1739"/>
                  </a:cubicBezTo>
                  <a:cubicBezTo>
                    <a:pt x="1185" y="1977"/>
                    <a:pt x="1411" y="2204"/>
                    <a:pt x="1649" y="2442"/>
                  </a:cubicBezTo>
                  <a:cubicBezTo>
                    <a:pt x="1280" y="2954"/>
                    <a:pt x="911" y="3466"/>
                    <a:pt x="589" y="4001"/>
                  </a:cubicBezTo>
                  <a:cubicBezTo>
                    <a:pt x="1" y="4930"/>
                    <a:pt x="820" y="5772"/>
                    <a:pt x="1666" y="5772"/>
                  </a:cubicBezTo>
                  <a:cubicBezTo>
                    <a:pt x="2035" y="5772"/>
                    <a:pt x="2409" y="5611"/>
                    <a:pt x="2673" y="5228"/>
                  </a:cubicBezTo>
                  <a:lnTo>
                    <a:pt x="3471" y="4085"/>
                  </a:lnTo>
                  <a:cubicBezTo>
                    <a:pt x="3947" y="4478"/>
                    <a:pt x="4423" y="4871"/>
                    <a:pt x="4923" y="5240"/>
                  </a:cubicBezTo>
                  <a:cubicBezTo>
                    <a:pt x="5126" y="5392"/>
                    <a:pt x="5330" y="5457"/>
                    <a:pt x="5524" y="5457"/>
                  </a:cubicBezTo>
                  <a:cubicBezTo>
                    <a:pt x="6150" y="5457"/>
                    <a:pt x="6662" y="4772"/>
                    <a:pt x="6626" y="4109"/>
                  </a:cubicBezTo>
                  <a:cubicBezTo>
                    <a:pt x="6126" y="3990"/>
                    <a:pt x="5626" y="3811"/>
                    <a:pt x="5161" y="3585"/>
                  </a:cubicBezTo>
                  <a:cubicBezTo>
                    <a:pt x="3566" y="2799"/>
                    <a:pt x="2387" y="1382"/>
                    <a:pt x="12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3" name="Google Shape;283;p15"/>
          <p:cNvGrpSpPr/>
          <p:nvPr/>
        </p:nvGrpSpPr>
        <p:grpSpPr>
          <a:xfrm rot="1070396">
            <a:off x="238125" y="628200"/>
            <a:ext cx="396340" cy="346078"/>
            <a:chOff x="172325" y="562000"/>
            <a:chExt cx="1712584" cy="1495403"/>
          </a:xfrm>
        </p:grpSpPr>
        <p:sp>
          <p:nvSpPr>
            <p:cNvPr id="284" name="Google Shape;284;p15"/>
            <p:cNvSpPr/>
            <p:nvPr/>
          </p:nvSpPr>
          <p:spPr>
            <a:xfrm>
              <a:off x="172325" y="562000"/>
              <a:ext cx="1712584" cy="610612"/>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5" name="Google Shape;285;p15"/>
            <p:cNvSpPr/>
            <p:nvPr/>
          </p:nvSpPr>
          <p:spPr>
            <a:xfrm>
              <a:off x="186274" y="1447143"/>
              <a:ext cx="1693008" cy="610260"/>
            </a:xfrm>
            <a:custGeom>
              <a:avLst/>
              <a:gdLst/>
              <a:ahLst/>
              <a:cxnLst/>
              <a:rect l="l" t="t" r="r" b="b"/>
              <a:pathLst>
                <a:path w="14443" h="5206" extrusionOk="0">
                  <a:moveTo>
                    <a:pt x="13042" y="1"/>
                  </a:moveTo>
                  <a:cubicBezTo>
                    <a:pt x="13025" y="1"/>
                    <a:pt x="13008" y="1"/>
                    <a:pt x="12991" y="2"/>
                  </a:cubicBezTo>
                  <a:lnTo>
                    <a:pt x="11800" y="50"/>
                  </a:lnTo>
                  <a:lnTo>
                    <a:pt x="1561" y="514"/>
                  </a:lnTo>
                  <a:cubicBezTo>
                    <a:pt x="1" y="585"/>
                    <a:pt x="188" y="5206"/>
                    <a:pt x="1739" y="5206"/>
                  </a:cubicBezTo>
                  <a:cubicBezTo>
                    <a:pt x="1751" y="5206"/>
                    <a:pt x="1763" y="5206"/>
                    <a:pt x="1775" y="5205"/>
                  </a:cubicBezTo>
                  <a:lnTo>
                    <a:pt x="7406" y="4955"/>
                  </a:lnTo>
                  <a:cubicBezTo>
                    <a:pt x="8788" y="4896"/>
                    <a:pt x="10300" y="4824"/>
                    <a:pt x="11717" y="4765"/>
                  </a:cubicBezTo>
                  <a:cubicBezTo>
                    <a:pt x="12693" y="4717"/>
                    <a:pt x="13729" y="4824"/>
                    <a:pt x="14110" y="3717"/>
                  </a:cubicBezTo>
                  <a:cubicBezTo>
                    <a:pt x="14416" y="2882"/>
                    <a:pt x="14442" y="1"/>
                    <a:pt x="130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6" name="Google Shape;286;p15"/>
            <p:cNvSpPr/>
            <p:nvPr/>
          </p:nvSpPr>
          <p:spPr>
            <a:xfrm>
              <a:off x="177600" y="635029"/>
              <a:ext cx="1685038" cy="538989"/>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287;p15"/>
            <p:cNvSpPr/>
            <p:nvPr/>
          </p:nvSpPr>
          <p:spPr>
            <a:xfrm>
              <a:off x="186040" y="1510091"/>
              <a:ext cx="1672378" cy="547312"/>
            </a:xfrm>
            <a:custGeom>
              <a:avLst/>
              <a:gdLst/>
              <a:ahLst/>
              <a:cxnLst/>
              <a:rect l="l" t="t" r="r" b="b"/>
              <a:pathLst>
                <a:path w="14267" h="4669" extrusionOk="0">
                  <a:moveTo>
                    <a:pt x="1372" y="1"/>
                  </a:moveTo>
                  <a:lnTo>
                    <a:pt x="1372" y="1"/>
                  </a:lnTo>
                  <a:cubicBezTo>
                    <a:pt x="0" y="403"/>
                    <a:pt x="238" y="4669"/>
                    <a:pt x="1722" y="4669"/>
                  </a:cubicBezTo>
                  <a:cubicBezTo>
                    <a:pt x="1732" y="4669"/>
                    <a:pt x="1743" y="4669"/>
                    <a:pt x="1753" y="4668"/>
                  </a:cubicBezTo>
                  <a:lnTo>
                    <a:pt x="7397" y="4418"/>
                  </a:lnTo>
                  <a:cubicBezTo>
                    <a:pt x="8778" y="4359"/>
                    <a:pt x="10290" y="4287"/>
                    <a:pt x="11719" y="4228"/>
                  </a:cubicBezTo>
                  <a:cubicBezTo>
                    <a:pt x="12695" y="4192"/>
                    <a:pt x="13731" y="4299"/>
                    <a:pt x="14112" y="3192"/>
                  </a:cubicBezTo>
                  <a:cubicBezTo>
                    <a:pt x="14207" y="2858"/>
                    <a:pt x="14255" y="2525"/>
                    <a:pt x="14266" y="2192"/>
                  </a:cubicBezTo>
                  <a:lnTo>
                    <a:pt x="14266" y="2192"/>
                  </a:lnTo>
                  <a:cubicBezTo>
                    <a:pt x="12488" y="2567"/>
                    <a:pt x="10682" y="2755"/>
                    <a:pt x="8874" y="2755"/>
                  </a:cubicBezTo>
                  <a:cubicBezTo>
                    <a:pt x="7753" y="2755"/>
                    <a:pt x="6632" y="2683"/>
                    <a:pt x="5515" y="2537"/>
                  </a:cubicBezTo>
                  <a:cubicBezTo>
                    <a:pt x="4587" y="2418"/>
                    <a:pt x="3646" y="2239"/>
                    <a:pt x="2836" y="1763"/>
                  </a:cubicBezTo>
                  <a:cubicBezTo>
                    <a:pt x="2158" y="1370"/>
                    <a:pt x="1586" y="739"/>
                    <a:pt x="13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8" name="Google Shape;288;p15"/>
          <p:cNvGrpSpPr/>
          <p:nvPr/>
        </p:nvGrpSpPr>
        <p:grpSpPr>
          <a:xfrm rot="-822690">
            <a:off x="715071" y="288598"/>
            <a:ext cx="341248" cy="354185"/>
            <a:chOff x="614950" y="1682850"/>
            <a:chExt cx="438175" cy="454900"/>
          </a:xfrm>
        </p:grpSpPr>
        <p:sp>
          <p:nvSpPr>
            <p:cNvPr id="289" name="Google Shape;289;p15"/>
            <p:cNvSpPr/>
            <p:nvPr/>
          </p:nvSpPr>
          <p:spPr>
            <a:xfrm>
              <a:off x="614950" y="1682850"/>
              <a:ext cx="438175" cy="454900"/>
            </a:xfrm>
            <a:custGeom>
              <a:avLst/>
              <a:gdLst/>
              <a:ahLst/>
              <a:cxnLst/>
              <a:rect l="l" t="t" r="r" b="b"/>
              <a:pathLst>
                <a:path w="17527" h="18196" extrusionOk="0">
                  <a:moveTo>
                    <a:pt x="9682" y="1"/>
                  </a:moveTo>
                  <a:cubicBezTo>
                    <a:pt x="6586" y="1"/>
                    <a:pt x="1400" y="4345"/>
                    <a:pt x="762" y="5582"/>
                  </a:cubicBezTo>
                  <a:cubicBezTo>
                    <a:pt x="0" y="7082"/>
                    <a:pt x="2882" y="11261"/>
                    <a:pt x="4084" y="12249"/>
                  </a:cubicBezTo>
                  <a:cubicBezTo>
                    <a:pt x="4502" y="12589"/>
                    <a:pt x="4976" y="12766"/>
                    <a:pt x="5510" y="12766"/>
                  </a:cubicBezTo>
                  <a:cubicBezTo>
                    <a:pt x="6529" y="12766"/>
                    <a:pt x="7767" y="12124"/>
                    <a:pt x="9251" y="10749"/>
                  </a:cubicBezTo>
                  <a:cubicBezTo>
                    <a:pt x="9763" y="10272"/>
                    <a:pt x="10433" y="10032"/>
                    <a:pt x="11064" y="10032"/>
                  </a:cubicBezTo>
                  <a:cubicBezTo>
                    <a:pt x="11961" y="10032"/>
                    <a:pt x="12780" y="10516"/>
                    <a:pt x="12954" y="11487"/>
                  </a:cubicBezTo>
                  <a:cubicBezTo>
                    <a:pt x="13264" y="13142"/>
                    <a:pt x="12347" y="13737"/>
                    <a:pt x="10728" y="14095"/>
                  </a:cubicBezTo>
                  <a:cubicBezTo>
                    <a:pt x="9097" y="14452"/>
                    <a:pt x="7073" y="15333"/>
                    <a:pt x="7680" y="17178"/>
                  </a:cubicBezTo>
                  <a:cubicBezTo>
                    <a:pt x="7910" y="17887"/>
                    <a:pt x="8685" y="18196"/>
                    <a:pt x="9683" y="18196"/>
                  </a:cubicBezTo>
                  <a:cubicBezTo>
                    <a:pt x="11265" y="18196"/>
                    <a:pt x="13407" y="17420"/>
                    <a:pt x="14824" y="16238"/>
                  </a:cubicBezTo>
                  <a:cubicBezTo>
                    <a:pt x="17133" y="14321"/>
                    <a:pt x="17526" y="10761"/>
                    <a:pt x="16336" y="8630"/>
                  </a:cubicBezTo>
                  <a:cubicBezTo>
                    <a:pt x="15497" y="7137"/>
                    <a:pt x="13561" y="6088"/>
                    <a:pt x="11616" y="6088"/>
                  </a:cubicBezTo>
                  <a:cubicBezTo>
                    <a:pt x="10798" y="6088"/>
                    <a:pt x="9979" y="6273"/>
                    <a:pt x="9240" y="6689"/>
                  </a:cubicBezTo>
                  <a:cubicBezTo>
                    <a:pt x="6739" y="8082"/>
                    <a:pt x="6025" y="8749"/>
                    <a:pt x="6025" y="8749"/>
                  </a:cubicBezTo>
                  <a:cubicBezTo>
                    <a:pt x="6025" y="8749"/>
                    <a:pt x="5894" y="7641"/>
                    <a:pt x="5346" y="7129"/>
                  </a:cubicBezTo>
                  <a:cubicBezTo>
                    <a:pt x="5346" y="7129"/>
                    <a:pt x="13621" y="3331"/>
                    <a:pt x="11311" y="664"/>
                  </a:cubicBezTo>
                  <a:cubicBezTo>
                    <a:pt x="10906" y="198"/>
                    <a:pt x="10341" y="1"/>
                    <a:pt x="9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 name="Google Shape;290;p15"/>
            <p:cNvSpPr/>
            <p:nvPr/>
          </p:nvSpPr>
          <p:spPr>
            <a:xfrm>
              <a:off x="686375" y="1706975"/>
              <a:ext cx="183400" cy="114275"/>
            </a:xfrm>
            <a:custGeom>
              <a:avLst/>
              <a:gdLst/>
              <a:ahLst/>
              <a:cxnLst/>
              <a:rect l="l" t="t" r="r" b="b"/>
              <a:pathLst>
                <a:path w="7336" h="4571" extrusionOk="0">
                  <a:moveTo>
                    <a:pt x="6697" y="0"/>
                  </a:moveTo>
                  <a:cubicBezTo>
                    <a:pt x="5771" y="0"/>
                    <a:pt x="3285" y="1082"/>
                    <a:pt x="1775" y="2319"/>
                  </a:cubicBezTo>
                  <a:cubicBezTo>
                    <a:pt x="1" y="3759"/>
                    <a:pt x="84" y="4307"/>
                    <a:pt x="322" y="4545"/>
                  </a:cubicBezTo>
                  <a:cubicBezTo>
                    <a:pt x="339" y="4562"/>
                    <a:pt x="366" y="4570"/>
                    <a:pt x="401" y="4570"/>
                  </a:cubicBezTo>
                  <a:cubicBezTo>
                    <a:pt x="862" y="4570"/>
                    <a:pt x="2810" y="3198"/>
                    <a:pt x="4204" y="2402"/>
                  </a:cubicBezTo>
                  <a:cubicBezTo>
                    <a:pt x="5704" y="1545"/>
                    <a:pt x="7335" y="497"/>
                    <a:pt x="7026" y="104"/>
                  </a:cubicBezTo>
                  <a:cubicBezTo>
                    <a:pt x="6972" y="33"/>
                    <a:pt x="6858" y="0"/>
                    <a:pt x="6697"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1" name="Google Shape;291;p15"/>
            <p:cNvSpPr/>
            <p:nvPr/>
          </p:nvSpPr>
          <p:spPr>
            <a:xfrm>
              <a:off x="656325" y="1827450"/>
              <a:ext cx="22050" cy="22050"/>
            </a:xfrm>
            <a:custGeom>
              <a:avLst/>
              <a:gdLst/>
              <a:ahLst/>
              <a:cxnLst/>
              <a:rect l="l" t="t" r="r" b="b"/>
              <a:pathLst>
                <a:path w="882" h="882" extrusionOk="0">
                  <a:moveTo>
                    <a:pt x="441" y="0"/>
                  </a:moveTo>
                  <a:cubicBezTo>
                    <a:pt x="203" y="0"/>
                    <a:pt x="0" y="202"/>
                    <a:pt x="0" y="441"/>
                  </a:cubicBezTo>
                  <a:cubicBezTo>
                    <a:pt x="0" y="679"/>
                    <a:pt x="203" y="881"/>
                    <a:pt x="441" y="881"/>
                  </a:cubicBezTo>
                  <a:cubicBezTo>
                    <a:pt x="691" y="881"/>
                    <a:pt x="881" y="679"/>
                    <a:pt x="881" y="441"/>
                  </a:cubicBezTo>
                  <a:cubicBezTo>
                    <a:pt x="881" y="202"/>
                    <a:pt x="691" y="0"/>
                    <a:pt x="441"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292" name="Google Shape;292;p15"/>
          <p:cNvSpPr txBox="1">
            <a:spLocks noGrp="1"/>
          </p:cNvSpPr>
          <p:nvPr>
            <p:ph type="subTitle" idx="1"/>
          </p:nvPr>
        </p:nvSpPr>
        <p:spPr>
          <a:xfrm>
            <a:off x="1279200" y="1423950"/>
            <a:ext cx="6585600" cy="2295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500"/>
              <a:buNone/>
              <a:defRPr sz="2600">
                <a:solidFill>
                  <a:srgbClr val="FFFFFF"/>
                </a:solidFill>
              </a:defRPr>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293" name="Google Shape;293;p15"/>
          <p:cNvSpPr txBox="1">
            <a:spLocks noGrp="1"/>
          </p:cNvSpPr>
          <p:nvPr>
            <p:ph type="title"/>
          </p:nvPr>
        </p:nvSpPr>
        <p:spPr>
          <a:xfrm>
            <a:off x="3168900" y="3848300"/>
            <a:ext cx="4695900" cy="334500"/>
          </a:xfrm>
          <a:prstGeom prst="rect">
            <a:avLst/>
          </a:prstGeom>
        </p:spPr>
        <p:txBody>
          <a:bodyPr spcFirstLastPara="1" wrap="square" lIns="91425" tIns="91425" rIns="91425" bIns="91425" anchor="t" anchorCtr="0">
            <a:noAutofit/>
          </a:bodyPr>
          <a:lstStyle>
            <a:lvl1pPr lvl="0" algn="r">
              <a:spcBef>
                <a:spcPts val="0"/>
              </a:spcBef>
              <a:spcAft>
                <a:spcPts val="0"/>
              </a:spcAft>
              <a:buSzPts val="2200"/>
              <a:buNone/>
              <a:defRPr sz="2200"/>
            </a:lvl1pPr>
            <a:lvl2pPr lvl="1">
              <a:spcBef>
                <a:spcPts val="0"/>
              </a:spcBef>
              <a:spcAft>
                <a:spcPts val="0"/>
              </a:spcAft>
              <a:buSzPts val="2800"/>
              <a:buNone/>
              <a:defRPr>
                <a:latin typeface="Comfortaa"/>
                <a:ea typeface="Comfortaa"/>
                <a:cs typeface="Comfortaa"/>
                <a:sym typeface="Comfortaa"/>
              </a:defRPr>
            </a:lvl2pPr>
            <a:lvl3pPr lvl="2">
              <a:spcBef>
                <a:spcPts val="0"/>
              </a:spcBef>
              <a:spcAft>
                <a:spcPts val="0"/>
              </a:spcAft>
              <a:buSzPts val="2800"/>
              <a:buNone/>
              <a:defRPr>
                <a:latin typeface="Comfortaa"/>
                <a:ea typeface="Comfortaa"/>
                <a:cs typeface="Comfortaa"/>
                <a:sym typeface="Comfortaa"/>
              </a:defRPr>
            </a:lvl3pPr>
            <a:lvl4pPr lvl="3">
              <a:spcBef>
                <a:spcPts val="0"/>
              </a:spcBef>
              <a:spcAft>
                <a:spcPts val="0"/>
              </a:spcAft>
              <a:buSzPts val="2800"/>
              <a:buNone/>
              <a:defRPr>
                <a:latin typeface="Comfortaa"/>
                <a:ea typeface="Comfortaa"/>
                <a:cs typeface="Comfortaa"/>
                <a:sym typeface="Comfortaa"/>
              </a:defRPr>
            </a:lvl4pPr>
            <a:lvl5pPr lvl="4">
              <a:spcBef>
                <a:spcPts val="0"/>
              </a:spcBef>
              <a:spcAft>
                <a:spcPts val="0"/>
              </a:spcAft>
              <a:buSzPts val="2800"/>
              <a:buNone/>
              <a:defRPr>
                <a:latin typeface="Comfortaa"/>
                <a:ea typeface="Comfortaa"/>
                <a:cs typeface="Comfortaa"/>
                <a:sym typeface="Comfortaa"/>
              </a:defRPr>
            </a:lvl5pPr>
            <a:lvl6pPr lvl="5">
              <a:spcBef>
                <a:spcPts val="0"/>
              </a:spcBef>
              <a:spcAft>
                <a:spcPts val="0"/>
              </a:spcAft>
              <a:buSzPts val="2800"/>
              <a:buNone/>
              <a:defRPr>
                <a:latin typeface="Comfortaa"/>
                <a:ea typeface="Comfortaa"/>
                <a:cs typeface="Comfortaa"/>
                <a:sym typeface="Comfortaa"/>
              </a:defRPr>
            </a:lvl6pPr>
            <a:lvl7pPr lvl="6">
              <a:spcBef>
                <a:spcPts val="0"/>
              </a:spcBef>
              <a:spcAft>
                <a:spcPts val="0"/>
              </a:spcAft>
              <a:buSzPts val="2800"/>
              <a:buNone/>
              <a:defRPr>
                <a:latin typeface="Comfortaa"/>
                <a:ea typeface="Comfortaa"/>
                <a:cs typeface="Comfortaa"/>
                <a:sym typeface="Comfortaa"/>
              </a:defRPr>
            </a:lvl7pPr>
            <a:lvl8pPr lvl="7">
              <a:spcBef>
                <a:spcPts val="0"/>
              </a:spcBef>
              <a:spcAft>
                <a:spcPts val="0"/>
              </a:spcAft>
              <a:buSzPts val="2800"/>
              <a:buNone/>
              <a:defRPr>
                <a:latin typeface="Comfortaa"/>
                <a:ea typeface="Comfortaa"/>
                <a:cs typeface="Comfortaa"/>
                <a:sym typeface="Comfortaa"/>
              </a:defRPr>
            </a:lvl8pPr>
            <a:lvl9pPr lvl="8">
              <a:spcBef>
                <a:spcPts val="0"/>
              </a:spcBef>
              <a:spcAft>
                <a:spcPts val="0"/>
              </a:spcAft>
              <a:buSzPts val="2800"/>
              <a:buNone/>
              <a:defRPr>
                <a:latin typeface="Comfortaa"/>
                <a:ea typeface="Comfortaa"/>
                <a:cs typeface="Comfortaa"/>
                <a:sym typeface="Comfortaa"/>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94"/>
        <p:cNvGrpSpPr/>
        <p:nvPr/>
      </p:nvGrpSpPr>
      <p:grpSpPr>
        <a:xfrm>
          <a:off x="0" y="0"/>
          <a:ext cx="0" cy="0"/>
          <a:chOff x="0" y="0"/>
          <a:chExt cx="0" cy="0"/>
        </a:xfrm>
      </p:grpSpPr>
      <p:sp>
        <p:nvSpPr>
          <p:cNvPr id="295" name="Google Shape;295;p16"/>
          <p:cNvSpPr/>
          <p:nvPr/>
        </p:nvSpPr>
        <p:spPr>
          <a:xfrm rot="10800000" flipH="1">
            <a:off x="1" y="31"/>
            <a:ext cx="9153602" cy="5610194"/>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296;p16"/>
          <p:cNvSpPr txBox="1">
            <a:spLocks noGrp="1"/>
          </p:cNvSpPr>
          <p:nvPr>
            <p:ph type="title"/>
          </p:nvPr>
        </p:nvSpPr>
        <p:spPr>
          <a:xfrm>
            <a:off x="723900" y="445025"/>
            <a:ext cx="4516200" cy="65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3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97" name="Google Shape;297;p16"/>
          <p:cNvSpPr txBox="1">
            <a:spLocks noGrp="1"/>
          </p:cNvSpPr>
          <p:nvPr>
            <p:ph type="subTitle" idx="1"/>
          </p:nvPr>
        </p:nvSpPr>
        <p:spPr>
          <a:xfrm>
            <a:off x="1088725" y="2571750"/>
            <a:ext cx="1752600" cy="4572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Font typeface="Holtwood One SC"/>
              <a:buNone/>
              <a:defRPr sz="2200">
                <a:solidFill>
                  <a:schemeClr val="accent5"/>
                </a:solidFill>
                <a:latin typeface="Fredoka One"/>
                <a:ea typeface="Fredoka One"/>
                <a:cs typeface="Fredoka One"/>
                <a:sym typeface="Fredoka One"/>
              </a:defRPr>
            </a:lvl1pPr>
            <a:lvl2pPr lvl="1">
              <a:spcBef>
                <a:spcPts val="1600"/>
              </a:spcBef>
              <a:spcAft>
                <a:spcPts val="0"/>
              </a:spcAft>
              <a:buSzPts val="2000"/>
              <a:buFont typeface="Holtwood One SC"/>
              <a:buNone/>
              <a:defRPr sz="2000">
                <a:latin typeface="Holtwood One SC"/>
                <a:ea typeface="Holtwood One SC"/>
                <a:cs typeface="Holtwood One SC"/>
                <a:sym typeface="Holtwood One SC"/>
              </a:defRPr>
            </a:lvl2pPr>
            <a:lvl3pPr lvl="2">
              <a:spcBef>
                <a:spcPts val="1600"/>
              </a:spcBef>
              <a:spcAft>
                <a:spcPts val="0"/>
              </a:spcAft>
              <a:buSzPts val="2000"/>
              <a:buFont typeface="Holtwood One SC"/>
              <a:buNone/>
              <a:defRPr sz="2000">
                <a:latin typeface="Holtwood One SC"/>
                <a:ea typeface="Holtwood One SC"/>
                <a:cs typeface="Holtwood One SC"/>
                <a:sym typeface="Holtwood One SC"/>
              </a:defRPr>
            </a:lvl3pPr>
            <a:lvl4pPr lvl="3">
              <a:spcBef>
                <a:spcPts val="1600"/>
              </a:spcBef>
              <a:spcAft>
                <a:spcPts val="0"/>
              </a:spcAft>
              <a:buSzPts val="2000"/>
              <a:buFont typeface="Holtwood One SC"/>
              <a:buNone/>
              <a:defRPr sz="2000">
                <a:latin typeface="Holtwood One SC"/>
                <a:ea typeface="Holtwood One SC"/>
                <a:cs typeface="Holtwood One SC"/>
                <a:sym typeface="Holtwood One SC"/>
              </a:defRPr>
            </a:lvl4pPr>
            <a:lvl5pPr lvl="4">
              <a:spcBef>
                <a:spcPts val="1600"/>
              </a:spcBef>
              <a:spcAft>
                <a:spcPts val="0"/>
              </a:spcAft>
              <a:buSzPts val="2000"/>
              <a:buFont typeface="Holtwood One SC"/>
              <a:buNone/>
              <a:defRPr sz="2000">
                <a:latin typeface="Holtwood One SC"/>
                <a:ea typeface="Holtwood One SC"/>
                <a:cs typeface="Holtwood One SC"/>
                <a:sym typeface="Holtwood One SC"/>
              </a:defRPr>
            </a:lvl5pPr>
            <a:lvl6pPr lvl="5">
              <a:spcBef>
                <a:spcPts val="1600"/>
              </a:spcBef>
              <a:spcAft>
                <a:spcPts val="0"/>
              </a:spcAft>
              <a:buSzPts val="2000"/>
              <a:buFont typeface="Holtwood One SC"/>
              <a:buNone/>
              <a:defRPr sz="2000">
                <a:latin typeface="Holtwood One SC"/>
                <a:ea typeface="Holtwood One SC"/>
                <a:cs typeface="Holtwood One SC"/>
                <a:sym typeface="Holtwood One SC"/>
              </a:defRPr>
            </a:lvl6pPr>
            <a:lvl7pPr lvl="6">
              <a:spcBef>
                <a:spcPts val="1600"/>
              </a:spcBef>
              <a:spcAft>
                <a:spcPts val="0"/>
              </a:spcAft>
              <a:buSzPts val="2000"/>
              <a:buFont typeface="Holtwood One SC"/>
              <a:buNone/>
              <a:defRPr sz="2000">
                <a:latin typeface="Holtwood One SC"/>
                <a:ea typeface="Holtwood One SC"/>
                <a:cs typeface="Holtwood One SC"/>
                <a:sym typeface="Holtwood One SC"/>
              </a:defRPr>
            </a:lvl7pPr>
            <a:lvl8pPr lvl="7">
              <a:spcBef>
                <a:spcPts val="1600"/>
              </a:spcBef>
              <a:spcAft>
                <a:spcPts val="0"/>
              </a:spcAft>
              <a:buSzPts val="2000"/>
              <a:buFont typeface="Holtwood One SC"/>
              <a:buNone/>
              <a:defRPr sz="2000">
                <a:latin typeface="Holtwood One SC"/>
                <a:ea typeface="Holtwood One SC"/>
                <a:cs typeface="Holtwood One SC"/>
                <a:sym typeface="Holtwood One SC"/>
              </a:defRPr>
            </a:lvl8pPr>
            <a:lvl9pPr lvl="8">
              <a:spcBef>
                <a:spcPts val="1600"/>
              </a:spcBef>
              <a:spcAft>
                <a:spcPts val="1600"/>
              </a:spcAft>
              <a:buSzPts val="2000"/>
              <a:buFont typeface="Holtwood One SC"/>
              <a:buNone/>
              <a:defRPr sz="2000">
                <a:latin typeface="Holtwood One SC"/>
                <a:ea typeface="Holtwood One SC"/>
                <a:cs typeface="Holtwood One SC"/>
                <a:sym typeface="Holtwood One SC"/>
              </a:defRPr>
            </a:lvl9pPr>
          </a:lstStyle>
          <a:p>
            <a:endParaRPr/>
          </a:p>
        </p:txBody>
      </p:sp>
      <p:sp>
        <p:nvSpPr>
          <p:cNvPr id="298" name="Google Shape;298;p16"/>
          <p:cNvSpPr txBox="1">
            <a:spLocks noGrp="1"/>
          </p:cNvSpPr>
          <p:nvPr>
            <p:ph type="subTitle" idx="2"/>
          </p:nvPr>
        </p:nvSpPr>
        <p:spPr>
          <a:xfrm>
            <a:off x="3697500" y="2571750"/>
            <a:ext cx="17526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200">
                <a:solidFill>
                  <a:schemeClr val="accent1"/>
                </a:solidFill>
                <a:latin typeface="Fredoka One"/>
                <a:ea typeface="Fredoka One"/>
                <a:cs typeface="Fredoka One"/>
                <a:sym typeface="Fredoka One"/>
              </a:defRPr>
            </a:lvl1pPr>
            <a:lvl2pPr lvl="1" rtl="0">
              <a:spcBef>
                <a:spcPts val="1600"/>
              </a:spcBef>
              <a:spcAft>
                <a:spcPts val="0"/>
              </a:spcAft>
              <a:buSzPts val="2000"/>
              <a:buFont typeface="Holtwood One SC"/>
              <a:buNone/>
              <a:defRPr sz="2000">
                <a:latin typeface="Holtwood One SC"/>
                <a:ea typeface="Holtwood One SC"/>
                <a:cs typeface="Holtwood One SC"/>
                <a:sym typeface="Holtwood One SC"/>
              </a:defRPr>
            </a:lvl2pPr>
            <a:lvl3pPr lvl="2" rtl="0">
              <a:spcBef>
                <a:spcPts val="1600"/>
              </a:spcBef>
              <a:spcAft>
                <a:spcPts val="0"/>
              </a:spcAft>
              <a:buSzPts val="2000"/>
              <a:buFont typeface="Holtwood One SC"/>
              <a:buNone/>
              <a:defRPr sz="2000">
                <a:latin typeface="Holtwood One SC"/>
                <a:ea typeface="Holtwood One SC"/>
                <a:cs typeface="Holtwood One SC"/>
                <a:sym typeface="Holtwood One SC"/>
              </a:defRPr>
            </a:lvl3pPr>
            <a:lvl4pPr lvl="3" rtl="0">
              <a:spcBef>
                <a:spcPts val="1600"/>
              </a:spcBef>
              <a:spcAft>
                <a:spcPts val="0"/>
              </a:spcAft>
              <a:buSzPts val="2000"/>
              <a:buFont typeface="Holtwood One SC"/>
              <a:buNone/>
              <a:defRPr sz="2000">
                <a:latin typeface="Holtwood One SC"/>
                <a:ea typeface="Holtwood One SC"/>
                <a:cs typeface="Holtwood One SC"/>
                <a:sym typeface="Holtwood One SC"/>
              </a:defRPr>
            </a:lvl4pPr>
            <a:lvl5pPr lvl="4" rtl="0">
              <a:spcBef>
                <a:spcPts val="1600"/>
              </a:spcBef>
              <a:spcAft>
                <a:spcPts val="0"/>
              </a:spcAft>
              <a:buSzPts val="2000"/>
              <a:buFont typeface="Holtwood One SC"/>
              <a:buNone/>
              <a:defRPr sz="2000">
                <a:latin typeface="Holtwood One SC"/>
                <a:ea typeface="Holtwood One SC"/>
                <a:cs typeface="Holtwood One SC"/>
                <a:sym typeface="Holtwood One SC"/>
              </a:defRPr>
            </a:lvl5pPr>
            <a:lvl6pPr lvl="5" rtl="0">
              <a:spcBef>
                <a:spcPts val="1600"/>
              </a:spcBef>
              <a:spcAft>
                <a:spcPts val="0"/>
              </a:spcAft>
              <a:buSzPts val="2000"/>
              <a:buFont typeface="Holtwood One SC"/>
              <a:buNone/>
              <a:defRPr sz="2000">
                <a:latin typeface="Holtwood One SC"/>
                <a:ea typeface="Holtwood One SC"/>
                <a:cs typeface="Holtwood One SC"/>
                <a:sym typeface="Holtwood One SC"/>
              </a:defRPr>
            </a:lvl6pPr>
            <a:lvl7pPr lvl="6" rtl="0">
              <a:spcBef>
                <a:spcPts val="1600"/>
              </a:spcBef>
              <a:spcAft>
                <a:spcPts val="0"/>
              </a:spcAft>
              <a:buSzPts val="2000"/>
              <a:buFont typeface="Holtwood One SC"/>
              <a:buNone/>
              <a:defRPr sz="2000">
                <a:latin typeface="Holtwood One SC"/>
                <a:ea typeface="Holtwood One SC"/>
                <a:cs typeface="Holtwood One SC"/>
                <a:sym typeface="Holtwood One SC"/>
              </a:defRPr>
            </a:lvl7pPr>
            <a:lvl8pPr lvl="7" rtl="0">
              <a:spcBef>
                <a:spcPts val="1600"/>
              </a:spcBef>
              <a:spcAft>
                <a:spcPts val="0"/>
              </a:spcAft>
              <a:buSzPts val="2000"/>
              <a:buFont typeface="Holtwood One SC"/>
              <a:buNone/>
              <a:defRPr sz="2000">
                <a:latin typeface="Holtwood One SC"/>
                <a:ea typeface="Holtwood One SC"/>
                <a:cs typeface="Holtwood One SC"/>
                <a:sym typeface="Holtwood One SC"/>
              </a:defRPr>
            </a:lvl8pPr>
            <a:lvl9pPr lvl="8" rtl="0">
              <a:spcBef>
                <a:spcPts val="1600"/>
              </a:spcBef>
              <a:spcAft>
                <a:spcPts val="1600"/>
              </a:spcAft>
              <a:buSzPts val="2000"/>
              <a:buFont typeface="Holtwood One SC"/>
              <a:buNone/>
              <a:defRPr sz="2000">
                <a:latin typeface="Holtwood One SC"/>
                <a:ea typeface="Holtwood One SC"/>
                <a:cs typeface="Holtwood One SC"/>
                <a:sym typeface="Holtwood One SC"/>
              </a:defRPr>
            </a:lvl9pPr>
          </a:lstStyle>
          <a:p>
            <a:endParaRPr/>
          </a:p>
        </p:txBody>
      </p:sp>
      <p:sp>
        <p:nvSpPr>
          <p:cNvPr id="299" name="Google Shape;299;p16"/>
          <p:cNvSpPr txBox="1">
            <a:spLocks noGrp="1"/>
          </p:cNvSpPr>
          <p:nvPr>
            <p:ph type="subTitle" idx="3"/>
          </p:nvPr>
        </p:nvSpPr>
        <p:spPr>
          <a:xfrm>
            <a:off x="6302675" y="2571750"/>
            <a:ext cx="17526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200">
                <a:solidFill>
                  <a:schemeClr val="accent5"/>
                </a:solidFill>
                <a:latin typeface="Fredoka One"/>
                <a:ea typeface="Fredoka One"/>
                <a:cs typeface="Fredoka One"/>
                <a:sym typeface="Fredoka One"/>
              </a:defRPr>
            </a:lvl1pPr>
            <a:lvl2pPr lvl="1" rtl="0">
              <a:spcBef>
                <a:spcPts val="1600"/>
              </a:spcBef>
              <a:spcAft>
                <a:spcPts val="0"/>
              </a:spcAft>
              <a:buSzPts val="2000"/>
              <a:buFont typeface="Holtwood One SC"/>
              <a:buNone/>
              <a:defRPr sz="2000">
                <a:latin typeface="Holtwood One SC"/>
                <a:ea typeface="Holtwood One SC"/>
                <a:cs typeface="Holtwood One SC"/>
                <a:sym typeface="Holtwood One SC"/>
              </a:defRPr>
            </a:lvl2pPr>
            <a:lvl3pPr lvl="2" rtl="0">
              <a:spcBef>
                <a:spcPts val="1600"/>
              </a:spcBef>
              <a:spcAft>
                <a:spcPts val="0"/>
              </a:spcAft>
              <a:buSzPts val="2000"/>
              <a:buFont typeface="Holtwood One SC"/>
              <a:buNone/>
              <a:defRPr sz="2000">
                <a:latin typeface="Holtwood One SC"/>
                <a:ea typeface="Holtwood One SC"/>
                <a:cs typeface="Holtwood One SC"/>
                <a:sym typeface="Holtwood One SC"/>
              </a:defRPr>
            </a:lvl3pPr>
            <a:lvl4pPr lvl="3" rtl="0">
              <a:spcBef>
                <a:spcPts val="1600"/>
              </a:spcBef>
              <a:spcAft>
                <a:spcPts val="0"/>
              </a:spcAft>
              <a:buSzPts val="2000"/>
              <a:buFont typeface="Holtwood One SC"/>
              <a:buNone/>
              <a:defRPr sz="2000">
                <a:latin typeface="Holtwood One SC"/>
                <a:ea typeface="Holtwood One SC"/>
                <a:cs typeface="Holtwood One SC"/>
                <a:sym typeface="Holtwood One SC"/>
              </a:defRPr>
            </a:lvl4pPr>
            <a:lvl5pPr lvl="4" rtl="0">
              <a:spcBef>
                <a:spcPts val="1600"/>
              </a:spcBef>
              <a:spcAft>
                <a:spcPts val="0"/>
              </a:spcAft>
              <a:buSzPts val="2000"/>
              <a:buFont typeface="Holtwood One SC"/>
              <a:buNone/>
              <a:defRPr sz="2000">
                <a:latin typeface="Holtwood One SC"/>
                <a:ea typeface="Holtwood One SC"/>
                <a:cs typeface="Holtwood One SC"/>
                <a:sym typeface="Holtwood One SC"/>
              </a:defRPr>
            </a:lvl5pPr>
            <a:lvl6pPr lvl="5" rtl="0">
              <a:spcBef>
                <a:spcPts val="1600"/>
              </a:spcBef>
              <a:spcAft>
                <a:spcPts val="0"/>
              </a:spcAft>
              <a:buSzPts val="2000"/>
              <a:buFont typeface="Holtwood One SC"/>
              <a:buNone/>
              <a:defRPr sz="2000">
                <a:latin typeface="Holtwood One SC"/>
                <a:ea typeface="Holtwood One SC"/>
                <a:cs typeface="Holtwood One SC"/>
                <a:sym typeface="Holtwood One SC"/>
              </a:defRPr>
            </a:lvl6pPr>
            <a:lvl7pPr lvl="6" rtl="0">
              <a:spcBef>
                <a:spcPts val="1600"/>
              </a:spcBef>
              <a:spcAft>
                <a:spcPts val="0"/>
              </a:spcAft>
              <a:buSzPts val="2000"/>
              <a:buFont typeface="Holtwood One SC"/>
              <a:buNone/>
              <a:defRPr sz="2000">
                <a:latin typeface="Holtwood One SC"/>
                <a:ea typeface="Holtwood One SC"/>
                <a:cs typeface="Holtwood One SC"/>
                <a:sym typeface="Holtwood One SC"/>
              </a:defRPr>
            </a:lvl7pPr>
            <a:lvl8pPr lvl="7" rtl="0">
              <a:spcBef>
                <a:spcPts val="1600"/>
              </a:spcBef>
              <a:spcAft>
                <a:spcPts val="0"/>
              </a:spcAft>
              <a:buSzPts val="2000"/>
              <a:buFont typeface="Holtwood One SC"/>
              <a:buNone/>
              <a:defRPr sz="2000">
                <a:latin typeface="Holtwood One SC"/>
                <a:ea typeface="Holtwood One SC"/>
                <a:cs typeface="Holtwood One SC"/>
                <a:sym typeface="Holtwood One SC"/>
              </a:defRPr>
            </a:lvl8pPr>
            <a:lvl9pPr lvl="8" rtl="0">
              <a:spcBef>
                <a:spcPts val="1600"/>
              </a:spcBef>
              <a:spcAft>
                <a:spcPts val="1600"/>
              </a:spcAft>
              <a:buSzPts val="2000"/>
              <a:buFont typeface="Holtwood One SC"/>
              <a:buNone/>
              <a:defRPr sz="2000">
                <a:latin typeface="Holtwood One SC"/>
                <a:ea typeface="Holtwood One SC"/>
                <a:cs typeface="Holtwood One SC"/>
                <a:sym typeface="Holtwood One SC"/>
              </a:defRPr>
            </a:lvl9pPr>
          </a:lstStyle>
          <a:p>
            <a:endParaRPr/>
          </a:p>
        </p:txBody>
      </p:sp>
      <p:sp>
        <p:nvSpPr>
          <p:cNvPr id="300" name="Google Shape;300;p16"/>
          <p:cNvSpPr txBox="1">
            <a:spLocks noGrp="1"/>
          </p:cNvSpPr>
          <p:nvPr>
            <p:ph type="subTitle" idx="4"/>
          </p:nvPr>
        </p:nvSpPr>
        <p:spPr>
          <a:xfrm>
            <a:off x="914875" y="3066875"/>
            <a:ext cx="2100300" cy="599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1400">
                <a:solidFill>
                  <a:srgbClr val="FFFFFF"/>
                </a:solidFill>
              </a:defRPr>
            </a:lvl1pPr>
            <a:lvl2pPr lvl="1">
              <a:spcBef>
                <a:spcPts val="160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301" name="Google Shape;301;p16"/>
          <p:cNvSpPr txBox="1">
            <a:spLocks noGrp="1"/>
          </p:cNvSpPr>
          <p:nvPr>
            <p:ph type="subTitle" idx="5"/>
          </p:nvPr>
        </p:nvSpPr>
        <p:spPr>
          <a:xfrm>
            <a:off x="3521850" y="3066875"/>
            <a:ext cx="2100300" cy="59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400">
                <a:solidFill>
                  <a:srgbClr val="FFFFFF"/>
                </a:solidFill>
              </a:defRPr>
            </a:lvl1pPr>
            <a:lvl2pPr lvl="1" rtl="0">
              <a:spcBef>
                <a:spcPts val="160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02" name="Google Shape;302;p16"/>
          <p:cNvSpPr txBox="1">
            <a:spLocks noGrp="1"/>
          </p:cNvSpPr>
          <p:nvPr>
            <p:ph type="subTitle" idx="6"/>
          </p:nvPr>
        </p:nvSpPr>
        <p:spPr>
          <a:xfrm>
            <a:off x="6128825" y="3066875"/>
            <a:ext cx="2100300" cy="59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400">
                <a:solidFill>
                  <a:srgbClr val="FFFFFF"/>
                </a:solidFill>
              </a:defRPr>
            </a:lvl1pPr>
            <a:lvl2pPr lvl="1" rtl="0">
              <a:spcBef>
                <a:spcPts val="160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03" name="Google Shape;303;p16"/>
          <p:cNvSpPr/>
          <p:nvPr/>
        </p:nvSpPr>
        <p:spPr>
          <a:xfrm rot="8549447">
            <a:off x="7736843" y="4591614"/>
            <a:ext cx="222571" cy="210618"/>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4" name="Google Shape;304;p16"/>
          <p:cNvSpPr/>
          <p:nvPr/>
        </p:nvSpPr>
        <p:spPr>
          <a:xfrm rot="-7207332">
            <a:off x="760958" y="1824067"/>
            <a:ext cx="231437" cy="219006"/>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305"/>
        <p:cNvGrpSpPr/>
        <p:nvPr/>
      </p:nvGrpSpPr>
      <p:grpSpPr>
        <a:xfrm>
          <a:off x="0" y="0"/>
          <a:ext cx="0" cy="0"/>
          <a:chOff x="0" y="0"/>
          <a:chExt cx="0" cy="0"/>
        </a:xfrm>
      </p:grpSpPr>
      <p:sp>
        <p:nvSpPr>
          <p:cNvPr id="306" name="Google Shape;306;p17"/>
          <p:cNvSpPr/>
          <p:nvPr/>
        </p:nvSpPr>
        <p:spPr>
          <a:xfrm flipH="1">
            <a:off x="-1072400" y="2061440"/>
            <a:ext cx="3821326" cy="3077949"/>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7" name="Google Shape;307;p17"/>
          <p:cNvSpPr/>
          <p:nvPr/>
        </p:nvSpPr>
        <p:spPr>
          <a:xfrm rot="10800000" flipH="1">
            <a:off x="2695575" y="37"/>
            <a:ext cx="6448336" cy="2332565"/>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8" name="Google Shape;308;p17"/>
          <p:cNvSpPr txBox="1">
            <a:spLocks noGrp="1"/>
          </p:cNvSpPr>
          <p:nvPr>
            <p:ph type="title"/>
          </p:nvPr>
        </p:nvSpPr>
        <p:spPr>
          <a:xfrm>
            <a:off x="723900" y="445025"/>
            <a:ext cx="4328100" cy="5955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3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09" name="Google Shape;309;p17"/>
          <p:cNvSpPr txBox="1">
            <a:spLocks noGrp="1"/>
          </p:cNvSpPr>
          <p:nvPr>
            <p:ph type="subTitle" idx="1"/>
          </p:nvPr>
        </p:nvSpPr>
        <p:spPr>
          <a:xfrm>
            <a:off x="1804607" y="1538300"/>
            <a:ext cx="1657800" cy="457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Font typeface="Holtwood One SC"/>
              <a:buNone/>
              <a:defRPr sz="2200">
                <a:solidFill>
                  <a:schemeClr val="accent5"/>
                </a:solidFill>
                <a:latin typeface="Fredoka One"/>
                <a:ea typeface="Fredoka One"/>
                <a:cs typeface="Fredoka One"/>
                <a:sym typeface="Fredoka One"/>
              </a:defRPr>
            </a:lvl1pPr>
            <a:lvl2pPr lvl="1" rtl="0">
              <a:spcBef>
                <a:spcPts val="1600"/>
              </a:spcBef>
              <a:spcAft>
                <a:spcPts val="0"/>
              </a:spcAft>
              <a:buSzPts val="2000"/>
              <a:buFont typeface="Holtwood One SC"/>
              <a:buNone/>
              <a:defRPr sz="2000">
                <a:latin typeface="Holtwood One SC"/>
                <a:ea typeface="Holtwood One SC"/>
                <a:cs typeface="Holtwood One SC"/>
                <a:sym typeface="Holtwood One SC"/>
              </a:defRPr>
            </a:lvl2pPr>
            <a:lvl3pPr lvl="2" rtl="0">
              <a:spcBef>
                <a:spcPts val="1600"/>
              </a:spcBef>
              <a:spcAft>
                <a:spcPts val="0"/>
              </a:spcAft>
              <a:buSzPts val="2000"/>
              <a:buFont typeface="Holtwood One SC"/>
              <a:buNone/>
              <a:defRPr sz="2000">
                <a:latin typeface="Holtwood One SC"/>
                <a:ea typeface="Holtwood One SC"/>
                <a:cs typeface="Holtwood One SC"/>
                <a:sym typeface="Holtwood One SC"/>
              </a:defRPr>
            </a:lvl3pPr>
            <a:lvl4pPr lvl="3" rtl="0">
              <a:spcBef>
                <a:spcPts val="1600"/>
              </a:spcBef>
              <a:spcAft>
                <a:spcPts val="0"/>
              </a:spcAft>
              <a:buSzPts val="2000"/>
              <a:buFont typeface="Holtwood One SC"/>
              <a:buNone/>
              <a:defRPr sz="2000">
                <a:latin typeface="Holtwood One SC"/>
                <a:ea typeface="Holtwood One SC"/>
                <a:cs typeface="Holtwood One SC"/>
                <a:sym typeface="Holtwood One SC"/>
              </a:defRPr>
            </a:lvl4pPr>
            <a:lvl5pPr lvl="4" rtl="0">
              <a:spcBef>
                <a:spcPts val="1600"/>
              </a:spcBef>
              <a:spcAft>
                <a:spcPts val="0"/>
              </a:spcAft>
              <a:buSzPts val="2000"/>
              <a:buFont typeface="Holtwood One SC"/>
              <a:buNone/>
              <a:defRPr sz="2000">
                <a:latin typeface="Holtwood One SC"/>
                <a:ea typeface="Holtwood One SC"/>
                <a:cs typeface="Holtwood One SC"/>
                <a:sym typeface="Holtwood One SC"/>
              </a:defRPr>
            </a:lvl5pPr>
            <a:lvl6pPr lvl="5" rtl="0">
              <a:spcBef>
                <a:spcPts val="1600"/>
              </a:spcBef>
              <a:spcAft>
                <a:spcPts val="0"/>
              </a:spcAft>
              <a:buSzPts val="2000"/>
              <a:buFont typeface="Holtwood One SC"/>
              <a:buNone/>
              <a:defRPr sz="2000">
                <a:latin typeface="Holtwood One SC"/>
                <a:ea typeface="Holtwood One SC"/>
                <a:cs typeface="Holtwood One SC"/>
                <a:sym typeface="Holtwood One SC"/>
              </a:defRPr>
            </a:lvl6pPr>
            <a:lvl7pPr lvl="6" rtl="0">
              <a:spcBef>
                <a:spcPts val="1600"/>
              </a:spcBef>
              <a:spcAft>
                <a:spcPts val="0"/>
              </a:spcAft>
              <a:buSzPts val="2000"/>
              <a:buFont typeface="Holtwood One SC"/>
              <a:buNone/>
              <a:defRPr sz="2000">
                <a:latin typeface="Holtwood One SC"/>
                <a:ea typeface="Holtwood One SC"/>
                <a:cs typeface="Holtwood One SC"/>
                <a:sym typeface="Holtwood One SC"/>
              </a:defRPr>
            </a:lvl7pPr>
            <a:lvl8pPr lvl="7" rtl="0">
              <a:spcBef>
                <a:spcPts val="1600"/>
              </a:spcBef>
              <a:spcAft>
                <a:spcPts val="0"/>
              </a:spcAft>
              <a:buSzPts val="2000"/>
              <a:buFont typeface="Holtwood One SC"/>
              <a:buNone/>
              <a:defRPr sz="2000">
                <a:latin typeface="Holtwood One SC"/>
                <a:ea typeface="Holtwood One SC"/>
                <a:cs typeface="Holtwood One SC"/>
                <a:sym typeface="Holtwood One SC"/>
              </a:defRPr>
            </a:lvl8pPr>
            <a:lvl9pPr lvl="8" rtl="0">
              <a:spcBef>
                <a:spcPts val="1600"/>
              </a:spcBef>
              <a:spcAft>
                <a:spcPts val="1600"/>
              </a:spcAft>
              <a:buSzPts val="2000"/>
              <a:buFont typeface="Holtwood One SC"/>
              <a:buNone/>
              <a:defRPr sz="2000">
                <a:latin typeface="Holtwood One SC"/>
                <a:ea typeface="Holtwood One SC"/>
                <a:cs typeface="Holtwood One SC"/>
                <a:sym typeface="Holtwood One SC"/>
              </a:defRPr>
            </a:lvl9pPr>
          </a:lstStyle>
          <a:p>
            <a:endParaRPr/>
          </a:p>
        </p:txBody>
      </p:sp>
      <p:sp>
        <p:nvSpPr>
          <p:cNvPr id="310" name="Google Shape;310;p17"/>
          <p:cNvSpPr txBox="1">
            <a:spLocks noGrp="1"/>
          </p:cNvSpPr>
          <p:nvPr>
            <p:ph type="subTitle" idx="2"/>
          </p:nvPr>
        </p:nvSpPr>
        <p:spPr>
          <a:xfrm>
            <a:off x="1806310" y="3195768"/>
            <a:ext cx="1657800" cy="457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Font typeface="Holtwood One SC"/>
              <a:buNone/>
              <a:defRPr sz="2200">
                <a:solidFill>
                  <a:schemeClr val="accent1"/>
                </a:solidFill>
                <a:latin typeface="Fredoka One"/>
                <a:ea typeface="Fredoka One"/>
                <a:cs typeface="Fredoka One"/>
                <a:sym typeface="Fredoka One"/>
              </a:defRPr>
            </a:lvl1pPr>
            <a:lvl2pPr lvl="1" rtl="0">
              <a:spcBef>
                <a:spcPts val="1600"/>
              </a:spcBef>
              <a:spcAft>
                <a:spcPts val="0"/>
              </a:spcAft>
              <a:buSzPts val="2000"/>
              <a:buFont typeface="Holtwood One SC"/>
              <a:buNone/>
              <a:defRPr sz="2000">
                <a:latin typeface="Holtwood One SC"/>
                <a:ea typeface="Holtwood One SC"/>
                <a:cs typeface="Holtwood One SC"/>
                <a:sym typeface="Holtwood One SC"/>
              </a:defRPr>
            </a:lvl2pPr>
            <a:lvl3pPr lvl="2" rtl="0">
              <a:spcBef>
                <a:spcPts val="1600"/>
              </a:spcBef>
              <a:spcAft>
                <a:spcPts val="0"/>
              </a:spcAft>
              <a:buSzPts val="2000"/>
              <a:buFont typeface="Holtwood One SC"/>
              <a:buNone/>
              <a:defRPr sz="2000">
                <a:latin typeface="Holtwood One SC"/>
                <a:ea typeface="Holtwood One SC"/>
                <a:cs typeface="Holtwood One SC"/>
                <a:sym typeface="Holtwood One SC"/>
              </a:defRPr>
            </a:lvl3pPr>
            <a:lvl4pPr lvl="3" rtl="0">
              <a:spcBef>
                <a:spcPts val="1600"/>
              </a:spcBef>
              <a:spcAft>
                <a:spcPts val="0"/>
              </a:spcAft>
              <a:buSzPts val="2000"/>
              <a:buFont typeface="Holtwood One SC"/>
              <a:buNone/>
              <a:defRPr sz="2000">
                <a:latin typeface="Holtwood One SC"/>
                <a:ea typeface="Holtwood One SC"/>
                <a:cs typeface="Holtwood One SC"/>
                <a:sym typeface="Holtwood One SC"/>
              </a:defRPr>
            </a:lvl4pPr>
            <a:lvl5pPr lvl="4" rtl="0">
              <a:spcBef>
                <a:spcPts val="1600"/>
              </a:spcBef>
              <a:spcAft>
                <a:spcPts val="0"/>
              </a:spcAft>
              <a:buSzPts val="2000"/>
              <a:buFont typeface="Holtwood One SC"/>
              <a:buNone/>
              <a:defRPr sz="2000">
                <a:latin typeface="Holtwood One SC"/>
                <a:ea typeface="Holtwood One SC"/>
                <a:cs typeface="Holtwood One SC"/>
                <a:sym typeface="Holtwood One SC"/>
              </a:defRPr>
            </a:lvl5pPr>
            <a:lvl6pPr lvl="5" rtl="0">
              <a:spcBef>
                <a:spcPts val="1600"/>
              </a:spcBef>
              <a:spcAft>
                <a:spcPts val="0"/>
              </a:spcAft>
              <a:buSzPts val="2000"/>
              <a:buFont typeface="Holtwood One SC"/>
              <a:buNone/>
              <a:defRPr sz="2000">
                <a:latin typeface="Holtwood One SC"/>
                <a:ea typeface="Holtwood One SC"/>
                <a:cs typeface="Holtwood One SC"/>
                <a:sym typeface="Holtwood One SC"/>
              </a:defRPr>
            </a:lvl6pPr>
            <a:lvl7pPr lvl="6" rtl="0">
              <a:spcBef>
                <a:spcPts val="1600"/>
              </a:spcBef>
              <a:spcAft>
                <a:spcPts val="0"/>
              </a:spcAft>
              <a:buSzPts val="2000"/>
              <a:buFont typeface="Holtwood One SC"/>
              <a:buNone/>
              <a:defRPr sz="2000">
                <a:latin typeface="Holtwood One SC"/>
                <a:ea typeface="Holtwood One SC"/>
                <a:cs typeface="Holtwood One SC"/>
                <a:sym typeface="Holtwood One SC"/>
              </a:defRPr>
            </a:lvl7pPr>
            <a:lvl8pPr lvl="7" rtl="0">
              <a:spcBef>
                <a:spcPts val="1600"/>
              </a:spcBef>
              <a:spcAft>
                <a:spcPts val="0"/>
              </a:spcAft>
              <a:buSzPts val="2000"/>
              <a:buFont typeface="Holtwood One SC"/>
              <a:buNone/>
              <a:defRPr sz="2000">
                <a:latin typeface="Holtwood One SC"/>
                <a:ea typeface="Holtwood One SC"/>
                <a:cs typeface="Holtwood One SC"/>
                <a:sym typeface="Holtwood One SC"/>
              </a:defRPr>
            </a:lvl8pPr>
            <a:lvl9pPr lvl="8" rtl="0">
              <a:spcBef>
                <a:spcPts val="1600"/>
              </a:spcBef>
              <a:spcAft>
                <a:spcPts val="1600"/>
              </a:spcAft>
              <a:buSzPts val="2000"/>
              <a:buFont typeface="Holtwood One SC"/>
              <a:buNone/>
              <a:defRPr sz="2000">
                <a:latin typeface="Holtwood One SC"/>
                <a:ea typeface="Holtwood One SC"/>
                <a:cs typeface="Holtwood One SC"/>
                <a:sym typeface="Holtwood One SC"/>
              </a:defRPr>
            </a:lvl9pPr>
          </a:lstStyle>
          <a:p>
            <a:endParaRPr/>
          </a:p>
        </p:txBody>
      </p:sp>
      <p:sp>
        <p:nvSpPr>
          <p:cNvPr id="311" name="Google Shape;311;p17"/>
          <p:cNvSpPr txBox="1">
            <a:spLocks noGrp="1"/>
          </p:cNvSpPr>
          <p:nvPr>
            <p:ph type="subTitle" idx="3"/>
          </p:nvPr>
        </p:nvSpPr>
        <p:spPr>
          <a:xfrm>
            <a:off x="5677924" y="3195642"/>
            <a:ext cx="1624200" cy="4572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Holtwood One SC"/>
              <a:buNone/>
              <a:defRPr sz="2200">
                <a:solidFill>
                  <a:schemeClr val="accent5"/>
                </a:solidFill>
                <a:latin typeface="Fredoka One"/>
                <a:ea typeface="Fredoka One"/>
                <a:cs typeface="Fredoka One"/>
                <a:sym typeface="Fredoka One"/>
              </a:defRPr>
            </a:lvl1pPr>
            <a:lvl2pPr lvl="1" rtl="0">
              <a:spcBef>
                <a:spcPts val="1600"/>
              </a:spcBef>
              <a:spcAft>
                <a:spcPts val="0"/>
              </a:spcAft>
              <a:buSzPts val="2000"/>
              <a:buFont typeface="Holtwood One SC"/>
              <a:buNone/>
              <a:defRPr sz="2000">
                <a:latin typeface="Holtwood One SC"/>
                <a:ea typeface="Holtwood One SC"/>
                <a:cs typeface="Holtwood One SC"/>
                <a:sym typeface="Holtwood One SC"/>
              </a:defRPr>
            </a:lvl2pPr>
            <a:lvl3pPr lvl="2" rtl="0">
              <a:spcBef>
                <a:spcPts val="1600"/>
              </a:spcBef>
              <a:spcAft>
                <a:spcPts val="0"/>
              </a:spcAft>
              <a:buSzPts val="2000"/>
              <a:buFont typeface="Holtwood One SC"/>
              <a:buNone/>
              <a:defRPr sz="2000">
                <a:latin typeface="Holtwood One SC"/>
                <a:ea typeface="Holtwood One SC"/>
                <a:cs typeface="Holtwood One SC"/>
                <a:sym typeface="Holtwood One SC"/>
              </a:defRPr>
            </a:lvl3pPr>
            <a:lvl4pPr lvl="3" rtl="0">
              <a:spcBef>
                <a:spcPts val="1600"/>
              </a:spcBef>
              <a:spcAft>
                <a:spcPts val="0"/>
              </a:spcAft>
              <a:buSzPts val="2000"/>
              <a:buFont typeface="Holtwood One SC"/>
              <a:buNone/>
              <a:defRPr sz="2000">
                <a:latin typeface="Holtwood One SC"/>
                <a:ea typeface="Holtwood One SC"/>
                <a:cs typeface="Holtwood One SC"/>
                <a:sym typeface="Holtwood One SC"/>
              </a:defRPr>
            </a:lvl4pPr>
            <a:lvl5pPr lvl="4" rtl="0">
              <a:spcBef>
                <a:spcPts val="1600"/>
              </a:spcBef>
              <a:spcAft>
                <a:spcPts val="0"/>
              </a:spcAft>
              <a:buSzPts val="2000"/>
              <a:buFont typeface="Holtwood One SC"/>
              <a:buNone/>
              <a:defRPr sz="2000">
                <a:latin typeface="Holtwood One SC"/>
                <a:ea typeface="Holtwood One SC"/>
                <a:cs typeface="Holtwood One SC"/>
                <a:sym typeface="Holtwood One SC"/>
              </a:defRPr>
            </a:lvl5pPr>
            <a:lvl6pPr lvl="5" rtl="0">
              <a:spcBef>
                <a:spcPts val="1600"/>
              </a:spcBef>
              <a:spcAft>
                <a:spcPts val="0"/>
              </a:spcAft>
              <a:buSzPts val="2000"/>
              <a:buFont typeface="Holtwood One SC"/>
              <a:buNone/>
              <a:defRPr sz="2000">
                <a:latin typeface="Holtwood One SC"/>
                <a:ea typeface="Holtwood One SC"/>
                <a:cs typeface="Holtwood One SC"/>
                <a:sym typeface="Holtwood One SC"/>
              </a:defRPr>
            </a:lvl6pPr>
            <a:lvl7pPr lvl="6" rtl="0">
              <a:spcBef>
                <a:spcPts val="1600"/>
              </a:spcBef>
              <a:spcAft>
                <a:spcPts val="0"/>
              </a:spcAft>
              <a:buSzPts val="2000"/>
              <a:buFont typeface="Holtwood One SC"/>
              <a:buNone/>
              <a:defRPr sz="2000">
                <a:latin typeface="Holtwood One SC"/>
                <a:ea typeface="Holtwood One SC"/>
                <a:cs typeface="Holtwood One SC"/>
                <a:sym typeface="Holtwood One SC"/>
              </a:defRPr>
            </a:lvl7pPr>
            <a:lvl8pPr lvl="7" rtl="0">
              <a:spcBef>
                <a:spcPts val="1600"/>
              </a:spcBef>
              <a:spcAft>
                <a:spcPts val="0"/>
              </a:spcAft>
              <a:buSzPts val="2000"/>
              <a:buFont typeface="Holtwood One SC"/>
              <a:buNone/>
              <a:defRPr sz="2000">
                <a:latin typeface="Holtwood One SC"/>
                <a:ea typeface="Holtwood One SC"/>
                <a:cs typeface="Holtwood One SC"/>
                <a:sym typeface="Holtwood One SC"/>
              </a:defRPr>
            </a:lvl8pPr>
            <a:lvl9pPr lvl="8" rtl="0">
              <a:spcBef>
                <a:spcPts val="1600"/>
              </a:spcBef>
              <a:spcAft>
                <a:spcPts val="1600"/>
              </a:spcAft>
              <a:buSzPts val="2000"/>
              <a:buFont typeface="Holtwood One SC"/>
              <a:buNone/>
              <a:defRPr sz="2000">
                <a:latin typeface="Holtwood One SC"/>
                <a:ea typeface="Holtwood One SC"/>
                <a:cs typeface="Holtwood One SC"/>
                <a:sym typeface="Holtwood One SC"/>
              </a:defRPr>
            </a:lvl9pPr>
          </a:lstStyle>
          <a:p>
            <a:endParaRPr/>
          </a:p>
        </p:txBody>
      </p:sp>
      <p:sp>
        <p:nvSpPr>
          <p:cNvPr id="312" name="Google Shape;312;p17"/>
          <p:cNvSpPr txBox="1">
            <a:spLocks noGrp="1"/>
          </p:cNvSpPr>
          <p:nvPr>
            <p:ph type="subTitle" idx="4"/>
          </p:nvPr>
        </p:nvSpPr>
        <p:spPr>
          <a:xfrm>
            <a:off x="1053525" y="2033425"/>
            <a:ext cx="2411100" cy="580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500"/>
              <a:buNone/>
              <a:defRPr sz="1400">
                <a:solidFill>
                  <a:srgbClr val="FFFFFF"/>
                </a:solidFill>
              </a:defRPr>
            </a:lvl1pPr>
            <a:lvl2pPr lvl="1" rtl="0">
              <a:spcBef>
                <a:spcPts val="160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13" name="Google Shape;313;p17"/>
          <p:cNvSpPr txBox="1">
            <a:spLocks noGrp="1"/>
          </p:cNvSpPr>
          <p:nvPr>
            <p:ph type="subTitle" idx="5"/>
          </p:nvPr>
        </p:nvSpPr>
        <p:spPr>
          <a:xfrm>
            <a:off x="1053450" y="3690857"/>
            <a:ext cx="2411100" cy="595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500"/>
              <a:buNone/>
              <a:defRPr sz="1400">
                <a:solidFill>
                  <a:srgbClr val="FFFFFF"/>
                </a:solidFill>
              </a:defRPr>
            </a:lvl1pPr>
            <a:lvl2pPr lvl="1" rtl="0">
              <a:spcBef>
                <a:spcPts val="160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14" name="Google Shape;314;p17"/>
          <p:cNvSpPr txBox="1">
            <a:spLocks noGrp="1"/>
          </p:cNvSpPr>
          <p:nvPr>
            <p:ph type="subTitle" idx="6"/>
          </p:nvPr>
        </p:nvSpPr>
        <p:spPr>
          <a:xfrm>
            <a:off x="5675700" y="3690775"/>
            <a:ext cx="2411100" cy="59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1400">
                <a:solidFill>
                  <a:srgbClr val="FFFFFF"/>
                </a:solidFill>
              </a:defRPr>
            </a:lvl1pPr>
            <a:lvl2pPr lvl="1" rtl="0">
              <a:spcBef>
                <a:spcPts val="160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15" name="Google Shape;315;p17"/>
          <p:cNvSpPr txBox="1">
            <a:spLocks noGrp="1"/>
          </p:cNvSpPr>
          <p:nvPr>
            <p:ph type="subTitle" idx="7"/>
          </p:nvPr>
        </p:nvSpPr>
        <p:spPr>
          <a:xfrm>
            <a:off x="5675700" y="1538300"/>
            <a:ext cx="1624200" cy="4572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Holtwood One SC"/>
              <a:buNone/>
              <a:defRPr sz="2200">
                <a:solidFill>
                  <a:schemeClr val="accent1"/>
                </a:solidFill>
                <a:latin typeface="Fredoka One"/>
                <a:ea typeface="Fredoka One"/>
                <a:cs typeface="Fredoka One"/>
                <a:sym typeface="Fredoka One"/>
              </a:defRPr>
            </a:lvl1pPr>
            <a:lvl2pPr lvl="1" rtl="0">
              <a:spcBef>
                <a:spcPts val="1600"/>
              </a:spcBef>
              <a:spcAft>
                <a:spcPts val="0"/>
              </a:spcAft>
              <a:buSzPts val="2000"/>
              <a:buFont typeface="Holtwood One SC"/>
              <a:buNone/>
              <a:defRPr sz="2000">
                <a:latin typeface="Holtwood One SC"/>
                <a:ea typeface="Holtwood One SC"/>
                <a:cs typeface="Holtwood One SC"/>
                <a:sym typeface="Holtwood One SC"/>
              </a:defRPr>
            </a:lvl2pPr>
            <a:lvl3pPr lvl="2" rtl="0">
              <a:spcBef>
                <a:spcPts val="1600"/>
              </a:spcBef>
              <a:spcAft>
                <a:spcPts val="0"/>
              </a:spcAft>
              <a:buSzPts val="2000"/>
              <a:buFont typeface="Holtwood One SC"/>
              <a:buNone/>
              <a:defRPr sz="2000">
                <a:latin typeface="Holtwood One SC"/>
                <a:ea typeface="Holtwood One SC"/>
                <a:cs typeface="Holtwood One SC"/>
                <a:sym typeface="Holtwood One SC"/>
              </a:defRPr>
            </a:lvl3pPr>
            <a:lvl4pPr lvl="3" rtl="0">
              <a:spcBef>
                <a:spcPts val="1600"/>
              </a:spcBef>
              <a:spcAft>
                <a:spcPts val="0"/>
              </a:spcAft>
              <a:buSzPts val="2000"/>
              <a:buFont typeface="Holtwood One SC"/>
              <a:buNone/>
              <a:defRPr sz="2000">
                <a:latin typeface="Holtwood One SC"/>
                <a:ea typeface="Holtwood One SC"/>
                <a:cs typeface="Holtwood One SC"/>
                <a:sym typeface="Holtwood One SC"/>
              </a:defRPr>
            </a:lvl4pPr>
            <a:lvl5pPr lvl="4" rtl="0">
              <a:spcBef>
                <a:spcPts val="1600"/>
              </a:spcBef>
              <a:spcAft>
                <a:spcPts val="0"/>
              </a:spcAft>
              <a:buSzPts val="2000"/>
              <a:buFont typeface="Holtwood One SC"/>
              <a:buNone/>
              <a:defRPr sz="2000">
                <a:latin typeface="Holtwood One SC"/>
                <a:ea typeface="Holtwood One SC"/>
                <a:cs typeface="Holtwood One SC"/>
                <a:sym typeface="Holtwood One SC"/>
              </a:defRPr>
            </a:lvl5pPr>
            <a:lvl6pPr lvl="5" rtl="0">
              <a:spcBef>
                <a:spcPts val="1600"/>
              </a:spcBef>
              <a:spcAft>
                <a:spcPts val="0"/>
              </a:spcAft>
              <a:buSzPts val="2000"/>
              <a:buFont typeface="Holtwood One SC"/>
              <a:buNone/>
              <a:defRPr sz="2000">
                <a:latin typeface="Holtwood One SC"/>
                <a:ea typeface="Holtwood One SC"/>
                <a:cs typeface="Holtwood One SC"/>
                <a:sym typeface="Holtwood One SC"/>
              </a:defRPr>
            </a:lvl6pPr>
            <a:lvl7pPr lvl="6" rtl="0">
              <a:spcBef>
                <a:spcPts val="1600"/>
              </a:spcBef>
              <a:spcAft>
                <a:spcPts val="0"/>
              </a:spcAft>
              <a:buSzPts val="2000"/>
              <a:buFont typeface="Holtwood One SC"/>
              <a:buNone/>
              <a:defRPr sz="2000">
                <a:latin typeface="Holtwood One SC"/>
                <a:ea typeface="Holtwood One SC"/>
                <a:cs typeface="Holtwood One SC"/>
                <a:sym typeface="Holtwood One SC"/>
              </a:defRPr>
            </a:lvl7pPr>
            <a:lvl8pPr lvl="7" rtl="0">
              <a:spcBef>
                <a:spcPts val="1600"/>
              </a:spcBef>
              <a:spcAft>
                <a:spcPts val="0"/>
              </a:spcAft>
              <a:buSzPts val="2000"/>
              <a:buFont typeface="Holtwood One SC"/>
              <a:buNone/>
              <a:defRPr sz="2000">
                <a:latin typeface="Holtwood One SC"/>
                <a:ea typeface="Holtwood One SC"/>
                <a:cs typeface="Holtwood One SC"/>
                <a:sym typeface="Holtwood One SC"/>
              </a:defRPr>
            </a:lvl8pPr>
            <a:lvl9pPr lvl="8" rtl="0">
              <a:spcBef>
                <a:spcPts val="1600"/>
              </a:spcBef>
              <a:spcAft>
                <a:spcPts val="1600"/>
              </a:spcAft>
              <a:buSzPts val="2000"/>
              <a:buFont typeface="Holtwood One SC"/>
              <a:buNone/>
              <a:defRPr sz="2000">
                <a:latin typeface="Holtwood One SC"/>
                <a:ea typeface="Holtwood One SC"/>
                <a:cs typeface="Holtwood One SC"/>
                <a:sym typeface="Holtwood One SC"/>
              </a:defRPr>
            </a:lvl9pPr>
          </a:lstStyle>
          <a:p>
            <a:endParaRPr/>
          </a:p>
        </p:txBody>
      </p:sp>
      <p:sp>
        <p:nvSpPr>
          <p:cNvPr id="316" name="Google Shape;316;p17"/>
          <p:cNvSpPr txBox="1">
            <a:spLocks noGrp="1"/>
          </p:cNvSpPr>
          <p:nvPr>
            <p:ph type="subTitle" idx="8"/>
          </p:nvPr>
        </p:nvSpPr>
        <p:spPr>
          <a:xfrm>
            <a:off x="5675700" y="2033430"/>
            <a:ext cx="2411100" cy="59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1400">
                <a:solidFill>
                  <a:srgbClr val="FFFFFF"/>
                </a:solidFill>
              </a:defRPr>
            </a:lvl1pPr>
            <a:lvl2pPr lvl="1" rtl="0">
              <a:spcBef>
                <a:spcPts val="160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17" name="Google Shape;317;p17"/>
          <p:cNvSpPr/>
          <p:nvPr/>
        </p:nvSpPr>
        <p:spPr>
          <a:xfrm rot="-4086701">
            <a:off x="467199" y="-43100"/>
            <a:ext cx="284297" cy="247096"/>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8" name="Google Shape;318;p17"/>
          <p:cNvSpPr/>
          <p:nvPr/>
        </p:nvSpPr>
        <p:spPr>
          <a:xfrm rot="-4086574">
            <a:off x="376762" y="285152"/>
            <a:ext cx="196286" cy="170605"/>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9" name="Google Shape;319;p17"/>
          <p:cNvSpPr/>
          <p:nvPr/>
        </p:nvSpPr>
        <p:spPr>
          <a:xfrm rot="-9295189">
            <a:off x="8751587" y="1580481"/>
            <a:ext cx="196285" cy="170604"/>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20"/>
        <p:cNvGrpSpPr/>
        <p:nvPr/>
      </p:nvGrpSpPr>
      <p:grpSpPr>
        <a:xfrm>
          <a:off x="0" y="0"/>
          <a:ext cx="0" cy="0"/>
          <a:chOff x="0" y="0"/>
          <a:chExt cx="0" cy="0"/>
        </a:xfrm>
      </p:grpSpPr>
      <p:sp>
        <p:nvSpPr>
          <p:cNvPr id="321" name="Google Shape;321;p18"/>
          <p:cNvSpPr/>
          <p:nvPr/>
        </p:nvSpPr>
        <p:spPr>
          <a:xfrm rot="10800000">
            <a:off x="0" y="12"/>
            <a:ext cx="6448336" cy="2332565"/>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2" name="Google Shape;322;p18"/>
          <p:cNvSpPr txBox="1">
            <a:spLocks noGrp="1"/>
          </p:cNvSpPr>
          <p:nvPr>
            <p:ph type="title" hasCustomPrompt="1"/>
          </p:nvPr>
        </p:nvSpPr>
        <p:spPr>
          <a:xfrm>
            <a:off x="2125088" y="1012225"/>
            <a:ext cx="4890000" cy="685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5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23" name="Google Shape;323;p18"/>
          <p:cNvSpPr/>
          <p:nvPr/>
        </p:nvSpPr>
        <p:spPr>
          <a:xfrm>
            <a:off x="5886345" y="3291773"/>
            <a:ext cx="3305284" cy="1851735"/>
          </a:xfrm>
          <a:custGeom>
            <a:avLst/>
            <a:gdLst/>
            <a:ahLst/>
            <a:cxnLst/>
            <a:rect l="l" t="t" r="r" b="b"/>
            <a:pathLst>
              <a:path w="97775" h="54781" extrusionOk="0">
                <a:moveTo>
                  <a:pt x="97774" y="0"/>
                </a:moveTo>
                <a:cubicBezTo>
                  <a:pt x="86952" y="4370"/>
                  <a:pt x="82380" y="20122"/>
                  <a:pt x="76379" y="26634"/>
                </a:cubicBezTo>
                <a:cubicBezTo>
                  <a:pt x="70134" y="33404"/>
                  <a:pt x="56141" y="33809"/>
                  <a:pt x="41131" y="33809"/>
                </a:cubicBezTo>
                <a:cubicBezTo>
                  <a:pt x="39086" y="33809"/>
                  <a:pt x="37023" y="33802"/>
                  <a:pt x="34957" y="33802"/>
                </a:cubicBezTo>
                <a:cubicBezTo>
                  <a:pt x="18836" y="33802"/>
                  <a:pt x="0" y="54781"/>
                  <a:pt x="0" y="54781"/>
                </a:cubicBezTo>
                <a:lnTo>
                  <a:pt x="97774" y="54781"/>
                </a:lnTo>
                <a:lnTo>
                  <a:pt x="9777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4" name="Google Shape;324;p18"/>
          <p:cNvSpPr txBox="1">
            <a:spLocks noGrp="1"/>
          </p:cNvSpPr>
          <p:nvPr>
            <p:ph type="subTitle" idx="1"/>
          </p:nvPr>
        </p:nvSpPr>
        <p:spPr>
          <a:xfrm>
            <a:off x="2646050" y="1392654"/>
            <a:ext cx="3852000" cy="4155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160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325" name="Google Shape;325;p18"/>
          <p:cNvSpPr txBox="1">
            <a:spLocks noGrp="1"/>
          </p:cNvSpPr>
          <p:nvPr>
            <p:ph type="title" idx="2" hasCustomPrompt="1"/>
          </p:nvPr>
        </p:nvSpPr>
        <p:spPr>
          <a:xfrm>
            <a:off x="2125088" y="2130913"/>
            <a:ext cx="4890000" cy="685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5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26" name="Google Shape;326;p18"/>
          <p:cNvSpPr txBox="1">
            <a:spLocks noGrp="1"/>
          </p:cNvSpPr>
          <p:nvPr>
            <p:ph type="subTitle" idx="3"/>
          </p:nvPr>
        </p:nvSpPr>
        <p:spPr>
          <a:xfrm>
            <a:off x="1926412" y="2722487"/>
            <a:ext cx="5291100" cy="4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160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27" name="Google Shape;327;p18"/>
          <p:cNvSpPr txBox="1">
            <a:spLocks noGrp="1"/>
          </p:cNvSpPr>
          <p:nvPr>
            <p:ph type="title" idx="4" hasCustomPrompt="1"/>
          </p:nvPr>
        </p:nvSpPr>
        <p:spPr>
          <a:xfrm>
            <a:off x="2125088" y="3252575"/>
            <a:ext cx="4890000" cy="685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5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28" name="Google Shape;328;p18"/>
          <p:cNvSpPr txBox="1">
            <a:spLocks noGrp="1"/>
          </p:cNvSpPr>
          <p:nvPr>
            <p:ph type="subTitle" idx="5"/>
          </p:nvPr>
        </p:nvSpPr>
        <p:spPr>
          <a:xfrm>
            <a:off x="2645925" y="4077805"/>
            <a:ext cx="3852000" cy="4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160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29" name="Google Shape;329;p18"/>
          <p:cNvSpPr/>
          <p:nvPr/>
        </p:nvSpPr>
        <p:spPr>
          <a:xfrm rot="-4086701">
            <a:off x="6334599" y="368550"/>
            <a:ext cx="284297" cy="247096"/>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0" name="Google Shape;330;p18"/>
          <p:cNvSpPr/>
          <p:nvPr/>
        </p:nvSpPr>
        <p:spPr>
          <a:xfrm rot="-4086806">
            <a:off x="5714244" y="4743979"/>
            <a:ext cx="253090" cy="219962"/>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331" name="Google Shape;331;p18"/>
          <p:cNvGrpSpPr/>
          <p:nvPr/>
        </p:nvGrpSpPr>
        <p:grpSpPr>
          <a:xfrm rot="-257086">
            <a:off x="8394633" y="614846"/>
            <a:ext cx="439326" cy="477377"/>
            <a:chOff x="1761950" y="1669000"/>
            <a:chExt cx="482700" cy="529100"/>
          </a:xfrm>
        </p:grpSpPr>
        <p:sp>
          <p:nvSpPr>
            <p:cNvPr id="332" name="Google Shape;332;p18"/>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3" name="Google Shape;333;p18"/>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4" name="Google Shape;334;p18"/>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335" name="Google Shape;335;p18"/>
          <p:cNvGrpSpPr/>
          <p:nvPr/>
        </p:nvGrpSpPr>
        <p:grpSpPr>
          <a:xfrm rot="651154">
            <a:off x="7391679" y="64258"/>
            <a:ext cx="754008" cy="752906"/>
            <a:chOff x="345025" y="221948"/>
            <a:chExt cx="1016224" cy="1014094"/>
          </a:xfrm>
        </p:grpSpPr>
        <p:sp>
          <p:nvSpPr>
            <p:cNvPr id="336" name="Google Shape;336;p18"/>
            <p:cNvSpPr/>
            <p:nvPr/>
          </p:nvSpPr>
          <p:spPr>
            <a:xfrm rot="3022827">
              <a:off x="496652" y="364477"/>
              <a:ext cx="712970" cy="729036"/>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7" name="Google Shape;337;p18"/>
            <p:cNvSpPr/>
            <p:nvPr/>
          </p:nvSpPr>
          <p:spPr>
            <a:xfrm rot="3022827">
              <a:off x="774226" y="318054"/>
              <a:ext cx="184557" cy="226056"/>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8" name="Google Shape;338;p18"/>
            <p:cNvSpPr/>
            <p:nvPr/>
          </p:nvSpPr>
          <p:spPr>
            <a:xfrm rot="3022827">
              <a:off x="1023192" y="438639"/>
              <a:ext cx="36027" cy="35983"/>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339" name="Google Shape;339;p18"/>
          <p:cNvGrpSpPr/>
          <p:nvPr/>
        </p:nvGrpSpPr>
        <p:grpSpPr>
          <a:xfrm rot="-1928199">
            <a:off x="7753170" y="1239522"/>
            <a:ext cx="732066" cy="749458"/>
            <a:chOff x="2797650" y="3803725"/>
            <a:chExt cx="787175" cy="819250"/>
          </a:xfrm>
        </p:grpSpPr>
        <p:sp>
          <p:nvSpPr>
            <p:cNvPr id="340" name="Google Shape;340;p18"/>
            <p:cNvSpPr/>
            <p:nvPr/>
          </p:nvSpPr>
          <p:spPr>
            <a:xfrm>
              <a:off x="2797650" y="3803725"/>
              <a:ext cx="787175" cy="819250"/>
            </a:xfrm>
            <a:custGeom>
              <a:avLst/>
              <a:gdLst/>
              <a:ahLst/>
              <a:cxnLst/>
              <a:rect l="l" t="t" r="r" b="b"/>
              <a:pathLst>
                <a:path w="31487" h="32770" extrusionOk="0">
                  <a:moveTo>
                    <a:pt x="19368" y="5206"/>
                  </a:moveTo>
                  <a:cubicBezTo>
                    <a:pt x="20885" y="5206"/>
                    <a:pt x="22337" y="6384"/>
                    <a:pt x="22337" y="8157"/>
                  </a:cubicBezTo>
                  <a:cubicBezTo>
                    <a:pt x="22337" y="9788"/>
                    <a:pt x="21015" y="11110"/>
                    <a:pt x="19384" y="11110"/>
                  </a:cubicBezTo>
                  <a:lnTo>
                    <a:pt x="19372" y="11110"/>
                  </a:lnTo>
                  <a:cubicBezTo>
                    <a:pt x="16741" y="11098"/>
                    <a:pt x="15443" y="7919"/>
                    <a:pt x="17301" y="6074"/>
                  </a:cubicBezTo>
                  <a:cubicBezTo>
                    <a:pt x="17904" y="5474"/>
                    <a:pt x="18644" y="5206"/>
                    <a:pt x="19368" y="5206"/>
                  </a:cubicBezTo>
                  <a:close/>
                  <a:moveTo>
                    <a:pt x="14622" y="16964"/>
                  </a:moveTo>
                  <a:cubicBezTo>
                    <a:pt x="15232" y="16964"/>
                    <a:pt x="15847" y="17082"/>
                    <a:pt x="16431" y="17325"/>
                  </a:cubicBezTo>
                  <a:cubicBezTo>
                    <a:pt x="18217" y="18063"/>
                    <a:pt x="19372" y="19802"/>
                    <a:pt x="19372" y="21730"/>
                  </a:cubicBezTo>
                  <a:cubicBezTo>
                    <a:pt x="19372" y="24362"/>
                    <a:pt x="17241" y="26493"/>
                    <a:pt x="14610" y="26493"/>
                  </a:cubicBezTo>
                  <a:cubicBezTo>
                    <a:pt x="12681" y="26493"/>
                    <a:pt x="10943" y="25326"/>
                    <a:pt x="10216" y="23552"/>
                  </a:cubicBezTo>
                  <a:cubicBezTo>
                    <a:pt x="9478" y="21766"/>
                    <a:pt x="9883" y="19718"/>
                    <a:pt x="11240" y="18361"/>
                  </a:cubicBezTo>
                  <a:cubicBezTo>
                    <a:pt x="12158" y="17451"/>
                    <a:pt x="13381" y="16964"/>
                    <a:pt x="14622" y="16964"/>
                  </a:cubicBezTo>
                  <a:close/>
                  <a:moveTo>
                    <a:pt x="19725" y="1"/>
                  </a:moveTo>
                  <a:cubicBezTo>
                    <a:pt x="19020" y="1"/>
                    <a:pt x="18278" y="84"/>
                    <a:pt x="17503" y="263"/>
                  </a:cubicBezTo>
                  <a:cubicBezTo>
                    <a:pt x="7323" y="2621"/>
                    <a:pt x="10812" y="12110"/>
                    <a:pt x="10812" y="12110"/>
                  </a:cubicBezTo>
                  <a:cubicBezTo>
                    <a:pt x="7811" y="12336"/>
                    <a:pt x="1" y="18694"/>
                    <a:pt x="4632" y="27291"/>
                  </a:cubicBezTo>
                  <a:cubicBezTo>
                    <a:pt x="6708" y="31143"/>
                    <a:pt x="10415" y="32769"/>
                    <a:pt x="14135" y="32769"/>
                  </a:cubicBezTo>
                  <a:cubicBezTo>
                    <a:pt x="18716" y="32769"/>
                    <a:pt x="23317" y="30304"/>
                    <a:pt x="24921" y="26493"/>
                  </a:cubicBezTo>
                  <a:cubicBezTo>
                    <a:pt x="27826" y="19587"/>
                    <a:pt x="23885" y="14884"/>
                    <a:pt x="23885" y="14884"/>
                  </a:cubicBezTo>
                  <a:cubicBezTo>
                    <a:pt x="31486" y="12321"/>
                    <a:pt x="28294" y="1"/>
                    <a:pt x="1972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1" name="Google Shape;341;p18"/>
            <p:cNvSpPr/>
            <p:nvPr/>
          </p:nvSpPr>
          <p:spPr>
            <a:xfrm>
              <a:off x="3095025" y="3993950"/>
              <a:ext cx="52100" cy="52425"/>
            </a:xfrm>
            <a:custGeom>
              <a:avLst/>
              <a:gdLst/>
              <a:ahLst/>
              <a:cxnLst/>
              <a:rect l="l" t="t" r="r" b="b"/>
              <a:pathLst>
                <a:path w="2084" h="2097" extrusionOk="0">
                  <a:moveTo>
                    <a:pt x="1048" y="1"/>
                  </a:moveTo>
                  <a:cubicBezTo>
                    <a:pt x="465" y="1"/>
                    <a:pt x="0" y="465"/>
                    <a:pt x="0" y="1048"/>
                  </a:cubicBezTo>
                  <a:cubicBezTo>
                    <a:pt x="0" y="1620"/>
                    <a:pt x="465" y="2096"/>
                    <a:pt x="1048" y="2096"/>
                  </a:cubicBezTo>
                  <a:cubicBezTo>
                    <a:pt x="1619" y="2096"/>
                    <a:pt x="2084" y="1620"/>
                    <a:pt x="2084" y="1048"/>
                  </a:cubicBezTo>
                  <a:cubicBezTo>
                    <a:pt x="2084" y="465"/>
                    <a:pt x="1619" y="1"/>
                    <a:pt x="10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2" name="Google Shape;342;p18"/>
            <p:cNvSpPr/>
            <p:nvPr/>
          </p:nvSpPr>
          <p:spPr>
            <a:xfrm>
              <a:off x="2908675" y="4172500"/>
              <a:ext cx="142325" cy="208700"/>
            </a:xfrm>
            <a:custGeom>
              <a:avLst/>
              <a:gdLst/>
              <a:ahLst/>
              <a:cxnLst/>
              <a:rect l="l" t="t" r="r" b="b"/>
              <a:pathLst>
                <a:path w="5693" h="8348" extrusionOk="0">
                  <a:moveTo>
                    <a:pt x="4297" y="1"/>
                  </a:moveTo>
                  <a:cubicBezTo>
                    <a:pt x="3111" y="1"/>
                    <a:pt x="1775" y="1987"/>
                    <a:pt x="1025" y="4170"/>
                  </a:cubicBezTo>
                  <a:cubicBezTo>
                    <a:pt x="239" y="6456"/>
                    <a:pt x="1" y="8110"/>
                    <a:pt x="882" y="8325"/>
                  </a:cubicBezTo>
                  <a:cubicBezTo>
                    <a:pt x="951" y="8340"/>
                    <a:pt x="1015" y="8348"/>
                    <a:pt x="1075" y="8348"/>
                  </a:cubicBezTo>
                  <a:cubicBezTo>
                    <a:pt x="2349" y="8348"/>
                    <a:pt x="1783" y="4988"/>
                    <a:pt x="2966" y="3658"/>
                  </a:cubicBezTo>
                  <a:cubicBezTo>
                    <a:pt x="4204" y="2265"/>
                    <a:pt x="5692" y="217"/>
                    <a:pt x="4466" y="14"/>
                  </a:cubicBezTo>
                  <a:cubicBezTo>
                    <a:pt x="4410" y="5"/>
                    <a:pt x="4354" y="1"/>
                    <a:pt x="429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3" name="Google Shape;343;p18"/>
            <p:cNvSpPr/>
            <p:nvPr/>
          </p:nvSpPr>
          <p:spPr>
            <a:xfrm>
              <a:off x="3101875" y="3858125"/>
              <a:ext cx="155675" cy="104675"/>
            </a:xfrm>
            <a:custGeom>
              <a:avLst/>
              <a:gdLst/>
              <a:ahLst/>
              <a:cxnLst/>
              <a:rect l="l" t="t" r="r" b="b"/>
              <a:pathLst>
                <a:path w="6227" h="4187" extrusionOk="0">
                  <a:moveTo>
                    <a:pt x="5196" y="1"/>
                  </a:moveTo>
                  <a:cubicBezTo>
                    <a:pt x="4415" y="1"/>
                    <a:pt x="3142" y="589"/>
                    <a:pt x="2179" y="1362"/>
                  </a:cubicBezTo>
                  <a:cubicBezTo>
                    <a:pt x="845" y="2409"/>
                    <a:pt x="0" y="3838"/>
                    <a:pt x="714" y="4148"/>
                  </a:cubicBezTo>
                  <a:cubicBezTo>
                    <a:pt x="776" y="4174"/>
                    <a:pt x="835" y="4186"/>
                    <a:pt x="892" y="4186"/>
                  </a:cubicBezTo>
                  <a:cubicBezTo>
                    <a:pt x="1587" y="4186"/>
                    <a:pt x="2016" y="2368"/>
                    <a:pt x="3512" y="1862"/>
                  </a:cubicBezTo>
                  <a:cubicBezTo>
                    <a:pt x="5144" y="1326"/>
                    <a:pt x="6227" y="945"/>
                    <a:pt x="5822" y="266"/>
                  </a:cubicBezTo>
                  <a:cubicBezTo>
                    <a:pt x="5709" y="82"/>
                    <a:pt x="5487" y="1"/>
                    <a:pt x="519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44"/>
        <p:cNvGrpSpPr/>
        <p:nvPr/>
      </p:nvGrpSpPr>
      <p:grpSpPr>
        <a:xfrm>
          <a:off x="0" y="0"/>
          <a:ext cx="0" cy="0"/>
          <a:chOff x="0" y="0"/>
          <a:chExt cx="0" cy="0"/>
        </a:xfrm>
      </p:grpSpPr>
      <p:sp>
        <p:nvSpPr>
          <p:cNvPr id="345" name="Google Shape;345;p19"/>
          <p:cNvSpPr/>
          <p:nvPr/>
        </p:nvSpPr>
        <p:spPr>
          <a:xfrm flipH="1">
            <a:off x="-5" y="3291773"/>
            <a:ext cx="3305284" cy="1851735"/>
          </a:xfrm>
          <a:custGeom>
            <a:avLst/>
            <a:gdLst/>
            <a:ahLst/>
            <a:cxnLst/>
            <a:rect l="l" t="t" r="r" b="b"/>
            <a:pathLst>
              <a:path w="97775" h="54781" extrusionOk="0">
                <a:moveTo>
                  <a:pt x="97774" y="0"/>
                </a:moveTo>
                <a:cubicBezTo>
                  <a:pt x="86952" y="4370"/>
                  <a:pt x="82380" y="20122"/>
                  <a:pt x="76379" y="26634"/>
                </a:cubicBezTo>
                <a:cubicBezTo>
                  <a:pt x="70134" y="33404"/>
                  <a:pt x="56141" y="33809"/>
                  <a:pt x="41131" y="33809"/>
                </a:cubicBezTo>
                <a:cubicBezTo>
                  <a:pt x="39086" y="33809"/>
                  <a:pt x="37023" y="33802"/>
                  <a:pt x="34957" y="33802"/>
                </a:cubicBezTo>
                <a:cubicBezTo>
                  <a:pt x="18836" y="33802"/>
                  <a:pt x="0" y="54781"/>
                  <a:pt x="0" y="54781"/>
                </a:cubicBezTo>
                <a:lnTo>
                  <a:pt x="97774" y="54781"/>
                </a:lnTo>
                <a:lnTo>
                  <a:pt x="9777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6" name="Google Shape;346;p19"/>
          <p:cNvSpPr txBox="1">
            <a:spLocks noGrp="1"/>
          </p:cNvSpPr>
          <p:nvPr>
            <p:ph type="subTitle" idx="1"/>
          </p:nvPr>
        </p:nvSpPr>
        <p:spPr>
          <a:xfrm>
            <a:off x="1022050" y="1800225"/>
            <a:ext cx="17526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200">
                <a:solidFill>
                  <a:schemeClr val="accent5"/>
                </a:solidFill>
                <a:latin typeface="Fredoka One"/>
                <a:ea typeface="Fredoka One"/>
                <a:cs typeface="Fredoka One"/>
                <a:sym typeface="Fredoka One"/>
              </a:defRPr>
            </a:lvl1pPr>
            <a:lvl2pPr lvl="1" rtl="0">
              <a:spcBef>
                <a:spcPts val="1600"/>
              </a:spcBef>
              <a:spcAft>
                <a:spcPts val="0"/>
              </a:spcAft>
              <a:buSzPts val="2000"/>
              <a:buFont typeface="Holtwood One SC"/>
              <a:buNone/>
              <a:defRPr sz="2000">
                <a:latin typeface="Holtwood One SC"/>
                <a:ea typeface="Holtwood One SC"/>
                <a:cs typeface="Holtwood One SC"/>
                <a:sym typeface="Holtwood One SC"/>
              </a:defRPr>
            </a:lvl2pPr>
            <a:lvl3pPr lvl="2" rtl="0">
              <a:spcBef>
                <a:spcPts val="1600"/>
              </a:spcBef>
              <a:spcAft>
                <a:spcPts val="0"/>
              </a:spcAft>
              <a:buSzPts val="2000"/>
              <a:buFont typeface="Holtwood One SC"/>
              <a:buNone/>
              <a:defRPr sz="2000">
                <a:latin typeface="Holtwood One SC"/>
                <a:ea typeface="Holtwood One SC"/>
                <a:cs typeface="Holtwood One SC"/>
                <a:sym typeface="Holtwood One SC"/>
              </a:defRPr>
            </a:lvl3pPr>
            <a:lvl4pPr lvl="3" rtl="0">
              <a:spcBef>
                <a:spcPts val="1600"/>
              </a:spcBef>
              <a:spcAft>
                <a:spcPts val="0"/>
              </a:spcAft>
              <a:buSzPts val="2000"/>
              <a:buFont typeface="Holtwood One SC"/>
              <a:buNone/>
              <a:defRPr sz="2000">
                <a:latin typeface="Holtwood One SC"/>
                <a:ea typeface="Holtwood One SC"/>
                <a:cs typeface="Holtwood One SC"/>
                <a:sym typeface="Holtwood One SC"/>
              </a:defRPr>
            </a:lvl4pPr>
            <a:lvl5pPr lvl="4" rtl="0">
              <a:spcBef>
                <a:spcPts val="1600"/>
              </a:spcBef>
              <a:spcAft>
                <a:spcPts val="0"/>
              </a:spcAft>
              <a:buSzPts val="2000"/>
              <a:buFont typeface="Holtwood One SC"/>
              <a:buNone/>
              <a:defRPr sz="2000">
                <a:latin typeface="Holtwood One SC"/>
                <a:ea typeface="Holtwood One SC"/>
                <a:cs typeface="Holtwood One SC"/>
                <a:sym typeface="Holtwood One SC"/>
              </a:defRPr>
            </a:lvl5pPr>
            <a:lvl6pPr lvl="5" rtl="0">
              <a:spcBef>
                <a:spcPts val="1600"/>
              </a:spcBef>
              <a:spcAft>
                <a:spcPts val="0"/>
              </a:spcAft>
              <a:buSzPts val="2000"/>
              <a:buFont typeface="Holtwood One SC"/>
              <a:buNone/>
              <a:defRPr sz="2000">
                <a:latin typeface="Holtwood One SC"/>
                <a:ea typeface="Holtwood One SC"/>
                <a:cs typeface="Holtwood One SC"/>
                <a:sym typeface="Holtwood One SC"/>
              </a:defRPr>
            </a:lvl6pPr>
            <a:lvl7pPr lvl="6" rtl="0">
              <a:spcBef>
                <a:spcPts val="1600"/>
              </a:spcBef>
              <a:spcAft>
                <a:spcPts val="0"/>
              </a:spcAft>
              <a:buSzPts val="2000"/>
              <a:buFont typeface="Holtwood One SC"/>
              <a:buNone/>
              <a:defRPr sz="2000">
                <a:latin typeface="Holtwood One SC"/>
                <a:ea typeface="Holtwood One SC"/>
                <a:cs typeface="Holtwood One SC"/>
                <a:sym typeface="Holtwood One SC"/>
              </a:defRPr>
            </a:lvl7pPr>
            <a:lvl8pPr lvl="7" rtl="0">
              <a:spcBef>
                <a:spcPts val="1600"/>
              </a:spcBef>
              <a:spcAft>
                <a:spcPts val="0"/>
              </a:spcAft>
              <a:buSzPts val="2000"/>
              <a:buFont typeface="Holtwood One SC"/>
              <a:buNone/>
              <a:defRPr sz="2000">
                <a:latin typeface="Holtwood One SC"/>
                <a:ea typeface="Holtwood One SC"/>
                <a:cs typeface="Holtwood One SC"/>
                <a:sym typeface="Holtwood One SC"/>
              </a:defRPr>
            </a:lvl8pPr>
            <a:lvl9pPr lvl="8" rtl="0">
              <a:spcBef>
                <a:spcPts val="1600"/>
              </a:spcBef>
              <a:spcAft>
                <a:spcPts val="1600"/>
              </a:spcAft>
              <a:buSzPts val="2000"/>
              <a:buFont typeface="Holtwood One SC"/>
              <a:buNone/>
              <a:defRPr sz="2000">
                <a:latin typeface="Holtwood One SC"/>
                <a:ea typeface="Holtwood One SC"/>
                <a:cs typeface="Holtwood One SC"/>
                <a:sym typeface="Holtwood One SC"/>
              </a:defRPr>
            </a:lvl9pPr>
          </a:lstStyle>
          <a:p>
            <a:endParaRPr/>
          </a:p>
        </p:txBody>
      </p:sp>
      <p:sp>
        <p:nvSpPr>
          <p:cNvPr id="347" name="Google Shape;347;p19"/>
          <p:cNvSpPr txBox="1">
            <a:spLocks noGrp="1"/>
          </p:cNvSpPr>
          <p:nvPr>
            <p:ph type="subTitle" idx="2"/>
          </p:nvPr>
        </p:nvSpPr>
        <p:spPr>
          <a:xfrm>
            <a:off x="3697500" y="1800225"/>
            <a:ext cx="17526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200">
                <a:solidFill>
                  <a:schemeClr val="accent1"/>
                </a:solidFill>
                <a:latin typeface="Fredoka One"/>
                <a:ea typeface="Fredoka One"/>
                <a:cs typeface="Fredoka One"/>
                <a:sym typeface="Fredoka One"/>
              </a:defRPr>
            </a:lvl1pPr>
            <a:lvl2pPr lvl="1" rtl="0">
              <a:spcBef>
                <a:spcPts val="1600"/>
              </a:spcBef>
              <a:spcAft>
                <a:spcPts val="0"/>
              </a:spcAft>
              <a:buSzPts val="2000"/>
              <a:buFont typeface="Holtwood One SC"/>
              <a:buNone/>
              <a:defRPr sz="2000">
                <a:latin typeface="Holtwood One SC"/>
                <a:ea typeface="Holtwood One SC"/>
                <a:cs typeface="Holtwood One SC"/>
                <a:sym typeface="Holtwood One SC"/>
              </a:defRPr>
            </a:lvl2pPr>
            <a:lvl3pPr lvl="2" rtl="0">
              <a:spcBef>
                <a:spcPts val="1600"/>
              </a:spcBef>
              <a:spcAft>
                <a:spcPts val="0"/>
              </a:spcAft>
              <a:buSzPts val="2000"/>
              <a:buFont typeface="Holtwood One SC"/>
              <a:buNone/>
              <a:defRPr sz="2000">
                <a:latin typeface="Holtwood One SC"/>
                <a:ea typeface="Holtwood One SC"/>
                <a:cs typeface="Holtwood One SC"/>
                <a:sym typeface="Holtwood One SC"/>
              </a:defRPr>
            </a:lvl3pPr>
            <a:lvl4pPr lvl="3" rtl="0">
              <a:spcBef>
                <a:spcPts val="1600"/>
              </a:spcBef>
              <a:spcAft>
                <a:spcPts val="0"/>
              </a:spcAft>
              <a:buSzPts val="2000"/>
              <a:buFont typeface="Holtwood One SC"/>
              <a:buNone/>
              <a:defRPr sz="2000">
                <a:latin typeface="Holtwood One SC"/>
                <a:ea typeface="Holtwood One SC"/>
                <a:cs typeface="Holtwood One SC"/>
                <a:sym typeface="Holtwood One SC"/>
              </a:defRPr>
            </a:lvl4pPr>
            <a:lvl5pPr lvl="4" rtl="0">
              <a:spcBef>
                <a:spcPts val="1600"/>
              </a:spcBef>
              <a:spcAft>
                <a:spcPts val="0"/>
              </a:spcAft>
              <a:buSzPts val="2000"/>
              <a:buFont typeface="Holtwood One SC"/>
              <a:buNone/>
              <a:defRPr sz="2000">
                <a:latin typeface="Holtwood One SC"/>
                <a:ea typeface="Holtwood One SC"/>
                <a:cs typeface="Holtwood One SC"/>
                <a:sym typeface="Holtwood One SC"/>
              </a:defRPr>
            </a:lvl5pPr>
            <a:lvl6pPr lvl="5" rtl="0">
              <a:spcBef>
                <a:spcPts val="1600"/>
              </a:spcBef>
              <a:spcAft>
                <a:spcPts val="0"/>
              </a:spcAft>
              <a:buSzPts val="2000"/>
              <a:buFont typeface="Holtwood One SC"/>
              <a:buNone/>
              <a:defRPr sz="2000">
                <a:latin typeface="Holtwood One SC"/>
                <a:ea typeface="Holtwood One SC"/>
                <a:cs typeface="Holtwood One SC"/>
                <a:sym typeface="Holtwood One SC"/>
              </a:defRPr>
            </a:lvl6pPr>
            <a:lvl7pPr lvl="6" rtl="0">
              <a:spcBef>
                <a:spcPts val="1600"/>
              </a:spcBef>
              <a:spcAft>
                <a:spcPts val="0"/>
              </a:spcAft>
              <a:buSzPts val="2000"/>
              <a:buFont typeface="Holtwood One SC"/>
              <a:buNone/>
              <a:defRPr sz="2000">
                <a:latin typeface="Holtwood One SC"/>
                <a:ea typeface="Holtwood One SC"/>
                <a:cs typeface="Holtwood One SC"/>
                <a:sym typeface="Holtwood One SC"/>
              </a:defRPr>
            </a:lvl7pPr>
            <a:lvl8pPr lvl="7" rtl="0">
              <a:spcBef>
                <a:spcPts val="1600"/>
              </a:spcBef>
              <a:spcAft>
                <a:spcPts val="0"/>
              </a:spcAft>
              <a:buSzPts val="2000"/>
              <a:buFont typeface="Holtwood One SC"/>
              <a:buNone/>
              <a:defRPr sz="2000">
                <a:latin typeface="Holtwood One SC"/>
                <a:ea typeface="Holtwood One SC"/>
                <a:cs typeface="Holtwood One SC"/>
                <a:sym typeface="Holtwood One SC"/>
              </a:defRPr>
            </a:lvl8pPr>
            <a:lvl9pPr lvl="8" rtl="0">
              <a:spcBef>
                <a:spcPts val="1600"/>
              </a:spcBef>
              <a:spcAft>
                <a:spcPts val="1600"/>
              </a:spcAft>
              <a:buSzPts val="2000"/>
              <a:buFont typeface="Holtwood One SC"/>
              <a:buNone/>
              <a:defRPr sz="2000">
                <a:latin typeface="Holtwood One SC"/>
                <a:ea typeface="Holtwood One SC"/>
                <a:cs typeface="Holtwood One SC"/>
                <a:sym typeface="Holtwood One SC"/>
              </a:defRPr>
            </a:lvl9pPr>
          </a:lstStyle>
          <a:p>
            <a:endParaRPr/>
          </a:p>
        </p:txBody>
      </p:sp>
      <p:sp>
        <p:nvSpPr>
          <p:cNvPr id="348" name="Google Shape;348;p19"/>
          <p:cNvSpPr/>
          <p:nvPr/>
        </p:nvSpPr>
        <p:spPr>
          <a:xfrm rot="10800000">
            <a:off x="4695819" y="-74853"/>
            <a:ext cx="4524383" cy="5293217"/>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9" name="Google Shape;349;p19"/>
          <p:cNvSpPr txBox="1">
            <a:spLocks noGrp="1"/>
          </p:cNvSpPr>
          <p:nvPr>
            <p:ph type="subTitle" idx="3"/>
          </p:nvPr>
        </p:nvSpPr>
        <p:spPr>
          <a:xfrm>
            <a:off x="6369350" y="1800225"/>
            <a:ext cx="17526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200">
                <a:solidFill>
                  <a:schemeClr val="accent5"/>
                </a:solidFill>
                <a:latin typeface="Fredoka One"/>
                <a:ea typeface="Fredoka One"/>
                <a:cs typeface="Fredoka One"/>
                <a:sym typeface="Fredoka One"/>
              </a:defRPr>
            </a:lvl1pPr>
            <a:lvl2pPr lvl="1" rtl="0">
              <a:spcBef>
                <a:spcPts val="1600"/>
              </a:spcBef>
              <a:spcAft>
                <a:spcPts val="0"/>
              </a:spcAft>
              <a:buSzPts val="2000"/>
              <a:buFont typeface="Holtwood One SC"/>
              <a:buNone/>
              <a:defRPr sz="2000">
                <a:latin typeface="Holtwood One SC"/>
                <a:ea typeface="Holtwood One SC"/>
                <a:cs typeface="Holtwood One SC"/>
                <a:sym typeface="Holtwood One SC"/>
              </a:defRPr>
            </a:lvl2pPr>
            <a:lvl3pPr lvl="2" rtl="0">
              <a:spcBef>
                <a:spcPts val="1600"/>
              </a:spcBef>
              <a:spcAft>
                <a:spcPts val="0"/>
              </a:spcAft>
              <a:buSzPts val="2000"/>
              <a:buFont typeface="Holtwood One SC"/>
              <a:buNone/>
              <a:defRPr sz="2000">
                <a:latin typeface="Holtwood One SC"/>
                <a:ea typeface="Holtwood One SC"/>
                <a:cs typeface="Holtwood One SC"/>
                <a:sym typeface="Holtwood One SC"/>
              </a:defRPr>
            </a:lvl3pPr>
            <a:lvl4pPr lvl="3" rtl="0">
              <a:spcBef>
                <a:spcPts val="1600"/>
              </a:spcBef>
              <a:spcAft>
                <a:spcPts val="0"/>
              </a:spcAft>
              <a:buSzPts val="2000"/>
              <a:buFont typeface="Holtwood One SC"/>
              <a:buNone/>
              <a:defRPr sz="2000">
                <a:latin typeface="Holtwood One SC"/>
                <a:ea typeface="Holtwood One SC"/>
                <a:cs typeface="Holtwood One SC"/>
                <a:sym typeface="Holtwood One SC"/>
              </a:defRPr>
            </a:lvl4pPr>
            <a:lvl5pPr lvl="4" rtl="0">
              <a:spcBef>
                <a:spcPts val="1600"/>
              </a:spcBef>
              <a:spcAft>
                <a:spcPts val="0"/>
              </a:spcAft>
              <a:buSzPts val="2000"/>
              <a:buFont typeface="Holtwood One SC"/>
              <a:buNone/>
              <a:defRPr sz="2000">
                <a:latin typeface="Holtwood One SC"/>
                <a:ea typeface="Holtwood One SC"/>
                <a:cs typeface="Holtwood One SC"/>
                <a:sym typeface="Holtwood One SC"/>
              </a:defRPr>
            </a:lvl5pPr>
            <a:lvl6pPr lvl="5" rtl="0">
              <a:spcBef>
                <a:spcPts val="1600"/>
              </a:spcBef>
              <a:spcAft>
                <a:spcPts val="0"/>
              </a:spcAft>
              <a:buSzPts val="2000"/>
              <a:buFont typeface="Holtwood One SC"/>
              <a:buNone/>
              <a:defRPr sz="2000">
                <a:latin typeface="Holtwood One SC"/>
                <a:ea typeface="Holtwood One SC"/>
                <a:cs typeface="Holtwood One SC"/>
                <a:sym typeface="Holtwood One SC"/>
              </a:defRPr>
            </a:lvl6pPr>
            <a:lvl7pPr lvl="6" rtl="0">
              <a:spcBef>
                <a:spcPts val="1600"/>
              </a:spcBef>
              <a:spcAft>
                <a:spcPts val="0"/>
              </a:spcAft>
              <a:buSzPts val="2000"/>
              <a:buFont typeface="Holtwood One SC"/>
              <a:buNone/>
              <a:defRPr sz="2000">
                <a:latin typeface="Holtwood One SC"/>
                <a:ea typeface="Holtwood One SC"/>
                <a:cs typeface="Holtwood One SC"/>
                <a:sym typeface="Holtwood One SC"/>
              </a:defRPr>
            </a:lvl7pPr>
            <a:lvl8pPr lvl="7" rtl="0">
              <a:spcBef>
                <a:spcPts val="1600"/>
              </a:spcBef>
              <a:spcAft>
                <a:spcPts val="0"/>
              </a:spcAft>
              <a:buSzPts val="2000"/>
              <a:buFont typeface="Holtwood One SC"/>
              <a:buNone/>
              <a:defRPr sz="2000">
                <a:latin typeface="Holtwood One SC"/>
                <a:ea typeface="Holtwood One SC"/>
                <a:cs typeface="Holtwood One SC"/>
                <a:sym typeface="Holtwood One SC"/>
              </a:defRPr>
            </a:lvl8pPr>
            <a:lvl9pPr lvl="8" rtl="0">
              <a:spcBef>
                <a:spcPts val="1600"/>
              </a:spcBef>
              <a:spcAft>
                <a:spcPts val="1600"/>
              </a:spcAft>
              <a:buSzPts val="2000"/>
              <a:buFont typeface="Holtwood One SC"/>
              <a:buNone/>
              <a:defRPr sz="2000">
                <a:latin typeface="Holtwood One SC"/>
                <a:ea typeface="Holtwood One SC"/>
                <a:cs typeface="Holtwood One SC"/>
                <a:sym typeface="Holtwood One SC"/>
              </a:defRPr>
            </a:lvl9pPr>
          </a:lstStyle>
          <a:p>
            <a:endParaRPr/>
          </a:p>
        </p:txBody>
      </p:sp>
      <p:sp>
        <p:nvSpPr>
          <p:cNvPr id="350" name="Google Shape;350;p19"/>
          <p:cNvSpPr txBox="1">
            <a:spLocks noGrp="1"/>
          </p:cNvSpPr>
          <p:nvPr>
            <p:ph type="subTitle" idx="4"/>
          </p:nvPr>
        </p:nvSpPr>
        <p:spPr>
          <a:xfrm>
            <a:off x="723875" y="2200100"/>
            <a:ext cx="2357700" cy="65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400">
                <a:solidFill>
                  <a:srgbClr val="FFFFFF"/>
                </a:solidFill>
              </a:defRPr>
            </a:lvl1pPr>
            <a:lvl2pPr lvl="1" rtl="0">
              <a:spcBef>
                <a:spcPts val="160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51" name="Google Shape;351;p19"/>
          <p:cNvSpPr txBox="1">
            <a:spLocks noGrp="1"/>
          </p:cNvSpPr>
          <p:nvPr>
            <p:ph type="subTitle" idx="5"/>
          </p:nvPr>
        </p:nvSpPr>
        <p:spPr>
          <a:xfrm>
            <a:off x="3393873" y="2200100"/>
            <a:ext cx="2357700" cy="65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400">
                <a:solidFill>
                  <a:srgbClr val="FFFFFF"/>
                </a:solidFill>
              </a:defRPr>
            </a:lvl1pPr>
            <a:lvl2pPr lvl="1" rtl="0">
              <a:spcBef>
                <a:spcPts val="160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52" name="Google Shape;352;p19"/>
          <p:cNvSpPr txBox="1">
            <a:spLocks noGrp="1"/>
          </p:cNvSpPr>
          <p:nvPr>
            <p:ph type="subTitle" idx="6"/>
          </p:nvPr>
        </p:nvSpPr>
        <p:spPr>
          <a:xfrm>
            <a:off x="6063872" y="2200100"/>
            <a:ext cx="2357700" cy="65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400">
                <a:solidFill>
                  <a:schemeClr val="accent4"/>
                </a:solidFill>
              </a:defRPr>
            </a:lvl1pPr>
            <a:lvl2pPr lvl="1" rtl="0">
              <a:spcBef>
                <a:spcPts val="160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53" name="Google Shape;353;p19"/>
          <p:cNvSpPr txBox="1">
            <a:spLocks noGrp="1"/>
          </p:cNvSpPr>
          <p:nvPr>
            <p:ph type="subTitle" idx="7"/>
          </p:nvPr>
        </p:nvSpPr>
        <p:spPr>
          <a:xfrm>
            <a:off x="1023850" y="3619381"/>
            <a:ext cx="17526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200">
                <a:solidFill>
                  <a:schemeClr val="accent1"/>
                </a:solidFill>
                <a:latin typeface="Fredoka One"/>
                <a:ea typeface="Fredoka One"/>
                <a:cs typeface="Fredoka One"/>
                <a:sym typeface="Fredoka One"/>
              </a:defRPr>
            </a:lvl1pPr>
            <a:lvl2pPr lvl="1" rtl="0">
              <a:spcBef>
                <a:spcPts val="1600"/>
              </a:spcBef>
              <a:spcAft>
                <a:spcPts val="0"/>
              </a:spcAft>
              <a:buSzPts val="2000"/>
              <a:buFont typeface="Holtwood One SC"/>
              <a:buNone/>
              <a:defRPr sz="2000">
                <a:latin typeface="Holtwood One SC"/>
                <a:ea typeface="Holtwood One SC"/>
                <a:cs typeface="Holtwood One SC"/>
                <a:sym typeface="Holtwood One SC"/>
              </a:defRPr>
            </a:lvl2pPr>
            <a:lvl3pPr lvl="2" rtl="0">
              <a:spcBef>
                <a:spcPts val="1600"/>
              </a:spcBef>
              <a:spcAft>
                <a:spcPts val="0"/>
              </a:spcAft>
              <a:buSzPts val="2000"/>
              <a:buFont typeface="Holtwood One SC"/>
              <a:buNone/>
              <a:defRPr sz="2000">
                <a:latin typeface="Holtwood One SC"/>
                <a:ea typeface="Holtwood One SC"/>
                <a:cs typeface="Holtwood One SC"/>
                <a:sym typeface="Holtwood One SC"/>
              </a:defRPr>
            </a:lvl3pPr>
            <a:lvl4pPr lvl="3" rtl="0">
              <a:spcBef>
                <a:spcPts val="1600"/>
              </a:spcBef>
              <a:spcAft>
                <a:spcPts val="0"/>
              </a:spcAft>
              <a:buSzPts val="2000"/>
              <a:buFont typeface="Holtwood One SC"/>
              <a:buNone/>
              <a:defRPr sz="2000">
                <a:latin typeface="Holtwood One SC"/>
                <a:ea typeface="Holtwood One SC"/>
                <a:cs typeface="Holtwood One SC"/>
                <a:sym typeface="Holtwood One SC"/>
              </a:defRPr>
            </a:lvl4pPr>
            <a:lvl5pPr lvl="4" rtl="0">
              <a:spcBef>
                <a:spcPts val="1600"/>
              </a:spcBef>
              <a:spcAft>
                <a:spcPts val="0"/>
              </a:spcAft>
              <a:buSzPts val="2000"/>
              <a:buFont typeface="Holtwood One SC"/>
              <a:buNone/>
              <a:defRPr sz="2000">
                <a:latin typeface="Holtwood One SC"/>
                <a:ea typeface="Holtwood One SC"/>
                <a:cs typeface="Holtwood One SC"/>
                <a:sym typeface="Holtwood One SC"/>
              </a:defRPr>
            </a:lvl5pPr>
            <a:lvl6pPr lvl="5" rtl="0">
              <a:spcBef>
                <a:spcPts val="1600"/>
              </a:spcBef>
              <a:spcAft>
                <a:spcPts val="0"/>
              </a:spcAft>
              <a:buSzPts val="2000"/>
              <a:buFont typeface="Holtwood One SC"/>
              <a:buNone/>
              <a:defRPr sz="2000">
                <a:latin typeface="Holtwood One SC"/>
                <a:ea typeface="Holtwood One SC"/>
                <a:cs typeface="Holtwood One SC"/>
                <a:sym typeface="Holtwood One SC"/>
              </a:defRPr>
            </a:lvl6pPr>
            <a:lvl7pPr lvl="6" rtl="0">
              <a:spcBef>
                <a:spcPts val="1600"/>
              </a:spcBef>
              <a:spcAft>
                <a:spcPts val="0"/>
              </a:spcAft>
              <a:buSzPts val="2000"/>
              <a:buFont typeface="Holtwood One SC"/>
              <a:buNone/>
              <a:defRPr sz="2000">
                <a:latin typeface="Holtwood One SC"/>
                <a:ea typeface="Holtwood One SC"/>
                <a:cs typeface="Holtwood One SC"/>
                <a:sym typeface="Holtwood One SC"/>
              </a:defRPr>
            </a:lvl7pPr>
            <a:lvl8pPr lvl="7" rtl="0">
              <a:spcBef>
                <a:spcPts val="1600"/>
              </a:spcBef>
              <a:spcAft>
                <a:spcPts val="0"/>
              </a:spcAft>
              <a:buSzPts val="2000"/>
              <a:buFont typeface="Holtwood One SC"/>
              <a:buNone/>
              <a:defRPr sz="2000">
                <a:latin typeface="Holtwood One SC"/>
                <a:ea typeface="Holtwood One SC"/>
                <a:cs typeface="Holtwood One SC"/>
                <a:sym typeface="Holtwood One SC"/>
              </a:defRPr>
            </a:lvl8pPr>
            <a:lvl9pPr lvl="8" rtl="0">
              <a:spcBef>
                <a:spcPts val="1600"/>
              </a:spcBef>
              <a:spcAft>
                <a:spcPts val="1600"/>
              </a:spcAft>
              <a:buSzPts val="2000"/>
              <a:buFont typeface="Holtwood One SC"/>
              <a:buNone/>
              <a:defRPr sz="2000">
                <a:latin typeface="Holtwood One SC"/>
                <a:ea typeface="Holtwood One SC"/>
                <a:cs typeface="Holtwood One SC"/>
                <a:sym typeface="Holtwood One SC"/>
              </a:defRPr>
            </a:lvl9pPr>
          </a:lstStyle>
          <a:p>
            <a:endParaRPr/>
          </a:p>
        </p:txBody>
      </p:sp>
      <p:sp>
        <p:nvSpPr>
          <p:cNvPr id="354" name="Google Shape;354;p19"/>
          <p:cNvSpPr txBox="1">
            <a:spLocks noGrp="1"/>
          </p:cNvSpPr>
          <p:nvPr>
            <p:ph type="subTitle" idx="8"/>
          </p:nvPr>
        </p:nvSpPr>
        <p:spPr>
          <a:xfrm>
            <a:off x="3699300" y="3619381"/>
            <a:ext cx="17526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200">
                <a:solidFill>
                  <a:schemeClr val="accent5"/>
                </a:solidFill>
                <a:latin typeface="Fredoka One"/>
                <a:ea typeface="Fredoka One"/>
                <a:cs typeface="Fredoka One"/>
                <a:sym typeface="Fredoka One"/>
              </a:defRPr>
            </a:lvl1pPr>
            <a:lvl2pPr lvl="1" rtl="0">
              <a:spcBef>
                <a:spcPts val="1600"/>
              </a:spcBef>
              <a:spcAft>
                <a:spcPts val="0"/>
              </a:spcAft>
              <a:buSzPts val="2000"/>
              <a:buFont typeface="Holtwood One SC"/>
              <a:buNone/>
              <a:defRPr sz="2000">
                <a:latin typeface="Holtwood One SC"/>
                <a:ea typeface="Holtwood One SC"/>
                <a:cs typeface="Holtwood One SC"/>
                <a:sym typeface="Holtwood One SC"/>
              </a:defRPr>
            </a:lvl2pPr>
            <a:lvl3pPr lvl="2" rtl="0">
              <a:spcBef>
                <a:spcPts val="1600"/>
              </a:spcBef>
              <a:spcAft>
                <a:spcPts val="0"/>
              </a:spcAft>
              <a:buSzPts val="2000"/>
              <a:buFont typeface="Holtwood One SC"/>
              <a:buNone/>
              <a:defRPr sz="2000">
                <a:latin typeface="Holtwood One SC"/>
                <a:ea typeface="Holtwood One SC"/>
                <a:cs typeface="Holtwood One SC"/>
                <a:sym typeface="Holtwood One SC"/>
              </a:defRPr>
            </a:lvl3pPr>
            <a:lvl4pPr lvl="3" rtl="0">
              <a:spcBef>
                <a:spcPts val="1600"/>
              </a:spcBef>
              <a:spcAft>
                <a:spcPts val="0"/>
              </a:spcAft>
              <a:buSzPts val="2000"/>
              <a:buFont typeface="Holtwood One SC"/>
              <a:buNone/>
              <a:defRPr sz="2000">
                <a:latin typeface="Holtwood One SC"/>
                <a:ea typeface="Holtwood One SC"/>
                <a:cs typeface="Holtwood One SC"/>
                <a:sym typeface="Holtwood One SC"/>
              </a:defRPr>
            </a:lvl4pPr>
            <a:lvl5pPr lvl="4" rtl="0">
              <a:spcBef>
                <a:spcPts val="1600"/>
              </a:spcBef>
              <a:spcAft>
                <a:spcPts val="0"/>
              </a:spcAft>
              <a:buSzPts val="2000"/>
              <a:buFont typeface="Holtwood One SC"/>
              <a:buNone/>
              <a:defRPr sz="2000">
                <a:latin typeface="Holtwood One SC"/>
                <a:ea typeface="Holtwood One SC"/>
                <a:cs typeface="Holtwood One SC"/>
                <a:sym typeface="Holtwood One SC"/>
              </a:defRPr>
            </a:lvl5pPr>
            <a:lvl6pPr lvl="5" rtl="0">
              <a:spcBef>
                <a:spcPts val="1600"/>
              </a:spcBef>
              <a:spcAft>
                <a:spcPts val="0"/>
              </a:spcAft>
              <a:buSzPts val="2000"/>
              <a:buFont typeface="Holtwood One SC"/>
              <a:buNone/>
              <a:defRPr sz="2000">
                <a:latin typeface="Holtwood One SC"/>
                <a:ea typeface="Holtwood One SC"/>
                <a:cs typeface="Holtwood One SC"/>
                <a:sym typeface="Holtwood One SC"/>
              </a:defRPr>
            </a:lvl6pPr>
            <a:lvl7pPr lvl="6" rtl="0">
              <a:spcBef>
                <a:spcPts val="1600"/>
              </a:spcBef>
              <a:spcAft>
                <a:spcPts val="0"/>
              </a:spcAft>
              <a:buSzPts val="2000"/>
              <a:buFont typeface="Holtwood One SC"/>
              <a:buNone/>
              <a:defRPr sz="2000">
                <a:latin typeface="Holtwood One SC"/>
                <a:ea typeface="Holtwood One SC"/>
                <a:cs typeface="Holtwood One SC"/>
                <a:sym typeface="Holtwood One SC"/>
              </a:defRPr>
            </a:lvl7pPr>
            <a:lvl8pPr lvl="7" rtl="0">
              <a:spcBef>
                <a:spcPts val="1600"/>
              </a:spcBef>
              <a:spcAft>
                <a:spcPts val="0"/>
              </a:spcAft>
              <a:buSzPts val="2000"/>
              <a:buFont typeface="Holtwood One SC"/>
              <a:buNone/>
              <a:defRPr sz="2000">
                <a:latin typeface="Holtwood One SC"/>
                <a:ea typeface="Holtwood One SC"/>
                <a:cs typeface="Holtwood One SC"/>
                <a:sym typeface="Holtwood One SC"/>
              </a:defRPr>
            </a:lvl8pPr>
            <a:lvl9pPr lvl="8" rtl="0">
              <a:spcBef>
                <a:spcPts val="1600"/>
              </a:spcBef>
              <a:spcAft>
                <a:spcPts val="1600"/>
              </a:spcAft>
              <a:buSzPts val="2000"/>
              <a:buFont typeface="Holtwood One SC"/>
              <a:buNone/>
              <a:defRPr sz="2000">
                <a:latin typeface="Holtwood One SC"/>
                <a:ea typeface="Holtwood One SC"/>
                <a:cs typeface="Holtwood One SC"/>
                <a:sym typeface="Holtwood One SC"/>
              </a:defRPr>
            </a:lvl9pPr>
          </a:lstStyle>
          <a:p>
            <a:endParaRPr/>
          </a:p>
        </p:txBody>
      </p:sp>
      <p:sp>
        <p:nvSpPr>
          <p:cNvPr id="355" name="Google Shape;355;p19"/>
          <p:cNvSpPr txBox="1">
            <a:spLocks noGrp="1"/>
          </p:cNvSpPr>
          <p:nvPr>
            <p:ph type="subTitle" idx="9"/>
          </p:nvPr>
        </p:nvSpPr>
        <p:spPr>
          <a:xfrm>
            <a:off x="6371150" y="3619381"/>
            <a:ext cx="17526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200">
                <a:solidFill>
                  <a:schemeClr val="accent1"/>
                </a:solidFill>
                <a:latin typeface="Fredoka One"/>
                <a:ea typeface="Fredoka One"/>
                <a:cs typeface="Fredoka One"/>
                <a:sym typeface="Fredoka One"/>
              </a:defRPr>
            </a:lvl1pPr>
            <a:lvl2pPr lvl="1" rtl="0">
              <a:spcBef>
                <a:spcPts val="1600"/>
              </a:spcBef>
              <a:spcAft>
                <a:spcPts val="0"/>
              </a:spcAft>
              <a:buSzPts val="2000"/>
              <a:buFont typeface="Holtwood One SC"/>
              <a:buNone/>
              <a:defRPr sz="2000">
                <a:latin typeface="Holtwood One SC"/>
                <a:ea typeface="Holtwood One SC"/>
                <a:cs typeface="Holtwood One SC"/>
                <a:sym typeface="Holtwood One SC"/>
              </a:defRPr>
            </a:lvl2pPr>
            <a:lvl3pPr lvl="2" rtl="0">
              <a:spcBef>
                <a:spcPts val="1600"/>
              </a:spcBef>
              <a:spcAft>
                <a:spcPts val="0"/>
              </a:spcAft>
              <a:buSzPts val="2000"/>
              <a:buFont typeface="Holtwood One SC"/>
              <a:buNone/>
              <a:defRPr sz="2000">
                <a:latin typeface="Holtwood One SC"/>
                <a:ea typeface="Holtwood One SC"/>
                <a:cs typeface="Holtwood One SC"/>
                <a:sym typeface="Holtwood One SC"/>
              </a:defRPr>
            </a:lvl3pPr>
            <a:lvl4pPr lvl="3" rtl="0">
              <a:spcBef>
                <a:spcPts val="1600"/>
              </a:spcBef>
              <a:spcAft>
                <a:spcPts val="0"/>
              </a:spcAft>
              <a:buSzPts val="2000"/>
              <a:buFont typeface="Holtwood One SC"/>
              <a:buNone/>
              <a:defRPr sz="2000">
                <a:latin typeface="Holtwood One SC"/>
                <a:ea typeface="Holtwood One SC"/>
                <a:cs typeface="Holtwood One SC"/>
                <a:sym typeface="Holtwood One SC"/>
              </a:defRPr>
            </a:lvl4pPr>
            <a:lvl5pPr lvl="4" rtl="0">
              <a:spcBef>
                <a:spcPts val="1600"/>
              </a:spcBef>
              <a:spcAft>
                <a:spcPts val="0"/>
              </a:spcAft>
              <a:buSzPts val="2000"/>
              <a:buFont typeface="Holtwood One SC"/>
              <a:buNone/>
              <a:defRPr sz="2000">
                <a:latin typeface="Holtwood One SC"/>
                <a:ea typeface="Holtwood One SC"/>
                <a:cs typeface="Holtwood One SC"/>
                <a:sym typeface="Holtwood One SC"/>
              </a:defRPr>
            </a:lvl5pPr>
            <a:lvl6pPr lvl="5" rtl="0">
              <a:spcBef>
                <a:spcPts val="1600"/>
              </a:spcBef>
              <a:spcAft>
                <a:spcPts val="0"/>
              </a:spcAft>
              <a:buSzPts val="2000"/>
              <a:buFont typeface="Holtwood One SC"/>
              <a:buNone/>
              <a:defRPr sz="2000">
                <a:latin typeface="Holtwood One SC"/>
                <a:ea typeface="Holtwood One SC"/>
                <a:cs typeface="Holtwood One SC"/>
                <a:sym typeface="Holtwood One SC"/>
              </a:defRPr>
            </a:lvl6pPr>
            <a:lvl7pPr lvl="6" rtl="0">
              <a:spcBef>
                <a:spcPts val="1600"/>
              </a:spcBef>
              <a:spcAft>
                <a:spcPts val="0"/>
              </a:spcAft>
              <a:buSzPts val="2000"/>
              <a:buFont typeface="Holtwood One SC"/>
              <a:buNone/>
              <a:defRPr sz="2000">
                <a:latin typeface="Holtwood One SC"/>
                <a:ea typeface="Holtwood One SC"/>
                <a:cs typeface="Holtwood One SC"/>
                <a:sym typeface="Holtwood One SC"/>
              </a:defRPr>
            </a:lvl7pPr>
            <a:lvl8pPr lvl="7" rtl="0">
              <a:spcBef>
                <a:spcPts val="1600"/>
              </a:spcBef>
              <a:spcAft>
                <a:spcPts val="0"/>
              </a:spcAft>
              <a:buSzPts val="2000"/>
              <a:buFont typeface="Holtwood One SC"/>
              <a:buNone/>
              <a:defRPr sz="2000">
                <a:latin typeface="Holtwood One SC"/>
                <a:ea typeface="Holtwood One SC"/>
                <a:cs typeface="Holtwood One SC"/>
                <a:sym typeface="Holtwood One SC"/>
              </a:defRPr>
            </a:lvl8pPr>
            <a:lvl9pPr lvl="8" rtl="0">
              <a:spcBef>
                <a:spcPts val="1600"/>
              </a:spcBef>
              <a:spcAft>
                <a:spcPts val="1600"/>
              </a:spcAft>
              <a:buSzPts val="2000"/>
              <a:buFont typeface="Holtwood One SC"/>
              <a:buNone/>
              <a:defRPr sz="2000">
                <a:latin typeface="Holtwood One SC"/>
                <a:ea typeface="Holtwood One SC"/>
                <a:cs typeface="Holtwood One SC"/>
                <a:sym typeface="Holtwood One SC"/>
              </a:defRPr>
            </a:lvl9pPr>
          </a:lstStyle>
          <a:p>
            <a:endParaRPr/>
          </a:p>
        </p:txBody>
      </p:sp>
      <p:sp>
        <p:nvSpPr>
          <p:cNvPr id="356" name="Google Shape;356;p19"/>
          <p:cNvSpPr txBox="1">
            <a:spLocks noGrp="1"/>
          </p:cNvSpPr>
          <p:nvPr>
            <p:ph type="subTitle" idx="13"/>
          </p:nvPr>
        </p:nvSpPr>
        <p:spPr>
          <a:xfrm>
            <a:off x="725900" y="4019256"/>
            <a:ext cx="2357700" cy="65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400">
                <a:solidFill>
                  <a:srgbClr val="FFFFFF"/>
                </a:solidFill>
              </a:defRPr>
            </a:lvl1pPr>
            <a:lvl2pPr lvl="1" rtl="0">
              <a:spcBef>
                <a:spcPts val="160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57" name="Google Shape;357;p19"/>
          <p:cNvSpPr txBox="1">
            <a:spLocks noGrp="1"/>
          </p:cNvSpPr>
          <p:nvPr>
            <p:ph type="subTitle" idx="14"/>
          </p:nvPr>
        </p:nvSpPr>
        <p:spPr>
          <a:xfrm>
            <a:off x="3395890" y="4019256"/>
            <a:ext cx="2357700" cy="65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400">
                <a:solidFill>
                  <a:srgbClr val="FFFFFF"/>
                </a:solidFill>
              </a:defRPr>
            </a:lvl1pPr>
            <a:lvl2pPr lvl="1" rtl="0">
              <a:spcBef>
                <a:spcPts val="160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58" name="Google Shape;358;p19"/>
          <p:cNvSpPr txBox="1">
            <a:spLocks noGrp="1"/>
          </p:cNvSpPr>
          <p:nvPr>
            <p:ph type="subTitle" idx="15"/>
          </p:nvPr>
        </p:nvSpPr>
        <p:spPr>
          <a:xfrm>
            <a:off x="6065879" y="4019256"/>
            <a:ext cx="2357700" cy="65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400">
                <a:solidFill>
                  <a:srgbClr val="FFFFFF"/>
                </a:solidFill>
              </a:defRPr>
            </a:lvl1pPr>
            <a:lvl2pPr lvl="1" rtl="0">
              <a:spcBef>
                <a:spcPts val="160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59" name="Google Shape;359;p19"/>
          <p:cNvSpPr txBox="1">
            <a:spLocks noGrp="1"/>
          </p:cNvSpPr>
          <p:nvPr>
            <p:ph type="title"/>
          </p:nvPr>
        </p:nvSpPr>
        <p:spPr>
          <a:xfrm>
            <a:off x="723900" y="445025"/>
            <a:ext cx="6872700" cy="620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3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60" name="Google Shape;360;p19"/>
          <p:cNvSpPr/>
          <p:nvPr/>
        </p:nvSpPr>
        <p:spPr>
          <a:xfrm rot="-4086701">
            <a:off x="152874" y="3049677"/>
            <a:ext cx="284297" cy="247096"/>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1" name="Google Shape;361;p19"/>
          <p:cNvSpPr/>
          <p:nvPr/>
        </p:nvSpPr>
        <p:spPr>
          <a:xfrm rot="-4086701">
            <a:off x="8563449" y="254250"/>
            <a:ext cx="284297" cy="247096"/>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2"/>
        <p:cNvGrpSpPr/>
        <p:nvPr/>
      </p:nvGrpSpPr>
      <p:grpSpPr>
        <a:xfrm>
          <a:off x="0" y="0"/>
          <a:ext cx="0" cy="0"/>
          <a:chOff x="0" y="0"/>
          <a:chExt cx="0" cy="0"/>
        </a:xfrm>
      </p:grpSpPr>
      <p:sp>
        <p:nvSpPr>
          <p:cNvPr id="363" name="Google Shape;363;p20"/>
          <p:cNvSpPr txBox="1">
            <a:spLocks noGrp="1"/>
          </p:cNvSpPr>
          <p:nvPr>
            <p:ph type="title"/>
          </p:nvPr>
        </p:nvSpPr>
        <p:spPr>
          <a:xfrm>
            <a:off x="720000" y="1124850"/>
            <a:ext cx="3914700" cy="1771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35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64" name="Google Shape;364;p20"/>
          <p:cNvSpPr txBox="1">
            <a:spLocks noGrp="1"/>
          </p:cNvSpPr>
          <p:nvPr>
            <p:ph type="subTitle" idx="1"/>
          </p:nvPr>
        </p:nvSpPr>
        <p:spPr>
          <a:xfrm>
            <a:off x="720000" y="3007650"/>
            <a:ext cx="3914700" cy="1011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1600"/>
            </a:lvl1pPr>
            <a:lvl2pPr lvl="1">
              <a:spcBef>
                <a:spcPts val="160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365" name="Google Shape;365;p20"/>
          <p:cNvSpPr/>
          <p:nvPr/>
        </p:nvSpPr>
        <p:spPr>
          <a:xfrm rot="-2955853">
            <a:off x="730349" y="605542"/>
            <a:ext cx="204276" cy="177548"/>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6" name="Google Shape;366;p20"/>
          <p:cNvSpPr/>
          <p:nvPr/>
        </p:nvSpPr>
        <p:spPr>
          <a:xfrm rot="-2955913">
            <a:off x="470823" y="328229"/>
            <a:ext cx="284296" cy="247092"/>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7" name="Google Shape;367;p20"/>
          <p:cNvSpPr/>
          <p:nvPr/>
        </p:nvSpPr>
        <p:spPr>
          <a:xfrm rot="10800000" flipH="1">
            <a:off x="6962775" y="72"/>
            <a:ext cx="2181288" cy="5152955"/>
          </a:xfrm>
          <a:custGeom>
            <a:avLst/>
            <a:gdLst/>
            <a:ahLst/>
            <a:cxnLst/>
            <a:rect l="l" t="t" r="r" b="b"/>
            <a:pathLst>
              <a:path w="34625" h="76391" extrusionOk="0">
                <a:moveTo>
                  <a:pt x="34624" y="0"/>
                </a:moveTo>
                <a:lnTo>
                  <a:pt x="10050" y="72"/>
                </a:lnTo>
                <a:cubicBezTo>
                  <a:pt x="10050" y="72"/>
                  <a:pt x="1" y="6370"/>
                  <a:pt x="10050" y="20670"/>
                </a:cubicBezTo>
                <a:cubicBezTo>
                  <a:pt x="20110" y="34969"/>
                  <a:pt x="18979" y="38791"/>
                  <a:pt x="16288" y="51257"/>
                </a:cubicBezTo>
                <a:cubicBezTo>
                  <a:pt x="13598" y="63722"/>
                  <a:pt x="34624" y="76391"/>
                  <a:pt x="34624" y="76391"/>
                </a:cubicBezTo>
                <a:lnTo>
                  <a:pt x="3462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9"/>
        <p:cNvGrpSpPr/>
        <p:nvPr/>
      </p:nvGrpSpPr>
      <p:grpSpPr>
        <a:xfrm>
          <a:off x="0" y="0"/>
          <a:ext cx="0" cy="0"/>
          <a:chOff x="0" y="0"/>
          <a:chExt cx="0" cy="0"/>
        </a:xfrm>
      </p:grpSpPr>
      <p:sp>
        <p:nvSpPr>
          <p:cNvPr id="90" name="Google Shape;90;p6"/>
          <p:cNvSpPr txBox="1">
            <a:spLocks noGrp="1"/>
          </p:cNvSpPr>
          <p:nvPr>
            <p:ph type="title"/>
          </p:nvPr>
        </p:nvSpPr>
        <p:spPr>
          <a:xfrm>
            <a:off x="713225" y="445025"/>
            <a:ext cx="7727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91" name="Google Shape;91;p6"/>
          <p:cNvGrpSpPr/>
          <p:nvPr/>
        </p:nvGrpSpPr>
        <p:grpSpPr>
          <a:xfrm rot="6300061">
            <a:off x="7278643" y="-1954639"/>
            <a:ext cx="5080949" cy="5143439"/>
            <a:chOff x="4318075" y="1161550"/>
            <a:chExt cx="1599725" cy="1619400"/>
          </a:xfrm>
        </p:grpSpPr>
        <p:sp>
          <p:nvSpPr>
            <p:cNvPr id="92" name="Google Shape;92;p6"/>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5473400" y="2111150"/>
              <a:ext cx="194100" cy="169475"/>
            </a:xfrm>
            <a:custGeom>
              <a:avLst/>
              <a:gdLst/>
              <a:ahLst/>
              <a:cxnLst/>
              <a:rect l="l" t="t" r="r" b="b"/>
              <a:pathLst>
                <a:path w="7764" h="6779" extrusionOk="0">
                  <a:moveTo>
                    <a:pt x="540" y="5649"/>
                  </a:moveTo>
                  <a:cubicBezTo>
                    <a:pt x="1" y="6779"/>
                    <a:pt x="6043" y="6768"/>
                    <a:pt x="6903" y="3960"/>
                  </a:cubicBezTo>
                  <a:cubicBezTo>
                    <a:pt x="7764" y="1141"/>
                    <a:pt x="5059" y="0"/>
                    <a:pt x="3908" y="1120"/>
                  </a:cubicBezTo>
                  <a:cubicBezTo>
                    <a:pt x="2758" y="2249"/>
                    <a:pt x="2613" y="3161"/>
                    <a:pt x="1939" y="3918"/>
                  </a:cubicBezTo>
                  <a:cubicBezTo>
                    <a:pt x="1317" y="4633"/>
                    <a:pt x="830" y="5037"/>
                    <a:pt x="540" y="56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5589225" y="1251450"/>
              <a:ext cx="328575" cy="357575"/>
            </a:xfrm>
            <a:custGeom>
              <a:avLst/>
              <a:gdLst/>
              <a:ahLst/>
              <a:cxnLst/>
              <a:rect l="l" t="t" r="r" b="b"/>
              <a:pathLst>
                <a:path w="13143" h="14303" extrusionOk="0">
                  <a:moveTo>
                    <a:pt x="3493" y="13764"/>
                  </a:moveTo>
                  <a:cubicBezTo>
                    <a:pt x="1" y="12251"/>
                    <a:pt x="1742" y="1845"/>
                    <a:pt x="6602" y="923"/>
                  </a:cubicBezTo>
                  <a:cubicBezTo>
                    <a:pt x="11463" y="1"/>
                    <a:pt x="13142" y="4737"/>
                    <a:pt x="9142" y="8510"/>
                  </a:cubicBezTo>
                  <a:cubicBezTo>
                    <a:pt x="5131" y="12272"/>
                    <a:pt x="4727" y="14303"/>
                    <a:pt x="3493" y="137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6"/>
          <p:cNvGrpSpPr/>
          <p:nvPr/>
        </p:nvGrpSpPr>
        <p:grpSpPr>
          <a:xfrm rot="565480">
            <a:off x="-3122645" y="-2781579"/>
            <a:ext cx="5081003" cy="5143494"/>
            <a:chOff x="4318075" y="1161550"/>
            <a:chExt cx="1599725" cy="1619400"/>
          </a:xfrm>
        </p:grpSpPr>
        <p:sp>
          <p:nvSpPr>
            <p:cNvPr id="96" name="Google Shape;96;p6"/>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6"/>
            <p:cNvSpPr/>
            <p:nvPr/>
          </p:nvSpPr>
          <p:spPr>
            <a:xfrm>
              <a:off x="5473400" y="2111150"/>
              <a:ext cx="194100" cy="169475"/>
            </a:xfrm>
            <a:custGeom>
              <a:avLst/>
              <a:gdLst/>
              <a:ahLst/>
              <a:cxnLst/>
              <a:rect l="l" t="t" r="r" b="b"/>
              <a:pathLst>
                <a:path w="7764" h="6779" extrusionOk="0">
                  <a:moveTo>
                    <a:pt x="540" y="5649"/>
                  </a:moveTo>
                  <a:cubicBezTo>
                    <a:pt x="1" y="6779"/>
                    <a:pt x="6043" y="6768"/>
                    <a:pt x="6903" y="3960"/>
                  </a:cubicBezTo>
                  <a:cubicBezTo>
                    <a:pt x="7764" y="1141"/>
                    <a:pt x="5059" y="0"/>
                    <a:pt x="3908" y="1120"/>
                  </a:cubicBezTo>
                  <a:cubicBezTo>
                    <a:pt x="2758" y="2249"/>
                    <a:pt x="2613" y="3161"/>
                    <a:pt x="1939" y="3918"/>
                  </a:cubicBezTo>
                  <a:cubicBezTo>
                    <a:pt x="1317" y="4633"/>
                    <a:pt x="830" y="5037"/>
                    <a:pt x="540" y="56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6"/>
            <p:cNvSpPr/>
            <p:nvPr/>
          </p:nvSpPr>
          <p:spPr>
            <a:xfrm>
              <a:off x="5589225" y="1251450"/>
              <a:ext cx="328575" cy="357575"/>
            </a:xfrm>
            <a:custGeom>
              <a:avLst/>
              <a:gdLst/>
              <a:ahLst/>
              <a:cxnLst/>
              <a:rect l="l" t="t" r="r" b="b"/>
              <a:pathLst>
                <a:path w="13143" h="14303" extrusionOk="0">
                  <a:moveTo>
                    <a:pt x="3493" y="13764"/>
                  </a:moveTo>
                  <a:cubicBezTo>
                    <a:pt x="1" y="12251"/>
                    <a:pt x="1742" y="1845"/>
                    <a:pt x="6602" y="923"/>
                  </a:cubicBezTo>
                  <a:cubicBezTo>
                    <a:pt x="11463" y="1"/>
                    <a:pt x="13142" y="4737"/>
                    <a:pt x="9142" y="8510"/>
                  </a:cubicBezTo>
                  <a:cubicBezTo>
                    <a:pt x="5131" y="12272"/>
                    <a:pt x="4727" y="14303"/>
                    <a:pt x="3493" y="137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99;p6"/>
          <p:cNvGrpSpPr/>
          <p:nvPr/>
        </p:nvGrpSpPr>
        <p:grpSpPr>
          <a:xfrm rot="10800000" flipH="1">
            <a:off x="64856" y="148517"/>
            <a:ext cx="8888854" cy="4924672"/>
            <a:chOff x="4192753" y="1212075"/>
            <a:chExt cx="2691472" cy="1491150"/>
          </a:xfrm>
        </p:grpSpPr>
        <p:sp>
          <p:nvSpPr>
            <p:cNvPr id="100" name="Google Shape;100;p6"/>
            <p:cNvSpPr/>
            <p:nvPr/>
          </p:nvSpPr>
          <p:spPr>
            <a:xfrm>
              <a:off x="4192753" y="2407429"/>
              <a:ext cx="56000" cy="48000"/>
            </a:xfrm>
            <a:custGeom>
              <a:avLst/>
              <a:gdLst/>
              <a:ahLst/>
              <a:cxnLst/>
              <a:rect l="l" t="t" r="r" b="b"/>
              <a:pathLst>
                <a:path w="2240" h="1920" extrusionOk="0">
                  <a:moveTo>
                    <a:pt x="1275" y="334"/>
                  </a:moveTo>
                  <a:cubicBezTo>
                    <a:pt x="1617" y="334"/>
                    <a:pt x="1897" y="614"/>
                    <a:pt x="1897" y="956"/>
                  </a:cubicBezTo>
                  <a:cubicBezTo>
                    <a:pt x="1897" y="1328"/>
                    <a:pt x="1594" y="1576"/>
                    <a:pt x="1276" y="1576"/>
                  </a:cubicBezTo>
                  <a:cubicBezTo>
                    <a:pt x="1123" y="1576"/>
                    <a:pt x="968" y="1519"/>
                    <a:pt x="840" y="1391"/>
                  </a:cubicBezTo>
                  <a:cubicBezTo>
                    <a:pt x="449" y="1011"/>
                    <a:pt x="722" y="344"/>
                    <a:pt x="1263" y="344"/>
                  </a:cubicBezTo>
                  <a:cubicBezTo>
                    <a:pt x="1267" y="344"/>
                    <a:pt x="1271" y="345"/>
                    <a:pt x="1275" y="345"/>
                  </a:cubicBezTo>
                  <a:lnTo>
                    <a:pt x="1275" y="334"/>
                  </a:lnTo>
                  <a:close/>
                  <a:moveTo>
                    <a:pt x="1272" y="1"/>
                  </a:moveTo>
                  <a:cubicBezTo>
                    <a:pt x="1036" y="1"/>
                    <a:pt x="796" y="88"/>
                    <a:pt x="602" y="282"/>
                  </a:cubicBezTo>
                  <a:cubicBezTo>
                    <a:pt x="1" y="884"/>
                    <a:pt x="425" y="1920"/>
                    <a:pt x="1275" y="1920"/>
                  </a:cubicBezTo>
                  <a:cubicBezTo>
                    <a:pt x="1804" y="1910"/>
                    <a:pt x="2239" y="1485"/>
                    <a:pt x="2239" y="956"/>
                  </a:cubicBezTo>
                  <a:cubicBezTo>
                    <a:pt x="2239" y="381"/>
                    <a:pt x="1765" y="1"/>
                    <a:pt x="12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6"/>
            <p:cNvSpPr/>
            <p:nvPr/>
          </p:nvSpPr>
          <p:spPr>
            <a:xfrm>
              <a:off x="6499450" y="1263375"/>
              <a:ext cx="31625" cy="28525"/>
            </a:xfrm>
            <a:custGeom>
              <a:avLst/>
              <a:gdLst/>
              <a:ahLst/>
              <a:cxnLst/>
              <a:rect l="l" t="t" r="r" b="b"/>
              <a:pathLst>
                <a:path w="1265" h="1141" extrusionOk="0">
                  <a:moveTo>
                    <a:pt x="1068" y="1140"/>
                  </a:moveTo>
                  <a:cubicBezTo>
                    <a:pt x="964" y="1140"/>
                    <a:pt x="881" y="1068"/>
                    <a:pt x="871" y="964"/>
                  </a:cubicBezTo>
                  <a:cubicBezTo>
                    <a:pt x="840" y="643"/>
                    <a:pt x="550" y="405"/>
                    <a:pt x="218" y="436"/>
                  </a:cubicBezTo>
                  <a:cubicBezTo>
                    <a:pt x="114" y="446"/>
                    <a:pt x="21" y="374"/>
                    <a:pt x="11" y="270"/>
                  </a:cubicBezTo>
                  <a:cubicBezTo>
                    <a:pt x="0" y="156"/>
                    <a:pt x="73" y="63"/>
                    <a:pt x="177" y="52"/>
                  </a:cubicBezTo>
                  <a:cubicBezTo>
                    <a:pt x="715" y="0"/>
                    <a:pt x="1203" y="384"/>
                    <a:pt x="1254" y="923"/>
                  </a:cubicBezTo>
                  <a:cubicBezTo>
                    <a:pt x="1265" y="1037"/>
                    <a:pt x="1192" y="1130"/>
                    <a:pt x="1089" y="114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a:off x="6819361" y="2577286"/>
              <a:ext cx="59375" cy="59350"/>
            </a:xfrm>
            <a:custGeom>
              <a:avLst/>
              <a:gdLst/>
              <a:ahLst/>
              <a:cxnLst/>
              <a:rect l="l" t="t" r="r" b="b"/>
              <a:pathLst>
                <a:path w="2375" h="2374" extrusionOk="0">
                  <a:moveTo>
                    <a:pt x="1358" y="2374"/>
                  </a:moveTo>
                  <a:cubicBezTo>
                    <a:pt x="457" y="2374"/>
                    <a:pt x="1" y="1275"/>
                    <a:pt x="643" y="643"/>
                  </a:cubicBezTo>
                  <a:cubicBezTo>
                    <a:pt x="1275" y="0"/>
                    <a:pt x="2374" y="456"/>
                    <a:pt x="2374" y="1358"/>
                  </a:cubicBezTo>
                  <a:cubicBezTo>
                    <a:pt x="2374" y="1918"/>
                    <a:pt x="1918" y="2374"/>
                    <a:pt x="1358" y="2374"/>
                  </a:cubicBezTo>
                  <a:close/>
                  <a:moveTo>
                    <a:pt x="1358" y="798"/>
                  </a:moveTo>
                  <a:cubicBezTo>
                    <a:pt x="861" y="798"/>
                    <a:pt x="602" y="1400"/>
                    <a:pt x="965" y="1752"/>
                  </a:cubicBezTo>
                  <a:cubicBezTo>
                    <a:pt x="1317" y="2104"/>
                    <a:pt x="1918" y="1856"/>
                    <a:pt x="1918" y="1358"/>
                  </a:cubicBezTo>
                  <a:cubicBezTo>
                    <a:pt x="1918" y="1047"/>
                    <a:pt x="1669" y="798"/>
                    <a:pt x="1358" y="79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p:nvPr/>
          </p:nvSpPr>
          <p:spPr>
            <a:xfrm>
              <a:off x="6033575" y="2591000"/>
              <a:ext cx="65850" cy="65575"/>
            </a:xfrm>
            <a:custGeom>
              <a:avLst/>
              <a:gdLst/>
              <a:ahLst/>
              <a:cxnLst/>
              <a:rect l="l" t="t" r="r" b="b"/>
              <a:pathLst>
                <a:path w="2634" h="2623" extrusionOk="0">
                  <a:moveTo>
                    <a:pt x="1514" y="2623"/>
                  </a:moveTo>
                  <a:cubicBezTo>
                    <a:pt x="509" y="2623"/>
                    <a:pt x="1" y="1420"/>
                    <a:pt x="716" y="705"/>
                  </a:cubicBezTo>
                  <a:cubicBezTo>
                    <a:pt x="1421" y="1"/>
                    <a:pt x="2633" y="498"/>
                    <a:pt x="2633" y="1503"/>
                  </a:cubicBezTo>
                  <a:cubicBezTo>
                    <a:pt x="2633" y="2125"/>
                    <a:pt x="2125" y="2623"/>
                    <a:pt x="1514" y="2623"/>
                  </a:cubicBezTo>
                  <a:close/>
                  <a:moveTo>
                    <a:pt x="1514" y="705"/>
                  </a:moveTo>
                  <a:cubicBezTo>
                    <a:pt x="799" y="705"/>
                    <a:pt x="447" y="1566"/>
                    <a:pt x="944" y="2063"/>
                  </a:cubicBezTo>
                  <a:cubicBezTo>
                    <a:pt x="1452" y="2561"/>
                    <a:pt x="2302" y="2208"/>
                    <a:pt x="2302" y="1503"/>
                  </a:cubicBezTo>
                  <a:cubicBezTo>
                    <a:pt x="2302" y="1058"/>
                    <a:pt x="1949" y="705"/>
                    <a:pt x="1514" y="7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a:off x="5067566" y="1223723"/>
              <a:ext cx="68175" cy="68175"/>
            </a:xfrm>
            <a:custGeom>
              <a:avLst/>
              <a:gdLst/>
              <a:ahLst/>
              <a:cxnLst/>
              <a:rect l="l" t="t" r="r" b="b"/>
              <a:pathLst>
                <a:path w="2727" h="2727" extrusionOk="0">
                  <a:moveTo>
                    <a:pt x="1555" y="2727"/>
                  </a:moveTo>
                  <a:cubicBezTo>
                    <a:pt x="519" y="2727"/>
                    <a:pt x="0" y="1462"/>
                    <a:pt x="736" y="726"/>
                  </a:cubicBezTo>
                  <a:cubicBezTo>
                    <a:pt x="1462" y="1"/>
                    <a:pt x="2726" y="519"/>
                    <a:pt x="2726" y="1556"/>
                  </a:cubicBezTo>
                  <a:cubicBezTo>
                    <a:pt x="2726" y="2198"/>
                    <a:pt x="2197" y="2727"/>
                    <a:pt x="1555" y="2727"/>
                  </a:cubicBezTo>
                  <a:close/>
                  <a:moveTo>
                    <a:pt x="1555" y="778"/>
                  </a:moveTo>
                  <a:cubicBezTo>
                    <a:pt x="861" y="778"/>
                    <a:pt x="519" y="1618"/>
                    <a:pt x="1006" y="2105"/>
                  </a:cubicBezTo>
                  <a:cubicBezTo>
                    <a:pt x="1493" y="2592"/>
                    <a:pt x="2332" y="2250"/>
                    <a:pt x="2332" y="1556"/>
                  </a:cubicBezTo>
                  <a:cubicBezTo>
                    <a:pt x="2332" y="1131"/>
                    <a:pt x="1990" y="778"/>
                    <a:pt x="1555" y="7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4248750" y="1380350"/>
              <a:ext cx="59100" cy="59100"/>
            </a:xfrm>
            <a:custGeom>
              <a:avLst/>
              <a:gdLst/>
              <a:ahLst/>
              <a:cxnLst/>
              <a:rect l="l" t="t" r="r" b="b"/>
              <a:pathLst>
                <a:path w="2364" h="2364" extrusionOk="0">
                  <a:moveTo>
                    <a:pt x="1348" y="2363"/>
                  </a:moveTo>
                  <a:cubicBezTo>
                    <a:pt x="447" y="2363"/>
                    <a:pt x="1" y="1275"/>
                    <a:pt x="633" y="633"/>
                  </a:cubicBezTo>
                  <a:cubicBezTo>
                    <a:pt x="1276" y="0"/>
                    <a:pt x="2364" y="446"/>
                    <a:pt x="2364" y="1348"/>
                  </a:cubicBezTo>
                  <a:cubicBezTo>
                    <a:pt x="2364" y="1907"/>
                    <a:pt x="1908" y="2363"/>
                    <a:pt x="1348" y="2363"/>
                  </a:cubicBezTo>
                  <a:close/>
                  <a:moveTo>
                    <a:pt x="1348" y="788"/>
                  </a:moveTo>
                  <a:cubicBezTo>
                    <a:pt x="851" y="788"/>
                    <a:pt x="602" y="1399"/>
                    <a:pt x="954" y="1752"/>
                  </a:cubicBezTo>
                  <a:cubicBezTo>
                    <a:pt x="1307" y="2104"/>
                    <a:pt x="1918" y="1855"/>
                    <a:pt x="1918" y="1348"/>
                  </a:cubicBezTo>
                  <a:cubicBezTo>
                    <a:pt x="1918" y="1037"/>
                    <a:pt x="1659" y="788"/>
                    <a:pt x="1348" y="7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a:off x="6825125" y="1212075"/>
              <a:ext cx="59100" cy="59350"/>
            </a:xfrm>
            <a:custGeom>
              <a:avLst/>
              <a:gdLst/>
              <a:ahLst/>
              <a:cxnLst/>
              <a:rect l="l" t="t" r="r" b="b"/>
              <a:pathLst>
                <a:path w="2364" h="2374" extrusionOk="0">
                  <a:moveTo>
                    <a:pt x="1348" y="2374"/>
                  </a:moveTo>
                  <a:cubicBezTo>
                    <a:pt x="447" y="2363"/>
                    <a:pt x="1" y="1275"/>
                    <a:pt x="633" y="643"/>
                  </a:cubicBezTo>
                  <a:cubicBezTo>
                    <a:pt x="1276" y="0"/>
                    <a:pt x="2364" y="456"/>
                    <a:pt x="2364" y="1358"/>
                  </a:cubicBezTo>
                  <a:cubicBezTo>
                    <a:pt x="2364" y="1918"/>
                    <a:pt x="1908" y="2374"/>
                    <a:pt x="1348" y="2374"/>
                  </a:cubicBezTo>
                  <a:close/>
                  <a:moveTo>
                    <a:pt x="1348" y="788"/>
                  </a:moveTo>
                  <a:cubicBezTo>
                    <a:pt x="851" y="788"/>
                    <a:pt x="602" y="1399"/>
                    <a:pt x="954" y="1752"/>
                  </a:cubicBezTo>
                  <a:cubicBezTo>
                    <a:pt x="1307" y="2115"/>
                    <a:pt x="1918" y="1855"/>
                    <a:pt x="1918" y="1358"/>
                  </a:cubicBezTo>
                  <a:cubicBezTo>
                    <a:pt x="1908" y="1047"/>
                    <a:pt x="1659" y="798"/>
                    <a:pt x="1348" y="79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4240773" y="2199582"/>
              <a:ext cx="24650" cy="51325"/>
            </a:xfrm>
            <a:custGeom>
              <a:avLst/>
              <a:gdLst/>
              <a:ahLst/>
              <a:cxnLst/>
              <a:rect l="l" t="t" r="r" b="b"/>
              <a:pathLst>
                <a:path w="986" h="2053" extrusionOk="0">
                  <a:moveTo>
                    <a:pt x="737" y="2052"/>
                  </a:moveTo>
                  <a:cubicBezTo>
                    <a:pt x="633" y="2052"/>
                    <a:pt x="550" y="1980"/>
                    <a:pt x="519" y="1886"/>
                  </a:cubicBezTo>
                  <a:lnTo>
                    <a:pt x="74" y="404"/>
                  </a:lnTo>
                  <a:cubicBezTo>
                    <a:pt x="1" y="125"/>
                    <a:pt x="405" y="0"/>
                    <a:pt x="498" y="270"/>
                  </a:cubicBezTo>
                  <a:lnTo>
                    <a:pt x="954" y="1762"/>
                  </a:lnTo>
                  <a:cubicBezTo>
                    <a:pt x="986" y="1876"/>
                    <a:pt x="923" y="2000"/>
                    <a:pt x="799" y="2042"/>
                  </a:cubicBezTo>
                  <a:cubicBezTo>
                    <a:pt x="778" y="2042"/>
                    <a:pt x="758" y="2052"/>
                    <a:pt x="737" y="205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6"/>
            <p:cNvSpPr/>
            <p:nvPr/>
          </p:nvSpPr>
          <p:spPr>
            <a:xfrm>
              <a:off x="5864125" y="2669250"/>
              <a:ext cx="25950" cy="33975"/>
            </a:xfrm>
            <a:custGeom>
              <a:avLst/>
              <a:gdLst/>
              <a:ahLst/>
              <a:cxnLst/>
              <a:rect l="l" t="t" r="r" b="b"/>
              <a:pathLst>
                <a:path w="1038" h="1359" extrusionOk="0">
                  <a:moveTo>
                    <a:pt x="1" y="1161"/>
                  </a:moveTo>
                  <a:lnTo>
                    <a:pt x="706" y="1"/>
                  </a:lnTo>
                  <a:lnTo>
                    <a:pt x="1037" y="197"/>
                  </a:lnTo>
                  <a:lnTo>
                    <a:pt x="332" y="135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6"/>
            <p:cNvSpPr/>
            <p:nvPr/>
          </p:nvSpPr>
          <p:spPr>
            <a:xfrm rot="-2700000">
              <a:off x="6844114" y="1523334"/>
              <a:ext cx="9875" cy="36300"/>
            </a:xfrm>
            <a:custGeom>
              <a:avLst/>
              <a:gdLst/>
              <a:ahLst/>
              <a:cxnLst/>
              <a:rect l="l" t="t" r="r" b="b"/>
              <a:pathLst>
                <a:path w="395" h="1452" extrusionOk="0">
                  <a:moveTo>
                    <a:pt x="0" y="1"/>
                  </a:moveTo>
                  <a:lnTo>
                    <a:pt x="394" y="1"/>
                  </a:lnTo>
                  <a:lnTo>
                    <a:pt x="394" y="1452"/>
                  </a:lnTo>
                  <a:lnTo>
                    <a:pt x="0" y="145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6"/>
            <p:cNvSpPr/>
            <p:nvPr/>
          </p:nvSpPr>
          <p:spPr>
            <a:xfrm>
              <a:off x="4992784" y="2669803"/>
              <a:ext cx="33975" cy="30600"/>
            </a:xfrm>
            <a:custGeom>
              <a:avLst/>
              <a:gdLst/>
              <a:ahLst/>
              <a:cxnLst/>
              <a:rect l="l" t="t" r="r" b="b"/>
              <a:pathLst>
                <a:path w="1359" h="1224" extrusionOk="0">
                  <a:moveTo>
                    <a:pt x="1130" y="1223"/>
                  </a:moveTo>
                  <a:cubicBezTo>
                    <a:pt x="1089" y="1223"/>
                    <a:pt x="1047" y="1213"/>
                    <a:pt x="1016" y="1182"/>
                  </a:cubicBezTo>
                  <a:lnTo>
                    <a:pt x="156" y="384"/>
                  </a:lnTo>
                  <a:cubicBezTo>
                    <a:pt x="1" y="239"/>
                    <a:pt x="218" y="0"/>
                    <a:pt x="384" y="145"/>
                  </a:cubicBezTo>
                  <a:lnTo>
                    <a:pt x="1244" y="933"/>
                  </a:lnTo>
                  <a:cubicBezTo>
                    <a:pt x="1358" y="1037"/>
                    <a:pt x="1286" y="1223"/>
                    <a:pt x="1130" y="12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68"/>
        <p:cNvGrpSpPr/>
        <p:nvPr/>
      </p:nvGrpSpPr>
      <p:grpSpPr>
        <a:xfrm>
          <a:off x="0" y="0"/>
          <a:ext cx="0" cy="0"/>
          <a:chOff x="0" y="0"/>
          <a:chExt cx="0" cy="0"/>
        </a:xfrm>
      </p:grpSpPr>
      <p:sp>
        <p:nvSpPr>
          <p:cNvPr id="369" name="Google Shape;369;p21"/>
          <p:cNvSpPr/>
          <p:nvPr/>
        </p:nvSpPr>
        <p:spPr>
          <a:xfrm rot="10800000">
            <a:off x="0" y="-4728"/>
            <a:ext cx="2181288" cy="5152955"/>
          </a:xfrm>
          <a:custGeom>
            <a:avLst/>
            <a:gdLst/>
            <a:ahLst/>
            <a:cxnLst/>
            <a:rect l="l" t="t" r="r" b="b"/>
            <a:pathLst>
              <a:path w="34625" h="76391" extrusionOk="0">
                <a:moveTo>
                  <a:pt x="34624" y="0"/>
                </a:moveTo>
                <a:lnTo>
                  <a:pt x="10050" y="72"/>
                </a:lnTo>
                <a:cubicBezTo>
                  <a:pt x="10050" y="72"/>
                  <a:pt x="1" y="6370"/>
                  <a:pt x="10050" y="20670"/>
                </a:cubicBezTo>
                <a:cubicBezTo>
                  <a:pt x="20110" y="34969"/>
                  <a:pt x="18979" y="38791"/>
                  <a:pt x="16288" y="51257"/>
                </a:cubicBezTo>
                <a:cubicBezTo>
                  <a:pt x="13598" y="63722"/>
                  <a:pt x="34624" y="76391"/>
                  <a:pt x="34624" y="76391"/>
                </a:cubicBezTo>
                <a:lnTo>
                  <a:pt x="3462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0" name="Google Shape;370;p21"/>
          <p:cNvSpPr txBox="1">
            <a:spLocks noGrp="1"/>
          </p:cNvSpPr>
          <p:nvPr>
            <p:ph type="title"/>
          </p:nvPr>
        </p:nvSpPr>
        <p:spPr>
          <a:xfrm>
            <a:off x="723900" y="445025"/>
            <a:ext cx="5067300" cy="7551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3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71" name="Google Shape;371;p21"/>
          <p:cNvSpPr txBox="1">
            <a:spLocks noGrp="1"/>
          </p:cNvSpPr>
          <p:nvPr>
            <p:ph type="body" idx="1"/>
          </p:nvPr>
        </p:nvSpPr>
        <p:spPr>
          <a:xfrm>
            <a:off x="723875" y="2069250"/>
            <a:ext cx="2924700" cy="10050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Char char="●"/>
              <a:defRPr sz="1400">
                <a:solidFill>
                  <a:srgbClr val="FFFFFF"/>
                </a:solidFill>
              </a:defRPr>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72" name="Google Shape;372;p21"/>
          <p:cNvSpPr/>
          <p:nvPr/>
        </p:nvSpPr>
        <p:spPr>
          <a:xfrm rot="930717">
            <a:off x="519435" y="645926"/>
            <a:ext cx="204276" cy="177547"/>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3" name="Google Shape;373;p21"/>
          <p:cNvSpPr/>
          <p:nvPr/>
        </p:nvSpPr>
        <p:spPr>
          <a:xfrm rot="-522159">
            <a:off x="8365262" y="593043"/>
            <a:ext cx="204273" cy="177546"/>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4" name="Google Shape;374;p21"/>
          <p:cNvSpPr/>
          <p:nvPr/>
        </p:nvSpPr>
        <p:spPr>
          <a:xfrm rot="-522202">
            <a:off x="8111670" y="355621"/>
            <a:ext cx="284296" cy="24709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375"/>
        <p:cNvGrpSpPr/>
        <p:nvPr/>
      </p:nvGrpSpPr>
      <p:grpSpPr>
        <a:xfrm>
          <a:off x="0" y="0"/>
          <a:ext cx="0" cy="0"/>
          <a:chOff x="0" y="0"/>
          <a:chExt cx="0" cy="0"/>
        </a:xfrm>
      </p:grpSpPr>
      <p:sp>
        <p:nvSpPr>
          <p:cNvPr id="376" name="Google Shape;376;p22"/>
          <p:cNvSpPr/>
          <p:nvPr/>
        </p:nvSpPr>
        <p:spPr>
          <a:xfrm flipH="1">
            <a:off x="5" y="1044931"/>
            <a:ext cx="7315281" cy="4098577"/>
          </a:xfrm>
          <a:custGeom>
            <a:avLst/>
            <a:gdLst/>
            <a:ahLst/>
            <a:cxnLst/>
            <a:rect l="l" t="t" r="r" b="b"/>
            <a:pathLst>
              <a:path w="97775" h="54781" extrusionOk="0">
                <a:moveTo>
                  <a:pt x="97774" y="0"/>
                </a:moveTo>
                <a:cubicBezTo>
                  <a:pt x="86952" y="4370"/>
                  <a:pt x="82380" y="20122"/>
                  <a:pt x="76379" y="26634"/>
                </a:cubicBezTo>
                <a:cubicBezTo>
                  <a:pt x="70134" y="33404"/>
                  <a:pt x="56141" y="33809"/>
                  <a:pt x="41131" y="33809"/>
                </a:cubicBezTo>
                <a:cubicBezTo>
                  <a:pt x="39086" y="33809"/>
                  <a:pt x="37023" y="33802"/>
                  <a:pt x="34957" y="33802"/>
                </a:cubicBezTo>
                <a:cubicBezTo>
                  <a:pt x="18836" y="33802"/>
                  <a:pt x="0" y="54781"/>
                  <a:pt x="0" y="54781"/>
                </a:cubicBezTo>
                <a:lnTo>
                  <a:pt x="97774" y="54781"/>
                </a:lnTo>
                <a:lnTo>
                  <a:pt x="9777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7" name="Google Shape;377;p22"/>
          <p:cNvSpPr txBox="1">
            <a:spLocks noGrp="1"/>
          </p:cNvSpPr>
          <p:nvPr>
            <p:ph type="title"/>
          </p:nvPr>
        </p:nvSpPr>
        <p:spPr>
          <a:xfrm>
            <a:off x="723900" y="445025"/>
            <a:ext cx="3933900" cy="620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3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78" name="Google Shape;378;p22"/>
          <p:cNvSpPr/>
          <p:nvPr/>
        </p:nvSpPr>
        <p:spPr>
          <a:xfrm rot="-2700178">
            <a:off x="223765" y="1512555"/>
            <a:ext cx="203501" cy="197488"/>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9" name="Google Shape;379;p22"/>
          <p:cNvSpPr/>
          <p:nvPr/>
        </p:nvSpPr>
        <p:spPr>
          <a:xfrm rot="-2700178">
            <a:off x="7596115" y="4674855"/>
            <a:ext cx="203501" cy="197488"/>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ly Title 3">
  <p:cSld name="Only Title 3">
    <p:spTree>
      <p:nvGrpSpPr>
        <p:cNvPr id="1" name="Shape 380"/>
        <p:cNvGrpSpPr/>
        <p:nvPr/>
      </p:nvGrpSpPr>
      <p:grpSpPr>
        <a:xfrm>
          <a:off x="0" y="0"/>
          <a:ext cx="0" cy="0"/>
          <a:chOff x="0" y="0"/>
          <a:chExt cx="0" cy="0"/>
        </a:xfrm>
      </p:grpSpPr>
      <p:sp>
        <p:nvSpPr>
          <p:cNvPr id="381" name="Google Shape;381;p23"/>
          <p:cNvSpPr/>
          <p:nvPr/>
        </p:nvSpPr>
        <p:spPr>
          <a:xfrm rot="10800000" flipH="1">
            <a:off x="375550" y="-4"/>
            <a:ext cx="8768466" cy="3171829"/>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2" name="Google Shape;382;p23"/>
          <p:cNvSpPr txBox="1">
            <a:spLocks noGrp="1"/>
          </p:cNvSpPr>
          <p:nvPr>
            <p:ph type="title"/>
          </p:nvPr>
        </p:nvSpPr>
        <p:spPr>
          <a:xfrm>
            <a:off x="723900" y="445025"/>
            <a:ext cx="5877000" cy="620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3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83" name="Google Shape;383;p23"/>
          <p:cNvSpPr/>
          <p:nvPr/>
        </p:nvSpPr>
        <p:spPr>
          <a:xfrm rot="-2700000">
            <a:off x="7800520" y="682733"/>
            <a:ext cx="288216" cy="279699"/>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ly Title 4">
  <p:cSld name="Only Title 4">
    <p:spTree>
      <p:nvGrpSpPr>
        <p:cNvPr id="1" name="Shape 384"/>
        <p:cNvGrpSpPr/>
        <p:nvPr/>
      </p:nvGrpSpPr>
      <p:grpSpPr>
        <a:xfrm>
          <a:off x="0" y="0"/>
          <a:ext cx="0" cy="0"/>
          <a:chOff x="0" y="0"/>
          <a:chExt cx="0" cy="0"/>
        </a:xfrm>
      </p:grpSpPr>
      <p:sp>
        <p:nvSpPr>
          <p:cNvPr id="385" name="Google Shape;385;p24"/>
          <p:cNvSpPr/>
          <p:nvPr/>
        </p:nvSpPr>
        <p:spPr>
          <a:xfrm flipH="1">
            <a:off x="9" y="3171825"/>
            <a:ext cx="8768466" cy="1981174"/>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6" name="Google Shape;386;p24"/>
          <p:cNvSpPr txBox="1">
            <a:spLocks noGrp="1"/>
          </p:cNvSpPr>
          <p:nvPr>
            <p:ph type="title"/>
          </p:nvPr>
        </p:nvSpPr>
        <p:spPr>
          <a:xfrm>
            <a:off x="723900" y="445025"/>
            <a:ext cx="5877000" cy="620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3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87" name="Google Shape;387;p24"/>
          <p:cNvSpPr/>
          <p:nvPr/>
        </p:nvSpPr>
        <p:spPr>
          <a:xfrm rot="-2700000">
            <a:off x="8423570" y="3873608"/>
            <a:ext cx="288216" cy="279699"/>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ly Title 5">
  <p:cSld name="Only Title 5">
    <p:spTree>
      <p:nvGrpSpPr>
        <p:cNvPr id="1" name="Shape 388"/>
        <p:cNvGrpSpPr/>
        <p:nvPr/>
      </p:nvGrpSpPr>
      <p:grpSpPr>
        <a:xfrm>
          <a:off x="0" y="0"/>
          <a:ext cx="0" cy="0"/>
          <a:chOff x="0" y="0"/>
          <a:chExt cx="0" cy="0"/>
        </a:xfrm>
      </p:grpSpPr>
      <p:sp>
        <p:nvSpPr>
          <p:cNvPr id="389" name="Google Shape;389;p25"/>
          <p:cNvSpPr/>
          <p:nvPr/>
        </p:nvSpPr>
        <p:spPr>
          <a:xfrm>
            <a:off x="723900" y="1666879"/>
            <a:ext cx="8420278" cy="3476564"/>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0" name="Google Shape;390;p25"/>
          <p:cNvSpPr txBox="1">
            <a:spLocks noGrp="1"/>
          </p:cNvSpPr>
          <p:nvPr>
            <p:ph type="title"/>
          </p:nvPr>
        </p:nvSpPr>
        <p:spPr>
          <a:xfrm>
            <a:off x="723900" y="445025"/>
            <a:ext cx="2286000" cy="620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3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91" name="Google Shape;391;p25"/>
          <p:cNvSpPr/>
          <p:nvPr/>
        </p:nvSpPr>
        <p:spPr>
          <a:xfrm rot="-2700000">
            <a:off x="441620" y="2340083"/>
            <a:ext cx="288216" cy="279699"/>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92"/>
        <p:cNvGrpSpPr/>
        <p:nvPr/>
      </p:nvGrpSpPr>
      <p:grpSpPr>
        <a:xfrm>
          <a:off x="0" y="0"/>
          <a:ext cx="0" cy="0"/>
          <a:chOff x="0" y="0"/>
          <a:chExt cx="0" cy="0"/>
        </a:xfrm>
      </p:grpSpPr>
      <p:sp>
        <p:nvSpPr>
          <p:cNvPr id="393" name="Google Shape;393;p26"/>
          <p:cNvSpPr txBox="1">
            <a:spLocks noGrp="1"/>
          </p:cNvSpPr>
          <p:nvPr>
            <p:ph type="subTitle" idx="1"/>
          </p:nvPr>
        </p:nvSpPr>
        <p:spPr>
          <a:xfrm>
            <a:off x="723900" y="1058024"/>
            <a:ext cx="7700100" cy="3538200"/>
          </a:xfrm>
          <a:prstGeom prst="rect">
            <a:avLst/>
          </a:prstGeom>
        </p:spPr>
        <p:txBody>
          <a:bodyPr spcFirstLastPara="1" wrap="square" lIns="91425" tIns="91425" rIns="91425" bIns="91425" anchor="t" anchorCtr="0">
            <a:noAutofit/>
          </a:bodyPr>
          <a:lstStyle>
            <a:lvl1pPr lvl="0">
              <a:spcBef>
                <a:spcPts val="0"/>
              </a:spcBef>
              <a:spcAft>
                <a:spcPts val="0"/>
              </a:spcAft>
              <a:buSzPts val="1200"/>
              <a:buAutoNum type="arabicPeriod"/>
              <a:defRPr sz="1200"/>
            </a:lvl1pPr>
            <a:lvl2pPr lvl="1">
              <a:spcBef>
                <a:spcPts val="1600"/>
              </a:spcBef>
              <a:spcAft>
                <a:spcPts val="0"/>
              </a:spcAft>
              <a:buSzPts val="1500"/>
              <a:buAutoNum type="alphaLcPeriod"/>
              <a:defRPr/>
            </a:lvl2pPr>
            <a:lvl3pPr lvl="2">
              <a:spcBef>
                <a:spcPts val="1600"/>
              </a:spcBef>
              <a:spcAft>
                <a:spcPts val="0"/>
              </a:spcAft>
              <a:buSzPts val="1500"/>
              <a:buAutoNum type="romanLcPeriod"/>
              <a:defRPr/>
            </a:lvl3pPr>
            <a:lvl4pPr lvl="3">
              <a:spcBef>
                <a:spcPts val="1600"/>
              </a:spcBef>
              <a:spcAft>
                <a:spcPts val="0"/>
              </a:spcAft>
              <a:buSzPts val="1500"/>
              <a:buAutoNum type="arabicPeriod"/>
              <a:defRPr/>
            </a:lvl4pPr>
            <a:lvl5pPr lvl="4">
              <a:spcBef>
                <a:spcPts val="1600"/>
              </a:spcBef>
              <a:spcAft>
                <a:spcPts val="0"/>
              </a:spcAft>
              <a:buSzPts val="1500"/>
              <a:buAutoNum type="alphaLcPeriod"/>
              <a:defRPr/>
            </a:lvl5pPr>
            <a:lvl6pPr lvl="5">
              <a:spcBef>
                <a:spcPts val="1600"/>
              </a:spcBef>
              <a:spcAft>
                <a:spcPts val="0"/>
              </a:spcAft>
              <a:buSzPts val="1500"/>
              <a:buAutoNum type="romanLcPeriod"/>
              <a:defRPr/>
            </a:lvl6pPr>
            <a:lvl7pPr lvl="6">
              <a:spcBef>
                <a:spcPts val="1600"/>
              </a:spcBef>
              <a:spcAft>
                <a:spcPts val="0"/>
              </a:spcAft>
              <a:buSzPts val="1400"/>
              <a:buAutoNum type="arabicPeriod"/>
              <a:defRPr/>
            </a:lvl7pPr>
            <a:lvl8pPr lvl="7">
              <a:spcBef>
                <a:spcPts val="1600"/>
              </a:spcBef>
              <a:spcAft>
                <a:spcPts val="0"/>
              </a:spcAft>
              <a:buSzPts val="1400"/>
              <a:buAutoNum type="alphaLcPeriod"/>
              <a:defRPr/>
            </a:lvl8pPr>
            <a:lvl9pPr lvl="8">
              <a:spcBef>
                <a:spcPts val="1600"/>
              </a:spcBef>
              <a:spcAft>
                <a:spcPts val="1600"/>
              </a:spcAft>
              <a:buSzPts val="1400"/>
              <a:buAutoNum type="romanLcPeriod"/>
              <a:defRPr/>
            </a:lvl9pPr>
          </a:lstStyle>
          <a:p>
            <a:endParaRPr/>
          </a:p>
        </p:txBody>
      </p:sp>
      <p:sp>
        <p:nvSpPr>
          <p:cNvPr id="394" name="Google Shape;394;p26"/>
          <p:cNvSpPr txBox="1">
            <a:spLocks noGrp="1"/>
          </p:cNvSpPr>
          <p:nvPr>
            <p:ph type="title"/>
          </p:nvPr>
        </p:nvSpPr>
        <p:spPr>
          <a:xfrm>
            <a:off x="723900" y="445025"/>
            <a:ext cx="6715200" cy="620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3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subtitle ">
  <p:cSld name="Title and subtitle ">
    <p:spTree>
      <p:nvGrpSpPr>
        <p:cNvPr id="1" name="Shape 395"/>
        <p:cNvGrpSpPr/>
        <p:nvPr/>
      </p:nvGrpSpPr>
      <p:grpSpPr>
        <a:xfrm>
          <a:off x="0" y="0"/>
          <a:ext cx="0" cy="0"/>
          <a:chOff x="0" y="0"/>
          <a:chExt cx="0" cy="0"/>
        </a:xfrm>
      </p:grpSpPr>
      <p:sp>
        <p:nvSpPr>
          <p:cNvPr id="396" name="Google Shape;396;p27"/>
          <p:cNvSpPr/>
          <p:nvPr/>
        </p:nvSpPr>
        <p:spPr>
          <a:xfrm flipH="1">
            <a:off x="-11" y="1666927"/>
            <a:ext cx="8420278" cy="3476564"/>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7" name="Google Shape;397;p27"/>
          <p:cNvSpPr txBox="1">
            <a:spLocks noGrp="1"/>
          </p:cNvSpPr>
          <p:nvPr>
            <p:ph type="title"/>
          </p:nvPr>
        </p:nvSpPr>
        <p:spPr>
          <a:xfrm>
            <a:off x="723900" y="445025"/>
            <a:ext cx="2295600" cy="620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3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98" name="Google Shape;398;p27"/>
          <p:cNvSpPr/>
          <p:nvPr/>
        </p:nvSpPr>
        <p:spPr>
          <a:xfrm rot="2700000" flipH="1">
            <a:off x="8414332" y="2340134"/>
            <a:ext cx="288216" cy="279699"/>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9" name="Google Shape;399;p27"/>
          <p:cNvSpPr txBox="1">
            <a:spLocks noGrp="1"/>
          </p:cNvSpPr>
          <p:nvPr>
            <p:ph type="subTitle" idx="1"/>
          </p:nvPr>
        </p:nvSpPr>
        <p:spPr>
          <a:xfrm>
            <a:off x="1412100" y="3036575"/>
            <a:ext cx="6319800" cy="5112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2200">
                <a:solidFill>
                  <a:schemeClr val="accent1"/>
                </a:solidFill>
                <a:latin typeface="Fredoka One"/>
                <a:ea typeface="Fredoka One"/>
                <a:cs typeface="Fredoka One"/>
                <a:sym typeface="Fredoka One"/>
              </a:defRPr>
            </a:lvl1pPr>
            <a:lvl2pPr lvl="1" algn="ctr">
              <a:spcBef>
                <a:spcPts val="1600"/>
              </a:spcBef>
              <a:spcAft>
                <a:spcPts val="0"/>
              </a:spcAft>
              <a:buSzPts val="1500"/>
              <a:buNone/>
              <a:defRPr/>
            </a:lvl2pPr>
            <a:lvl3pPr lvl="2" algn="ctr">
              <a:spcBef>
                <a:spcPts val="1600"/>
              </a:spcBef>
              <a:spcAft>
                <a:spcPts val="0"/>
              </a:spcAft>
              <a:buSzPts val="1500"/>
              <a:buNone/>
              <a:defRPr/>
            </a:lvl3pPr>
            <a:lvl4pPr lvl="3" algn="ctr">
              <a:spcBef>
                <a:spcPts val="1600"/>
              </a:spcBef>
              <a:spcAft>
                <a:spcPts val="0"/>
              </a:spcAft>
              <a:buSzPts val="1500"/>
              <a:buNone/>
              <a:defRPr/>
            </a:lvl4pPr>
            <a:lvl5pPr lvl="4" algn="ctr">
              <a:spcBef>
                <a:spcPts val="1600"/>
              </a:spcBef>
              <a:spcAft>
                <a:spcPts val="0"/>
              </a:spcAft>
              <a:buSzPts val="1500"/>
              <a:buNone/>
              <a:defRPr/>
            </a:lvl5pPr>
            <a:lvl6pPr lvl="5" algn="ctr">
              <a:spcBef>
                <a:spcPts val="1600"/>
              </a:spcBef>
              <a:spcAft>
                <a:spcPts val="0"/>
              </a:spcAft>
              <a:buSzPts val="1500"/>
              <a:buNone/>
              <a:defRPr/>
            </a:lvl6pPr>
            <a:lvl7pPr lvl="6" algn="ctr">
              <a:spcBef>
                <a:spcPts val="1600"/>
              </a:spcBef>
              <a:spcAft>
                <a:spcPts val="0"/>
              </a:spcAft>
              <a:buSzPts val="1400"/>
              <a:buNone/>
              <a:defRPr/>
            </a:lvl7pPr>
            <a:lvl8pPr lvl="7" algn="ctr">
              <a:spcBef>
                <a:spcPts val="1600"/>
              </a:spcBef>
              <a:spcAft>
                <a:spcPts val="0"/>
              </a:spcAft>
              <a:buSzPts val="1400"/>
              <a:buNone/>
              <a:defRPr/>
            </a:lvl8pPr>
            <a:lvl9pPr lvl="8" algn="ctr">
              <a:spcBef>
                <a:spcPts val="1600"/>
              </a:spcBef>
              <a:spcAft>
                <a:spcPts val="1600"/>
              </a:spcAft>
              <a:buSzPts val="14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400"/>
        <p:cNvGrpSpPr/>
        <p:nvPr/>
      </p:nvGrpSpPr>
      <p:grpSpPr>
        <a:xfrm>
          <a:off x="0" y="0"/>
          <a:ext cx="0" cy="0"/>
          <a:chOff x="0" y="0"/>
          <a:chExt cx="0" cy="0"/>
        </a:xfrm>
      </p:grpSpPr>
      <p:sp>
        <p:nvSpPr>
          <p:cNvPr id="401" name="Google Shape;401;p28"/>
          <p:cNvSpPr/>
          <p:nvPr/>
        </p:nvSpPr>
        <p:spPr>
          <a:xfrm rot="10800000">
            <a:off x="5245935" y="-11"/>
            <a:ext cx="3174163" cy="2036475"/>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2" name="Google Shape;402;p28"/>
          <p:cNvSpPr/>
          <p:nvPr/>
        </p:nvSpPr>
        <p:spPr>
          <a:xfrm>
            <a:off x="723902" y="3101912"/>
            <a:ext cx="3174163" cy="2036475"/>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3" name="Google Shape;403;p28"/>
          <p:cNvSpPr txBox="1">
            <a:spLocks noGrp="1"/>
          </p:cNvSpPr>
          <p:nvPr>
            <p:ph type="title"/>
          </p:nvPr>
        </p:nvSpPr>
        <p:spPr>
          <a:xfrm>
            <a:off x="723900" y="445025"/>
            <a:ext cx="5877000" cy="620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3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04"/>
        <p:cNvGrpSpPr/>
        <p:nvPr/>
      </p:nvGrpSpPr>
      <p:grpSpPr>
        <a:xfrm>
          <a:off x="0" y="0"/>
          <a:ext cx="0" cy="0"/>
          <a:chOff x="0" y="0"/>
          <a:chExt cx="0" cy="0"/>
        </a:xfrm>
      </p:grpSpPr>
      <p:sp>
        <p:nvSpPr>
          <p:cNvPr id="405" name="Google Shape;405;p29"/>
          <p:cNvSpPr/>
          <p:nvPr/>
        </p:nvSpPr>
        <p:spPr>
          <a:xfrm flipH="1">
            <a:off x="-109" y="3543302"/>
            <a:ext cx="4314932" cy="1600189"/>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6" name="Google Shape;406;p29"/>
          <p:cNvSpPr/>
          <p:nvPr/>
        </p:nvSpPr>
        <p:spPr>
          <a:xfrm rot="10800000" flipH="1">
            <a:off x="3267078" y="13"/>
            <a:ext cx="5876845" cy="1600189"/>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7" name="Google Shape;407;p29"/>
          <p:cNvSpPr/>
          <p:nvPr/>
        </p:nvSpPr>
        <p:spPr>
          <a:xfrm rot="2700000" flipH="1">
            <a:off x="5842582" y="1337285"/>
            <a:ext cx="288216" cy="279699"/>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8" name="Google Shape;408;p29"/>
          <p:cNvSpPr/>
          <p:nvPr/>
        </p:nvSpPr>
        <p:spPr>
          <a:xfrm rot="2700000" flipH="1">
            <a:off x="1937332" y="3604235"/>
            <a:ext cx="288216" cy="279699"/>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09"/>
        <p:cNvGrpSpPr/>
        <p:nvPr/>
      </p:nvGrpSpPr>
      <p:grpSpPr>
        <a:xfrm>
          <a:off x="0" y="0"/>
          <a:ext cx="0" cy="0"/>
          <a:chOff x="0" y="0"/>
          <a:chExt cx="0" cy="0"/>
        </a:xfrm>
      </p:grpSpPr>
      <p:sp>
        <p:nvSpPr>
          <p:cNvPr id="410" name="Google Shape;410;p30"/>
          <p:cNvSpPr/>
          <p:nvPr/>
        </p:nvSpPr>
        <p:spPr>
          <a:xfrm>
            <a:off x="1" y="-833075"/>
            <a:ext cx="9143948" cy="5976552"/>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1" name="Google Shape;411;p30"/>
          <p:cNvSpPr/>
          <p:nvPr/>
        </p:nvSpPr>
        <p:spPr>
          <a:xfrm rot="2700000" flipH="1">
            <a:off x="1089607" y="2099285"/>
            <a:ext cx="288216" cy="279699"/>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2" name="Google Shape;412;p30"/>
          <p:cNvSpPr/>
          <p:nvPr/>
        </p:nvSpPr>
        <p:spPr>
          <a:xfrm rot="2700000" flipH="1">
            <a:off x="8079107" y="1003910"/>
            <a:ext cx="288216" cy="279699"/>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3"/>
        <p:cNvGrpSpPr/>
        <p:nvPr/>
      </p:nvGrpSpPr>
      <p:grpSpPr>
        <a:xfrm>
          <a:off x="0" y="0"/>
          <a:ext cx="0" cy="0"/>
          <a:chOff x="0" y="0"/>
          <a:chExt cx="0" cy="0"/>
        </a:xfrm>
      </p:grpSpPr>
      <p:sp>
        <p:nvSpPr>
          <p:cNvPr id="134" name="Google Shape;134;p9"/>
          <p:cNvSpPr txBox="1">
            <a:spLocks noGrp="1"/>
          </p:cNvSpPr>
          <p:nvPr>
            <p:ph type="title"/>
          </p:nvPr>
        </p:nvSpPr>
        <p:spPr>
          <a:xfrm>
            <a:off x="4476763" y="1247775"/>
            <a:ext cx="3851400" cy="11724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35" name="Google Shape;135;p9"/>
          <p:cNvSpPr txBox="1">
            <a:spLocks noGrp="1"/>
          </p:cNvSpPr>
          <p:nvPr>
            <p:ph type="subTitle" idx="1"/>
          </p:nvPr>
        </p:nvSpPr>
        <p:spPr>
          <a:xfrm>
            <a:off x="4476763" y="2507800"/>
            <a:ext cx="3851400" cy="14640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6" name="Google Shape;136;p9"/>
          <p:cNvSpPr>
            <a:spLocks noGrp="1"/>
          </p:cNvSpPr>
          <p:nvPr>
            <p:ph type="pic" idx="2"/>
          </p:nvPr>
        </p:nvSpPr>
        <p:spPr>
          <a:xfrm>
            <a:off x="815837" y="908550"/>
            <a:ext cx="3323400" cy="3326400"/>
          </a:xfrm>
          <a:prstGeom prst="ellipse">
            <a:avLst/>
          </a:prstGeom>
          <a:noFill/>
          <a:ln w="1143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sp>
      <p:grpSp>
        <p:nvGrpSpPr>
          <p:cNvPr id="137" name="Google Shape;137;p9"/>
          <p:cNvGrpSpPr/>
          <p:nvPr/>
        </p:nvGrpSpPr>
        <p:grpSpPr>
          <a:xfrm flipH="1">
            <a:off x="2738044" y="186986"/>
            <a:ext cx="6138386" cy="4886203"/>
            <a:chOff x="4240773" y="1223723"/>
            <a:chExt cx="1858652" cy="1479502"/>
          </a:xfrm>
        </p:grpSpPr>
        <p:sp>
          <p:nvSpPr>
            <p:cNvPr id="138" name="Google Shape;138;p9"/>
            <p:cNvSpPr/>
            <p:nvPr/>
          </p:nvSpPr>
          <p:spPr>
            <a:xfrm>
              <a:off x="4361075" y="2599785"/>
              <a:ext cx="56000" cy="48000"/>
            </a:xfrm>
            <a:custGeom>
              <a:avLst/>
              <a:gdLst/>
              <a:ahLst/>
              <a:cxnLst/>
              <a:rect l="l" t="t" r="r" b="b"/>
              <a:pathLst>
                <a:path w="2240" h="1920" extrusionOk="0">
                  <a:moveTo>
                    <a:pt x="1275" y="334"/>
                  </a:moveTo>
                  <a:cubicBezTo>
                    <a:pt x="1617" y="334"/>
                    <a:pt x="1897" y="614"/>
                    <a:pt x="1897" y="956"/>
                  </a:cubicBezTo>
                  <a:cubicBezTo>
                    <a:pt x="1897" y="1328"/>
                    <a:pt x="1594" y="1576"/>
                    <a:pt x="1276" y="1576"/>
                  </a:cubicBezTo>
                  <a:cubicBezTo>
                    <a:pt x="1123" y="1576"/>
                    <a:pt x="968" y="1519"/>
                    <a:pt x="840" y="1391"/>
                  </a:cubicBezTo>
                  <a:cubicBezTo>
                    <a:pt x="449" y="1011"/>
                    <a:pt x="722" y="344"/>
                    <a:pt x="1263" y="344"/>
                  </a:cubicBezTo>
                  <a:cubicBezTo>
                    <a:pt x="1267" y="344"/>
                    <a:pt x="1271" y="345"/>
                    <a:pt x="1275" y="345"/>
                  </a:cubicBezTo>
                  <a:lnTo>
                    <a:pt x="1275" y="334"/>
                  </a:lnTo>
                  <a:close/>
                  <a:moveTo>
                    <a:pt x="1272" y="1"/>
                  </a:moveTo>
                  <a:cubicBezTo>
                    <a:pt x="1036" y="1"/>
                    <a:pt x="796" y="88"/>
                    <a:pt x="602" y="282"/>
                  </a:cubicBezTo>
                  <a:cubicBezTo>
                    <a:pt x="1" y="884"/>
                    <a:pt x="425" y="1920"/>
                    <a:pt x="1275" y="1920"/>
                  </a:cubicBezTo>
                  <a:cubicBezTo>
                    <a:pt x="1804" y="1910"/>
                    <a:pt x="2239" y="1485"/>
                    <a:pt x="2239" y="956"/>
                  </a:cubicBezTo>
                  <a:cubicBezTo>
                    <a:pt x="2239" y="381"/>
                    <a:pt x="1765" y="1"/>
                    <a:pt x="1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9"/>
            <p:cNvSpPr/>
            <p:nvPr/>
          </p:nvSpPr>
          <p:spPr>
            <a:xfrm>
              <a:off x="6033575" y="2591000"/>
              <a:ext cx="65850" cy="65575"/>
            </a:xfrm>
            <a:custGeom>
              <a:avLst/>
              <a:gdLst/>
              <a:ahLst/>
              <a:cxnLst/>
              <a:rect l="l" t="t" r="r" b="b"/>
              <a:pathLst>
                <a:path w="2634" h="2623" extrusionOk="0">
                  <a:moveTo>
                    <a:pt x="1514" y="2623"/>
                  </a:moveTo>
                  <a:cubicBezTo>
                    <a:pt x="509" y="2623"/>
                    <a:pt x="1" y="1420"/>
                    <a:pt x="716" y="705"/>
                  </a:cubicBezTo>
                  <a:cubicBezTo>
                    <a:pt x="1421" y="1"/>
                    <a:pt x="2633" y="498"/>
                    <a:pt x="2633" y="1503"/>
                  </a:cubicBezTo>
                  <a:cubicBezTo>
                    <a:pt x="2633" y="2125"/>
                    <a:pt x="2125" y="2623"/>
                    <a:pt x="1514" y="2623"/>
                  </a:cubicBezTo>
                  <a:close/>
                  <a:moveTo>
                    <a:pt x="1514" y="705"/>
                  </a:moveTo>
                  <a:cubicBezTo>
                    <a:pt x="799" y="705"/>
                    <a:pt x="447" y="1566"/>
                    <a:pt x="944" y="2063"/>
                  </a:cubicBezTo>
                  <a:cubicBezTo>
                    <a:pt x="1452" y="2561"/>
                    <a:pt x="2302" y="2208"/>
                    <a:pt x="2302" y="1503"/>
                  </a:cubicBezTo>
                  <a:cubicBezTo>
                    <a:pt x="2302" y="1058"/>
                    <a:pt x="1949" y="705"/>
                    <a:pt x="1514" y="7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9"/>
            <p:cNvSpPr/>
            <p:nvPr/>
          </p:nvSpPr>
          <p:spPr>
            <a:xfrm>
              <a:off x="5067566" y="1223723"/>
              <a:ext cx="68175" cy="68175"/>
            </a:xfrm>
            <a:custGeom>
              <a:avLst/>
              <a:gdLst/>
              <a:ahLst/>
              <a:cxnLst/>
              <a:rect l="l" t="t" r="r" b="b"/>
              <a:pathLst>
                <a:path w="2727" h="2727" extrusionOk="0">
                  <a:moveTo>
                    <a:pt x="1555" y="2727"/>
                  </a:moveTo>
                  <a:cubicBezTo>
                    <a:pt x="519" y="2727"/>
                    <a:pt x="0" y="1462"/>
                    <a:pt x="736" y="726"/>
                  </a:cubicBezTo>
                  <a:cubicBezTo>
                    <a:pt x="1462" y="1"/>
                    <a:pt x="2726" y="519"/>
                    <a:pt x="2726" y="1556"/>
                  </a:cubicBezTo>
                  <a:cubicBezTo>
                    <a:pt x="2726" y="2198"/>
                    <a:pt x="2197" y="2727"/>
                    <a:pt x="1555" y="2727"/>
                  </a:cubicBezTo>
                  <a:close/>
                  <a:moveTo>
                    <a:pt x="1555" y="778"/>
                  </a:moveTo>
                  <a:cubicBezTo>
                    <a:pt x="861" y="778"/>
                    <a:pt x="519" y="1618"/>
                    <a:pt x="1006" y="2105"/>
                  </a:cubicBezTo>
                  <a:cubicBezTo>
                    <a:pt x="1493" y="2592"/>
                    <a:pt x="2332" y="2250"/>
                    <a:pt x="2332" y="1556"/>
                  </a:cubicBezTo>
                  <a:cubicBezTo>
                    <a:pt x="2332" y="1131"/>
                    <a:pt x="1990" y="778"/>
                    <a:pt x="1555" y="7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9"/>
            <p:cNvSpPr/>
            <p:nvPr/>
          </p:nvSpPr>
          <p:spPr>
            <a:xfrm>
              <a:off x="4248750" y="1380350"/>
              <a:ext cx="59100" cy="59100"/>
            </a:xfrm>
            <a:custGeom>
              <a:avLst/>
              <a:gdLst/>
              <a:ahLst/>
              <a:cxnLst/>
              <a:rect l="l" t="t" r="r" b="b"/>
              <a:pathLst>
                <a:path w="2364" h="2364" extrusionOk="0">
                  <a:moveTo>
                    <a:pt x="1348" y="2363"/>
                  </a:moveTo>
                  <a:cubicBezTo>
                    <a:pt x="447" y="2363"/>
                    <a:pt x="1" y="1275"/>
                    <a:pt x="633" y="633"/>
                  </a:cubicBezTo>
                  <a:cubicBezTo>
                    <a:pt x="1276" y="0"/>
                    <a:pt x="2364" y="446"/>
                    <a:pt x="2364" y="1348"/>
                  </a:cubicBezTo>
                  <a:cubicBezTo>
                    <a:pt x="2364" y="1907"/>
                    <a:pt x="1908" y="2363"/>
                    <a:pt x="1348" y="2363"/>
                  </a:cubicBezTo>
                  <a:close/>
                  <a:moveTo>
                    <a:pt x="1348" y="788"/>
                  </a:moveTo>
                  <a:cubicBezTo>
                    <a:pt x="851" y="788"/>
                    <a:pt x="602" y="1399"/>
                    <a:pt x="954" y="1752"/>
                  </a:cubicBezTo>
                  <a:cubicBezTo>
                    <a:pt x="1307" y="2104"/>
                    <a:pt x="1918" y="1855"/>
                    <a:pt x="1918" y="1348"/>
                  </a:cubicBezTo>
                  <a:cubicBezTo>
                    <a:pt x="1918" y="1037"/>
                    <a:pt x="1659" y="788"/>
                    <a:pt x="1348" y="7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9"/>
            <p:cNvSpPr/>
            <p:nvPr/>
          </p:nvSpPr>
          <p:spPr>
            <a:xfrm>
              <a:off x="4240773" y="2199582"/>
              <a:ext cx="24650" cy="51325"/>
            </a:xfrm>
            <a:custGeom>
              <a:avLst/>
              <a:gdLst/>
              <a:ahLst/>
              <a:cxnLst/>
              <a:rect l="l" t="t" r="r" b="b"/>
              <a:pathLst>
                <a:path w="986" h="2053" extrusionOk="0">
                  <a:moveTo>
                    <a:pt x="737" y="2052"/>
                  </a:moveTo>
                  <a:cubicBezTo>
                    <a:pt x="633" y="2052"/>
                    <a:pt x="550" y="1980"/>
                    <a:pt x="519" y="1886"/>
                  </a:cubicBezTo>
                  <a:lnTo>
                    <a:pt x="74" y="404"/>
                  </a:lnTo>
                  <a:cubicBezTo>
                    <a:pt x="1" y="125"/>
                    <a:pt x="405" y="0"/>
                    <a:pt x="498" y="270"/>
                  </a:cubicBezTo>
                  <a:lnTo>
                    <a:pt x="954" y="1762"/>
                  </a:lnTo>
                  <a:cubicBezTo>
                    <a:pt x="986" y="1876"/>
                    <a:pt x="923" y="2000"/>
                    <a:pt x="799" y="2042"/>
                  </a:cubicBezTo>
                  <a:cubicBezTo>
                    <a:pt x="778" y="2042"/>
                    <a:pt x="758" y="2052"/>
                    <a:pt x="737" y="205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9"/>
            <p:cNvSpPr/>
            <p:nvPr/>
          </p:nvSpPr>
          <p:spPr>
            <a:xfrm>
              <a:off x="5864125" y="2669250"/>
              <a:ext cx="25950" cy="33975"/>
            </a:xfrm>
            <a:custGeom>
              <a:avLst/>
              <a:gdLst/>
              <a:ahLst/>
              <a:cxnLst/>
              <a:rect l="l" t="t" r="r" b="b"/>
              <a:pathLst>
                <a:path w="1038" h="1359" extrusionOk="0">
                  <a:moveTo>
                    <a:pt x="1" y="1161"/>
                  </a:moveTo>
                  <a:lnTo>
                    <a:pt x="706" y="1"/>
                  </a:lnTo>
                  <a:lnTo>
                    <a:pt x="1037" y="197"/>
                  </a:lnTo>
                  <a:lnTo>
                    <a:pt x="332" y="135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E69B9EE9-F3BF-4B40-83E7-C9BC68FDDB0E}" type="datetimeFigureOut">
              <a:rPr lang="en-US" kern="1200" smtClean="0">
                <a:solidFill>
                  <a:prstClr val="black">
                    <a:tint val="75000"/>
                  </a:prstClr>
                </a:solidFill>
                <a:latin typeface="#9Slide02 Noi dung dai"/>
                <a:ea typeface="+mn-ea"/>
                <a:cs typeface="+mn-cs"/>
              </a:rPr>
              <a:t>10/8/2024</a:t>
            </a:fld>
            <a:endParaRPr lang="en-US" kern="1200">
              <a:solidFill>
                <a:prstClr val="black">
                  <a:tint val="75000"/>
                </a:prstClr>
              </a:solidFill>
              <a:latin typeface="#9Slide02 Noi dung dai"/>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9Slide02 Noi dung dai"/>
              <a:ea typeface="+mn-ea"/>
              <a:cs typeface="+mn-cs"/>
            </a:endParaRPr>
          </a:p>
        </p:txBody>
      </p:sp>
      <p:sp>
        <p:nvSpPr>
          <p:cNvPr id="4" name="Slide Number Placeholder 3"/>
          <p:cNvSpPr>
            <a:spLocks noGrp="1"/>
          </p:cNvSpPr>
          <p:nvPr>
            <p:ph type="sldNum" sz="quarter" idx="12"/>
          </p:nvPr>
        </p:nvSpPr>
        <p:spPr/>
        <p:txBody>
          <a:bodyPr/>
          <a:lstStyle/>
          <a:p>
            <a:pPr defTabSz="685800">
              <a:buClrTx/>
            </a:pPr>
            <a:fld id="{17F55963-6440-4C45-BA09-4E6A99D1BBE0}" type="slidenum">
              <a:rPr lang="en-US" kern="1200" smtClean="0">
                <a:solidFill>
                  <a:prstClr val="black">
                    <a:tint val="75000"/>
                  </a:prstClr>
                </a:solidFill>
                <a:latin typeface="#9Slide02 Noi dung dai"/>
                <a:ea typeface="+mn-ea"/>
                <a:cs typeface="+mn-cs"/>
              </a:rPr>
              <a:t>‹#›</a:t>
            </a:fld>
            <a:endParaRPr lang="en-US" kern="1200">
              <a:solidFill>
                <a:prstClr val="black">
                  <a:tint val="75000"/>
                </a:prstClr>
              </a:solidFill>
              <a:latin typeface="#9Slide02 Noi dung da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E69B9EE9-F3BF-4B40-83E7-C9BC68FDDB0E}" type="datetimeFigureOut">
              <a:rPr lang="en-US" kern="1200" smtClean="0">
                <a:solidFill>
                  <a:prstClr val="black">
                    <a:tint val="75000"/>
                  </a:prstClr>
                </a:solidFill>
                <a:latin typeface="#9Slide02 Noi dung dai"/>
                <a:ea typeface="+mn-ea"/>
                <a:cs typeface="+mn-cs"/>
              </a:rPr>
              <a:t>10/8/2024</a:t>
            </a:fld>
            <a:endParaRPr lang="en-US" kern="1200">
              <a:solidFill>
                <a:prstClr val="black">
                  <a:tint val="75000"/>
                </a:prstClr>
              </a:solidFill>
              <a:latin typeface="#9Slide02 Noi dung dai"/>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9Slide02 Noi dung dai"/>
              <a:ea typeface="+mn-ea"/>
              <a:cs typeface="+mn-cs"/>
            </a:endParaRPr>
          </a:p>
        </p:txBody>
      </p:sp>
      <p:sp>
        <p:nvSpPr>
          <p:cNvPr id="5" name="Slide Number Placeholder 4"/>
          <p:cNvSpPr>
            <a:spLocks noGrp="1"/>
          </p:cNvSpPr>
          <p:nvPr>
            <p:ph type="sldNum" sz="quarter" idx="12"/>
          </p:nvPr>
        </p:nvSpPr>
        <p:spPr/>
        <p:txBody>
          <a:bodyPr/>
          <a:lstStyle/>
          <a:p>
            <a:pPr defTabSz="685800">
              <a:buClrTx/>
            </a:pPr>
            <a:fld id="{17F55963-6440-4C45-BA09-4E6A99D1BBE0}" type="slidenum">
              <a:rPr lang="en-US" kern="1200" smtClean="0">
                <a:solidFill>
                  <a:prstClr val="black">
                    <a:tint val="75000"/>
                  </a:prstClr>
                </a:solidFill>
                <a:latin typeface="#9Slide02 Noi dung dai"/>
                <a:ea typeface="+mn-ea"/>
                <a:cs typeface="+mn-cs"/>
              </a:rPr>
              <a:t>‹#›</a:t>
            </a:fld>
            <a:endParaRPr lang="en-US" kern="1200">
              <a:solidFill>
                <a:prstClr val="black">
                  <a:tint val="75000"/>
                </a:prstClr>
              </a:solidFill>
              <a:latin typeface="#9Slide02 Noi dung da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E69B9EE9-F3BF-4B40-83E7-C9BC68FDDB0E}" type="datetimeFigureOut">
              <a:rPr lang="en-US" kern="1200" smtClean="0">
                <a:solidFill>
                  <a:prstClr val="black">
                    <a:tint val="75000"/>
                  </a:prstClr>
                </a:solidFill>
                <a:latin typeface="#9Slide02 Noi dung dai"/>
                <a:ea typeface="+mn-ea"/>
                <a:cs typeface="+mn-cs"/>
              </a:rPr>
              <a:t>10/8/2024</a:t>
            </a:fld>
            <a:endParaRPr lang="en-US" kern="1200">
              <a:solidFill>
                <a:prstClr val="black">
                  <a:tint val="75000"/>
                </a:prstClr>
              </a:solidFill>
              <a:latin typeface="#9Slide02 Noi dung da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9Slide02 Noi dung dai"/>
              <a:ea typeface="+mn-ea"/>
              <a:cs typeface="+mn-cs"/>
            </a:endParaRPr>
          </a:p>
        </p:txBody>
      </p:sp>
      <p:sp>
        <p:nvSpPr>
          <p:cNvPr id="6" name="Slide Number Placeholder 5"/>
          <p:cNvSpPr>
            <a:spLocks noGrp="1"/>
          </p:cNvSpPr>
          <p:nvPr>
            <p:ph type="sldNum" sz="quarter" idx="12"/>
          </p:nvPr>
        </p:nvSpPr>
        <p:spPr/>
        <p:txBody>
          <a:bodyPr/>
          <a:lstStyle/>
          <a:p>
            <a:pPr defTabSz="685800">
              <a:buClrTx/>
            </a:pPr>
            <a:fld id="{17F55963-6440-4C45-BA09-4E6A99D1BBE0}" type="slidenum">
              <a:rPr lang="en-US" kern="1200" smtClean="0">
                <a:solidFill>
                  <a:prstClr val="black">
                    <a:tint val="75000"/>
                  </a:prstClr>
                </a:solidFill>
                <a:latin typeface="#9Slide02 Noi dung dai"/>
                <a:ea typeface="+mn-ea"/>
                <a:cs typeface="+mn-cs"/>
              </a:rPr>
              <a:t>‹#›</a:t>
            </a:fld>
            <a:endParaRPr lang="en-US" kern="1200">
              <a:solidFill>
                <a:prstClr val="black">
                  <a:tint val="75000"/>
                </a:prstClr>
              </a:solidFill>
              <a:latin typeface="#9Slide02 Noi dung da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E69B9EE9-F3BF-4B40-83E7-C9BC68FDDB0E}" type="datetimeFigureOut">
              <a:rPr lang="en-US" kern="1200" smtClean="0">
                <a:solidFill>
                  <a:prstClr val="black">
                    <a:tint val="75000"/>
                  </a:prstClr>
                </a:solidFill>
                <a:latin typeface="#9Slide02 Noi dung dai"/>
                <a:ea typeface="+mn-ea"/>
                <a:cs typeface="+mn-cs"/>
              </a:rPr>
              <a:t>10/8/2024</a:t>
            </a:fld>
            <a:endParaRPr lang="en-US" kern="1200">
              <a:solidFill>
                <a:prstClr val="black">
                  <a:tint val="75000"/>
                </a:prstClr>
              </a:solidFill>
              <a:latin typeface="#9Slide02 Noi dung da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9Slide02 Noi dung dai"/>
              <a:ea typeface="+mn-ea"/>
              <a:cs typeface="+mn-cs"/>
            </a:endParaRPr>
          </a:p>
        </p:txBody>
      </p:sp>
      <p:sp>
        <p:nvSpPr>
          <p:cNvPr id="7" name="Slide Number Placeholder 6"/>
          <p:cNvSpPr>
            <a:spLocks noGrp="1"/>
          </p:cNvSpPr>
          <p:nvPr>
            <p:ph type="sldNum" sz="quarter" idx="12"/>
          </p:nvPr>
        </p:nvSpPr>
        <p:spPr/>
        <p:txBody>
          <a:bodyPr/>
          <a:lstStyle/>
          <a:p>
            <a:pPr defTabSz="685800">
              <a:buClrTx/>
            </a:pPr>
            <a:fld id="{17F55963-6440-4C45-BA09-4E6A99D1BBE0}" type="slidenum">
              <a:rPr lang="en-US" kern="1200" smtClean="0">
                <a:solidFill>
                  <a:prstClr val="black">
                    <a:tint val="75000"/>
                  </a:prstClr>
                </a:solidFill>
                <a:latin typeface="#9Slide02 Noi dung dai"/>
                <a:ea typeface="+mn-ea"/>
                <a:cs typeface="+mn-cs"/>
              </a:rPr>
              <a:t>‹#›</a:t>
            </a:fld>
            <a:endParaRPr lang="en-US" kern="1200">
              <a:solidFill>
                <a:prstClr val="black">
                  <a:tint val="75000"/>
                </a:prstClr>
              </a:solidFill>
              <a:latin typeface="#9Slide02 Noi dung da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E69B9EE9-F3BF-4B40-83E7-C9BC68FDDB0E}" type="datetimeFigureOut">
              <a:rPr lang="en-US" kern="1200" smtClean="0">
                <a:solidFill>
                  <a:prstClr val="black">
                    <a:tint val="75000"/>
                  </a:prstClr>
                </a:solidFill>
                <a:latin typeface="#9Slide02 Noi dung dai"/>
                <a:ea typeface="+mn-ea"/>
                <a:cs typeface="+mn-cs"/>
              </a:rPr>
              <a:t>10/8/2024</a:t>
            </a:fld>
            <a:endParaRPr lang="en-US" kern="1200">
              <a:solidFill>
                <a:prstClr val="black">
                  <a:tint val="75000"/>
                </a:prstClr>
              </a:solidFill>
              <a:latin typeface="#9Slide02 Noi dung da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9Slide02 Noi dung dai"/>
              <a:ea typeface="+mn-ea"/>
              <a:cs typeface="+mn-cs"/>
            </a:endParaRPr>
          </a:p>
        </p:txBody>
      </p:sp>
      <p:sp>
        <p:nvSpPr>
          <p:cNvPr id="6" name="Slide Number Placeholder 5"/>
          <p:cNvSpPr>
            <a:spLocks noGrp="1"/>
          </p:cNvSpPr>
          <p:nvPr>
            <p:ph type="sldNum" sz="quarter" idx="12"/>
          </p:nvPr>
        </p:nvSpPr>
        <p:spPr/>
        <p:txBody>
          <a:bodyPr/>
          <a:lstStyle/>
          <a:p>
            <a:pPr defTabSz="685800">
              <a:buClrTx/>
            </a:pPr>
            <a:fld id="{17F55963-6440-4C45-BA09-4E6A99D1BBE0}" type="slidenum">
              <a:rPr lang="en-US" kern="1200" smtClean="0">
                <a:solidFill>
                  <a:prstClr val="black">
                    <a:tint val="75000"/>
                  </a:prstClr>
                </a:solidFill>
                <a:latin typeface="#9Slide02 Noi dung dai"/>
                <a:ea typeface="+mn-ea"/>
                <a:cs typeface="+mn-cs"/>
              </a:rPr>
              <a:t>‹#›</a:t>
            </a:fld>
            <a:endParaRPr lang="en-US" kern="1200">
              <a:solidFill>
                <a:prstClr val="black">
                  <a:tint val="75000"/>
                </a:prstClr>
              </a:solidFill>
              <a:latin typeface="#9Slide02 Noi dung da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EB14E9AB-010D-4BAA-A977-F9514AFC504E}" type="datetimeFigureOut">
              <a:rPr lang="en-US" kern="1200" smtClean="0">
                <a:solidFill>
                  <a:prstClr val="black">
                    <a:tint val="75000"/>
                  </a:prstClr>
                </a:solidFill>
                <a:latin typeface="Calibri" panose="020F0502020204030204"/>
                <a:ea typeface="+mn-ea"/>
                <a:cs typeface="+mn-cs"/>
              </a:rPr>
              <a:t>10/8/2024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DF819F9D-0E62-40BA-BEF6-E23363E4DEB9}" type="slidenum">
              <a:rPr lang="en-US" kern="1200" smtClean="0">
                <a:solidFill>
                  <a:prstClr val="black">
                    <a:tint val="75000"/>
                  </a:prstClr>
                </a:solidFill>
                <a:latin typeface="Calibri" panose="020F0502020204030204"/>
                <a:ea typeface="+mn-ea"/>
                <a:cs typeface="+mn-cs"/>
              </a:rPr>
              <a:t>‹#›</a:t>
            </a:fld>
            <a:endParaRPr lang="en-US" kern="1200">
              <a:solidFill>
                <a:prstClr val="black">
                  <a:tint val="75000"/>
                </a:prstClr>
              </a:solidFill>
              <a:latin typeface="Calibri" panose="020F0502020204030204"/>
              <a:ea typeface="+mn-ea"/>
              <a:cs typeface="+mn-cs"/>
            </a:endParaRPr>
          </a:p>
        </p:txBody>
      </p:sp>
    </p:spTree>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EB14E9AB-010D-4BAA-A977-F9514AFC504E}" type="datetimeFigureOut">
              <a:rPr lang="en-US" kern="1200" smtClean="0">
                <a:solidFill>
                  <a:prstClr val="black">
                    <a:tint val="75000"/>
                  </a:prstClr>
                </a:solidFill>
                <a:latin typeface="Calibri" panose="020F0502020204030204"/>
                <a:ea typeface="+mn-ea"/>
                <a:cs typeface="+mn-cs"/>
              </a:rPr>
              <a:t>10/8/2024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DF819F9D-0E62-40BA-BEF6-E23363E4DEB9}" type="slidenum">
              <a:rPr lang="en-US" kern="1200" smtClean="0">
                <a:solidFill>
                  <a:prstClr val="black">
                    <a:tint val="75000"/>
                  </a:prstClr>
                </a:solidFill>
                <a:latin typeface="Calibri" panose="020F0502020204030204"/>
                <a:ea typeface="+mn-ea"/>
                <a:cs typeface="+mn-cs"/>
              </a:rPr>
              <a:t>‹#›</a:t>
            </a:fld>
            <a:endParaRPr lang="en-US" kern="1200">
              <a:solidFill>
                <a:prstClr val="black">
                  <a:tint val="75000"/>
                </a:prstClr>
              </a:solidFill>
              <a:latin typeface="Calibri" panose="020F0502020204030204"/>
              <a:ea typeface="+mn-ea"/>
              <a:cs typeface="+mn-cs"/>
            </a:endParaRPr>
          </a:p>
        </p:txBody>
      </p:sp>
    </p:spTree>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buClrTx/>
            </a:pPr>
            <a:fld id="{EB14E9AB-010D-4BAA-A977-F9514AFC504E}" type="datetimeFigureOut">
              <a:rPr lang="en-US" kern="1200" smtClean="0">
                <a:solidFill>
                  <a:prstClr val="black">
                    <a:tint val="75000"/>
                  </a:prstClr>
                </a:solidFill>
                <a:latin typeface="Calibri" panose="020F0502020204030204"/>
                <a:ea typeface="+mn-ea"/>
                <a:cs typeface="+mn-cs"/>
              </a:rPr>
              <a:t>10/8/2024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DF819F9D-0E62-40BA-BEF6-E23363E4DEB9}" type="slidenum">
              <a:rPr lang="en-US" kern="1200" smtClean="0">
                <a:solidFill>
                  <a:prstClr val="black">
                    <a:tint val="75000"/>
                  </a:prstClr>
                </a:solidFill>
                <a:latin typeface="Calibri" panose="020F0502020204030204"/>
                <a:ea typeface="+mn-ea"/>
                <a:cs typeface="+mn-cs"/>
              </a:rPr>
              <a:t>‹#›</a:t>
            </a:fld>
            <a:endParaRPr lang="en-US" kern="1200">
              <a:solidFill>
                <a:prstClr val="black">
                  <a:tint val="75000"/>
                </a:prstClr>
              </a:solidFill>
              <a:latin typeface="Calibri" panose="020F0502020204030204"/>
              <a:ea typeface="+mn-ea"/>
              <a:cs typeface="+mn-cs"/>
            </a:endParaRPr>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4"/>
        <p:cNvGrpSpPr/>
        <p:nvPr/>
      </p:nvGrpSpPr>
      <p:grpSpPr>
        <a:xfrm>
          <a:off x="0" y="0"/>
          <a:ext cx="0" cy="0"/>
          <a:chOff x="0" y="0"/>
          <a:chExt cx="0" cy="0"/>
        </a:xfrm>
      </p:grpSpPr>
      <p:sp>
        <p:nvSpPr>
          <p:cNvPr id="145" name="Google Shape;145;p10"/>
          <p:cNvSpPr txBox="1">
            <a:spLocks noGrp="1"/>
          </p:cNvSpPr>
          <p:nvPr>
            <p:ph type="title"/>
          </p:nvPr>
        </p:nvSpPr>
        <p:spPr>
          <a:xfrm>
            <a:off x="2340600" y="3638550"/>
            <a:ext cx="4462800" cy="11232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3400"/>
              <a:buNone/>
              <a:defRPr/>
            </a:lvl1pPr>
            <a:lvl2pPr lvl="1" rtl="0">
              <a:spcBef>
                <a:spcPts val="0"/>
              </a:spcBef>
              <a:spcAft>
                <a:spcPts val="0"/>
              </a:spcAft>
              <a:buSzPts val="3400"/>
              <a:buNone/>
              <a:defRPr sz="3400"/>
            </a:lvl2pPr>
            <a:lvl3pPr lvl="2" rtl="0">
              <a:spcBef>
                <a:spcPts val="0"/>
              </a:spcBef>
              <a:spcAft>
                <a:spcPts val="0"/>
              </a:spcAft>
              <a:buSzPts val="3400"/>
              <a:buNone/>
              <a:defRPr sz="3400"/>
            </a:lvl3pPr>
            <a:lvl4pPr lvl="3" rtl="0">
              <a:spcBef>
                <a:spcPts val="0"/>
              </a:spcBef>
              <a:spcAft>
                <a:spcPts val="0"/>
              </a:spcAft>
              <a:buSzPts val="3400"/>
              <a:buNone/>
              <a:defRPr sz="3400"/>
            </a:lvl4pPr>
            <a:lvl5pPr lvl="4" rtl="0">
              <a:spcBef>
                <a:spcPts val="0"/>
              </a:spcBef>
              <a:spcAft>
                <a:spcPts val="0"/>
              </a:spcAft>
              <a:buSzPts val="3400"/>
              <a:buNone/>
              <a:defRPr sz="3400"/>
            </a:lvl5pPr>
            <a:lvl6pPr lvl="5" rtl="0">
              <a:spcBef>
                <a:spcPts val="0"/>
              </a:spcBef>
              <a:spcAft>
                <a:spcPts val="0"/>
              </a:spcAft>
              <a:buSzPts val="3400"/>
              <a:buNone/>
              <a:defRPr sz="3400"/>
            </a:lvl6pPr>
            <a:lvl7pPr lvl="6" rtl="0">
              <a:spcBef>
                <a:spcPts val="0"/>
              </a:spcBef>
              <a:spcAft>
                <a:spcPts val="0"/>
              </a:spcAft>
              <a:buSzPts val="3400"/>
              <a:buNone/>
              <a:defRPr sz="3400"/>
            </a:lvl7pPr>
            <a:lvl8pPr lvl="7" rtl="0">
              <a:spcBef>
                <a:spcPts val="0"/>
              </a:spcBef>
              <a:spcAft>
                <a:spcPts val="0"/>
              </a:spcAft>
              <a:buSzPts val="3400"/>
              <a:buNone/>
              <a:defRPr sz="3400"/>
            </a:lvl8pPr>
            <a:lvl9pPr lvl="8" rtl="0">
              <a:spcBef>
                <a:spcPts val="0"/>
              </a:spcBef>
              <a:spcAft>
                <a:spcPts val="0"/>
              </a:spcAft>
              <a:buSzPts val="3400"/>
              <a:buNone/>
              <a:defRPr sz="3400"/>
            </a:lvl9pPr>
          </a:lstStyle>
          <a:p>
            <a:endParaRPr/>
          </a:p>
        </p:txBody>
      </p:sp>
      <p:grpSp>
        <p:nvGrpSpPr>
          <p:cNvPr id="146" name="Google Shape;146;p10"/>
          <p:cNvGrpSpPr/>
          <p:nvPr/>
        </p:nvGrpSpPr>
        <p:grpSpPr>
          <a:xfrm flipH="1">
            <a:off x="64856" y="148517"/>
            <a:ext cx="8888854" cy="4106300"/>
            <a:chOff x="4192753" y="1212075"/>
            <a:chExt cx="2691472" cy="1243354"/>
          </a:xfrm>
        </p:grpSpPr>
        <p:sp>
          <p:nvSpPr>
            <p:cNvPr id="147" name="Google Shape;147;p10"/>
            <p:cNvSpPr/>
            <p:nvPr/>
          </p:nvSpPr>
          <p:spPr>
            <a:xfrm>
              <a:off x="4192753" y="2407429"/>
              <a:ext cx="56000" cy="48000"/>
            </a:xfrm>
            <a:custGeom>
              <a:avLst/>
              <a:gdLst/>
              <a:ahLst/>
              <a:cxnLst/>
              <a:rect l="l" t="t" r="r" b="b"/>
              <a:pathLst>
                <a:path w="2240" h="1920" extrusionOk="0">
                  <a:moveTo>
                    <a:pt x="1275" y="334"/>
                  </a:moveTo>
                  <a:cubicBezTo>
                    <a:pt x="1617" y="334"/>
                    <a:pt x="1897" y="614"/>
                    <a:pt x="1897" y="956"/>
                  </a:cubicBezTo>
                  <a:cubicBezTo>
                    <a:pt x="1897" y="1328"/>
                    <a:pt x="1594" y="1576"/>
                    <a:pt x="1276" y="1576"/>
                  </a:cubicBezTo>
                  <a:cubicBezTo>
                    <a:pt x="1123" y="1576"/>
                    <a:pt x="968" y="1519"/>
                    <a:pt x="840" y="1391"/>
                  </a:cubicBezTo>
                  <a:cubicBezTo>
                    <a:pt x="449" y="1011"/>
                    <a:pt x="722" y="344"/>
                    <a:pt x="1263" y="344"/>
                  </a:cubicBezTo>
                  <a:cubicBezTo>
                    <a:pt x="1267" y="344"/>
                    <a:pt x="1271" y="345"/>
                    <a:pt x="1275" y="345"/>
                  </a:cubicBezTo>
                  <a:lnTo>
                    <a:pt x="1275" y="334"/>
                  </a:lnTo>
                  <a:close/>
                  <a:moveTo>
                    <a:pt x="1272" y="1"/>
                  </a:moveTo>
                  <a:cubicBezTo>
                    <a:pt x="1036" y="1"/>
                    <a:pt x="796" y="88"/>
                    <a:pt x="602" y="282"/>
                  </a:cubicBezTo>
                  <a:cubicBezTo>
                    <a:pt x="1" y="884"/>
                    <a:pt x="425" y="1920"/>
                    <a:pt x="1275" y="1920"/>
                  </a:cubicBezTo>
                  <a:cubicBezTo>
                    <a:pt x="1804" y="1910"/>
                    <a:pt x="2239" y="1485"/>
                    <a:pt x="2239" y="956"/>
                  </a:cubicBezTo>
                  <a:cubicBezTo>
                    <a:pt x="2239" y="381"/>
                    <a:pt x="1765" y="1"/>
                    <a:pt x="12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0"/>
            <p:cNvSpPr/>
            <p:nvPr/>
          </p:nvSpPr>
          <p:spPr>
            <a:xfrm>
              <a:off x="6825125" y="1212075"/>
              <a:ext cx="59100" cy="59350"/>
            </a:xfrm>
            <a:custGeom>
              <a:avLst/>
              <a:gdLst/>
              <a:ahLst/>
              <a:cxnLst/>
              <a:rect l="l" t="t" r="r" b="b"/>
              <a:pathLst>
                <a:path w="2364" h="2374" extrusionOk="0">
                  <a:moveTo>
                    <a:pt x="1348" y="2374"/>
                  </a:moveTo>
                  <a:cubicBezTo>
                    <a:pt x="447" y="2363"/>
                    <a:pt x="1" y="1275"/>
                    <a:pt x="633" y="643"/>
                  </a:cubicBezTo>
                  <a:cubicBezTo>
                    <a:pt x="1276" y="0"/>
                    <a:pt x="2364" y="456"/>
                    <a:pt x="2364" y="1358"/>
                  </a:cubicBezTo>
                  <a:cubicBezTo>
                    <a:pt x="2364" y="1918"/>
                    <a:pt x="1908" y="2374"/>
                    <a:pt x="1348" y="2374"/>
                  </a:cubicBezTo>
                  <a:close/>
                  <a:moveTo>
                    <a:pt x="1348" y="788"/>
                  </a:moveTo>
                  <a:cubicBezTo>
                    <a:pt x="851" y="788"/>
                    <a:pt x="602" y="1399"/>
                    <a:pt x="954" y="1752"/>
                  </a:cubicBezTo>
                  <a:cubicBezTo>
                    <a:pt x="1307" y="2115"/>
                    <a:pt x="1918" y="1855"/>
                    <a:pt x="1918" y="1358"/>
                  </a:cubicBezTo>
                  <a:cubicBezTo>
                    <a:pt x="1908" y="1047"/>
                    <a:pt x="1659" y="798"/>
                    <a:pt x="1348" y="79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0"/>
            <p:cNvSpPr/>
            <p:nvPr/>
          </p:nvSpPr>
          <p:spPr>
            <a:xfrm rot="-2700000">
              <a:off x="6844114" y="1523334"/>
              <a:ext cx="9875" cy="36300"/>
            </a:xfrm>
            <a:custGeom>
              <a:avLst/>
              <a:gdLst/>
              <a:ahLst/>
              <a:cxnLst/>
              <a:rect l="l" t="t" r="r" b="b"/>
              <a:pathLst>
                <a:path w="395" h="1452" extrusionOk="0">
                  <a:moveTo>
                    <a:pt x="0" y="1"/>
                  </a:moveTo>
                  <a:lnTo>
                    <a:pt x="394" y="1"/>
                  </a:lnTo>
                  <a:lnTo>
                    <a:pt x="394" y="1452"/>
                  </a:lnTo>
                  <a:lnTo>
                    <a:pt x="0" y="145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0"/>
            <p:cNvSpPr/>
            <p:nvPr/>
          </p:nvSpPr>
          <p:spPr>
            <a:xfrm>
              <a:off x="4248750" y="1380350"/>
              <a:ext cx="59100" cy="59100"/>
            </a:xfrm>
            <a:custGeom>
              <a:avLst/>
              <a:gdLst/>
              <a:ahLst/>
              <a:cxnLst/>
              <a:rect l="l" t="t" r="r" b="b"/>
              <a:pathLst>
                <a:path w="2364" h="2364" extrusionOk="0">
                  <a:moveTo>
                    <a:pt x="1348" y="2363"/>
                  </a:moveTo>
                  <a:cubicBezTo>
                    <a:pt x="447" y="2363"/>
                    <a:pt x="1" y="1275"/>
                    <a:pt x="633" y="633"/>
                  </a:cubicBezTo>
                  <a:cubicBezTo>
                    <a:pt x="1276" y="0"/>
                    <a:pt x="2364" y="446"/>
                    <a:pt x="2364" y="1348"/>
                  </a:cubicBezTo>
                  <a:cubicBezTo>
                    <a:pt x="2364" y="1907"/>
                    <a:pt x="1908" y="2363"/>
                    <a:pt x="1348" y="2363"/>
                  </a:cubicBezTo>
                  <a:close/>
                  <a:moveTo>
                    <a:pt x="1348" y="788"/>
                  </a:moveTo>
                  <a:cubicBezTo>
                    <a:pt x="851" y="788"/>
                    <a:pt x="602" y="1399"/>
                    <a:pt x="954" y="1752"/>
                  </a:cubicBezTo>
                  <a:cubicBezTo>
                    <a:pt x="1307" y="2104"/>
                    <a:pt x="1918" y="1855"/>
                    <a:pt x="1918" y="1348"/>
                  </a:cubicBezTo>
                  <a:cubicBezTo>
                    <a:pt x="1918" y="1037"/>
                    <a:pt x="1659" y="788"/>
                    <a:pt x="1348" y="7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0"/>
            <p:cNvSpPr/>
            <p:nvPr/>
          </p:nvSpPr>
          <p:spPr>
            <a:xfrm>
              <a:off x="4225743" y="1730452"/>
              <a:ext cx="54700" cy="50050"/>
            </a:xfrm>
            <a:custGeom>
              <a:avLst/>
              <a:gdLst/>
              <a:ahLst/>
              <a:cxnLst/>
              <a:rect l="l" t="t" r="r" b="b"/>
              <a:pathLst>
                <a:path w="2188" h="2002" extrusionOk="0">
                  <a:moveTo>
                    <a:pt x="850" y="2001"/>
                  </a:moveTo>
                  <a:cubicBezTo>
                    <a:pt x="632" y="2001"/>
                    <a:pt x="425" y="1928"/>
                    <a:pt x="249" y="1804"/>
                  </a:cubicBezTo>
                  <a:cubicBezTo>
                    <a:pt x="0" y="1618"/>
                    <a:pt x="280" y="1255"/>
                    <a:pt x="518" y="1441"/>
                  </a:cubicBezTo>
                  <a:cubicBezTo>
                    <a:pt x="1120" y="1918"/>
                    <a:pt x="1824" y="985"/>
                    <a:pt x="1192" y="540"/>
                  </a:cubicBezTo>
                  <a:cubicBezTo>
                    <a:pt x="954" y="363"/>
                    <a:pt x="1223" y="1"/>
                    <a:pt x="1462" y="177"/>
                  </a:cubicBezTo>
                  <a:cubicBezTo>
                    <a:pt x="2187" y="726"/>
                    <a:pt x="1886" y="1866"/>
                    <a:pt x="995" y="1991"/>
                  </a:cubicBezTo>
                  <a:cubicBezTo>
                    <a:pt x="954" y="2001"/>
                    <a:pt x="902" y="2001"/>
                    <a:pt x="850" y="20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0"/>
            <p:cNvSpPr/>
            <p:nvPr/>
          </p:nvSpPr>
          <p:spPr>
            <a:xfrm>
              <a:off x="4240773" y="2199582"/>
              <a:ext cx="24650" cy="51325"/>
            </a:xfrm>
            <a:custGeom>
              <a:avLst/>
              <a:gdLst/>
              <a:ahLst/>
              <a:cxnLst/>
              <a:rect l="l" t="t" r="r" b="b"/>
              <a:pathLst>
                <a:path w="986" h="2053" extrusionOk="0">
                  <a:moveTo>
                    <a:pt x="737" y="2052"/>
                  </a:moveTo>
                  <a:cubicBezTo>
                    <a:pt x="633" y="2052"/>
                    <a:pt x="550" y="1980"/>
                    <a:pt x="519" y="1886"/>
                  </a:cubicBezTo>
                  <a:lnTo>
                    <a:pt x="74" y="404"/>
                  </a:lnTo>
                  <a:cubicBezTo>
                    <a:pt x="1" y="125"/>
                    <a:pt x="405" y="0"/>
                    <a:pt x="498" y="270"/>
                  </a:cubicBezTo>
                  <a:lnTo>
                    <a:pt x="954" y="1762"/>
                  </a:lnTo>
                  <a:cubicBezTo>
                    <a:pt x="986" y="1876"/>
                    <a:pt x="923" y="2000"/>
                    <a:pt x="799" y="2042"/>
                  </a:cubicBezTo>
                  <a:cubicBezTo>
                    <a:pt x="778" y="2042"/>
                    <a:pt x="758" y="2052"/>
                    <a:pt x="737" y="205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0"/>
            <p:cNvSpPr/>
            <p:nvPr/>
          </p:nvSpPr>
          <p:spPr>
            <a:xfrm>
              <a:off x="6245650" y="1263375"/>
              <a:ext cx="31625" cy="28525"/>
            </a:xfrm>
            <a:custGeom>
              <a:avLst/>
              <a:gdLst/>
              <a:ahLst/>
              <a:cxnLst/>
              <a:rect l="l" t="t" r="r" b="b"/>
              <a:pathLst>
                <a:path w="1265" h="1141" extrusionOk="0">
                  <a:moveTo>
                    <a:pt x="1068" y="1140"/>
                  </a:moveTo>
                  <a:cubicBezTo>
                    <a:pt x="964" y="1140"/>
                    <a:pt x="881" y="1068"/>
                    <a:pt x="871" y="964"/>
                  </a:cubicBezTo>
                  <a:cubicBezTo>
                    <a:pt x="840" y="643"/>
                    <a:pt x="550" y="405"/>
                    <a:pt x="218" y="436"/>
                  </a:cubicBezTo>
                  <a:cubicBezTo>
                    <a:pt x="114" y="446"/>
                    <a:pt x="21" y="374"/>
                    <a:pt x="11" y="270"/>
                  </a:cubicBezTo>
                  <a:cubicBezTo>
                    <a:pt x="0" y="156"/>
                    <a:pt x="73" y="63"/>
                    <a:pt x="177" y="52"/>
                  </a:cubicBezTo>
                  <a:cubicBezTo>
                    <a:pt x="715" y="0"/>
                    <a:pt x="1203" y="384"/>
                    <a:pt x="1254" y="923"/>
                  </a:cubicBezTo>
                  <a:cubicBezTo>
                    <a:pt x="1265" y="1037"/>
                    <a:pt x="1192" y="1130"/>
                    <a:pt x="1089" y="11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EB14E9AB-010D-4BAA-A977-F9514AFC504E}" type="datetimeFigureOut">
              <a:rPr lang="en-US" kern="1200" smtClean="0">
                <a:solidFill>
                  <a:prstClr val="black">
                    <a:tint val="75000"/>
                  </a:prstClr>
                </a:solidFill>
                <a:latin typeface="Calibri" panose="020F0502020204030204"/>
                <a:ea typeface="+mn-ea"/>
                <a:cs typeface="+mn-cs"/>
              </a:rPr>
              <a:t>10/8/2024</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DF819F9D-0E62-40BA-BEF6-E23363E4DEB9}" type="slidenum">
              <a:rPr lang="en-US" kern="1200" smtClean="0">
                <a:solidFill>
                  <a:prstClr val="black">
                    <a:tint val="75000"/>
                  </a:prstClr>
                </a:solidFill>
                <a:latin typeface="Calibri" panose="020F0502020204030204"/>
                <a:ea typeface="+mn-ea"/>
                <a:cs typeface="+mn-cs"/>
              </a:rPr>
              <a:t>‹#›</a:t>
            </a:fld>
            <a:endParaRPr lang="en-US" kern="1200">
              <a:solidFill>
                <a:prstClr val="black">
                  <a:tint val="75000"/>
                </a:prstClr>
              </a:solidFill>
              <a:latin typeface="Calibri" panose="020F0502020204030204"/>
              <a:ea typeface="+mn-ea"/>
              <a:cs typeface="+mn-cs"/>
            </a:endParaRPr>
          </a:p>
        </p:txBody>
      </p:sp>
    </p:spTree>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EB14E9AB-010D-4BAA-A977-F9514AFC504E}" type="datetimeFigureOut">
              <a:rPr lang="en-US" kern="1200" smtClean="0">
                <a:solidFill>
                  <a:prstClr val="black">
                    <a:tint val="75000"/>
                  </a:prstClr>
                </a:solidFill>
                <a:latin typeface="Calibri" panose="020F0502020204030204"/>
                <a:ea typeface="+mn-ea"/>
                <a:cs typeface="+mn-cs"/>
              </a:rPr>
              <a:t>10/8/2024</a:t>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pPr>
            <a:fld id="{DF819F9D-0E62-40BA-BEF6-E23363E4DEB9}" type="slidenum">
              <a:rPr lang="en-US" kern="1200" smtClean="0">
                <a:solidFill>
                  <a:prstClr val="black">
                    <a:tint val="75000"/>
                  </a:prstClr>
                </a:solidFill>
                <a:latin typeface="Calibri" panose="020F0502020204030204"/>
                <a:ea typeface="+mn-ea"/>
                <a:cs typeface="+mn-cs"/>
              </a:rPr>
              <a:t>‹#›</a:t>
            </a:fld>
            <a:endParaRPr lang="en-US" kern="1200">
              <a:solidFill>
                <a:prstClr val="black">
                  <a:tint val="75000"/>
                </a:prstClr>
              </a:solidFill>
              <a:latin typeface="Calibri" panose="020F0502020204030204"/>
              <a:ea typeface="+mn-ea"/>
              <a:cs typeface="+mn-cs"/>
            </a:endParaRPr>
          </a:p>
        </p:txBody>
      </p:sp>
    </p:spTree>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EB14E9AB-010D-4BAA-A977-F9514AFC504E}" type="datetimeFigureOut">
              <a:rPr lang="en-US" kern="1200" smtClean="0">
                <a:solidFill>
                  <a:prstClr val="black">
                    <a:tint val="75000"/>
                  </a:prstClr>
                </a:solidFill>
                <a:latin typeface="Calibri" panose="020F0502020204030204"/>
                <a:ea typeface="+mn-ea"/>
                <a:cs typeface="+mn-cs"/>
              </a:rPr>
              <a:t>10/8/2024</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800">
              <a:buClrTx/>
            </a:pPr>
            <a:fld id="{DF819F9D-0E62-40BA-BEF6-E23363E4DEB9}" type="slidenum">
              <a:rPr lang="en-US" kern="1200" smtClean="0">
                <a:solidFill>
                  <a:prstClr val="black">
                    <a:tint val="75000"/>
                  </a:prstClr>
                </a:solidFill>
                <a:latin typeface="Calibri" panose="020F0502020204030204"/>
                <a:ea typeface="+mn-ea"/>
                <a:cs typeface="+mn-cs"/>
              </a:rPr>
              <a:t>‹#›</a:t>
            </a:fld>
            <a:endParaRPr lang="en-US" kern="1200">
              <a:solidFill>
                <a:prstClr val="black">
                  <a:tint val="75000"/>
                </a:prstClr>
              </a:solidFill>
              <a:latin typeface="Calibri" panose="020F0502020204030204"/>
              <a:ea typeface="+mn-ea"/>
              <a:cs typeface="+mn-cs"/>
            </a:endParaRPr>
          </a:p>
        </p:txBody>
      </p:sp>
    </p:spTree>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EB14E9AB-010D-4BAA-A977-F9514AFC504E}" type="datetimeFigureOut">
              <a:rPr lang="en-US" kern="1200" smtClean="0">
                <a:solidFill>
                  <a:prstClr val="black">
                    <a:tint val="75000"/>
                  </a:prstClr>
                </a:solidFill>
                <a:latin typeface="Calibri" panose="020F0502020204030204"/>
                <a:ea typeface="+mn-ea"/>
                <a:cs typeface="+mn-cs"/>
              </a:rPr>
              <a:t>10/8/2024</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pPr>
            <a:fld id="{DF819F9D-0E62-40BA-BEF6-E23363E4DEB9}" type="slidenum">
              <a:rPr lang="en-US" kern="1200" smtClean="0">
                <a:solidFill>
                  <a:prstClr val="black">
                    <a:tint val="75000"/>
                  </a:prstClr>
                </a:solidFill>
                <a:latin typeface="Calibri" panose="020F0502020204030204"/>
                <a:ea typeface="+mn-ea"/>
                <a:cs typeface="+mn-cs"/>
              </a:rPr>
              <a:t>‹#›</a:t>
            </a:fld>
            <a:endParaRPr lang="en-US" kern="1200">
              <a:solidFill>
                <a:prstClr val="black">
                  <a:tint val="75000"/>
                </a:prstClr>
              </a:solidFill>
              <a:latin typeface="Calibri" panose="020F0502020204030204"/>
              <a:ea typeface="+mn-ea"/>
              <a:cs typeface="+mn-cs"/>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EB14E9AB-010D-4BAA-A977-F9514AFC504E}" type="datetimeFigureOut">
              <a:rPr lang="en-US" kern="1200" smtClean="0">
                <a:solidFill>
                  <a:prstClr val="black">
                    <a:tint val="75000"/>
                  </a:prstClr>
                </a:solidFill>
                <a:latin typeface="Calibri" panose="020F0502020204030204"/>
                <a:ea typeface="+mn-ea"/>
                <a:cs typeface="+mn-cs"/>
              </a:rPr>
              <a:t>10/8/2024</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DF819F9D-0E62-40BA-BEF6-E23363E4DEB9}" type="slidenum">
              <a:rPr lang="en-US" kern="1200" smtClean="0">
                <a:solidFill>
                  <a:prstClr val="black">
                    <a:tint val="75000"/>
                  </a:prstClr>
                </a:solidFill>
                <a:latin typeface="Calibri" panose="020F0502020204030204"/>
                <a:ea typeface="+mn-ea"/>
                <a:cs typeface="+mn-cs"/>
              </a:rPr>
              <a:t>‹#›</a:t>
            </a:fld>
            <a:endParaRPr lang="en-US" kern="1200">
              <a:solidFill>
                <a:prstClr val="black">
                  <a:tint val="75000"/>
                </a:prstClr>
              </a:solidFill>
              <a:latin typeface="Calibri" panose="020F0502020204030204"/>
              <a:ea typeface="+mn-ea"/>
              <a:cs typeface="+mn-cs"/>
            </a:endParaRPr>
          </a:p>
        </p:txBody>
      </p:sp>
    </p:spTree>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EB14E9AB-010D-4BAA-A977-F9514AFC504E}" type="datetimeFigureOut">
              <a:rPr lang="en-US" kern="1200" smtClean="0">
                <a:solidFill>
                  <a:prstClr val="black">
                    <a:tint val="75000"/>
                  </a:prstClr>
                </a:solidFill>
                <a:latin typeface="Calibri" panose="020F0502020204030204"/>
                <a:ea typeface="+mn-ea"/>
                <a:cs typeface="+mn-cs"/>
              </a:rPr>
              <a:t>10/8/2024</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DF819F9D-0E62-40BA-BEF6-E23363E4DEB9}" type="slidenum">
              <a:rPr lang="en-US" kern="1200" smtClean="0">
                <a:solidFill>
                  <a:prstClr val="black">
                    <a:tint val="75000"/>
                  </a:prstClr>
                </a:solidFill>
                <a:latin typeface="Calibri" panose="020F0502020204030204"/>
                <a:ea typeface="+mn-ea"/>
                <a:cs typeface="+mn-cs"/>
              </a:rPr>
              <a:t>‹#›</a:t>
            </a:fld>
            <a:endParaRPr lang="en-US" kern="1200">
              <a:solidFill>
                <a:prstClr val="black">
                  <a:tint val="75000"/>
                </a:prstClr>
              </a:solidFill>
              <a:latin typeface="Calibri" panose="020F0502020204030204"/>
              <a:ea typeface="+mn-ea"/>
              <a:cs typeface="+mn-cs"/>
            </a:endParaRPr>
          </a:p>
        </p:txBody>
      </p:sp>
    </p:spTree>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EB14E9AB-010D-4BAA-A977-F9514AFC504E}" type="datetimeFigureOut">
              <a:rPr lang="en-US" kern="1200" smtClean="0">
                <a:solidFill>
                  <a:prstClr val="black">
                    <a:tint val="75000"/>
                  </a:prstClr>
                </a:solidFill>
                <a:latin typeface="Calibri" panose="020F0502020204030204"/>
                <a:ea typeface="+mn-ea"/>
                <a:cs typeface="+mn-cs"/>
              </a:rPr>
              <a:t>10/8/2024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DF819F9D-0E62-40BA-BEF6-E23363E4DEB9}" type="slidenum">
              <a:rPr lang="en-US" kern="1200" smtClean="0">
                <a:solidFill>
                  <a:prstClr val="black">
                    <a:tint val="75000"/>
                  </a:prstClr>
                </a:solidFill>
                <a:latin typeface="Calibri" panose="020F0502020204030204"/>
                <a:ea typeface="+mn-ea"/>
                <a:cs typeface="+mn-cs"/>
              </a:rPr>
              <a:t>‹#›</a:t>
            </a:fld>
            <a:endParaRPr lang="en-US" kern="1200">
              <a:solidFill>
                <a:prstClr val="black">
                  <a:tint val="75000"/>
                </a:prstClr>
              </a:solidFill>
              <a:latin typeface="Calibri" panose="020F0502020204030204"/>
              <a:ea typeface="+mn-ea"/>
              <a:cs typeface="+mn-cs"/>
            </a:endParaRPr>
          </a:p>
        </p:txBody>
      </p:sp>
    </p:spTree>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EB14E9AB-010D-4BAA-A977-F9514AFC504E}" type="datetimeFigureOut">
              <a:rPr lang="en-US" kern="1200" smtClean="0">
                <a:solidFill>
                  <a:prstClr val="black">
                    <a:tint val="75000"/>
                  </a:prstClr>
                </a:solidFill>
                <a:latin typeface="Calibri" panose="020F0502020204030204"/>
                <a:ea typeface="+mn-ea"/>
                <a:cs typeface="+mn-cs"/>
              </a:rPr>
              <a:t>10/8/2024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DF819F9D-0E62-40BA-BEF6-E23363E4DEB9}" type="slidenum">
              <a:rPr lang="en-US" kern="1200" smtClean="0">
                <a:solidFill>
                  <a:prstClr val="black">
                    <a:tint val="75000"/>
                  </a:prstClr>
                </a:solidFill>
                <a:latin typeface="Calibri" panose="020F0502020204030204"/>
                <a:ea typeface="+mn-ea"/>
                <a:cs typeface="+mn-cs"/>
              </a:rPr>
              <a:t>‹#›</a:t>
            </a:fld>
            <a:endParaRPr lang="en-US" kern="1200">
              <a:solidFill>
                <a:prstClr val="black">
                  <a:tint val="75000"/>
                </a:prstClr>
              </a:solidFill>
              <a:latin typeface="Calibri" panose="020F0502020204030204"/>
              <a:ea typeface="+mn-ea"/>
              <a:cs typeface="+mn-cs"/>
            </a:endParaRPr>
          </a:p>
        </p:txBody>
      </p:sp>
    </p:spTree>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3599"/>
        <p:cNvGrpSpPr/>
        <p:nvPr/>
      </p:nvGrpSpPr>
      <p:grpSpPr>
        <a:xfrm>
          <a:off x="0" y="0"/>
          <a:ext cx="0" cy="0"/>
          <a:chOff x="0" y="0"/>
          <a:chExt cx="0" cy="0"/>
        </a:xfrm>
      </p:grpSpPr>
      <p:sp>
        <p:nvSpPr>
          <p:cNvPr id="3601" name="Google Shape;3601;p14"/>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Roboto Black" panose="02000000000000000000" pitchFamily="2" charset="0"/>
                <a:ea typeface="Roboto Black" panose="02000000000000000000" pitchFamily="2"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561"/>
        <p:cNvGrpSpPr/>
        <p:nvPr/>
      </p:nvGrpSpPr>
      <p:grpSpPr>
        <a:xfrm>
          <a:off x="0" y="0"/>
          <a:ext cx="0" cy="0"/>
          <a:chOff x="0" y="0"/>
          <a:chExt cx="0" cy="0"/>
        </a:xfrm>
      </p:grpSpPr>
      <p:sp>
        <p:nvSpPr>
          <p:cNvPr id="2562" name="Google Shape;2562;p10"/>
          <p:cNvSpPr txBox="1">
            <a:spLocks noGrp="1"/>
          </p:cNvSpPr>
          <p:nvPr>
            <p:ph type="title"/>
          </p:nvPr>
        </p:nvSpPr>
        <p:spPr>
          <a:xfrm>
            <a:off x="5332850" y="689450"/>
            <a:ext cx="3048000" cy="767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2100">
                <a:latin typeface="Roboto Black" panose="02000000000000000000" pitchFamily="2" charset="0"/>
                <a:ea typeface="Roboto Black" panose="02000000000000000000" pitchFamily="2" charset="0"/>
              </a:defRPr>
            </a:lvl1pPr>
            <a:lvl2pPr lvl="1" rtl="0">
              <a:spcBef>
                <a:spcPts val="0"/>
              </a:spcBef>
              <a:spcAft>
                <a:spcPts val="0"/>
              </a:spcAft>
              <a:buSzPts val="1400"/>
              <a:buFont typeface="Montserrat" panose="00000500000000000000"/>
              <a:buNone/>
              <a:defRPr b="0">
                <a:latin typeface="Montserrat" panose="00000500000000000000"/>
                <a:ea typeface="Montserrat" panose="00000500000000000000"/>
                <a:cs typeface="Montserrat" panose="00000500000000000000"/>
                <a:sym typeface="Montserrat" panose="00000500000000000000"/>
              </a:defRPr>
            </a:lvl2pPr>
            <a:lvl3pPr lvl="2" rtl="0">
              <a:spcBef>
                <a:spcPts val="0"/>
              </a:spcBef>
              <a:spcAft>
                <a:spcPts val="0"/>
              </a:spcAft>
              <a:buSzPts val="1400"/>
              <a:buFont typeface="Montserrat" panose="00000500000000000000"/>
              <a:buNone/>
              <a:defRPr b="0">
                <a:latin typeface="Montserrat" panose="00000500000000000000"/>
                <a:ea typeface="Montserrat" panose="00000500000000000000"/>
                <a:cs typeface="Montserrat" panose="00000500000000000000"/>
                <a:sym typeface="Montserrat" panose="00000500000000000000"/>
              </a:defRPr>
            </a:lvl3pPr>
            <a:lvl4pPr lvl="3" rtl="0">
              <a:spcBef>
                <a:spcPts val="0"/>
              </a:spcBef>
              <a:spcAft>
                <a:spcPts val="0"/>
              </a:spcAft>
              <a:buSzPts val="1400"/>
              <a:buFont typeface="Montserrat" panose="00000500000000000000"/>
              <a:buNone/>
              <a:defRPr b="0">
                <a:latin typeface="Montserrat" panose="00000500000000000000"/>
                <a:ea typeface="Montserrat" panose="00000500000000000000"/>
                <a:cs typeface="Montserrat" panose="00000500000000000000"/>
                <a:sym typeface="Montserrat" panose="00000500000000000000"/>
              </a:defRPr>
            </a:lvl4pPr>
            <a:lvl5pPr lvl="4" rtl="0">
              <a:spcBef>
                <a:spcPts val="0"/>
              </a:spcBef>
              <a:spcAft>
                <a:spcPts val="0"/>
              </a:spcAft>
              <a:buSzPts val="1400"/>
              <a:buFont typeface="Montserrat" panose="00000500000000000000"/>
              <a:buNone/>
              <a:defRPr b="0">
                <a:latin typeface="Montserrat" panose="00000500000000000000"/>
                <a:ea typeface="Montserrat" panose="00000500000000000000"/>
                <a:cs typeface="Montserrat" panose="00000500000000000000"/>
                <a:sym typeface="Montserrat" panose="00000500000000000000"/>
              </a:defRPr>
            </a:lvl5pPr>
            <a:lvl6pPr lvl="5" rtl="0">
              <a:spcBef>
                <a:spcPts val="0"/>
              </a:spcBef>
              <a:spcAft>
                <a:spcPts val="0"/>
              </a:spcAft>
              <a:buSzPts val="1400"/>
              <a:buFont typeface="Montserrat" panose="00000500000000000000"/>
              <a:buNone/>
              <a:defRPr b="0">
                <a:latin typeface="Montserrat" panose="00000500000000000000"/>
                <a:ea typeface="Montserrat" panose="00000500000000000000"/>
                <a:cs typeface="Montserrat" panose="00000500000000000000"/>
                <a:sym typeface="Montserrat" panose="00000500000000000000"/>
              </a:defRPr>
            </a:lvl6pPr>
            <a:lvl7pPr lvl="6" rtl="0">
              <a:spcBef>
                <a:spcPts val="0"/>
              </a:spcBef>
              <a:spcAft>
                <a:spcPts val="0"/>
              </a:spcAft>
              <a:buSzPts val="1400"/>
              <a:buFont typeface="Montserrat" panose="00000500000000000000"/>
              <a:buNone/>
              <a:defRPr b="0">
                <a:latin typeface="Montserrat" panose="00000500000000000000"/>
                <a:ea typeface="Montserrat" panose="00000500000000000000"/>
                <a:cs typeface="Montserrat" panose="00000500000000000000"/>
                <a:sym typeface="Montserrat" panose="00000500000000000000"/>
              </a:defRPr>
            </a:lvl7pPr>
            <a:lvl8pPr lvl="7" rtl="0">
              <a:spcBef>
                <a:spcPts val="0"/>
              </a:spcBef>
              <a:spcAft>
                <a:spcPts val="0"/>
              </a:spcAft>
              <a:buSzPts val="1400"/>
              <a:buFont typeface="Montserrat" panose="00000500000000000000"/>
              <a:buNone/>
              <a:defRPr b="0">
                <a:latin typeface="Montserrat" panose="00000500000000000000"/>
                <a:ea typeface="Montserrat" panose="00000500000000000000"/>
                <a:cs typeface="Montserrat" panose="00000500000000000000"/>
                <a:sym typeface="Montserrat" panose="00000500000000000000"/>
              </a:defRPr>
            </a:lvl8pPr>
            <a:lvl9pPr lvl="8" rtl="0">
              <a:spcBef>
                <a:spcPts val="0"/>
              </a:spcBef>
              <a:spcAft>
                <a:spcPts val="0"/>
              </a:spcAft>
              <a:buSzPts val="1400"/>
              <a:buFont typeface="Montserrat" panose="00000500000000000000"/>
              <a:buNone/>
              <a:defRPr b="0">
                <a:latin typeface="Montserrat" panose="00000500000000000000"/>
                <a:ea typeface="Montserrat" panose="00000500000000000000"/>
                <a:cs typeface="Montserrat" panose="00000500000000000000"/>
                <a:sym typeface="Montserrat" panose="00000500000000000000"/>
              </a:defRPr>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76"/>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7039"/>
        <p:cNvGrpSpPr/>
        <p:nvPr/>
      </p:nvGrpSpPr>
      <p:grpSpPr>
        <a:xfrm>
          <a:off x="0" y="0"/>
          <a:ext cx="0" cy="0"/>
          <a:chOff x="0" y="0"/>
          <a:chExt cx="0" cy="0"/>
        </a:xfrm>
      </p:grpSpPr>
      <p:sp>
        <p:nvSpPr>
          <p:cNvPr id="7040" name="Google Shape;7040;p25"/>
          <p:cNvSpPr txBox="1">
            <a:spLocks noGrp="1"/>
          </p:cNvSpPr>
          <p:nvPr>
            <p:ph type="title"/>
          </p:nvPr>
        </p:nvSpPr>
        <p:spPr>
          <a:xfrm>
            <a:off x="5876126" y="1895875"/>
            <a:ext cx="1409700" cy="705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Clr>
                <a:srgbClr val="FF778A"/>
              </a:buClr>
              <a:buSzPts val="2400"/>
              <a:buNone/>
              <a:defRPr sz="2400" i="0">
                <a:latin typeface="Roboto Black" panose="02000000000000000000" pitchFamily="2" charset="0"/>
                <a:ea typeface="Roboto Black" panose="02000000000000000000" pitchFamily="2" charset="0"/>
              </a:defRPr>
            </a:lvl1pPr>
            <a:lvl2pPr lvl="1" algn="r" rtl="0">
              <a:spcBef>
                <a:spcPts val="0"/>
              </a:spcBef>
              <a:spcAft>
                <a:spcPts val="0"/>
              </a:spcAft>
              <a:buClr>
                <a:srgbClr val="4D4F40"/>
              </a:buClr>
              <a:buSzPts val="2400"/>
              <a:buNone/>
              <a:defRPr sz="2400">
                <a:solidFill>
                  <a:srgbClr val="4D4F40"/>
                </a:solidFill>
              </a:defRPr>
            </a:lvl2pPr>
            <a:lvl3pPr lvl="2" algn="r" rtl="0">
              <a:spcBef>
                <a:spcPts val="0"/>
              </a:spcBef>
              <a:spcAft>
                <a:spcPts val="0"/>
              </a:spcAft>
              <a:buClr>
                <a:srgbClr val="4D4F40"/>
              </a:buClr>
              <a:buSzPts val="2400"/>
              <a:buNone/>
              <a:defRPr sz="2400">
                <a:solidFill>
                  <a:srgbClr val="4D4F40"/>
                </a:solidFill>
              </a:defRPr>
            </a:lvl3pPr>
            <a:lvl4pPr lvl="3" algn="r" rtl="0">
              <a:spcBef>
                <a:spcPts val="0"/>
              </a:spcBef>
              <a:spcAft>
                <a:spcPts val="0"/>
              </a:spcAft>
              <a:buClr>
                <a:srgbClr val="4D4F40"/>
              </a:buClr>
              <a:buSzPts val="2400"/>
              <a:buNone/>
              <a:defRPr sz="2400">
                <a:solidFill>
                  <a:srgbClr val="4D4F40"/>
                </a:solidFill>
              </a:defRPr>
            </a:lvl4pPr>
            <a:lvl5pPr lvl="4" algn="r" rtl="0">
              <a:spcBef>
                <a:spcPts val="0"/>
              </a:spcBef>
              <a:spcAft>
                <a:spcPts val="0"/>
              </a:spcAft>
              <a:buClr>
                <a:srgbClr val="4D4F40"/>
              </a:buClr>
              <a:buSzPts val="2400"/>
              <a:buNone/>
              <a:defRPr sz="2400">
                <a:solidFill>
                  <a:srgbClr val="4D4F40"/>
                </a:solidFill>
              </a:defRPr>
            </a:lvl5pPr>
            <a:lvl6pPr lvl="5" algn="r" rtl="0">
              <a:spcBef>
                <a:spcPts val="0"/>
              </a:spcBef>
              <a:spcAft>
                <a:spcPts val="0"/>
              </a:spcAft>
              <a:buClr>
                <a:srgbClr val="4D4F40"/>
              </a:buClr>
              <a:buSzPts val="2400"/>
              <a:buNone/>
              <a:defRPr sz="2400">
                <a:solidFill>
                  <a:srgbClr val="4D4F40"/>
                </a:solidFill>
              </a:defRPr>
            </a:lvl6pPr>
            <a:lvl7pPr lvl="6" algn="r" rtl="0">
              <a:spcBef>
                <a:spcPts val="0"/>
              </a:spcBef>
              <a:spcAft>
                <a:spcPts val="0"/>
              </a:spcAft>
              <a:buClr>
                <a:srgbClr val="4D4F40"/>
              </a:buClr>
              <a:buSzPts val="2400"/>
              <a:buNone/>
              <a:defRPr sz="2400">
                <a:solidFill>
                  <a:srgbClr val="4D4F40"/>
                </a:solidFill>
              </a:defRPr>
            </a:lvl7pPr>
            <a:lvl8pPr lvl="7" algn="r" rtl="0">
              <a:spcBef>
                <a:spcPts val="0"/>
              </a:spcBef>
              <a:spcAft>
                <a:spcPts val="0"/>
              </a:spcAft>
              <a:buClr>
                <a:srgbClr val="4D4F40"/>
              </a:buClr>
              <a:buSzPts val="2400"/>
              <a:buNone/>
              <a:defRPr sz="2400">
                <a:solidFill>
                  <a:srgbClr val="4D4F40"/>
                </a:solidFill>
              </a:defRPr>
            </a:lvl8pPr>
            <a:lvl9pPr lvl="8" algn="r" rtl="0">
              <a:spcBef>
                <a:spcPts val="0"/>
              </a:spcBef>
              <a:spcAft>
                <a:spcPts val="0"/>
              </a:spcAft>
              <a:buClr>
                <a:srgbClr val="4D4F40"/>
              </a:buClr>
              <a:buSzPts val="2400"/>
              <a:buNone/>
              <a:defRPr sz="2400">
                <a:solidFill>
                  <a:srgbClr val="4D4F40"/>
                </a:solidFill>
              </a:defRPr>
            </a:lvl9pPr>
          </a:lstStyle>
          <a:p>
            <a:endParaRPr dirty="0"/>
          </a:p>
        </p:txBody>
      </p:sp>
      <p:sp>
        <p:nvSpPr>
          <p:cNvPr id="7041" name="Google Shape;7041;p25"/>
          <p:cNvSpPr txBox="1">
            <a:spLocks noGrp="1"/>
          </p:cNvSpPr>
          <p:nvPr>
            <p:ph type="subTitle" idx="1"/>
          </p:nvPr>
        </p:nvSpPr>
        <p:spPr>
          <a:xfrm>
            <a:off x="5177019" y="2611300"/>
            <a:ext cx="2219400" cy="117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1pPr>
            <a:lvl2pPr lvl="1" algn="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2pPr>
            <a:lvl3pPr lvl="2" algn="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3pPr>
            <a:lvl4pPr lvl="3" algn="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4pPr>
            <a:lvl5pPr lvl="4" algn="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5pPr>
            <a:lvl6pPr lvl="5" algn="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6pPr>
            <a:lvl7pPr lvl="6" algn="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7pPr>
            <a:lvl8pPr lvl="7" algn="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8pPr>
            <a:lvl9pPr lvl="8" algn="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893"/>
        <p:cNvGrpSpPr/>
        <p:nvPr/>
      </p:nvGrpSpPr>
      <p:grpSpPr>
        <a:xfrm>
          <a:off x="0" y="0"/>
          <a:ext cx="0" cy="0"/>
          <a:chOff x="0" y="0"/>
          <a:chExt cx="0" cy="0"/>
        </a:xfrm>
      </p:grpSpPr>
      <p:sp>
        <p:nvSpPr>
          <p:cNvPr id="6160" name="Google Shape;6160;p21"/>
          <p:cNvSpPr txBox="1">
            <a:spLocks noGrp="1"/>
          </p:cNvSpPr>
          <p:nvPr>
            <p:ph type="title"/>
          </p:nvPr>
        </p:nvSpPr>
        <p:spPr>
          <a:xfrm>
            <a:off x="733947" y="1877714"/>
            <a:ext cx="1828500" cy="5730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3000"/>
              <a:buNone/>
              <a:defRPr i="0">
                <a:latin typeface="Roboto Black" panose="02000000000000000000" pitchFamily="2" charset="0"/>
                <a:ea typeface="Roboto Black" panose="02000000000000000000" pitchFamily="2" charset="0"/>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dirty="0"/>
          </a:p>
        </p:txBody>
      </p:sp>
      <p:sp>
        <p:nvSpPr>
          <p:cNvPr id="6161" name="Google Shape;6161;p21"/>
          <p:cNvSpPr txBox="1">
            <a:spLocks noGrp="1"/>
          </p:cNvSpPr>
          <p:nvPr>
            <p:ph type="subTitle" idx="1"/>
          </p:nvPr>
        </p:nvSpPr>
        <p:spPr>
          <a:xfrm>
            <a:off x="623539" y="2504551"/>
            <a:ext cx="3287400" cy="13323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1pPr>
            <a:lvl2pPr lvl="1" rtl="0">
              <a:lnSpc>
                <a:spcPct val="115000"/>
              </a:lnSpc>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2pPr>
            <a:lvl3pPr lvl="2" rtl="0">
              <a:lnSpc>
                <a:spcPct val="115000"/>
              </a:lnSpc>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3pPr>
            <a:lvl4pPr lvl="3" rtl="0">
              <a:lnSpc>
                <a:spcPct val="115000"/>
              </a:lnSpc>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4pPr>
            <a:lvl5pPr lvl="4" rtl="0">
              <a:lnSpc>
                <a:spcPct val="115000"/>
              </a:lnSpc>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5pPr>
            <a:lvl6pPr lvl="5" rtl="0">
              <a:lnSpc>
                <a:spcPct val="115000"/>
              </a:lnSpc>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6pPr>
            <a:lvl7pPr lvl="6" rtl="0">
              <a:lnSpc>
                <a:spcPct val="115000"/>
              </a:lnSpc>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7pPr>
            <a:lvl8pPr lvl="7" rtl="0">
              <a:lnSpc>
                <a:spcPct val="115000"/>
              </a:lnSpc>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8pPr>
            <a:lvl9pPr lvl="8" rtl="0">
              <a:lnSpc>
                <a:spcPct val="115000"/>
              </a:lnSpc>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4145"/>
        <p:cNvGrpSpPr/>
        <p:nvPr/>
      </p:nvGrpSpPr>
      <p:grpSpPr>
        <a:xfrm>
          <a:off x="0" y="0"/>
          <a:ext cx="0" cy="0"/>
          <a:chOff x="0" y="0"/>
          <a:chExt cx="0" cy="0"/>
        </a:xfrm>
      </p:grpSpPr>
      <p:sp>
        <p:nvSpPr>
          <p:cNvPr id="4156" name="Google Shape;4156;p16"/>
          <p:cNvSpPr txBox="1">
            <a:spLocks noGrp="1"/>
          </p:cNvSpPr>
          <p:nvPr>
            <p:ph type="subTitle" idx="1"/>
          </p:nvPr>
        </p:nvSpPr>
        <p:spPr>
          <a:xfrm>
            <a:off x="3609750" y="1287287"/>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4157" name="Google Shape;4157;p16"/>
          <p:cNvSpPr txBox="1">
            <a:spLocks noGrp="1"/>
          </p:cNvSpPr>
          <p:nvPr>
            <p:ph type="subTitle" idx="2"/>
          </p:nvPr>
        </p:nvSpPr>
        <p:spPr>
          <a:xfrm>
            <a:off x="5887275" y="1287282"/>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4158" name="Google Shape;4158;p16"/>
          <p:cNvSpPr txBox="1">
            <a:spLocks noGrp="1"/>
          </p:cNvSpPr>
          <p:nvPr>
            <p:ph type="subTitle" idx="3"/>
          </p:nvPr>
        </p:nvSpPr>
        <p:spPr>
          <a:xfrm>
            <a:off x="1332225" y="1287287"/>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4159" name="Google Shape;4159;p16"/>
          <p:cNvSpPr txBox="1">
            <a:spLocks noGrp="1"/>
          </p:cNvSpPr>
          <p:nvPr>
            <p:ph type="subTitle" idx="4"/>
          </p:nvPr>
        </p:nvSpPr>
        <p:spPr>
          <a:xfrm>
            <a:off x="1353225" y="1619576"/>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1pPr>
            <a:lvl2pPr lvl="1" algn="ctr" rtl="0">
              <a:lnSpc>
                <a:spcPct val="100000"/>
              </a:lnSpc>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2pPr>
            <a:lvl3pPr lvl="2" algn="ctr" rtl="0">
              <a:lnSpc>
                <a:spcPct val="100000"/>
              </a:lnSpc>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3pPr>
            <a:lvl4pPr lvl="3" algn="ctr" rtl="0">
              <a:lnSpc>
                <a:spcPct val="100000"/>
              </a:lnSpc>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4pPr>
            <a:lvl5pPr lvl="4" algn="ctr" rtl="0">
              <a:lnSpc>
                <a:spcPct val="100000"/>
              </a:lnSpc>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5pPr>
            <a:lvl6pPr lvl="5" algn="ctr" rtl="0">
              <a:lnSpc>
                <a:spcPct val="100000"/>
              </a:lnSpc>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6pPr>
            <a:lvl7pPr lvl="6" algn="ctr" rtl="0">
              <a:lnSpc>
                <a:spcPct val="100000"/>
              </a:lnSpc>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7pPr>
            <a:lvl8pPr lvl="7" algn="ctr" rtl="0">
              <a:lnSpc>
                <a:spcPct val="100000"/>
              </a:lnSpc>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8pPr>
            <a:lvl9pPr lvl="8" algn="ctr" rtl="0">
              <a:lnSpc>
                <a:spcPct val="100000"/>
              </a:lnSpc>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9pPr>
          </a:lstStyle>
          <a:p>
            <a:endParaRPr/>
          </a:p>
        </p:txBody>
      </p:sp>
      <p:sp>
        <p:nvSpPr>
          <p:cNvPr id="4160" name="Google Shape;4160;p16"/>
          <p:cNvSpPr txBox="1">
            <a:spLocks noGrp="1"/>
          </p:cNvSpPr>
          <p:nvPr>
            <p:ph type="subTitle" idx="5"/>
          </p:nvPr>
        </p:nvSpPr>
        <p:spPr>
          <a:xfrm>
            <a:off x="3630750" y="1619576"/>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1pPr>
            <a:lvl2pPr lvl="1" algn="ctr" rtl="0">
              <a:lnSpc>
                <a:spcPct val="100000"/>
              </a:lnSpc>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2pPr>
            <a:lvl3pPr lvl="2" algn="ctr" rtl="0">
              <a:lnSpc>
                <a:spcPct val="100000"/>
              </a:lnSpc>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3pPr>
            <a:lvl4pPr lvl="3" algn="ctr" rtl="0">
              <a:lnSpc>
                <a:spcPct val="100000"/>
              </a:lnSpc>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4pPr>
            <a:lvl5pPr lvl="4" algn="ctr" rtl="0">
              <a:lnSpc>
                <a:spcPct val="100000"/>
              </a:lnSpc>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5pPr>
            <a:lvl6pPr lvl="5" algn="ctr" rtl="0">
              <a:lnSpc>
                <a:spcPct val="100000"/>
              </a:lnSpc>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6pPr>
            <a:lvl7pPr lvl="6" algn="ctr" rtl="0">
              <a:lnSpc>
                <a:spcPct val="100000"/>
              </a:lnSpc>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7pPr>
            <a:lvl8pPr lvl="7" algn="ctr" rtl="0">
              <a:lnSpc>
                <a:spcPct val="100000"/>
              </a:lnSpc>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8pPr>
            <a:lvl9pPr lvl="8" algn="ctr" rtl="0">
              <a:lnSpc>
                <a:spcPct val="100000"/>
              </a:lnSpc>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9pPr>
          </a:lstStyle>
          <a:p>
            <a:endParaRPr/>
          </a:p>
        </p:txBody>
      </p:sp>
      <p:sp>
        <p:nvSpPr>
          <p:cNvPr id="4161" name="Google Shape;4161;p16"/>
          <p:cNvSpPr txBox="1">
            <a:spLocks noGrp="1"/>
          </p:cNvSpPr>
          <p:nvPr>
            <p:ph type="subTitle" idx="6"/>
          </p:nvPr>
        </p:nvSpPr>
        <p:spPr>
          <a:xfrm>
            <a:off x="5908275" y="1619575"/>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1pPr>
            <a:lvl2pPr lvl="1" algn="ctr" rtl="0">
              <a:lnSpc>
                <a:spcPct val="100000"/>
              </a:lnSpc>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2pPr>
            <a:lvl3pPr lvl="2" algn="ctr" rtl="0">
              <a:lnSpc>
                <a:spcPct val="100000"/>
              </a:lnSpc>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3pPr>
            <a:lvl4pPr lvl="3" algn="ctr" rtl="0">
              <a:lnSpc>
                <a:spcPct val="100000"/>
              </a:lnSpc>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4pPr>
            <a:lvl5pPr lvl="4" algn="ctr" rtl="0">
              <a:lnSpc>
                <a:spcPct val="100000"/>
              </a:lnSpc>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5pPr>
            <a:lvl6pPr lvl="5" algn="ctr" rtl="0">
              <a:lnSpc>
                <a:spcPct val="100000"/>
              </a:lnSpc>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6pPr>
            <a:lvl7pPr lvl="6" algn="ctr" rtl="0">
              <a:lnSpc>
                <a:spcPct val="100000"/>
              </a:lnSpc>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7pPr>
            <a:lvl8pPr lvl="7" algn="ctr" rtl="0">
              <a:lnSpc>
                <a:spcPct val="100000"/>
              </a:lnSpc>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8pPr>
            <a:lvl9pPr lvl="8" algn="ctr" rtl="0">
              <a:lnSpc>
                <a:spcPct val="100000"/>
              </a:lnSpc>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9pPr>
          </a:lstStyle>
          <a:p>
            <a:endParaRPr/>
          </a:p>
        </p:txBody>
      </p:sp>
      <p:sp>
        <p:nvSpPr>
          <p:cNvPr id="4203" name="Google Shape;4203;p16"/>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Roboto Black" panose="02000000000000000000" pitchFamily="2" charset="0"/>
                <a:ea typeface="Roboto Black" panose="02000000000000000000" pitchFamily="2"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247"/>
        <p:cNvGrpSpPr/>
        <p:nvPr/>
      </p:nvGrpSpPr>
      <p:grpSpPr>
        <a:xfrm>
          <a:off x="0" y="0"/>
          <a:ext cx="0" cy="0"/>
          <a:chOff x="0" y="0"/>
          <a:chExt cx="0" cy="0"/>
        </a:xfrm>
      </p:grpSpPr>
      <p:sp>
        <p:nvSpPr>
          <p:cNvPr id="2248" name="Google Shape;2248;p9"/>
          <p:cNvSpPr txBox="1">
            <a:spLocks noGrp="1"/>
          </p:cNvSpPr>
          <p:nvPr>
            <p:ph type="title"/>
          </p:nvPr>
        </p:nvSpPr>
        <p:spPr>
          <a:xfrm>
            <a:off x="778875" y="1903675"/>
            <a:ext cx="4045200" cy="6003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atin typeface="Roboto Black" panose="02000000000000000000" pitchFamily="2" charset="0"/>
                <a:ea typeface="Roboto Black" panose="02000000000000000000" pitchFamily="2" charset="0"/>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dirty="0"/>
          </a:p>
        </p:txBody>
      </p:sp>
      <p:sp>
        <p:nvSpPr>
          <p:cNvPr id="2249" name="Google Shape;2249;p9"/>
          <p:cNvSpPr txBox="1">
            <a:spLocks noGrp="1"/>
          </p:cNvSpPr>
          <p:nvPr>
            <p:ph type="subTitle" idx="1"/>
          </p:nvPr>
        </p:nvSpPr>
        <p:spPr>
          <a:xfrm>
            <a:off x="778875" y="2496780"/>
            <a:ext cx="3663000" cy="909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atin typeface="Nunito" panose="00000500000000000000"/>
                <a:ea typeface="Nunito" panose="00000500000000000000"/>
                <a:cs typeface="Nunito" panose="00000500000000000000"/>
                <a:sym typeface="Nunito" panose="00000500000000000000"/>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611"/>
        <p:cNvGrpSpPr/>
        <p:nvPr/>
      </p:nvGrpSpPr>
      <p:grpSpPr>
        <a:xfrm>
          <a:off x="0" y="0"/>
          <a:ext cx="0" cy="0"/>
          <a:chOff x="0" y="0"/>
          <a:chExt cx="0" cy="0"/>
        </a:xfrm>
      </p:grpSpPr>
      <p:sp>
        <p:nvSpPr>
          <p:cNvPr id="1613" name="Google Shape;1613;p7"/>
          <p:cNvSpPr txBox="1">
            <a:spLocks noGrp="1"/>
          </p:cNvSpPr>
          <p:nvPr>
            <p:ph type="title"/>
          </p:nvPr>
        </p:nvSpPr>
        <p:spPr>
          <a:xfrm>
            <a:off x="4909626" y="1715425"/>
            <a:ext cx="2808000" cy="5454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atin typeface="Roboto Black" panose="02000000000000000000" pitchFamily="2" charset="0"/>
                <a:ea typeface="Roboto Black" panose="02000000000000000000" pitchFamily="2" charset="0"/>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dirty="0"/>
          </a:p>
        </p:txBody>
      </p:sp>
      <p:sp>
        <p:nvSpPr>
          <p:cNvPr id="1614" name="Google Shape;1614;p7"/>
          <p:cNvSpPr txBox="1">
            <a:spLocks noGrp="1"/>
          </p:cNvSpPr>
          <p:nvPr>
            <p:ph type="body" idx="1"/>
          </p:nvPr>
        </p:nvSpPr>
        <p:spPr>
          <a:xfrm>
            <a:off x="4733526" y="2260825"/>
            <a:ext cx="2984100" cy="1246800"/>
          </a:xfrm>
          <a:prstGeom prst="rect">
            <a:avLst/>
          </a:prstGeom>
        </p:spPr>
        <p:txBody>
          <a:bodyPr spcFirstLastPara="1" wrap="square" lIns="91425" tIns="91425" rIns="91425" bIns="91425" anchor="t" anchorCtr="0">
            <a:noAutofit/>
          </a:bodyPr>
          <a:lstStyle>
            <a:lvl1pPr marL="457200" lvl="0" indent="-304800" algn="r">
              <a:spcBef>
                <a:spcPts val="0"/>
              </a:spcBef>
              <a:spcAft>
                <a:spcPts val="0"/>
              </a:spcAft>
              <a:buSzPts val="1200"/>
              <a:buChar char="●"/>
              <a:defRPr>
                <a:latin typeface="Nunito" panose="00000500000000000000"/>
                <a:ea typeface="Nunito" panose="00000500000000000000"/>
                <a:cs typeface="Nunito" panose="00000500000000000000"/>
                <a:sym typeface="Nunito" panose="0000050000000000000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752" name="Google Shape;1752;p7"/>
          <p:cNvSpPr txBox="1">
            <a:spLocks noGrp="1"/>
          </p:cNvSpPr>
          <p:nvPr>
            <p:ph type="subTitle" idx="2"/>
          </p:nvPr>
        </p:nvSpPr>
        <p:spPr>
          <a:xfrm>
            <a:off x="1842859" y="3507624"/>
            <a:ext cx="2027100" cy="4185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4953"/>
        <p:cNvGrpSpPr/>
        <p:nvPr/>
      </p:nvGrpSpPr>
      <p:grpSpPr>
        <a:xfrm>
          <a:off x="0" y="0"/>
          <a:ext cx="0" cy="0"/>
          <a:chOff x="0" y="0"/>
          <a:chExt cx="0" cy="0"/>
        </a:xfrm>
      </p:grpSpPr>
      <p:sp>
        <p:nvSpPr>
          <p:cNvPr id="4954" name="Google Shape;4954;p18"/>
          <p:cNvSpPr txBox="1">
            <a:spLocks noGrp="1"/>
          </p:cNvSpPr>
          <p:nvPr>
            <p:ph type="title"/>
          </p:nvPr>
        </p:nvSpPr>
        <p:spPr>
          <a:xfrm>
            <a:off x="985719" y="1936000"/>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latin typeface="Roboto Black" panose="02000000000000000000" pitchFamily="2" charset="0"/>
                <a:ea typeface="Roboto Black" panose="02000000000000000000" pitchFamily="2" charset="0"/>
              </a:defRPr>
            </a:lvl1pPr>
            <a:lvl2pPr lvl="1" algn="ctr" rtl="0">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2pPr>
            <a:lvl3pPr lvl="2" algn="ctr" rtl="0">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3pPr>
            <a:lvl4pPr lvl="3" algn="ctr" rtl="0">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4pPr>
            <a:lvl5pPr lvl="4" algn="ctr" rtl="0">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5pPr>
            <a:lvl6pPr lvl="5" algn="ctr" rtl="0">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6pPr>
            <a:lvl7pPr lvl="6" algn="ctr" rtl="0">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7pPr>
            <a:lvl8pPr lvl="7" algn="ctr" rtl="0">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8pPr>
            <a:lvl9pPr lvl="8" algn="ctr" rtl="0">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9pPr>
          </a:lstStyle>
          <a:p>
            <a:endParaRPr dirty="0"/>
          </a:p>
        </p:txBody>
      </p:sp>
      <p:sp>
        <p:nvSpPr>
          <p:cNvPr id="4955" name="Google Shape;4955;p18"/>
          <p:cNvSpPr txBox="1">
            <a:spLocks noGrp="1"/>
          </p:cNvSpPr>
          <p:nvPr>
            <p:ph type="subTitle" idx="1"/>
          </p:nvPr>
        </p:nvSpPr>
        <p:spPr>
          <a:xfrm>
            <a:off x="956469" y="2443250"/>
            <a:ext cx="18999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1pPr>
            <a:lvl2pPr lvl="1"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2pPr>
            <a:lvl3pPr lvl="2"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3pPr>
            <a:lvl4pPr lvl="3"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4pPr>
            <a:lvl5pPr lvl="4"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5pPr>
            <a:lvl6pPr lvl="5"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6pPr>
            <a:lvl7pPr lvl="6"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7pPr>
            <a:lvl8pPr lvl="7"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8pPr>
            <a:lvl9pPr lvl="8"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9pPr>
          </a:lstStyle>
          <a:p>
            <a:endParaRPr/>
          </a:p>
        </p:txBody>
      </p:sp>
      <p:sp>
        <p:nvSpPr>
          <p:cNvPr id="4956" name="Google Shape;4956;p18"/>
          <p:cNvSpPr txBox="1">
            <a:spLocks noGrp="1"/>
          </p:cNvSpPr>
          <p:nvPr>
            <p:ph type="title" idx="2"/>
          </p:nvPr>
        </p:nvSpPr>
        <p:spPr>
          <a:xfrm>
            <a:off x="6327675" y="194154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latin typeface="Roboto Black" panose="02000000000000000000" pitchFamily="2" charset="0"/>
                <a:ea typeface="Roboto Black" panose="02000000000000000000" pitchFamily="2" charset="0"/>
              </a:defRPr>
            </a:lvl1pPr>
            <a:lvl2pPr lvl="1" algn="ctr" rtl="0">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2pPr>
            <a:lvl3pPr lvl="2" algn="ctr" rtl="0">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3pPr>
            <a:lvl4pPr lvl="3" algn="ctr" rtl="0">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4pPr>
            <a:lvl5pPr lvl="4" algn="ctr" rtl="0">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5pPr>
            <a:lvl6pPr lvl="5" algn="ctr" rtl="0">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6pPr>
            <a:lvl7pPr lvl="6" algn="ctr" rtl="0">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7pPr>
            <a:lvl8pPr lvl="7" algn="ctr" rtl="0">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8pPr>
            <a:lvl9pPr lvl="8" algn="ctr" rtl="0">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9pPr>
          </a:lstStyle>
          <a:p>
            <a:endParaRPr dirty="0"/>
          </a:p>
        </p:txBody>
      </p:sp>
      <p:sp>
        <p:nvSpPr>
          <p:cNvPr id="4957" name="Google Shape;4957;p18"/>
          <p:cNvSpPr txBox="1">
            <a:spLocks noGrp="1"/>
          </p:cNvSpPr>
          <p:nvPr>
            <p:ph type="subTitle" idx="3"/>
          </p:nvPr>
        </p:nvSpPr>
        <p:spPr>
          <a:xfrm>
            <a:off x="6327675" y="2448800"/>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1pPr>
            <a:lvl2pPr lvl="1"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2pPr>
            <a:lvl3pPr lvl="2"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3pPr>
            <a:lvl4pPr lvl="3"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4pPr>
            <a:lvl5pPr lvl="4"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5pPr>
            <a:lvl6pPr lvl="5"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6pPr>
            <a:lvl7pPr lvl="6"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7pPr>
            <a:lvl8pPr lvl="7"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8pPr>
            <a:lvl9pPr lvl="8"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9pPr>
          </a:lstStyle>
          <a:p>
            <a:endParaRPr/>
          </a:p>
        </p:txBody>
      </p:sp>
      <p:sp>
        <p:nvSpPr>
          <p:cNvPr id="4958" name="Google Shape;4958;p18"/>
          <p:cNvSpPr txBox="1">
            <a:spLocks noGrp="1"/>
          </p:cNvSpPr>
          <p:nvPr>
            <p:ph type="title" idx="4"/>
          </p:nvPr>
        </p:nvSpPr>
        <p:spPr>
          <a:xfrm>
            <a:off x="3656688" y="355789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latin typeface="Roboto Black" panose="02000000000000000000" pitchFamily="2" charset="0"/>
                <a:ea typeface="Roboto Black" panose="02000000000000000000" pitchFamily="2" charset="0"/>
              </a:defRPr>
            </a:lvl1pPr>
            <a:lvl2pPr lvl="1" algn="ctr" rtl="0">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2pPr>
            <a:lvl3pPr lvl="2" algn="ctr" rtl="0">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3pPr>
            <a:lvl4pPr lvl="3" algn="ctr" rtl="0">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4pPr>
            <a:lvl5pPr lvl="4" algn="ctr" rtl="0">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5pPr>
            <a:lvl6pPr lvl="5" algn="ctr" rtl="0">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6pPr>
            <a:lvl7pPr lvl="6" algn="ctr" rtl="0">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7pPr>
            <a:lvl8pPr lvl="7" algn="ctr" rtl="0">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8pPr>
            <a:lvl9pPr lvl="8" algn="ctr" rtl="0">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9pPr>
          </a:lstStyle>
          <a:p>
            <a:endParaRPr dirty="0"/>
          </a:p>
        </p:txBody>
      </p:sp>
      <p:sp>
        <p:nvSpPr>
          <p:cNvPr id="4959" name="Google Shape;4959;p18"/>
          <p:cNvSpPr txBox="1">
            <a:spLocks noGrp="1"/>
          </p:cNvSpPr>
          <p:nvPr>
            <p:ph type="subTitle" idx="5"/>
          </p:nvPr>
        </p:nvSpPr>
        <p:spPr>
          <a:xfrm>
            <a:off x="3656688" y="4061713"/>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1pPr>
            <a:lvl2pPr lvl="1"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2pPr>
            <a:lvl3pPr lvl="2"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3pPr>
            <a:lvl4pPr lvl="3"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4pPr>
            <a:lvl5pPr lvl="4"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5pPr>
            <a:lvl6pPr lvl="5"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6pPr>
            <a:lvl7pPr lvl="6"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7pPr>
            <a:lvl8pPr lvl="7"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8pPr>
            <a:lvl9pPr lvl="8"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9pPr>
          </a:lstStyle>
          <a:p>
            <a:endParaRPr/>
          </a:p>
        </p:txBody>
      </p:sp>
      <p:sp>
        <p:nvSpPr>
          <p:cNvPr id="4960" name="Google Shape;4960;p18"/>
          <p:cNvSpPr txBox="1">
            <a:spLocks noGrp="1"/>
          </p:cNvSpPr>
          <p:nvPr>
            <p:ph type="title" idx="6"/>
          </p:nvPr>
        </p:nvSpPr>
        <p:spPr>
          <a:xfrm>
            <a:off x="3656688" y="1936010"/>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latin typeface="Roboto Black" panose="02000000000000000000" pitchFamily="2" charset="0"/>
                <a:ea typeface="Roboto Black" panose="02000000000000000000" pitchFamily="2" charset="0"/>
              </a:defRPr>
            </a:lvl1pPr>
            <a:lvl2pPr lvl="1" algn="ctr" rtl="0">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2pPr>
            <a:lvl3pPr lvl="2" algn="ctr" rtl="0">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3pPr>
            <a:lvl4pPr lvl="3" algn="ctr" rtl="0">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4pPr>
            <a:lvl5pPr lvl="4" algn="ctr" rtl="0">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5pPr>
            <a:lvl6pPr lvl="5" algn="ctr" rtl="0">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6pPr>
            <a:lvl7pPr lvl="6" algn="ctr" rtl="0">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7pPr>
            <a:lvl8pPr lvl="7" algn="ctr" rtl="0">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8pPr>
            <a:lvl9pPr lvl="8" algn="ctr" rtl="0">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9pPr>
          </a:lstStyle>
          <a:p>
            <a:endParaRPr dirty="0"/>
          </a:p>
        </p:txBody>
      </p:sp>
      <p:sp>
        <p:nvSpPr>
          <p:cNvPr id="4961" name="Google Shape;4961;p18"/>
          <p:cNvSpPr txBox="1">
            <a:spLocks noGrp="1"/>
          </p:cNvSpPr>
          <p:nvPr>
            <p:ph type="subTitle" idx="7"/>
          </p:nvPr>
        </p:nvSpPr>
        <p:spPr>
          <a:xfrm>
            <a:off x="3656688" y="2443250"/>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1pPr>
            <a:lvl2pPr lvl="1"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2pPr>
            <a:lvl3pPr lvl="2"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3pPr>
            <a:lvl4pPr lvl="3"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4pPr>
            <a:lvl5pPr lvl="4"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5pPr>
            <a:lvl6pPr lvl="5"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6pPr>
            <a:lvl7pPr lvl="6"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7pPr>
            <a:lvl8pPr lvl="7"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8pPr>
            <a:lvl9pPr lvl="8"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9pPr>
          </a:lstStyle>
          <a:p>
            <a:endParaRPr/>
          </a:p>
        </p:txBody>
      </p:sp>
      <p:sp>
        <p:nvSpPr>
          <p:cNvPr id="4962" name="Google Shape;4962;p18"/>
          <p:cNvSpPr txBox="1">
            <a:spLocks noGrp="1"/>
          </p:cNvSpPr>
          <p:nvPr>
            <p:ph type="title" idx="8"/>
          </p:nvPr>
        </p:nvSpPr>
        <p:spPr>
          <a:xfrm>
            <a:off x="985719" y="355789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latin typeface="Roboto Black" panose="02000000000000000000" pitchFamily="2" charset="0"/>
                <a:ea typeface="Roboto Black" panose="02000000000000000000" pitchFamily="2" charset="0"/>
              </a:defRPr>
            </a:lvl1pPr>
            <a:lvl2pPr lvl="1" algn="ctr" rtl="0">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2pPr>
            <a:lvl3pPr lvl="2" algn="ctr" rtl="0">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3pPr>
            <a:lvl4pPr lvl="3" algn="ctr" rtl="0">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4pPr>
            <a:lvl5pPr lvl="4" algn="ctr" rtl="0">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5pPr>
            <a:lvl6pPr lvl="5" algn="ctr" rtl="0">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6pPr>
            <a:lvl7pPr lvl="6" algn="ctr" rtl="0">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7pPr>
            <a:lvl8pPr lvl="7" algn="ctr" rtl="0">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8pPr>
            <a:lvl9pPr lvl="8" algn="ctr" rtl="0">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9pPr>
          </a:lstStyle>
          <a:p>
            <a:endParaRPr dirty="0"/>
          </a:p>
        </p:txBody>
      </p:sp>
      <p:sp>
        <p:nvSpPr>
          <p:cNvPr id="4963" name="Google Shape;4963;p18"/>
          <p:cNvSpPr txBox="1">
            <a:spLocks noGrp="1"/>
          </p:cNvSpPr>
          <p:nvPr>
            <p:ph type="subTitle" idx="9"/>
          </p:nvPr>
        </p:nvSpPr>
        <p:spPr>
          <a:xfrm>
            <a:off x="985719" y="4061713"/>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1pPr>
            <a:lvl2pPr lvl="1"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2pPr>
            <a:lvl3pPr lvl="2"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3pPr>
            <a:lvl4pPr lvl="3"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4pPr>
            <a:lvl5pPr lvl="4"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5pPr>
            <a:lvl6pPr lvl="5"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6pPr>
            <a:lvl7pPr lvl="6"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7pPr>
            <a:lvl8pPr lvl="7"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8pPr>
            <a:lvl9pPr lvl="8"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9pPr>
          </a:lstStyle>
          <a:p>
            <a:endParaRPr/>
          </a:p>
        </p:txBody>
      </p:sp>
      <p:sp>
        <p:nvSpPr>
          <p:cNvPr id="4964" name="Google Shape;4964;p18"/>
          <p:cNvSpPr txBox="1">
            <a:spLocks noGrp="1"/>
          </p:cNvSpPr>
          <p:nvPr>
            <p:ph type="title" idx="13"/>
          </p:nvPr>
        </p:nvSpPr>
        <p:spPr>
          <a:xfrm>
            <a:off x="6327675" y="356344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latin typeface="Roboto Black" panose="02000000000000000000" pitchFamily="2" charset="0"/>
                <a:ea typeface="Roboto Black" panose="02000000000000000000" pitchFamily="2" charset="0"/>
              </a:defRPr>
            </a:lvl1pPr>
            <a:lvl2pPr lvl="1" algn="ctr" rtl="0">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2pPr>
            <a:lvl3pPr lvl="2" algn="ctr" rtl="0">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3pPr>
            <a:lvl4pPr lvl="3" algn="ctr" rtl="0">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4pPr>
            <a:lvl5pPr lvl="4" algn="ctr" rtl="0">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5pPr>
            <a:lvl6pPr lvl="5" algn="ctr" rtl="0">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6pPr>
            <a:lvl7pPr lvl="6" algn="ctr" rtl="0">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7pPr>
            <a:lvl8pPr lvl="7" algn="ctr" rtl="0">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8pPr>
            <a:lvl9pPr lvl="8" algn="ctr" rtl="0">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9pPr>
          </a:lstStyle>
          <a:p>
            <a:endParaRPr dirty="0"/>
          </a:p>
        </p:txBody>
      </p:sp>
      <p:sp>
        <p:nvSpPr>
          <p:cNvPr id="4965" name="Google Shape;4965;p18"/>
          <p:cNvSpPr txBox="1">
            <a:spLocks noGrp="1"/>
          </p:cNvSpPr>
          <p:nvPr>
            <p:ph type="subTitle" idx="14"/>
          </p:nvPr>
        </p:nvSpPr>
        <p:spPr>
          <a:xfrm>
            <a:off x="6327675" y="4067263"/>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1pPr>
            <a:lvl2pPr lvl="1"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2pPr>
            <a:lvl3pPr lvl="2"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3pPr>
            <a:lvl4pPr lvl="3"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4pPr>
            <a:lvl5pPr lvl="4"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5pPr>
            <a:lvl6pPr lvl="5"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6pPr>
            <a:lvl7pPr lvl="6"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7pPr>
            <a:lvl8pPr lvl="7"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8pPr>
            <a:lvl9pPr lvl="8" algn="ctr" rtl="0">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9pPr>
          </a:lstStyle>
          <a:p>
            <a:endParaRPr/>
          </a:p>
        </p:txBody>
      </p:sp>
      <p:sp>
        <p:nvSpPr>
          <p:cNvPr id="4966" name="Google Shape;4966;p18"/>
          <p:cNvSpPr txBox="1">
            <a:spLocks noGrp="1"/>
          </p:cNvSpPr>
          <p:nvPr>
            <p:ph type="title" idx="15"/>
          </p:nvPr>
        </p:nvSpPr>
        <p:spPr>
          <a:xfrm>
            <a:off x="927975" y="521625"/>
            <a:ext cx="68679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Roboto Black" panose="02000000000000000000" pitchFamily="2" charset="0"/>
                <a:ea typeface="Roboto Black" panose="02000000000000000000" pitchFamily="2"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6162"/>
        <p:cNvGrpSpPr/>
        <p:nvPr/>
      </p:nvGrpSpPr>
      <p:grpSpPr>
        <a:xfrm>
          <a:off x="0" y="0"/>
          <a:ext cx="0" cy="0"/>
          <a:chOff x="0" y="0"/>
          <a:chExt cx="0" cy="0"/>
        </a:xfrm>
      </p:grpSpPr>
      <p:sp>
        <p:nvSpPr>
          <p:cNvPr id="6419" name="Google Shape;6419;p22"/>
          <p:cNvSpPr txBox="1">
            <a:spLocks noGrp="1"/>
          </p:cNvSpPr>
          <p:nvPr>
            <p:ph type="subTitle" idx="1"/>
          </p:nvPr>
        </p:nvSpPr>
        <p:spPr>
          <a:xfrm>
            <a:off x="5030901" y="1686750"/>
            <a:ext cx="3121200" cy="2865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1pPr>
            <a:lvl2pPr lvl="1" rtl="0">
              <a:lnSpc>
                <a:spcPct val="115000"/>
              </a:lnSpc>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2pPr>
            <a:lvl3pPr lvl="2" rtl="0">
              <a:lnSpc>
                <a:spcPct val="115000"/>
              </a:lnSpc>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3pPr>
            <a:lvl4pPr lvl="3" rtl="0">
              <a:lnSpc>
                <a:spcPct val="115000"/>
              </a:lnSpc>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4pPr>
            <a:lvl5pPr lvl="4" rtl="0">
              <a:lnSpc>
                <a:spcPct val="115000"/>
              </a:lnSpc>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5pPr>
            <a:lvl6pPr lvl="5" rtl="0">
              <a:lnSpc>
                <a:spcPct val="115000"/>
              </a:lnSpc>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6pPr>
            <a:lvl7pPr lvl="6" rtl="0">
              <a:lnSpc>
                <a:spcPct val="115000"/>
              </a:lnSpc>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7pPr>
            <a:lvl8pPr lvl="7" rtl="0">
              <a:lnSpc>
                <a:spcPct val="115000"/>
              </a:lnSpc>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8pPr>
            <a:lvl9pPr lvl="8" rtl="0">
              <a:lnSpc>
                <a:spcPct val="115000"/>
              </a:lnSpc>
              <a:spcBef>
                <a:spcPts val="0"/>
              </a:spcBef>
              <a:spcAft>
                <a:spcPts val="0"/>
              </a:spcAft>
              <a:buNone/>
              <a:defRPr sz="1400">
                <a:latin typeface="Nunito" panose="00000500000000000000"/>
                <a:ea typeface="Nunito" panose="00000500000000000000"/>
                <a:cs typeface="Nunito" panose="00000500000000000000"/>
                <a:sym typeface="Nunito" panose="00000500000000000000"/>
              </a:defRPr>
            </a:lvl9pPr>
          </a:lstStyle>
          <a:p>
            <a:endParaRPr/>
          </a:p>
        </p:txBody>
      </p:sp>
      <p:sp>
        <p:nvSpPr>
          <p:cNvPr id="6482" name="Google Shape;6482;p22"/>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Roboto Black" panose="02000000000000000000" pitchFamily="2" charset="0"/>
                <a:ea typeface="Roboto Black" panose="02000000000000000000" pitchFamily="2"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_2">
    <p:spTree>
      <p:nvGrpSpPr>
        <p:cNvPr id="1" name="Shape 177"/>
        <p:cNvGrpSpPr/>
        <p:nvPr/>
      </p:nvGrpSpPr>
      <p:grpSpPr>
        <a:xfrm>
          <a:off x="0" y="0"/>
          <a:ext cx="0" cy="0"/>
          <a:chOff x="0" y="0"/>
          <a:chExt cx="0" cy="0"/>
        </a:xfrm>
      </p:grpSpPr>
      <p:grpSp>
        <p:nvGrpSpPr>
          <p:cNvPr id="178" name="Google Shape;178;p13"/>
          <p:cNvGrpSpPr/>
          <p:nvPr/>
        </p:nvGrpSpPr>
        <p:grpSpPr>
          <a:xfrm rot="-7136737" flipH="1">
            <a:off x="-1865225" y="-3346510"/>
            <a:ext cx="5080997" cy="5143488"/>
            <a:chOff x="4318075" y="1161550"/>
            <a:chExt cx="1599725" cy="1619400"/>
          </a:xfrm>
        </p:grpSpPr>
        <p:sp>
          <p:nvSpPr>
            <p:cNvPr id="179" name="Google Shape;179;p13"/>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3"/>
            <p:cNvSpPr/>
            <p:nvPr/>
          </p:nvSpPr>
          <p:spPr>
            <a:xfrm>
              <a:off x="5473400" y="2111150"/>
              <a:ext cx="194100" cy="169475"/>
            </a:xfrm>
            <a:custGeom>
              <a:avLst/>
              <a:gdLst/>
              <a:ahLst/>
              <a:cxnLst/>
              <a:rect l="l" t="t" r="r" b="b"/>
              <a:pathLst>
                <a:path w="7764" h="6779" extrusionOk="0">
                  <a:moveTo>
                    <a:pt x="540" y="5649"/>
                  </a:moveTo>
                  <a:cubicBezTo>
                    <a:pt x="1" y="6779"/>
                    <a:pt x="6043" y="6768"/>
                    <a:pt x="6903" y="3960"/>
                  </a:cubicBezTo>
                  <a:cubicBezTo>
                    <a:pt x="7764" y="1141"/>
                    <a:pt x="5059" y="0"/>
                    <a:pt x="3908" y="1120"/>
                  </a:cubicBezTo>
                  <a:cubicBezTo>
                    <a:pt x="2758" y="2249"/>
                    <a:pt x="2613" y="3161"/>
                    <a:pt x="1939" y="3918"/>
                  </a:cubicBezTo>
                  <a:cubicBezTo>
                    <a:pt x="1317" y="4633"/>
                    <a:pt x="830" y="5037"/>
                    <a:pt x="540" y="56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3"/>
            <p:cNvSpPr/>
            <p:nvPr/>
          </p:nvSpPr>
          <p:spPr>
            <a:xfrm>
              <a:off x="5589225" y="1251450"/>
              <a:ext cx="328575" cy="357575"/>
            </a:xfrm>
            <a:custGeom>
              <a:avLst/>
              <a:gdLst/>
              <a:ahLst/>
              <a:cxnLst/>
              <a:rect l="l" t="t" r="r" b="b"/>
              <a:pathLst>
                <a:path w="13143" h="14303" extrusionOk="0">
                  <a:moveTo>
                    <a:pt x="3493" y="13764"/>
                  </a:moveTo>
                  <a:cubicBezTo>
                    <a:pt x="1" y="12251"/>
                    <a:pt x="1742" y="1845"/>
                    <a:pt x="6602" y="923"/>
                  </a:cubicBezTo>
                  <a:cubicBezTo>
                    <a:pt x="11463" y="1"/>
                    <a:pt x="13142" y="4737"/>
                    <a:pt x="9142" y="8510"/>
                  </a:cubicBezTo>
                  <a:cubicBezTo>
                    <a:pt x="5131" y="12272"/>
                    <a:pt x="4727" y="14303"/>
                    <a:pt x="3493" y="137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 name="Google Shape;182;p13"/>
          <p:cNvGrpSpPr/>
          <p:nvPr/>
        </p:nvGrpSpPr>
        <p:grpSpPr>
          <a:xfrm rot="3280359" flipH="1">
            <a:off x="7488098" y="1252369"/>
            <a:ext cx="5080968" cy="5143459"/>
            <a:chOff x="4318075" y="1161550"/>
            <a:chExt cx="1599725" cy="1619400"/>
          </a:xfrm>
        </p:grpSpPr>
        <p:sp>
          <p:nvSpPr>
            <p:cNvPr id="183" name="Google Shape;183;p13"/>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3"/>
            <p:cNvSpPr/>
            <p:nvPr/>
          </p:nvSpPr>
          <p:spPr>
            <a:xfrm>
              <a:off x="5473400" y="2111150"/>
              <a:ext cx="194100" cy="169475"/>
            </a:xfrm>
            <a:custGeom>
              <a:avLst/>
              <a:gdLst/>
              <a:ahLst/>
              <a:cxnLst/>
              <a:rect l="l" t="t" r="r" b="b"/>
              <a:pathLst>
                <a:path w="7764" h="6779" extrusionOk="0">
                  <a:moveTo>
                    <a:pt x="540" y="5649"/>
                  </a:moveTo>
                  <a:cubicBezTo>
                    <a:pt x="1" y="6779"/>
                    <a:pt x="6043" y="6768"/>
                    <a:pt x="6903" y="3960"/>
                  </a:cubicBezTo>
                  <a:cubicBezTo>
                    <a:pt x="7764" y="1141"/>
                    <a:pt x="5059" y="0"/>
                    <a:pt x="3908" y="1120"/>
                  </a:cubicBezTo>
                  <a:cubicBezTo>
                    <a:pt x="2758" y="2249"/>
                    <a:pt x="2613" y="3161"/>
                    <a:pt x="1939" y="3918"/>
                  </a:cubicBezTo>
                  <a:cubicBezTo>
                    <a:pt x="1317" y="4633"/>
                    <a:pt x="830" y="5037"/>
                    <a:pt x="540" y="56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3"/>
            <p:cNvSpPr/>
            <p:nvPr/>
          </p:nvSpPr>
          <p:spPr>
            <a:xfrm>
              <a:off x="5589225" y="1251450"/>
              <a:ext cx="328575" cy="357575"/>
            </a:xfrm>
            <a:custGeom>
              <a:avLst/>
              <a:gdLst/>
              <a:ahLst/>
              <a:cxnLst/>
              <a:rect l="l" t="t" r="r" b="b"/>
              <a:pathLst>
                <a:path w="13143" h="14303" extrusionOk="0">
                  <a:moveTo>
                    <a:pt x="3493" y="13764"/>
                  </a:moveTo>
                  <a:cubicBezTo>
                    <a:pt x="1" y="12251"/>
                    <a:pt x="1742" y="1845"/>
                    <a:pt x="6602" y="923"/>
                  </a:cubicBezTo>
                  <a:cubicBezTo>
                    <a:pt x="11463" y="1"/>
                    <a:pt x="13142" y="4737"/>
                    <a:pt x="9142" y="8510"/>
                  </a:cubicBezTo>
                  <a:cubicBezTo>
                    <a:pt x="5131" y="12272"/>
                    <a:pt x="4727" y="14303"/>
                    <a:pt x="3493" y="137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186;p13"/>
          <p:cNvGrpSpPr/>
          <p:nvPr/>
        </p:nvGrpSpPr>
        <p:grpSpPr>
          <a:xfrm>
            <a:off x="64856" y="148517"/>
            <a:ext cx="8888854" cy="4924672"/>
            <a:chOff x="4192753" y="1212075"/>
            <a:chExt cx="2691472" cy="1491150"/>
          </a:xfrm>
        </p:grpSpPr>
        <p:sp>
          <p:nvSpPr>
            <p:cNvPr id="187" name="Google Shape;187;p13"/>
            <p:cNvSpPr/>
            <p:nvPr/>
          </p:nvSpPr>
          <p:spPr>
            <a:xfrm>
              <a:off x="4192753" y="2407429"/>
              <a:ext cx="56000" cy="48000"/>
            </a:xfrm>
            <a:custGeom>
              <a:avLst/>
              <a:gdLst/>
              <a:ahLst/>
              <a:cxnLst/>
              <a:rect l="l" t="t" r="r" b="b"/>
              <a:pathLst>
                <a:path w="2240" h="1920" extrusionOk="0">
                  <a:moveTo>
                    <a:pt x="1275" y="334"/>
                  </a:moveTo>
                  <a:cubicBezTo>
                    <a:pt x="1617" y="334"/>
                    <a:pt x="1897" y="614"/>
                    <a:pt x="1897" y="956"/>
                  </a:cubicBezTo>
                  <a:cubicBezTo>
                    <a:pt x="1897" y="1328"/>
                    <a:pt x="1594" y="1576"/>
                    <a:pt x="1276" y="1576"/>
                  </a:cubicBezTo>
                  <a:cubicBezTo>
                    <a:pt x="1123" y="1576"/>
                    <a:pt x="968" y="1519"/>
                    <a:pt x="840" y="1391"/>
                  </a:cubicBezTo>
                  <a:cubicBezTo>
                    <a:pt x="449" y="1011"/>
                    <a:pt x="722" y="344"/>
                    <a:pt x="1263" y="344"/>
                  </a:cubicBezTo>
                  <a:cubicBezTo>
                    <a:pt x="1267" y="344"/>
                    <a:pt x="1271" y="345"/>
                    <a:pt x="1275" y="345"/>
                  </a:cubicBezTo>
                  <a:lnTo>
                    <a:pt x="1275" y="334"/>
                  </a:lnTo>
                  <a:close/>
                  <a:moveTo>
                    <a:pt x="1272" y="1"/>
                  </a:moveTo>
                  <a:cubicBezTo>
                    <a:pt x="1036" y="1"/>
                    <a:pt x="796" y="88"/>
                    <a:pt x="602" y="282"/>
                  </a:cubicBezTo>
                  <a:cubicBezTo>
                    <a:pt x="1" y="884"/>
                    <a:pt x="425" y="1920"/>
                    <a:pt x="1275" y="1920"/>
                  </a:cubicBezTo>
                  <a:cubicBezTo>
                    <a:pt x="1804" y="1910"/>
                    <a:pt x="2239" y="1485"/>
                    <a:pt x="2239" y="956"/>
                  </a:cubicBezTo>
                  <a:cubicBezTo>
                    <a:pt x="2239" y="381"/>
                    <a:pt x="1765" y="1"/>
                    <a:pt x="12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3"/>
            <p:cNvSpPr/>
            <p:nvPr/>
          </p:nvSpPr>
          <p:spPr>
            <a:xfrm>
              <a:off x="6499450" y="1263375"/>
              <a:ext cx="31625" cy="28525"/>
            </a:xfrm>
            <a:custGeom>
              <a:avLst/>
              <a:gdLst/>
              <a:ahLst/>
              <a:cxnLst/>
              <a:rect l="l" t="t" r="r" b="b"/>
              <a:pathLst>
                <a:path w="1265" h="1141" extrusionOk="0">
                  <a:moveTo>
                    <a:pt x="1068" y="1140"/>
                  </a:moveTo>
                  <a:cubicBezTo>
                    <a:pt x="964" y="1140"/>
                    <a:pt x="881" y="1068"/>
                    <a:pt x="871" y="964"/>
                  </a:cubicBezTo>
                  <a:cubicBezTo>
                    <a:pt x="840" y="643"/>
                    <a:pt x="550" y="405"/>
                    <a:pt x="218" y="436"/>
                  </a:cubicBezTo>
                  <a:cubicBezTo>
                    <a:pt x="114" y="446"/>
                    <a:pt x="21" y="374"/>
                    <a:pt x="11" y="270"/>
                  </a:cubicBezTo>
                  <a:cubicBezTo>
                    <a:pt x="0" y="156"/>
                    <a:pt x="73" y="63"/>
                    <a:pt x="177" y="52"/>
                  </a:cubicBezTo>
                  <a:cubicBezTo>
                    <a:pt x="715" y="0"/>
                    <a:pt x="1203" y="384"/>
                    <a:pt x="1254" y="923"/>
                  </a:cubicBezTo>
                  <a:cubicBezTo>
                    <a:pt x="1265" y="1037"/>
                    <a:pt x="1192" y="1130"/>
                    <a:pt x="1089" y="11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3"/>
            <p:cNvSpPr/>
            <p:nvPr/>
          </p:nvSpPr>
          <p:spPr>
            <a:xfrm>
              <a:off x="6620358" y="2617982"/>
              <a:ext cx="59375" cy="59350"/>
            </a:xfrm>
            <a:custGeom>
              <a:avLst/>
              <a:gdLst/>
              <a:ahLst/>
              <a:cxnLst/>
              <a:rect l="l" t="t" r="r" b="b"/>
              <a:pathLst>
                <a:path w="2375" h="2374" extrusionOk="0">
                  <a:moveTo>
                    <a:pt x="1358" y="2374"/>
                  </a:moveTo>
                  <a:cubicBezTo>
                    <a:pt x="457" y="2374"/>
                    <a:pt x="1" y="1275"/>
                    <a:pt x="643" y="643"/>
                  </a:cubicBezTo>
                  <a:cubicBezTo>
                    <a:pt x="1275" y="0"/>
                    <a:pt x="2374" y="456"/>
                    <a:pt x="2374" y="1358"/>
                  </a:cubicBezTo>
                  <a:cubicBezTo>
                    <a:pt x="2374" y="1918"/>
                    <a:pt x="1918" y="2374"/>
                    <a:pt x="1358" y="2374"/>
                  </a:cubicBezTo>
                  <a:close/>
                  <a:moveTo>
                    <a:pt x="1358" y="798"/>
                  </a:moveTo>
                  <a:cubicBezTo>
                    <a:pt x="861" y="798"/>
                    <a:pt x="602" y="1400"/>
                    <a:pt x="965" y="1752"/>
                  </a:cubicBezTo>
                  <a:cubicBezTo>
                    <a:pt x="1317" y="2104"/>
                    <a:pt x="1918" y="1856"/>
                    <a:pt x="1918" y="1358"/>
                  </a:cubicBezTo>
                  <a:cubicBezTo>
                    <a:pt x="1918" y="1047"/>
                    <a:pt x="1669" y="798"/>
                    <a:pt x="1358" y="79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3"/>
            <p:cNvSpPr/>
            <p:nvPr/>
          </p:nvSpPr>
          <p:spPr>
            <a:xfrm>
              <a:off x="5067566" y="1223723"/>
              <a:ext cx="68175" cy="68175"/>
            </a:xfrm>
            <a:custGeom>
              <a:avLst/>
              <a:gdLst/>
              <a:ahLst/>
              <a:cxnLst/>
              <a:rect l="l" t="t" r="r" b="b"/>
              <a:pathLst>
                <a:path w="2727" h="2727" extrusionOk="0">
                  <a:moveTo>
                    <a:pt x="1555" y="2727"/>
                  </a:moveTo>
                  <a:cubicBezTo>
                    <a:pt x="519" y="2727"/>
                    <a:pt x="0" y="1462"/>
                    <a:pt x="736" y="726"/>
                  </a:cubicBezTo>
                  <a:cubicBezTo>
                    <a:pt x="1462" y="1"/>
                    <a:pt x="2726" y="519"/>
                    <a:pt x="2726" y="1556"/>
                  </a:cubicBezTo>
                  <a:cubicBezTo>
                    <a:pt x="2726" y="2198"/>
                    <a:pt x="2197" y="2727"/>
                    <a:pt x="1555" y="2727"/>
                  </a:cubicBezTo>
                  <a:close/>
                  <a:moveTo>
                    <a:pt x="1555" y="778"/>
                  </a:moveTo>
                  <a:cubicBezTo>
                    <a:pt x="861" y="778"/>
                    <a:pt x="519" y="1618"/>
                    <a:pt x="1006" y="2105"/>
                  </a:cubicBezTo>
                  <a:cubicBezTo>
                    <a:pt x="1493" y="2592"/>
                    <a:pt x="2332" y="2250"/>
                    <a:pt x="2332" y="1556"/>
                  </a:cubicBezTo>
                  <a:cubicBezTo>
                    <a:pt x="2332" y="1131"/>
                    <a:pt x="1990" y="778"/>
                    <a:pt x="1555" y="7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3"/>
            <p:cNvSpPr/>
            <p:nvPr/>
          </p:nvSpPr>
          <p:spPr>
            <a:xfrm>
              <a:off x="4248750" y="1380350"/>
              <a:ext cx="59100" cy="59100"/>
            </a:xfrm>
            <a:custGeom>
              <a:avLst/>
              <a:gdLst/>
              <a:ahLst/>
              <a:cxnLst/>
              <a:rect l="l" t="t" r="r" b="b"/>
              <a:pathLst>
                <a:path w="2364" h="2364" extrusionOk="0">
                  <a:moveTo>
                    <a:pt x="1348" y="2363"/>
                  </a:moveTo>
                  <a:cubicBezTo>
                    <a:pt x="447" y="2363"/>
                    <a:pt x="1" y="1275"/>
                    <a:pt x="633" y="633"/>
                  </a:cubicBezTo>
                  <a:cubicBezTo>
                    <a:pt x="1276" y="0"/>
                    <a:pt x="2364" y="446"/>
                    <a:pt x="2364" y="1348"/>
                  </a:cubicBezTo>
                  <a:cubicBezTo>
                    <a:pt x="2364" y="1907"/>
                    <a:pt x="1908" y="2363"/>
                    <a:pt x="1348" y="2363"/>
                  </a:cubicBezTo>
                  <a:close/>
                  <a:moveTo>
                    <a:pt x="1348" y="788"/>
                  </a:moveTo>
                  <a:cubicBezTo>
                    <a:pt x="851" y="788"/>
                    <a:pt x="602" y="1399"/>
                    <a:pt x="954" y="1752"/>
                  </a:cubicBezTo>
                  <a:cubicBezTo>
                    <a:pt x="1307" y="2104"/>
                    <a:pt x="1918" y="1855"/>
                    <a:pt x="1918" y="1348"/>
                  </a:cubicBezTo>
                  <a:cubicBezTo>
                    <a:pt x="1918" y="1037"/>
                    <a:pt x="1659" y="788"/>
                    <a:pt x="1348" y="7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3"/>
            <p:cNvSpPr/>
            <p:nvPr/>
          </p:nvSpPr>
          <p:spPr>
            <a:xfrm>
              <a:off x="6825125" y="1212075"/>
              <a:ext cx="59100" cy="59350"/>
            </a:xfrm>
            <a:custGeom>
              <a:avLst/>
              <a:gdLst/>
              <a:ahLst/>
              <a:cxnLst/>
              <a:rect l="l" t="t" r="r" b="b"/>
              <a:pathLst>
                <a:path w="2364" h="2374" extrusionOk="0">
                  <a:moveTo>
                    <a:pt x="1348" y="2374"/>
                  </a:moveTo>
                  <a:cubicBezTo>
                    <a:pt x="447" y="2363"/>
                    <a:pt x="1" y="1275"/>
                    <a:pt x="633" y="643"/>
                  </a:cubicBezTo>
                  <a:cubicBezTo>
                    <a:pt x="1276" y="0"/>
                    <a:pt x="2364" y="456"/>
                    <a:pt x="2364" y="1358"/>
                  </a:cubicBezTo>
                  <a:cubicBezTo>
                    <a:pt x="2364" y="1918"/>
                    <a:pt x="1908" y="2374"/>
                    <a:pt x="1348" y="2374"/>
                  </a:cubicBezTo>
                  <a:close/>
                  <a:moveTo>
                    <a:pt x="1348" y="788"/>
                  </a:moveTo>
                  <a:cubicBezTo>
                    <a:pt x="851" y="788"/>
                    <a:pt x="602" y="1399"/>
                    <a:pt x="954" y="1752"/>
                  </a:cubicBezTo>
                  <a:cubicBezTo>
                    <a:pt x="1307" y="2115"/>
                    <a:pt x="1918" y="1855"/>
                    <a:pt x="1918" y="1358"/>
                  </a:cubicBezTo>
                  <a:cubicBezTo>
                    <a:pt x="1908" y="1047"/>
                    <a:pt x="1659" y="798"/>
                    <a:pt x="1348" y="79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3"/>
            <p:cNvSpPr/>
            <p:nvPr/>
          </p:nvSpPr>
          <p:spPr>
            <a:xfrm>
              <a:off x="4240773" y="2199582"/>
              <a:ext cx="24650" cy="51325"/>
            </a:xfrm>
            <a:custGeom>
              <a:avLst/>
              <a:gdLst/>
              <a:ahLst/>
              <a:cxnLst/>
              <a:rect l="l" t="t" r="r" b="b"/>
              <a:pathLst>
                <a:path w="986" h="2053" extrusionOk="0">
                  <a:moveTo>
                    <a:pt x="737" y="2052"/>
                  </a:moveTo>
                  <a:cubicBezTo>
                    <a:pt x="633" y="2052"/>
                    <a:pt x="550" y="1980"/>
                    <a:pt x="519" y="1886"/>
                  </a:cubicBezTo>
                  <a:lnTo>
                    <a:pt x="74" y="404"/>
                  </a:lnTo>
                  <a:cubicBezTo>
                    <a:pt x="1" y="125"/>
                    <a:pt x="405" y="0"/>
                    <a:pt x="498" y="270"/>
                  </a:cubicBezTo>
                  <a:lnTo>
                    <a:pt x="954" y="1762"/>
                  </a:lnTo>
                  <a:cubicBezTo>
                    <a:pt x="986" y="1876"/>
                    <a:pt x="923" y="2000"/>
                    <a:pt x="799" y="2042"/>
                  </a:cubicBezTo>
                  <a:cubicBezTo>
                    <a:pt x="778" y="2042"/>
                    <a:pt x="758" y="2052"/>
                    <a:pt x="737" y="205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3"/>
            <p:cNvSpPr/>
            <p:nvPr/>
          </p:nvSpPr>
          <p:spPr>
            <a:xfrm>
              <a:off x="5864125" y="2669250"/>
              <a:ext cx="25950" cy="33975"/>
            </a:xfrm>
            <a:custGeom>
              <a:avLst/>
              <a:gdLst/>
              <a:ahLst/>
              <a:cxnLst/>
              <a:rect l="l" t="t" r="r" b="b"/>
              <a:pathLst>
                <a:path w="1038" h="1359" extrusionOk="0">
                  <a:moveTo>
                    <a:pt x="1" y="1161"/>
                  </a:moveTo>
                  <a:lnTo>
                    <a:pt x="706" y="1"/>
                  </a:lnTo>
                  <a:lnTo>
                    <a:pt x="1037" y="197"/>
                  </a:lnTo>
                  <a:lnTo>
                    <a:pt x="332" y="135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3"/>
            <p:cNvSpPr/>
            <p:nvPr/>
          </p:nvSpPr>
          <p:spPr>
            <a:xfrm rot="-2700000">
              <a:off x="6844114" y="1523334"/>
              <a:ext cx="9875" cy="36300"/>
            </a:xfrm>
            <a:custGeom>
              <a:avLst/>
              <a:gdLst/>
              <a:ahLst/>
              <a:cxnLst/>
              <a:rect l="l" t="t" r="r" b="b"/>
              <a:pathLst>
                <a:path w="395" h="1452" extrusionOk="0">
                  <a:moveTo>
                    <a:pt x="0" y="1"/>
                  </a:moveTo>
                  <a:lnTo>
                    <a:pt x="394" y="1"/>
                  </a:lnTo>
                  <a:lnTo>
                    <a:pt x="394" y="1452"/>
                  </a:lnTo>
                  <a:lnTo>
                    <a:pt x="0" y="145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3"/>
            <p:cNvSpPr/>
            <p:nvPr/>
          </p:nvSpPr>
          <p:spPr>
            <a:xfrm>
              <a:off x="4992784" y="2646730"/>
              <a:ext cx="33975" cy="30600"/>
            </a:xfrm>
            <a:custGeom>
              <a:avLst/>
              <a:gdLst/>
              <a:ahLst/>
              <a:cxnLst/>
              <a:rect l="l" t="t" r="r" b="b"/>
              <a:pathLst>
                <a:path w="1359" h="1224" extrusionOk="0">
                  <a:moveTo>
                    <a:pt x="1130" y="1223"/>
                  </a:moveTo>
                  <a:cubicBezTo>
                    <a:pt x="1089" y="1223"/>
                    <a:pt x="1047" y="1213"/>
                    <a:pt x="1016" y="1182"/>
                  </a:cubicBezTo>
                  <a:lnTo>
                    <a:pt x="156" y="384"/>
                  </a:lnTo>
                  <a:cubicBezTo>
                    <a:pt x="1" y="239"/>
                    <a:pt x="218" y="0"/>
                    <a:pt x="384" y="145"/>
                  </a:cubicBezTo>
                  <a:lnTo>
                    <a:pt x="1244" y="933"/>
                  </a:lnTo>
                  <a:cubicBezTo>
                    <a:pt x="1358" y="1037"/>
                    <a:pt x="1286" y="1223"/>
                    <a:pt x="1130" y="12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 name="Google Shape;197;p13"/>
          <p:cNvSpPr txBox="1">
            <a:spLocks noGrp="1"/>
          </p:cNvSpPr>
          <p:nvPr>
            <p:ph type="title"/>
          </p:nvPr>
        </p:nvSpPr>
        <p:spPr>
          <a:xfrm>
            <a:off x="800175" y="1497150"/>
            <a:ext cx="2553300" cy="729600"/>
          </a:xfrm>
          <a:prstGeom prst="rect">
            <a:avLst/>
          </a:prstGeom>
        </p:spPr>
        <p:txBody>
          <a:bodyPr spcFirstLastPara="1" wrap="square" lIns="91425" tIns="91425" rIns="91425" bIns="91425" anchor="ctr" anchorCtr="0">
            <a:noAutofit/>
          </a:bodyPr>
          <a:lstStyle>
            <a:lvl1pPr lvl="0" algn="r" rtl="0">
              <a:lnSpc>
                <a:spcPct val="90000"/>
              </a:lnSpc>
              <a:spcBef>
                <a:spcPts val="0"/>
              </a:spcBef>
              <a:spcAft>
                <a:spcPts val="0"/>
              </a:spcAft>
              <a:buClr>
                <a:schemeClr val="accent3"/>
              </a:buClr>
              <a:buSzPts val="2400"/>
              <a:buNone/>
              <a:defRPr sz="2600">
                <a:solidFill>
                  <a:schemeClr val="accent3"/>
                </a:solidFill>
              </a:defRPr>
            </a:lvl1pPr>
            <a:lvl2pPr lvl="1" algn="r" rtl="0">
              <a:spcBef>
                <a:spcPts val="0"/>
              </a:spcBef>
              <a:spcAft>
                <a:spcPts val="0"/>
              </a:spcAft>
              <a:buClr>
                <a:schemeClr val="accent3"/>
              </a:buClr>
              <a:buSzPts val="2400"/>
              <a:buNone/>
              <a:defRPr sz="2400">
                <a:solidFill>
                  <a:schemeClr val="accent3"/>
                </a:solidFill>
              </a:defRPr>
            </a:lvl2pPr>
            <a:lvl3pPr lvl="2" algn="r" rtl="0">
              <a:spcBef>
                <a:spcPts val="0"/>
              </a:spcBef>
              <a:spcAft>
                <a:spcPts val="0"/>
              </a:spcAft>
              <a:buClr>
                <a:schemeClr val="accent3"/>
              </a:buClr>
              <a:buSzPts val="2400"/>
              <a:buNone/>
              <a:defRPr sz="2400">
                <a:solidFill>
                  <a:schemeClr val="accent3"/>
                </a:solidFill>
              </a:defRPr>
            </a:lvl3pPr>
            <a:lvl4pPr lvl="3" algn="r" rtl="0">
              <a:spcBef>
                <a:spcPts val="0"/>
              </a:spcBef>
              <a:spcAft>
                <a:spcPts val="0"/>
              </a:spcAft>
              <a:buClr>
                <a:schemeClr val="accent3"/>
              </a:buClr>
              <a:buSzPts val="2400"/>
              <a:buNone/>
              <a:defRPr sz="2400">
                <a:solidFill>
                  <a:schemeClr val="accent3"/>
                </a:solidFill>
              </a:defRPr>
            </a:lvl4pPr>
            <a:lvl5pPr lvl="4" algn="r" rtl="0">
              <a:spcBef>
                <a:spcPts val="0"/>
              </a:spcBef>
              <a:spcAft>
                <a:spcPts val="0"/>
              </a:spcAft>
              <a:buClr>
                <a:schemeClr val="accent3"/>
              </a:buClr>
              <a:buSzPts val="2400"/>
              <a:buNone/>
              <a:defRPr sz="2400">
                <a:solidFill>
                  <a:schemeClr val="accent3"/>
                </a:solidFill>
              </a:defRPr>
            </a:lvl5pPr>
            <a:lvl6pPr lvl="5" algn="r" rtl="0">
              <a:spcBef>
                <a:spcPts val="0"/>
              </a:spcBef>
              <a:spcAft>
                <a:spcPts val="0"/>
              </a:spcAft>
              <a:buClr>
                <a:schemeClr val="accent3"/>
              </a:buClr>
              <a:buSzPts val="2400"/>
              <a:buNone/>
              <a:defRPr sz="2400">
                <a:solidFill>
                  <a:schemeClr val="accent3"/>
                </a:solidFill>
              </a:defRPr>
            </a:lvl6pPr>
            <a:lvl7pPr lvl="6" algn="r" rtl="0">
              <a:spcBef>
                <a:spcPts val="0"/>
              </a:spcBef>
              <a:spcAft>
                <a:spcPts val="0"/>
              </a:spcAft>
              <a:buClr>
                <a:schemeClr val="accent3"/>
              </a:buClr>
              <a:buSzPts val="2400"/>
              <a:buNone/>
              <a:defRPr sz="2400">
                <a:solidFill>
                  <a:schemeClr val="accent3"/>
                </a:solidFill>
              </a:defRPr>
            </a:lvl7pPr>
            <a:lvl8pPr lvl="7" algn="r" rtl="0">
              <a:spcBef>
                <a:spcPts val="0"/>
              </a:spcBef>
              <a:spcAft>
                <a:spcPts val="0"/>
              </a:spcAft>
              <a:buClr>
                <a:schemeClr val="accent3"/>
              </a:buClr>
              <a:buSzPts val="2400"/>
              <a:buNone/>
              <a:defRPr sz="2400">
                <a:solidFill>
                  <a:schemeClr val="accent3"/>
                </a:solidFill>
              </a:defRPr>
            </a:lvl8pPr>
            <a:lvl9pPr lvl="8" algn="r" rtl="0">
              <a:spcBef>
                <a:spcPts val="0"/>
              </a:spcBef>
              <a:spcAft>
                <a:spcPts val="0"/>
              </a:spcAft>
              <a:buClr>
                <a:schemeClr val="accent3"/>
              </a:buClr>
              <a:buSzPts val="2400"/>
              <a:buNone/>
              <a:defRPr sz="2400">
                <a:solidFill>
                  <a:schemeClr val="accent3"/>
                </a:solidFill>
              </a:defRPr>
            </a:lvl9pPr>
          </a:lstStyle>
          <a:p>
            <a:endParaRPr/>
          </a:p>
        </p:txBody>
      </p:sp>
      <p:sp>
        <p:nvSpPr>
          <p:cNvPr id="198" name="Google Shape;198;p13"/>
          <p:cNvSpPr txBox="1">
            <a:spLocks noGrp="1"/>
          </p:cNvSpPr>
          <p:nvPr>
            <p:ph type="title" idx="2" hasCustomPrompt="1"/>
          </p:nvPr>
        </p:nvSpPr>
        <p:spPr>
          <a:xfrm>
            <a:off x="3544864" y="1831950"/>
            <a:ext cx="9303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None/>
              <a:defRPr>
                <a:solidFill>
                  <a:schemeClr val="dk2"/>
                </a:solidFill>
              </a:defRPr>
            </a:lvl1pPr>
            <a:lvl2pPr lvl="1" algn="r" rtl="0">
              <a:spcBef>
                <a:spcPts val="0"/>
              </a:spcBef>
              <a:spcAft>
                <a:spcPts val="0"/>
              </a:spcAft>
              <a:buClr>
                <a:schemeClr val="dk2"/>
              </a:buClr>
              <a:buSzPts val="3000"/>
              <a:buNone/>
              <a:defRPr sz="3000">
                <a:solidFill>
                  <a:schemeClr val="dk2"/>
                </a:solidFill>
              </a:defRPr>
            </a:lvl2pPr>
            <a:lvl3pPr lvl="2" algn="r" rtl="0">
              <a:spcBef>
                <a:spcPts val="0"/>
              </a:spcBef>
              <a:spcAft>
                <a:spcPts val="0"/>
              </a:spcAft>
              <a:buClr>
                <a:schemeClr val="dk2"/>
              </a:buClr>
              <a:buSzPts val="3000"/>
              <a:buNone/>
              <a:defRPr sz="3000">
                <a:solidFill>
                  <a:schemeClr val="dk2"/>
                </a:solidFill>
              </a:defRPr>
            </a:lvl3pPr>
            <a:lvl4pPr lvl="3" algn="r" rtl="0">
              <a:spcBef>
                <a:spcPts val="0"/>
              </a:spcBef>
              <a:spcAft>
                <a:spcPts val="0"/>
              </a:spcAft>
              <a:buClr>
                <a:schemeClr val="dk2"/>
              </a:buClr>
              <a:buSzPts val="3000"/>
              <a:buNone/>
              <a:defRPr sz="3000">
                <a:solidFill>
                  <a:schemeClr val="dk2"/>
                </a:solidFill>
              </a:defRPr>
            </a:lvl4pPr>
            <a:lvl5pPr lvl="4" algn="r" rtl="0">
              <a:spcBef>
                <a:spcPts val="0"/>
              </a:spcBef>
              <a:spcAft>
                <a:spcPts val="0"/>
              </a:spcAft>
              <a:buClr>
                <a:schemeClr val="dk2"/>
              </a:buClr>
              <a:buSzPts val="3000"/>
              <a:buNone/>
              <a:defRPr sz="3000">
                <a:solidFill>
                  <a:schemeClr val="dk2"/>
                </a:solidFill>
              </a:defRPr>
            </a:lvl5pPr>
            <a:lvl6pPr lvl="5" algn="r" rtl="0">
              <a:spcBef>
                <a:spcPts val="0"/>
              </a:spcBef>
              <a:spcAft>
                <a:spcPts val="0"/>
              </a:spcAft>
              <a:buClr>
                <a:schemeClr val="dk2"/>
              </a:buClr>
              <a:buSzPts val="3000"/>
              <a:buNone/>
              <a:defRPr sz="3000">
                <a:solidFill>
                  <a:schemeClr val="dk2"/>
                </a:solidFill>
              </a:defRPr>
            </a:lvl6pPr>
            <a:lvl7pPr lvl="6" algn="r" rtl="0">
              <a:spcBef>
                <a:spcPts val="0"/>
              </a:spcBef>
              <a:spcAft>
                <a:spcPts val="0"/>
              </a:spcAft>
              <a:buClr>
                <a:schemeClr val="dk2"/>
              </a:buClr>
              <a:buSzPts val="3000"/>
              <a:buNone/>
              <a:defRPr sz="3000">
                <a:solidFill>
                  <a:schemeClr val="dk2"/>
                </a:solidFill>
              </a:defRPr>
            </a:lvl7pPr>
            <a:lvl8pPr lvl="7" algn="r" rtl="0">
              <a:spcBef>
                <a:spcPts val="0"/>
              </a:spcBef>
              <a:spcAft>
                <a:spcPts val="0"/>
              </a:spcAft>
              <a:buClr>
                <a:schemeClr val="dk2"/>
              </a:buClr>
              <a:buSzPts val="3000"/>
              <a:buNone/>
              <a:defRPr sz="3000">
                <a:solidFill>
                  <a:schemeClr val="dk2"/>
                </a:solidFill>
              </a:defRPr>
            </a:lvl8pPr>
            <a:lvl9pPr lvl="8" algn="r" rtl="0">
              <a:spcBef>
                <a:spcPts val="0"/>
              </a:spcBef>
              <a:spcAft>
                <a:spcPts val="0"/>
              </a:spcAft>
              <a:buClr>
                <a:schemeClr val="dk2"/>
              </a:buClr>
              <a:buSzPts val="3000"/>
              <a:buNone/>
              <a:defRPr sz="3000">
                <a:solidFill>
                  <a:schemeClr val="dk2"/>
                </a:solidFill>
              </a:defRPr>
            </a:lvl9pPr>
          </a:lstStyle>
          <a:p>
            <a:r>
              <a:t>xx%</a:t>
            </a:r>
          </a:p>
        </p:txBody>
      </p:sp>
      <p:sp>
        <p:nvSpPr>
          <p:cNvPr id="199" name="Google Shape;199;p13"/>
          <p:cNvSpPr txBox="1">
            <a:spLocks noGrp="1"/>
          </p:cNvSpPr>
          <p:nvPr>
            <p:ph type="subTitle" idx="1"/>
          </p:nvPr>
        </p:nvSpPr>
        <p:spPr>
          <a:xfrm>
            <a:off x="801464" y="2197333"/>
            <a:ext cx="2552100" cy="72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200" name="Google Shape;200;p13"/>
          <p:cNvSpPr txBox="1">
            <a:spLocks noGrp="1"/>
          </p:cNvSpPr>
          <p:nvPr>
            <p:ph type="title" idx="3"/>
          </p:nvPr>
        </p:nvSpPr>
        <p:spPr>
          <a:xfrm>
            <a:off x="5790528" y="1497150"/>
            <a:ext cx="2552100" cy="7296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Clr>
                <a:schemeClr val="accent3"/>
              </a:buClr>
              <a:buSzPts val="2400"/>
              <a:buNone/>
              <a:defRPr sz="2600">
                <a:solidFill>
                  <a:schemeClr val="accent3"/>
                </a:solidFill>
              </a:defRPr>
            </a:lvl1pPr>
            <a:lvl2pPr lvl="1" rtl="0">
              <a:spcBef>
                <a:spcPts val="0"/>
              </a:spcBef>
              <a:spcAft>
                <a:spcPts val="0"/>
              </a:spcAft>
              <a:buClr>
                <a:schemeClr val="accent3"/>
              </a:buClr>
              <a:buSzPts val="2400"/>
              <a:buNone/>
              <a:defRPr sz="2400">
                <a:solidFill>
                  <a:schemeClr val="accent3"/>
                </a:solidFill>
              </a:defRPr>
            </a:lvl2pPr>
            <a:lvl3pPr lvl="2" rtl="0">
              <a:spcBef>
                <a:spcPts val="0"/>
              </a:spcBef>
              <a:spcAft>
                <a:spcPts val="0"/>
              </a:spcAft>
              <a:buClr>
                <a:schemeClr val="accent3"/>
              </a:buClr>
              <a:buSzPts val="2400"/>
              <a:buNone/>
              <a:defRPr sz="2400">
                <a:solidFill>
                  <a:schemeClr val="accent3"/>
                </a:solidFill>
              </a:defRPr>
            </a:lvl3pPr>
            <a:lvl4pPr lvl="3" rtl="0">
              <a:spcBef>
                <a:spcPts val="0"/>
              </a:spcBef>
              <a:spcAft>
                <a:spcPts val="0"/>
              </a:spcAft>
              <a:buClr>
                <a:schemeClr val="accent3"/>
              </a:buClr>
              <a:buSzPts val="2400"/>
              <a:buNone/>
              <a:defRPr sz="2400">
                <a:solidFill>
                  <a:schemeClr val="accent3"/>
                </a:solidFill>
              </a:defRPr>
            </a:lvl4pPr>
            <a:lvl5pPr lvl="4" rtl="0">
              <a:spcBef>
                <a:spcPts val="0"/>
              </a:spcBef>
              <a:spcAft>
                <a:spcPts val="0"/>
              </a:spcAft>
              <a:buClr>
                <a:schemeClr val="accent3"/>
              </a:buClr>
              <a:buSzPts val="2400"/>
              <a:buNone/>
              <a:defRPr sz="2400">
                <a:solidFill>
                  <a:schemeClr val="accent3"/>
                </a:solidFill>
              </a:defRPr>
            </a:lvl5pPr>
            <a:lvl6pPr lvl="5" rtl="0">
              <a:spcBef>
                <a:spcPts val="0"/>
              </a:spcBef>
              <a:spcAft>
                <a:spcPts val="0"/>
              </a:spcAft>
              <a:buClr>
                <a:schemeClr val="accent3"/>
              </a:buClr>
              <a:buSzPts val="2400"/>
              <a:buNone/>
              <a:defRPr sz="2400">
                <a:solidFill>
                  <a:schemeClr val="accent3"/>
                </a:solidFill>
              </a:defRPr>
            </a:lvl6pPr>
            <a:lvl7pPr lvl="6" rtl="0">
              <a:spcBef>
                <a:spcPts val="0"/>
              </a:spcBef>
              <a:spcAft>
                <a:spcPts val="0"/>
              </a:spcAft>
              <a:buClr>
                <a:schemeClr val="accent3"/>
              </a:buClr>
              <a:buSzPts val="2400"/>
              <a:buNone/>
              <a:defRPr sz="2400">
                <a:solidFill>
                  <a:schemeClr val="accent3"/>
                </a:solidFill>
              </a:defRPr>
            </a:lvl7pPr>
            <a:lvl8pPr lvl="7" rtl="0">
              <a:spcBef>
                <a:spcPts val="0"/>
              </a:spcBef>
              <a:spcAft>
                <a:spcPts val="0"/>
              </a:spcAft>
              <a:buClr>
                <a:schemeClr val="accent3"/>
              </a:buClr>
              <a:buSzPts val="2400"/>
              <a:buNone/>
              <a:defRPr sz="2400">
                <a:solidFill>
                  <a:schemeClr val="accent3"/>
                </a:solidFill>
              </a:defRPr>
            </a:lvl8pPr>
            <a:lvl9pPr lvl="8" rtl="0">
              <a:spcBef>
                <a:spcPts val="0"/>
              </a:spcBef>
              <a:spcAft>
                <a:spcPts val="0"/>
              </a:spcAft>
              <a:buClr>
                <a:schemeClr val="accent3"/>
              </a:buClr>
              <a:buSzPts val="2400"/>
              <a:buNone/>
              <a:defRPr sz="2400">
                <a:solidFill>
                  <a:schemeClr val="accent3"/>
                </a:solidFill>
              </a:defRPr>
            </a:lvl9pPr>
          </a:lstStyle>
          <a:p>
            <a:endParaRPr/>
          </a:p>
        </p:txBody>
      </p:sp>
      <p:sp>
        <p:nvSpPr>
          <p:cNvPr id="201" name="Google Shape;201;p13"/>
          <p:cNvSpPr txBox="1">
            <a:spLocks noGrp="1"/>
          </p:cNvSpPr>
          <p:nvPr>
            <p:ph type="title" idx="4" hasCustomPrompt="1"/>
          </p:nvPr>
        </p:nvSpPr>
        <p:spPr>
          <a:xfrm>
            <a:off x="4668836" y="1831950"/>
            <a:ext cx="9303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None/>
              <a:defRPr>
                <a:solidFill>
                  <a:schemeClr val="dk2"/>
                </a:solidFill>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r>
              <a:t>xx%</a:t>
            </a:r>
          </a:p>
        </p:txBody>
      </p:sp>
      <p:sp>
        <p:nvSpPr>
          <p:cNvPr id="202" name="Google Shape;202;p13"/>
          <p:cNvSpPr txBox="1">
            <a:spLocks noGrp="1"/>
          </p:cNvSpPr>
          <p:nvPr>
            <p:ph type="subTitle" idx="5"/>
          </p:nvPr>
        </p:nvSpPr>
        <p:spPr>
          <a:xfrm>
            <a:off x="5790526" y="2197333"/>
            <a:ext cx="2553300" cy="72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03" name="Google Shape;203;p13"/>
          <p:cNvSpPr txBox="1">
            <a:spLocks noGrp="1"/>
          </p:cNvSpPr>
          <p:nvPr>
            <p:ph type="title" idx="6"/>
          </p:nvPr>
        </p:nvSpPr>
        <p:spPr>
          <a:xfrm>
            <a:off x="800175" y="3193050"/>
            <a:ext cx="2553300" cy="728700"/>
          </a:xfrm>
          <a:prstGeom prst="rect">
            <a:avLst/>
          </a:prstGeom>
        </p:spPr>
        <p:txBody>
          <a:bodyPr spcFirstLastPara="1" wrap="square" lIns="91425" tIns="91425" rIns="91425" bIns="91425" anchor="ctr" anchorCtr="0">
            <a:noAutofit/>
          </a:bodyPr>
          <a:lstStyle>
            <a:lvl1pPr lvl="0" algn="r" rtl="0">
              <a:lnSpc>
                <a:spcPct val="90000"/>
              </a:lnSpc>
              <a:spcBef>
                <a:spcPts val="0"/>
              </a:spcBef>
              <a:spcAft>
                <a:spcPts val="0"/>
              </a:spcAft>
              <a:buClr>
                <a:schemeClr val="accent3"/>
              </a:buClr>
              <a:buSzPts val="2400"/>
              <a:buNone/>
              <a:defRPr sz="2600">
                <a:solidFill>
                  <a:schemeClr val="accent3"/>
                </a:solidFill>
              </a:defRPr>
            </a:lvl1pPr>
            <a:lvl2pPr lvl="1" algn="r" rtl="0">
              <a:spcBef>
                <a:spcPts val="0"/>
              </a:spcBef>
              <a:spcAft>
                <a:spcPts val="0"/>
              </a:spcAft>
              <a:buClr>
                <a:schemeClr val="accent3"/>
              </a:buClr>
              <a:buSzPts val="2400"/>
              <a:buNone/>
              <a:defRPr sz="2400">
                <a:solidFill>
                  <a:schemeClr val="accent3"/>
                </a:solidFill>
              </a:defRPr>
            </a:lvl2pPr>
            <a:lvl3pPr lvl="2" algn="r" rtl="0">
              <a:spcBef>
                <a:spcPts val="0"/>
              </a:spcBef>
              <a:spcAft>
                <a:spcPts val="0"/>
              </a:spcAft>
              <a:buClr>
                <a:schemeClr val="accent3"/>
              </a:buClr>
              <a:buSzPts val="2400"/>
              <a:buNone/>
              <a:defRPr sz="2400">
                <a:solidFill>
                  <a:schemeClr val="accent3"/>
                </a:solidFill>
              </a:defRPr>
            </a:lvl3pPr>
            <a:lvl4pPr lvl="3" algn="r" rtl="0">
              <a:spcBef>
                <a:spcPts val="0"/>
              </a:spcBef>
              <a:spcAft>
                <a:spcPts val="0"/>
              </a:spcAft>
              <a:buClr>
                <a:schemeClr val="accent3"/>
              </a:buClr>
              <a:buSzPts val="2400"/>
              <a:buNone/>
              <a:defRPr sz="2400">
                <a:solidFill>
                  <a:schemeClr val="accent3"/>
                </a:solidFill>
              </a:defRPr>
            </a:lvl4pPr>
            <a:lvl5pPr lvl="4" algn="r" rtl="0">
              <a:spcBef>
                <a:spcPts val="0"/>
              </a:spcBef>
              <a:spcAft>
                <a:spcPts val="0"/>
              </a:spcAft>
              <a:buClr>
                <a:schemeClr val="accent3"/>
              </a:buClr>
              <a:buSzPts val="2400"/>
              <a:buNone/>
              <a:defRPr sz="2400">
                <a:solidFill>
                  <a:schemeClr val="accent3"/>
                </a:solidFill>
              </a:defRPr>
            </a:lvl5pPr>
            <a:lvl6pPr lvl="5" algn="r" rtl="0">
              <a:spcBef>
                <a:spcPts val="0"/>
              </a:spcBef>
              <a:spcAft>
                <a:spcPts val="0"/>
              </a:spcAft>
              <a:buClr>
                <a:schemeClr val="accent3"/>
              </a:buClr>
              <a:buSzPts val="2400"/>
              <a:buNone/>
              <a:defRPr sz="2400">
                <a:solidFill>
                  <a:schemeClr val="accent3"/>
                </a:solidFill>
              </a:defRPr>
            </a:lvl6pPr>
            <a:lvl7pPr lvl="6" algn="r" rtl="0">
              <a:spcBef>
                <a:spcPts val="0"/>
              </a:spcBef>
              <a:spcAft>
                <a:spcPts val="0"/>
              </a:spcAft>
              <a:buClr>
                <a:schemeClr val="accent3"/>
              </a:buClr>
              <a:buSzPts val="2400"/>
              <a:buNone/>
              <a:defRPr sz="2400">
                <a:solidFill>
                  <a:schemeClr val="accent3"/>
                </a:solidFill>
              </a:defRPr>
            </a:lvl7pPr>
            <a:lvl8pPr lvl="7" algn="r" rtl="0">
              <a:spcBef>
                <a:spcPts val="0"/>
              </a:spcBef>
              <a:spcAft>
                <a:spcPts val="0"/>
              </a:spcAft>
              <a:buClr>
                <a:schemeClr val="accent3"/>
              </a:buClr>
              <a:buSzPts val="2400"/>
              <a:buNone/>
              <a:defRPr sz="2400">
                <a:solidFill>
                  <a:schemeClr val="accent3"/>
                </a:solidFill>
              </a:defRPr>
            </a:lvl8pPr>
            <a:lvl9pPr lvl="8" algn="r" rtl="0">
              <a:spcBef>
                <a:spcPts val="0"/>
              </a:spcBef>
              <a:spcAft>
                <a:spcPts val="0"/>
              </a:spcAft>
              <a:buClr>
                <a:schemeClr val="accent3"/>
              </a:buClr>
              <a:buSzPts val="2400"/>
              <a:buNone/>
              <a:defRPr sz="2400">
                <a:solidFill>
                  <a:schemeClr val="accent3"/>
                </a:solidFill>
              </a:defRPr>
            </a:lvl9pPr>
          </a:lstStyle>
          <a:p>
            <a:endParaRPr/>
          </a:p>
        </p:txBody>
      </p:sp>
      <p:sp>
        <p:nvSpPr>
          <p:cNvPr id="204" name="Google Shape;204;p13"/>
          <p:cNvSpPr txBox="1">
            <a:spLocks noGrp="1"/>
          </p:cNvSpPr>
          <p:nvPr>
            <p:ph type="title" idx="7" hasCustomPrompt="1"/>
          </p:nvPr>
        </p:nvSpPr>
        <p:spPr>
          <a:xfrm>
            <a:off x="3544864" y="3527400"/>
            <a:ext cx="9303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None/>
              <a:defRPr>
                <a:solidFill>
                  <a:schemeClr val="dk2"/>
                </a:solidFill>
              </a:defRPr>
            </a:lvl1pPr>
            <a:lvl2pPr lvl="1" algn="r" rtl="0">
              <a:spcBef>
                <a:spcPts val="0"/>
              </a:spcBef>
              <a:spcAft>
                <a:spcPts val="0"/>
              </a:spcAft>
              <a:buClr>
                <a:schemeClr val="dk2"/>
              </a:buClr>
              <a:buSzPts val="3000"/>
              <a:buNone/>
              <a:defRPr sz="3000">
                <a:solidFill>
                  <a:schemeClr val="dk2"/>
                </a:solidFill>
              </a:defRPr>
            </a:lvl2pPr>
            <a:lvl3pPr lvl="2" algn="r" rtl="0">
              <a:spcBef>
                <a:spcPts val="0"/>
              </a:spcBef>
              <a:spcAft>
                <a:spcPts val="0"/>
              </a:spcAft>
              <a:buClr>
                <a:schemeClr val="dk2"/>
              </a:buClr>
              <a:buSzPts val="3000"/>
              <a:buNone/>
              <a:defRPr sz="3000">
                <a:solidFill>
                  <a:schemeClr val="dk2"/>
                </a:solidFill>
              </a:defRPr>
            </a:lvl3pPr>
            <a:lvl4pPr lvl="3" algn="r" rtl="0">
              <a:spcBef>
                <a:spcPts val="0"/>
              </a:spcBef>
              <a:spcAft>
                <a:spcPts val="0"/>
              </a:spcAft>
              <a:buClr>
                <a:schemeClr val="dk2"/>
              </a:buClr>
              <a:buSzPts val="3000"/>
              <a:buNone/>
              <a:defRPr sz="3000">
                <a:solidFill>
                  <a:schemeClr val="dk2"/>
                </a:solidFill>
              </a:defRPr>
            </a:lvl4pPr>
            <a:lvl5pPr lvl="4" algn="r" rtl="0">
              <a:spcBef>
                <a:spcPts val="0"/>
              </a:spcBef>
              <a:spcAft>
                <a:spcPts val="0"/>
              </a:spcAft>
              <a:buClr>
                <a:schemeClr val="dk2"/>
              </a:buClr>
              <a:buSzPts val="3000"/>
              <a:buNone/>
              <a:defRPr sz="3000">
                <a:solidFill>
                  <a:schemeClr val="dk2"/>
                </a:solidFill>
              </a:defRPr>
            </a:lvl5pPr>
            <a:lvl6pPr lvl="5" algn="r" rtl="0">
              <a:spcBef>
                <a:spcPts val="0"/>
              </a:spcBef>
              <a:spcAft>
                <a:spcPts val="0"/>
              </a:spcAft>
              <a:buClr>
                <a:schemeClr val="dk2"/>
              </a:buClr>
              <a:buSzPts val="3000"/>
              <a:buNone/>
              <a:defRPr sz="3000">
                <a:solidFill>
                  <a:schemeClr val="dk2"/>
                </a:solidFill>
              </a:defRPr>
            </a:lvl6pPr>
            <a:lvl7pPr lvl="6" algn="r" rtl="0">
              <a:spcBef>
                <a:spcPts val="0"/>
              </a:spcBef>
              <a:spcAft>
                <a:spcPts val="0"/>
              </a:spcAft>
              <a:buClr>
                <a:schemeClr val="dk2"/>
              </a:buClr>
              <a:buSzPts val="3000"/>
              <a:buNone/>
              <a:defRPr sz="3000">
                <a:solidFill>
                  <a:schemeClr val="dk2"/>
                </a:solidFill>
              </a:defRPr>
            </a:lvl7pPr>
            <a:lvl8pPr lvl="7" algn="r" rtl="0">
              <a:spcBef>
                <a:spcPts val="0"/>
              </a:spcBef>
              <a:spcAft>
                <a:spcPts val="0"/>
              </a:spcAft>
              <a:buClr>
                <a:schemeClr val="dk2"/>
              </a:buClr>
              <a:buSzPts val="3000"/>
              <a:buNone/>
              <a:defRPr sz="3000">
                <a:solidFill>
                  <a:schemeClr val="dk2"/>
                </a:solidFill>
              </a:defRPr>
            </a:lvl8pPr>
            <a:lvl9pPr lvl="8" algn="r" rtl="0">
              <a:spcBef>
                <a:spcPts val="0"/>
              </a:spcBef>
              <a:spcAft>
                <a:spcPts val="0"/>
              </a:spcAft>
              <a:buClr>
                <a:schemeClr val="dk2"/>
              </a:buClr>
              <a:buSzPts val="3000"/>
              <a:buNone/>
              <a:defRPr sz="3000">
                <a:solidFill>
                  <a:schemeClr val="dk2"/>
                </a:solidFill>
              </a:defRPr>
            </a:lvl9pPr>
          </a:lstStyle>
          <a:p>
            <a:r>
              <a:t>xx%</a:t>
            </a:r>
          </a:p>
        </p:txBody>
      </p:sp>
      <p:sp>
        <p:nvSpPr>
          <p:cNvPr id="205" name="Google Shape;205;p13"/>
          <p:cNvSpPr txBox="1">
            <a:spLocks noGrp="1"/>
          </p:cNvSpPr>
          <p:nvPr>
            <p:ph type="subTitle" idx="8"/>
          </p:nvPr>
        </p:nvSpPr>
        <p:spPr>
          <a:xfrm>
            <a:off x="800176" y="3890908"/>
            <a:ext cx="2553300" cy="72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206" name="Google Shape;206;p13"/>
          <p:cNvSpPr txBox="1">
            <a:spLocks noGrp="1"/>
          </p:cNvSpPr>
          <p:nvPr>
            <p:ph type="title" idx="9"/>
          </p:nvPr>
        </p:nvSpPr>
        <p:spPr>
          <a:xfrm>
            <a:off x="5790525" y="3193050"/>
            <a:ext cx="2553300" cy="7287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Clr>
                <a:schemeClr val="accent3"/>
              </a:buClr>
              <a:buSzPts val="2400"/>
              <a:buNone/>
              <a:defRPr sz="2600">
                <a:solidFill>
                  <a:schemeClr val="accent3"/>
                </a:solidFill>
              </a:defRPr>
            </a:lvl1pPr>
            <a:lvl2pPr lvl="1" rtl="0">
              <a:spcBef>
                <a:spcPts val="0"/>
              </a:spcBef>
              <a:spcAft>
                <a:spcPts val="0"/>
              </a:spcAft>
              <a:buClr>
                <a:schemeClr val="accent3"/>
              </a:buClr>
              <a:buSzPts val="2400"/>
              <a:buNone/>
              <a:defRPr sz="2400">
                <a:solidFill>
                  <a:schemeClr val="accent3"/>
                </a:solidFill>
              </a:defRPr>
            </a:lvl2pPr>
            <a:lvl3pPr lvl="2" rtl="0">
              <a:spcBef>
                <a:spcPts val="0"/>
              </a:spcBef>
              <a:spcAft>
                <a:spcPts val="0"/>
              </a:spcAft>
              <a:buClr>
                <a:schemeClr val="accent3"/>
              </a:buClr>
              <a:buSzPts val="2400"/>
              <a:buNone/>
              <a:defRPr sz="2400">
                <a:solidFill>
                  <a:schemeClr val="accent3"/>
                </a:solidFill>
              </a:defRPr>
            </a:lvl3pPr>
            <a:lvl4pPr lvl="3" rtl="0">
              <a:spcBef>
                <a:spcPts val="0"/>
              </a:spcBef>
              <a:spcAft>
                <a:spcPts val="0"/>
              </a:spcAft>
              <a:buClr>
                <a:schemeClr val="accent3"/>
              </a:buClr>
              <a:buSzPts val="2400"/>
              <a:buNone/>
              <a:defRPr sz="2400">
                <a:solidFill>
                  <a:schemeClr val="accent3"/>
                </a:solidFill>
              </a:defRPr>
            </a:lvl4pPr>
            <a:lvl5pPr lvl="4" rtl="0">
              <a:spcBef>
                <a:spcPts val="0"/>
              </a:spcBef>
              <a:spcAft>
                <a:spcPts val="0"/>
              </a:spcAft>
              <a:buClr>
                <a:schemeClr val="accent3"/>
              </a:buClr>
              <a:buSzPts val="2400"/>
              <a:buNone/>
              <a:defRPr sz="2400">
                <a:solidFill>
                  <a:schemeClr val="accent3"/>
                </a:solidFill>
              </a:defRPr>
            </a:lvl5pPr>
            <a:lvl6pPr lvl="5" rtl="0">
              <a:spcBef>
                <a:spcPts val="0"/>
              </a:spcBef>
              <a:spcAft>
                <a:spcPts val="0"/>
              </a:spcAft>
              <a:buClr>
                <a:schemeClr val="accent3"/>
              </a:buClr>
              <a:buSzPts val="2400"/>
              <a:buNone/>
              <a:defRPr sz="2400">
                <a:solidFill>
                  <a:schemeClr val="accent3"/>
                </a:solidFill>
              </a:defRPr>
            </a:lvl6pPr>
            <a:lvl7pPr lvl="6" rtl="0">
              <a:spcBef>
                <a:spcPts val="0"/>
              </a:spcBef>
              <a:spcAft>
                <a:spcPts val="0"/>
              </a:spcAft>
              <a:buClr>
                <a:schemeClr val="accent3"/>
              </a:buClr>
              <a:buSzPts val="2400"/>
              <a:buNone/>
              <a:defRPr sz="2400">
                <a:solidFill>
                  <a:schemeClr val="accent3"/>
                </a:solidFill>
              </a:defRPr>
            </a:lvl7pPr>
            <a:lvl8pPr lvl="7" rtl="0">
              <a:spcBef>
                <a:spcPts val="0"/>
              </a:spcBef>
              <a:spcAft>
                <a:spcPts val="0"/>
              </a:spcAft>
              <a:buClr>
                <a:schemeClr val="accent3"/>
              </a:buClr>
              <a:buSzPts val="2400"/>
              <a:buNone/>
              <a:defRPr sz="2400">
                <a:solidFill>
                  <a:schemeClr val="accent3"/>
                </a:solidFill>
              </a:defRPr>
            </a:lvl8pPr>
            <a:lvl9pPr lvl="8" rtl="0">
              <a:spcBef>
                <a:spcPts val="0"/>
              </a:spcBef>
              <a:spcAft>
                <a:spcPts val="0"/>
              </a:spcAft>
              <a:buClr>
                <a:schemeClr val="accent3"/>
              </a:buClr>
              <a:buSzPts val="2400"/>
              <a:buNone/>
              <a:defRPr sz="2400">
                <a:solidFill>
                  <a:schemeClr val="accent3"/>
                </a:solidFill>
              </a:defRPr>
            </a:lvl9pPr>
          </a:lstStyle>
          <a:p>
            <a:endParaRPr/>
          </a:p>
        </p:txBody>
      </p:sp>
      <p:sp>
        <p:nvSpPr>
          <p:cNvPr id="207" name="Google Shape;207;p13"/>
          <p:cNvSpPr txBox="1">
            <a:spLocks noGrp="1"/>
          </p:cNvSpPr>
          <p:nvPr>
            <p:ph type="title" idx="13" hasCustomPrompt="1"/>
          </p:nvPr>
        </p:nvSpPr>
        <p:spPr>
          <a:xfrm>
            <a:off x="4668836" y="3527400"/>
            <a:ext cx="9303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None/>
              <a:defRPr>
                <a:solidFill>
                  <a:schemeClr val="dk2"/>
                </a:solidFill>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r>
              <a:t>xx%</a:t>
            </a:r>
          </a:p>
        </p:txBody>
      </p:sp>
      <p:sp>
        <p:nvSpPr>
          <p:cNvPr id="208" name="Google Shape;208;p13"/>
          <p:cNvSpPr txBox="1">
            <a:spLocks noGrp="1"/>
          </p:cNvSpPr>
          <p:nvPr>
            <p:ph type="subTitle" idx="14"/>
          </p:nvPr>
        </p:nvSpPr>
        <p:spPr>
          <a:xfrm>
            <a:off x="5790526" y="3891658"/>
            <a:ext cx="2553300" cy="72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09" name="Google Shape;209;p13"/>
          <p:cNvSpPr txBox="1">
            <a:spLocks noGrp="1"/>
          </p:cNvSpPr>
          <p:nvPr>
            <p:ph type="title" idx="15"/>
          </p:nvPr>
        </p:nvSpPr>
        <p:spPr>
          <a:xfrm>
            <a:off x="713225" y="445025"/>
            <a:ext cx="7727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CUSTOM_8">
    <p:spTree>
      <p:nvGrpSpPr>
        <p:cNvPr id="1" name="Shape 283"/>
        <p:cNvGrpSpPr/>
        <p:nvPr/>
      </p:nvGrpSpPr>
      <p:grpSpPr>
        <a:xfrm>
          <a:off x="0" y="0"/>
          <a:ext cx="0" cy="0"/>
          <a:chOff x="0" y="0"/>
          <a:chExt cx="0" cy="0"/>
        </a:xfrm>
      </p:grpSpPr>
      <p:sp>
        <p:nvSpPr>
          <p:cNvPr id="284" name="Google Shape;284;p17"/>
          <p:cNvSpPr txBox="1">
            <a:spLocks noGrp="1"/>
          </p:cNvSpPr>
          <p:nvPr>
            <p:ph type="title"/>
          </p:nvPr>
        </p:nvSpPr>
        <p:spPr>
          <a:xfrm flipH="1">
            <a:off x="1327875" y="1699039"/>
            <a:ext cx="4609800" cy="1209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85" name="Google Shape;285;p17"/>
          <p:cNvSpPr txBox="1">
            <a:spLocks noGrp="1"/>
          </p:cNvSpPr>
          <p:nvPr>
            <p:ph type="title" idx="2" hasCustomPrompt="1"/>
          </p:nvPr>
        </p:nvSpPr>
        <p:spPr>
          <a:xfrm flipH="1">
            <a:off x="6490425" y="1883089"/>
            <a:ext cx="1242300" cy="84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45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86" name="Google Shape;286;p17"/>
          <p:cNvSpPr txBox="1">
            <a:spLocks noGrp="1"/>
          </p:cNvSpPr>
          <p:nvPr>
            <p:ph type="subTitle" idx="1"/>
          </p:nvPr>
        </p:nvSpPr>
        <p:spPr>
          <a:xfrm flipH="1">
            <a:off x="1327875" y="3137561"/>
            <a:ext cx="4609800" cy="375000"/>
          </a:xfrm>
          <a:prstGeom prst="rect">
            <a:avLst/>
          </a:prstGeom>
          <a:noFill/>
        </p:spPr>
        <p:txBody>
          <a:bodyPr spcFirstLastPara="1" wrap="square" lIns="91425" tIns="91425" rIns="91425" bIns="91425" anchor="t" anchorCtr="0">
            <a:noAutofit/>
          </a:bodyPr>
          <a:lstStyle>
            <a:lvl1pPr lvl="0" algn="r" rtl="0">
              <a:lnSpc>
                <a:spcPct val="100000"/>
              </a:lnSpc>
              <a:spcBef>
                <a:spcPts val="0"/>
              </a:spcBef>
              <a:spcAft>
                <a:spcPts val="0"/>
              </a:spcAft>
              <a:buSzPts val="1700"/>
              <a:buNone/>
              <a:defRPr/>
            </a:lvl1pPr>
            <a:lvl2pPr lvl="1" algn="ctr" rtl="0">
              <a:lnSpc>
                <a:spcPct val="100000"/>
              </a:lnSpc>
              <a:spcBef>
                <a:spcPts val="0"/>
              </a:spcBef>
              <a:spcAft>
                <a:spcPts val="0"/>
              </a:spcAft>
              <a:buSzPts val="1700"/>
              <a:buNone/>
              <a:defRPr sz="1700"/>
            </a:lvl2pPr>
            <a:lvl3pPr lvl="2" algn="ctr" rtl="0">
              <a:lnSpc>
                <a:spcPct val="100000"/>
              </a:lnSpc>
              <a:spcBef>
                <a:spcPts val="0"/>
              </a:spcBef>
              <a:spcAft>
                <a:spcPts val="0"/>
              </a:spcAft>
              <a:buSzPts val="1700"/>
              <a:buNone/>
              <a:defRPr sz="1700"/>
            </a:lvl3pPr>
            <a:lvl4pPr lvl="3" algn="ctr" rtl="0">
              <a:lnSpc>
                <a:spcPct val="100000"/>
              </a:lnSpc>
              <a:spcBef>
                <a:spcPts val="0"/>
              </a:spcBef>
              <a:spcAft>
                <a:spcPts val="0"/>
              </a:spcAft>
              <a:buSzPts val="1700"/>
              <a:buNone/>
              <a:defRPr sz="1700"/>
            </a:lvl4pPr>
            <a:lvl5pPr lvl="4" algn="ctr" rtl="0">
              <a:lnSpc>
                <a:spcPct val="100000"/>
              </a:lnSpc>
              <a:spcBef>
                <a:spcPts val="0"/>
              </a:spcBef>
              <a:spcAft>
                <a:spcPts val="0"/>
              </a:spcAft>
              <a:buSzPts val="1700"/>
              <a:buNone/>
              <a:defRPr sz="1700"/>
            </a:lvl5pPr>
            <a:lvl6pPr lvl="5" algn="ctr" rtl="0">
              <a:lnSpc>
                <a:spcPct val="100000"/>
              </a:lnSpc>
              <a:spcBef>
                <a:spcPts val="0"/>
              </a:spcBef>
              <a:spcAft>
                <a:spcPts val="0"/>
              </a:spcAft>
              <a:buSzPts val="1700"/>
              <a:buNone/>
              <a:defRPr sz="1700"/>
            </a:lvl6pPr>
            <a:lvl7pPr lvl="6" algn="ctr" rtl="0">
              <a:lnSpc>
                <a:spcPct val="100000"/>
              </a:lnSpc>
              <a:spcBef>
                <a:spcPts val="0"/>
              </a:spcBef>
              <a:spcAft>
                <a:spcPts val="0"/>
              </a:spcAft>
              <a:buSzPts val="1700"/>
              <a:buNone/>
              <a:defRPr sz="1700"/>
            </a:lvl7pPr>
            <a:lvl8pPr lvl="7" algn="ctr" rtl="0">
              <a:lnSpc>
                <a:spcPct val="100000"/>
              </a:lnSpc>
              <a:spcBef>
                <a:spcPts val="0"/>
              </a:spcBef>
              <a:spcAft>
                <a:spcPts val="0"/>
              </a:spcAft>
              <a:buSzPts val="1700"/>
              <a:buNone/>
              <a:defRPr sz="1700"/>
            </a:lvl8pPr>
            <a:lvl9pPr lvl="8" algn="ctr" rtl="0">
              <a:lnSpc>
                <a:spcPct val="100000"/>
              </a:lnSpc>
              <a:spcBef>
                <a:spcPts val="0"/>
              </a:spcBef>
              <a:spcAft>
                <a:spcPts val="0"/>
              </a:spcAft>
              <a:buSzPts val="1700"/>
              <a:buNone/>
              <a:defRPr sz="1700"/>
            </a:lvl9pPr>
          </a:lstStyle>
          <a:p>
            <a:endParaRPr/>
          </a:p>
        </p:txBody>
      </p:sp>
      <p:grpSp>
        <p:nvGrpSpPr>
          <p:cNvPr id="287" name="Google Shape;287;p17"/>
          <p:cNvGrpSpPr/>
          <p:nvPr/>
        </p:nvGrpSpPr>
        <p:grpSpPr>
          <a:xfrm rot="-5400000">
            <a:off x="-144497" y="3303485"/>
            <a:ext cx="4996320" cy="5143538"/>
            <a:chOff x="4318075" y="1161550"/>
            <a:chExt cx="1573050" cy="1619400"/>
          </a:xfrm>
        </p:grpSpPr>
        <p:sp>
          <p:nvSpPr>
            <p:cNvPr id="288" name="Google Shape;288;p17"/>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7"/>
            <p:cNvSpPr/>
            <p:nvPr/>
          </p:nvSpPr>
          <p:spPr>
            <a:xfrm>
              <a:off x="5640816" y="1266222"/>
              <a:ext cx="250308" cy="272401"/>
            </a:xfrm>
            <a:custGeom>
              <a:avLst/>
              <a:gdLst/>
              <a:ahLst/>
              <a:cxnLst/>
              <a:rect l="l" t="t" r="r" b="b"/>
              <a:pathLst>
                <a:path w="13143" h="14303" extrusionOk="0">
                  <a:moveTo>
                    <a:pt x="3493" y="13764"/>
                  </a:moveTo>
                  <a:cubicBezTo>
                    <a:pt x="1" y="12251"/>
                    <a:pt x="1742" y="1845"/>
                    <a:pt x="6602" y="923"/>
                  </a:cubicBezTo>
                  <a:cubicBezTo>
                    <a:pt x="11463" y="1"/>
                    <a:pt x="13142" y="4737"/>
                    <a:pt x="9142" y="8510"/>
                  </a:cubicBezTo>
                  <a:cubicBezTo>
                    <a:pt x="5131" y="12272"/>
                    <a:pt x="4727" y="14303"/>
                    <a:pt x="3493" y="137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17"/>
          <p:cNvGrpSpPr/>
          <p:nvPr/>
        </p:nvGrpSpPr>
        <p:grpSpPr>
          <a:xfrm rot="5400000">
            <a:off x="4274865" y="-3047911"/>
            <a:ext cx="4996845" cy="5143538"/>
            <a:chOff x="4318075" y="1161550"/>
            <a:chExt cx="1573215" cy="1619400"/>
          </a:xfrm>
        </p:grpSpPr>
        <p:sp>
          <p:nvSpPr>
            <p:cNvPr id="291" name="Google Shape;291;p17"/>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7"/>
            <p:cNvSpPr/>
            <p:nvPr/>
          </p:nvSpPr>
          <p:spPr>
            <a:xfrm rot="1351242">
              <a:off x="5265314" y="2308571"/>
              <a:ext cx="194091" cy="169467"/>
            </a:xfrm>
            <a:custGeom>
              <a:avLst/>
              <a:gdLst/>
              <a:ahLst/>
              <a:cxnLst/>
              <a:rect l="l" t="t" r="r" b="b"/>
              <a:pathLst>
                <a:path w="7764" h="6779" extrusionOk="0">
                  <a:moveTo>
                    <a:pt x="540" y="5649"/>
                  </a:moveTo>
                  <a:cubicBezTo>
                    <a:pt x="1" y="6779"/>
                    <a:pt x="6043" y="6768"/>
                    <a:pt x="6903" y="3960"/>
                  </a:cubicBezTo>
                  <a:cubicBezTo>
                    <a:pt x="7764" y="1141"/>
                    <a:pt x="5059" y="0"/>
                    <a:pt x="3908" y="1120"/>
                  </a:cubicBezTo>
                  <a:cubicBezTo>
                    <a:pt x="2758" y="2249"/>
                    <a:pt x="2613" y="3161"/>
                    <a:pt x="1939" y="3918"/>
                  </a:cubicBezTo>
                  <a:cubicBezTo>
                    <a:pt x="1317" y="4633"/>
                    <a:pt x="830" y="5037"/>
                    <a:pt x="540" y="56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7"/>
            <p:cNvSpPr/>
            <p:nvPr/>
          </p:nvSpPr>
          <p:spPr>
            <a:xfrm>
              <a:off x="5615911" y="1238908"/>
              <a:ext cx="275379" cy="299684"/>
            </a:xfrm>
            <a:custGeom>
              <a:avLst/>
              <a:gdLst/>
              <a:ahLst/>
              <a:cxnLst/>
              <a:rect l="l" t="t" r="r" b="b"/>
              <a:pathLst>
                <a:path w="13143" h="14303" extrusionOk="0">
                  <a:moveTo>
                    <a:pt x="3493" y="13764"/>
                  </a:moveTo>
                  <a:cubicBezTo>
                    <a:pt x="1" y="12251"/>
                    <a:pt x="1742" y="1845"/>
                    <a:pt x="6602" y="923"/>
                  </a:cubicBezTo>
                  <a:cubicBezTo>
                    <a:pt x="11463" y="1"/>
                    <a:pt x="13142" y="4737"/>
                    <a:pt x="9142" y="8510"/>
                  </a:cubicBezTo>
                  <a:cubicBezTo>
                    <a:pt x="5131" y="12272"/>
                    <a:pt x="4727" y="14303"/>
                    <a:pt x="3493" y="137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 name="Google Shape;294;p17"/>
          <p:cNvGrpSpPr/>
          <p:nvPr/>
        </p:nvGrpSpPr>
        <p:grpSpPr>
          <a:xfrm flipH="1">
            <a:off x="173240" y="148517"/>
            <a:ext cx="8730266" cy="4805827"/>
            <a:chOff x="4240773" y="1212075"/>
            <a:chExt cx="2643452" cy="1455165"/>
          </a:xfrm>
        </p:grpSpPr>
        <p:sp>
          <p:nvSpPr>
            <p:cNvPr id="295" name="Google Shape;295;p17"/>
            <p:cNvSpPr/>
            <p:nvPr/>
          </p:nvSpPr>
          <p:spPr>
            <a:xfrm>
              <a:off x="4261972" y="2522792"/>
              <a:ext cx="56000" cy="48000"/>
            </a:xfrm>
            <a:custGeom>
              <a:avLst/>
              <a:gdLst/>
              <a:ahLst/>
              <a:cxnLst/>
              <a:rect l="l" t="t" r="r" b="b"/>
              <a:pathLst>
                <a:path w="2240" h="1920" extrusionOk="0">
                  <a:moveTo>
                    <a:pt x="1275" y="334"/>
                  </a:moveTo>
                  <a:cubicBezTo>
                    <a:pt x="1617" y="334"/>
                    <a:pt x="1897" y="614"/>
                    <a:pt x="1897" y="956"/>
                  </a:cubicBezTo>
                  <a:cubicBezTo>
                    <a:pt x="1897" y="1328"/>
                    <a:pt x="1594" y="1576"/>
                    <a:pt x="1276" y="1576"/>
                  </a:cubicBezTo>
                  <a:cubicBezTo>
                    <a:pt x="1123" y="1576"/>
                    <a:pt x="968" y="1519"/>
                    <a:pt x="840" y="1391"/>
                  </a:cubicBezTo>
                  <a:cubicBezTo>
                    <a:pt x="449" y="1011"/>
                    <a:pt x="722" y="344"/>
                    <a:pt x="1263" y="344"/>
                  </a:cubicBezTo>
                  <a:cubicBezTo>
                    <a:pt x="1267" y="344"/>
                    <a:pt x="1271" y="345"/>
                    <a:pt x="1275" y="345"/>
                  </a:cubicBezTo>
                  <a:lnTo>
                    <a:pt x="1275" y="334"/>
                  </a:lnTo>
                  <a:close/>
                  <a:moveTo>
                    <a:pt x="1272" y="1"/>
                  </a:moveTo>
                  <a:cubicBezTo>
                    <a:pt x="1036" y="1"/>
                    <a:pt x="796" y="88"/>
                    <a:pt x="602" y="282"/>
                  </a:cubicBezTo>
                  <a:cubicBezTo>
                    <a:pt x="1" y="884"/>
                    <a:pt x="425" y="1920"/>
                    <a:pt x="1275" y="1920"/>
                  </a:cubicBezTo>
                  <a:cubicBezTo>
                    <a:pt x="1804" y="1910"/>
                    <a:pt x="2239" y="1485"/>
                    <a:pt x="2239" y="956"/>
                  </a:cubicBezTo>
                  <a:cubicBezTo>
                    <a:pt x="2239" y="381"/>
                    <a:pt x="1765"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7"/>
            <p:cNvSpPr/>
            <p:nvPr/>
          </p:nvSpPr>
          <p:spPr>
            <a:xfrm>
              <a:off x="6190852" y="1291898"/>
              <a:ext cx="31625" cy="28525"/>
            </a:xfrm>
            <a:custGeom>
              <a:avLst/>
              <a:gdLst/>
              <a:ahLst/>
              <a:cxnLst/>
              <a:rect l="l" t="t" r="r" b="b"/>
              <a:pathLst>
                <a:path w="1265" h="1141" extrusionOk="0">
                  <a:moveTo>
                    <a:pt x="1068" y="1140"/>
                  </a:moveTo>
                  <a:cubicBezTo>
                    <a:pt x="964" y="1140"/>
                    <a:pt x="881" y="1068"/>
                    <a:pt x="871" y="964"/>
                  </a:cubicBezTo>
                  <a:cubicBezTo>
                    <a:pt x="840" y="643"/>
                    <a:pt x="550" y="405"/>
                    <a:pt x="218" y="436"/>
                  </a:cubicBezTo>
                  <a:cubicBezTo>
                    <a:pt x="114" y="446"/>
                    <a:pt x="21" y="374"/>
                    <a:pt x="11" y="270"/>
                  </a:cubicBezTo>
                  <a:cubicBezTo>
                    <a:pt x="0" y="156"/>
                    <a:pt x="73" y="63"/>
                    <a:pt x="177" y="52"/>
                  </a:cubicBezTo>
                  <a:cubicBezTo>
                    <a:pt x="715" y="0"/>
                    <a:pt x="1203" y="384"/>
                    <a:pt x="1254" y="923"/>
                  </a:cubicBezTo>
                  <a:cubicBezTo>
                    <a:pt x="1265" y="1037"/>
                    <a:pt x="1192" y="1130"/>
                    <a:pt x="1089" y="11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7"/>
            <p:cNvSpPr/>
            <p:nvPr/>
          </p:nvSpPr>
          <p:spPr>
            <a:xfrm>
              <a:off x="6819361" y="2577286"/>
              <a:ext cx="59375" cy="59350"/>
            </a:xfrm>
            <a:custGeom>
              <a:avLst/>
              <a:gdLst/>
              <a:ahLst/>
              <a:cxnLst/>
              <a:rect l="l" t="t" r="r" b="b"/>
              <a:pathLst>
                <a:path w="2375" h="2374" extrusionOk="0">
                  <a:moveTo>
                    <a:pt x="1358" y="2374"/>
                  </a:moveTo>
                  <a:cubicBezTo>
                    <a:pt x="457" y="2374"/>
                    <a:pt x="1" y="1275"/>
                    <a:pt x="643" y="643"/>
                  </a:cubicBezTo>
                  <a:cubicBezTo>
                    <a:pt x="1275" y="0"/>
                    <a:pt x="2374" y="456"/>
                    <a:pt x="2374" y="1358"/>
                  </a:cubicBezTo>
                  <a:cubicBezTo>
                    <a:pt x="2374" y="1918"/>
                    <a:pt x="1918" y="2374"/>
                    <a:pt x="1358" y="2374"/>
                  </a:cubicBezTo>
                  <a:close/>
                  <a:moveTo>
                    <a:pt x="1358" y="798"/>
                  </a:moveTo>
                  <a:cubicBezTo>
                    <a:pt x="861" y="798"/>
                    <a:pt x="602" y="1400"/>
                    <a:pt x="965" y="1752"/>
                  </a:cubicBezTo>
                  <a:cubicBezTo>
                    <a:pt x="1317" y="2104"/>
                    <a:pt x="1918" y="1856"/>
                    <a:pt x="1918" y="1358"/>
                  </a:cubicBezTo>
                  <a:cubicBezTo>
                    <a:pt x="1918" y="1047"/>
                    <a:pt x="1669" y="798"/>
                    <a:pt x="1358" y="79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7"/>
            <p:cNvSpPr/>
            <p:nvPr/>
          </p:nvSpPr>
          <p:spPr>
            <a:xfrm>
              <a:off x="6222479" y="2473100"/>
              <a:ext cx="65850" cy="65575"/>
            </a:xfrm>
            <a:custGeom>
              <a:avLst/>
              <a:gdLst/>
              <a:ahLst/>
              <a:cxnLst/>
              <a:rect l="l" t="t" r="r" b="b"/>
              <a:pathLst>
                <a:path w="2634" h="2623" extrusionOk="0">
                  <a:moveTo>
                    <a:pt x="1514" y="2623"/>
                  </a:moveTo>
                  <a:cubicBezTo>
                    <a:pt x="509" y="2623"/>
                    <a:pt x="1" y="1420"/>
                    <a:pt x="716" y="705"/>
                  </a:cubicBezTo>
                  <a:cubicBezTo>
                    <a:pt x="1421" y="1"/>
                    <a:pt x="2633" y="498"/>
                    <a:pt x="2633" y="1503"/>
                  </a:cubicBezTo>
                  <a:cubicBezTo>
                    <a:pt x="2633" y="2125"/>
                    <a:pt x="2125" y="2623"/>
                    <a:pt x="1514" y="2623"/>
                  </a:cubicBezTo>
                  <a:close/>
                  <a:moveTo>
                    <a:pt x="1514" y="705"/>
                  </a:moveTo>
                  <a:cubicBezTo>
                    <a:pt x="799" y="705"/>
                    <a:pt x="447" y="1566"/>
                    <a:pt x="944" y="2063"/>
                  </a:cubicBezTo>
                  <a:cubicBezTo>
                    <a:pt x="1452" y="2561"/>
                    <a:pt x="2302" y="2208"/>
                    <a:pt x="2302" y="1503"/>
                  </a:cubicBezTo>
                  <a:cubicBezTo>
                    <a:pt x="2302" y="1058"/>
                    <a:pt x="1949" y="705"/>
                    <a:pt x="1514" y="7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7"/>
            <p:cNvSpPr/>
            <p:nvPr/>
          </p:nvSpPr>
          <p:spPr>
            <a:xfrm>
              <a:off x="5067566" y="1223723"/>
              <a:ext cx="68175" cy="68175"/>
            </a:xfrm>
            <a:custGeom>
              <a:avLst/>
              <a:gdLst/>
              <a:ahLst/>
              <a:cxnLst/>
              <a:rect l="l" t="t" r="r" b="b"/>
              <a:pathLst>
                <a:path w="2727" h="2727" extrusionOk="0">
                  <a:moveTo>
                    <a:pt x="1555" y="2727"/>
                  </a:moveTo>
                  <a:cubicBezTo>
                    <a:pt x="519" y="2727"/>
                    <a:pt x="0" y="1462"/>
                    <a:pt x="736" y="726"/>
                  </a:cubicBezTo>
                  <a:cubicBezTo>
                    <a:pt x="1462" y="1"/>
                    <a:pt x="2726" y="519"/>
                    <a:pt x="2726" y="1556"/>
                  </a:cubicBezTo>
                  <a:cubicBezTo>
                    <a:pt x="2726" y="2198"/>
                    <a:pt x="2197" y="2727"/>
                    <a:pt x="1555" y="2727"/>
                  </a:cubicBezTo>
                  <a:close/>
                  <a:moveTo>
                    <a:pt x="1555" y="778"/>
                  </a:moveTo>
                  <a:cubicBezTo>
                    <a:pt x="861" y="778"/>
                    <a:pt x="519" y="1618"/>
                    <a:pt x="1006" y="2105"/>
                  </a:cubicBezTo>
                  <a:cubicBezTo>
                    <a:pt x="1493" y="2592"/>
                    <a:pt x="2332" y="2250"/>
                    <a:pt x="2332" y="1556"/>
                  </a:cubicBezTo>
                  <a:cubicBezTo>
                    <a:pt x="2332" y="1131"/>
                    <a:pt x="1990" y="778"/>
                    <a:pt x="1555" y="7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7"/>
            <p:cNvSpPr/>
            <p:nvPr/>
          </p:nvSpPr>
          <p:spPr>
            <a:xfrm>
              <a:off x="4248750" y="1380350"/>
              <a:ext cx="59100" cy="59100"/>
            </a:xfrm>
            <a:custGeom>
              <a:avLst/>
              <a:gdLst/>
              <a:ahLst/>
              <a:cxnLst/>
              <a:rect l="l" t="t" r="r" b="b"/>
              <a:pathLst>
                <a:path w="2364" h="2364" extrusionOk="0">
                  <a:moveTo>
                    <a:pt x="1348" y="2363"/>
                  </a:moveTo>
                  <a:cubicBezTo>
                    <a:pt x="447" y="2363"/>
                    <a:pt x="1" y="1275"/>
                    <a:pt x="633" y="633"/>
                  </a:cubicBezTo>
                  <a:cubicBezTo>
                    <a:pt x="1276" y="0"/>
                    <a:pt x="2364" y="446"/>
                    <a:pt x="2364" y="1348"/>
                  </a:cubicBezTo>
                  <a:cubicBezTo>
                    <a:pt x="2364" y="1907"/>
                    <a:pt x="1908" y="2363"/>
                    <a:pt x="1348" y="2363"/>
                  </a:cubicBezTo>
                  <a:close/>
                  <a:moveTo>
                    <a:pt x="1348" y="788"/>
                  </a:moveTo>
                  <a:cubicBezTo>
                    <a:pt x="851" y="788"/>
                    <a:pt x="602" y="1399"/>
                    <a:pt x="954" y="1752"/>
                  </a:cubicBezTo>
                  <a:cubicBezTo>
                    <a:pt x="1307" y="2104"/>
                    <a:pt x="1918" y="1855"/>
                    <a:pt x="1918" y="1348"/>
                  </a:cubicBezTo>
                  <a:cubicBezTo>
                    <a:pt x="1918" y="1037"/>
                    <a:pt x="1659" y="788"/>
                    <a:pt x="1348" y="7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7"/>
            <p:cNvSpPr/>
            <p:nvPr/>
          </p:nvSpPr>
          <p:spPr>
            <a:xfrm>
              <a:off x="6825125" y="1212075"/>
              <a:ext cx="59100" cy="59350"/>
            </a:xfrm>
            <a:custGeom>
              <a:avLst/>
              <a:gdLst/>
              <a:ahLst/>
              <a:cxnLst/>
              <a:rect l="l" t="t" r="r" b="b"/>
              <a:pathLst>
                <a:path w="2364" h="2374" extrusionOk="0">
                  <a:moveTo>
                    <a:pt x="1348" y="2374"/>
                  </a:moveTo>
                  <a:cubicBezTo>
                    <a:pt x="447" y="2363"/>
                    <a:pt x="1" y="1275"/>
                    <a:pt x="633" y="643"/>
                  </a:cubicBezTo>
                  <a:cubicBezTo>
                    <a:pt x="1276" y="0"/>
                    <a:pt x="2364" y="456"/>
                    <a:pt x="2364" y="1358"/>
                  </a:cubicBezTo>
                  <a:cubicBezTo>
                    <a:pt x="2364" y="1918"/>
                    <a:pt x="1908" y="2374"/>
                    <a:pt x="1348" y="2374"/>
                  </a:cubicBezTo>
                  <a:close/>
                  <a:moveTo>
                    <a:pt x="1348" y="788"/>
                  </a:moveTo>
                  <a:cubicBezTo>
                    <a:pt x="851" y="788"/>
                    <a:pt x="602" y="1399"/>
                    <a:pt x="954" y="1752"/>
                  </a:cubicBezTo>
                  <a:cubicBezTo>
                    <a:pt x="1307" y="2115"/>
                    <a:pt x="1918" y="1855"/>
                    <a:pt x="1918" y="1358"/>
                  </a:cubicBezTo>
                  <a:cubicBezTo>
                    <a:pt x="1908" y="1047"/>
                    <a:pt x="1659" y="798"/>
                    <a:pt x="1348" y="79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7"/>
            <p:cNvSpPr/>
            <p:nvPr/>
          </p:nvSpPr>
          <p:spPr>
            <a:xfrm>
              <a:off x="4240773" y="2199582"/>
              <a:ext cx="24650" cy="51325"/>
            </a:xfrm>
            <a:custGeom>
              <a:avLst/>
              <a:gdLst/>
              <a:ahLst/>
              <a:cxnLst/>
              <a:rect l="l" t="t" r="r" b="b"/>
              <a:pathLst>
                <a:path w="986" h="2053" extrusionOk="0">
                  <a:moveTo>
                    <a:pt x="737" y="2052"/>
                  </a:moveTo>
                  <a:cubicBezTo>
                    <a:pt x="633" y="2052"/>
                    <a:pt x="550" y="1980"/>
                    <a:pt x="519" y="1886"/>
                  </a:cubicBezTo>
                  <a:lnTo>
                    <a:pt x="74" y="404"/>
                  </a:lnTo>
                  <a:cubicBezTo>
                    <a:pt x="1" y="125"/>
                    <a:pt x="405" y="0"/>
                    <a:pt x="498" y="270"/>
                  </a:cubicBezTo>
                  <a:lnTo>
                    <a:pt x="954" y="1762"/>
                  </a:lnTo>
                  <a:cubicBezTo>
                    <a:pt x="986" y="1876"/>
                    <a:pt x="923" y="2000"/>
                    <a:pt x="799" y="2042"/>
                  </a:cubicBezTo>
                  <a:cubicBezTo>
                    <a:pt x="778" y="2042"/>
                    <a:pt x="758" y="2052"/>
                    <a:pt x="737" y="205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7"/>
            <p:cNvSpPr/>
            <p:nvPr/>
          </p:nvSpPr>
          <p:spPr>
            <a:xfrm>
              <a:off x="5864125" y="2553886"/>
              <a:ext cx="25950" cy="33975"/>
            </a:xfrm>
            <a:custGeom>
              <a:avLst/>
              <a:gdLst/>
              <a:ahLst/>
              <a:cxnLst/>
              <a:rect l="l" t="t" r="r" b="b"/>
              <a:pathLst>
                <a:path w="1038" h="1359" extrusionOk="0">
                  <a:moveTo>
                    <a:pt x="1" y="1161"/>
                  </a:moveTo>
                  <a:lnTo>
                    <a:pt x="706" y="1"/>
                  </a:lnTo>
                  <a:lnTo>
                    <a:pt x="1037" y="197"/>
                  </a:lnTo>
                  <a:lnTo>
                    <a:pt x="332" y="135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7"/>
            <p:cNvSpPr/>
            <p:nvPr/>
          </p:nvSpPr>
          <p:spPr>
            <a:xfrm>
              <a:off x="4818925" y="1397575"/>
              <a:ext cx="25925" cy="33975"/>
            </a:xfrm>
            <a:custGeom>
              <a:avLst/>
              <a:gdLst/>
              <a:ahLst/>
              <a:cxnLst/>
              <a:rect l="l" t="t" r="r" b="b"/>
              <a:pathLst>
                <a:path w="1037" h="1359" extrusionOk="0">
                  <a:moveTo>
                    <a:pt x="0" y="1162"/>
                  </a:moveTo>
                  <a:lnTo>
                    <a:pt x="705" y="1"/>
                  </a:lnTo>
                  <a:lnTo>
                    <a:pt x="1037" y="198"/>
                  </a:lnTo>
                  <a:lnTo>
                    <a:pt x="332" y="1359"/>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7"/>
            <p:cNvSpPr/>
            <p:nvPr/>
          </p:nvSpPr>
          <p:spPr>
            <a:xfrm rot="-2700000">
              <a:off x="6844114" y="1523334"/>
              <a:ext cx="9875" cy="36300"/>
            </a:xfrm>
            <a:custGeom>
              <a:avLst/>
              <a:gdLst/>
              <a:ahLst/>
              <a:cxnLst/>
              <a:rect l="l" t="t" r="r" b="b"/>
              <a:pathLst>
                <a:path w="395" h="1452" extrusionOk="0">
                  <a:moveTo>
                    <a:pt x="0" y="1"/>
                  </a:moveTo>
                  <a:lnTo>
                    <a:pt x="394" y="1"/>
                  </a:lnTo>
                  <a:lnTo>
                    <a:pt x="394" y="1452"/>
                  </a:lnTo>
                  <a:lnTo>
                    <a:pt x="0" y="145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7"/>
            <p:cNvSpPr/>
            <p:nvPr/>
          </p:nvSpPr>
          <p:spPr>
            <a:xfrm>
              <a:off x="4998552" y="2636640"/>
              <a:ext cx="33975" cy="30600"/>
            </a:xfrm>
            <a:custGeom>
              <a:avLst/>
              <a:gdLst/>
              <a:ahLst/>
              <a:cxnLst/>
              <a:rect l="l" t="t" r="r" b="b"/>
              <a:pathLst>
                <a:path w="1359" h="1224" extrusionOk="0">
                  <a:moveTo>
                    <a:pt x="1130" y="1223"/>
                  </a:moveTo>
                  <a:cubicBezTo>
                    <a:pt x="1089" y="1223"/>
                    <a:pt x="1047" y="1213"/>
                    <a:pt x="1016" y="1182"/>
                  </a:cubicBezTo>
                  <a:lnTo>
                    <a:pt x="156" y="384"/>
                  </a:lnTo>
                  <a:cubicBezTo>
                    <a:pt x="1" y="239"/>
                    <a:pt x="218" y="0"/>
                    <a:pt x="384" y="145"/>
                  </a:cubicBezTo>
                  <a:lnTo>
                    <a:pt x="1244" y="933"/>
                  </a:lnTo>
                  <a:cubicBezTo>
                    <a:pt x="1358" y="1037"/>
                    <a:pt x="1286" y="1223"/>
                    <a:pt x="1130" y="12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slideLayout" Target="../slideLayouts/slideLayout49.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52.xml"/><Relationship Id="rId7" Type="http://schemas.openxmlformats.org/officeDocument/2006/relationships/tags" Target="../tags/tag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3.xml"/><Relationship Id="rId5" Type="http://schemas.openxmlformats.org/officeDocument/2006/relationships/slideLayout" Target="../slideLayouts/slideLayout54.xml"/><Relationship Id="rId4" Type="http://schemas.openxmlformats.org/officeDocument/2006/relationships/slideLayout" Target="../slideLayouts/slideLayout53.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heme" Target="../theme/theme4.xml"/><Relationship Id="rId1"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heme" Target="../theme/theme5.xml"/><Relationship Id="rId1"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theme" Target="../theme/theme6.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400"/>
              <a:buFont typeface="Coiny" panose="02000903060500060000"/>
              <a:buNone/>
              <a:defRPr sz="3400">
                <a:solidFill>
                  <a:schemeClr val="dk1"/>
                </a:solidFill>
                <a:latin typeface="Coiny" panose="02000903060500060000"/>
                <a:ea typeface="Coiny" panose="02000903060500060000"/>
                <a:cs typeface="Coiny" panose="02000903060500060000"/>
                <a:sym typeface="Coiny" panose="02000903060500060000"/>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Cabin"/>
              <a:buChar char="●"/>
              <a:defRPr sz="1800">
                <a:solidFill>
                  <a:schemeClr val="dk2"/>
                </a:solidFill>
                <a:latin typeface="Cabin"/>
                <a:ea typeface="Cabin"/>
                <a:cs typeface="Cabin"/>
                <a:sym typeface="Cabin"/>
              </a:defRPr>
            </a:lvl1pPr>
            <a:lvl2pPr marL="914400" lvl="1" indent="-317500">
              <a:lnSpc>
                <a:spcPct val="115000"/>
              </a:lnSpc>
              <a:spcBef>
                <a:spcPts val="0"/>
              </a:spcBef>
              <a:spcAft>
                <a:spcPts val="0"/>
              </a:spcAft>
              <a:buClr>
                <a:schemeClr val="dk2"/>
              </a:buClr>
              <a:buSzPts val="1400"/>
              <a:buFont typeface="Cabin"/>
              <a:buChar char="○"/>
              <a:defRPr>
                <a:solidFill>
                  <a:schemeClr val="dk2"/>
                </a:solidFill>
                <a:latin typeface="Cabin"/>
                <a:ea typeface="Cabin"/>
                <a:cs typeface="Cabin"/>
                <a:sym typeface="Cabin"/>
              </a:defRPr>
            </a:lvl2pPr>
            <a:lvl3pPr marL="1371600" lvl="2" indent="-317500">
              <a:lnSpc>
                <a:spcPct val="115000"/>
              </a:lnSpc>
              <a:spcBef>
                <a:spcPts val="0"/>
              </a:spcBef>
              <a:spcAft>
                <a:spcPts val="0"/>
              </a:spcAft>
              <a:buClr>
                <a:schemeClr val="dk2"/>
              </a:buClr>
              <a:buSzPts val="1400"/>
              <a:buFont typeface="Cabin"/>
              <a:buChar char="■"/>
              <a:defRPr>
                <a:solidFill>
                  <a:schemeClr val="dk2"/>
                </a:solidFill>
                <a:latin typeface="Cabin"/>
                <a:ea typeface="Cabin"/>
                <a:cs typeface="Cabin"/>
                <a:sym typeface="Cabin"/>
              </a:defRPr>
            </a:lvl3pPr>
            <a:lvl4pPr marL="1828800" lvl="3" indent="-317500">
              <a:lnSpc>
                <a:spcPct val="115000"/>
              </a:lnSpc>
              <a:spcBef>
                <a:spcPts val="0"/>
              </a:spcBef>
              <a:spcAft>
                <a:spcPts val="0"/>
              </a:spcAft>
              <a:buClr>
                <a:schemeClr val="dk2"/>
              </a:buClr>
              <a:buSzPts val="1400"/>
              <a:buFont typeface="Cabin"/>
              <a:buChar char="●"/>
              <a:defRPr>
                <a:solidFill>
                  <a:schemeClr val="dk2"/>
                </a:solidFill>
                <a:latin typeface="Cabin"/>
                <a:ea typeface="Cabin"/>
                <a:cs typeface="Cabin"/>
                <a:sym typeface="Cabin"/>
              </a:defRPr>
            </a:lvl4pPr>
            <a:lvl5pPr marL="2286000" lvl="4" indent="-317500">
              <a:lnSpc>
                <a:spcPct val="115000"/>
              </a:lnSpc>
              <a:spcBef>
                <a:spcPts val="0"/>
              </a:spcBef>
              <a:spcAft>
                <a:spcPts val="0"/>
              </a:spcAft>
              <a:buClr>
                <a:schemeClr val="dk2"/>
              </a:buClr>
              <a:buSzPts val="1400"/>
              <a:buFont typeface="Cabin"/>
              <a:buChar char="○"/>
              <a:defRPr>
                <a:solidFill>
                  <a:schemeClr val="dk2"/>
                </a:solidFill>
                <a:latin typeface="Cabin"/>
                <a:ea typeface="Cabin"/>
                <a:cs typeface="Cabin"/>
                <a:sym typeface="Cabin"/>
              </a:defRPr>
            </a:lvl5pPr>
            <a:lvl6pPr marL="2743200" lvl="5" indent="-317500">
              <a:lnSpc>
                <a:spcPct val="115000"/>
              </a:lnSpc>
              <a:spcBef>
                <a:spcPts val="0"/>
              </a:spcBef>
              <a:spcAft>
                <a:spcPts val="0"/>
              </a:spcAft>
              <a:buClr>
                <a:schemeClr val="dk2"/>
              </a:buClr>
              <a:buSzPts val="1400"/>
              <a:buFont typeface="Cabin"/>
              <a:buChar char="■"/>
              <a:defRPr>
                <a:solidFill>
                  <a:schemeClr val="dk2"/>
                </a:solidFill>
                <a:latin typeface="Cabin"/>
                <a:ea typeface="Cabin"/>
                <a:cs typeface="Cabin"/>
                <a:sym typeface="Cabin"/>
              </a:defRPr>
            </a:lvl6pPr>
            <a:lvl7pPr marL="3200400" lvl="6" indent="-317500">
              <a:lnSpc>
                <a:spcPct val="115000"/>
              </a:lnSpc>
              <a:spcBef>
                <a:spcPts val="0"/>
              </a:spcBef>
              <a:spcAft>
                <a:spcPts val="0"/>
              </a:spcAft>
              <a:buClr>
                <a:schemeClr val="dk2"/>
              </a:buClr>
              <a:buSzPts val="1400"/>
              <a:buFont typeface="Cabin"/>
              <a:buChar char="●"/>
              <a:defRPr>
                <a:solidFill>
                  <a:schemeClr val="dk2"/>
                </a:solidFill>
                <a:latin typeface="Cabin"/>
                <a:ea typeface="Cabin"/>
                <a:cs typeface="Cabin"/>
                <a:sym typeface="Cabin"/>
              </a:defRPr>
            </a:lvl7pPr>
            <a:lvl8pPr marL="3657600" lvl="7" indent="-317500">
              <a:lnSpc>
                <a:spcPct val="115000"/>
              </a:lnSpc>
              <a:spcBef>
                <a:spcPts val="0"/>
              </a:spcBef>
              <a:spcAft>
                <a:spcPts val="0"/>
              </a:spcAft>
              <a:buClr>
                <a:schemeClr val="dk2"/>
              </a:buClr>
              <a:buSzPts val="1400"/>
              <a:buFont typeface="Cabin"/>
              <a:buChar char="○"/>
              <a:defRPr>
                <a:solidFill>
                  <a:schemeClr val="dk2"/>
                </a:solidFill>
                <a:latin typeface="Cabin"/>
                <a:ea typeface="Cabin"/>
                <a:cs typeface="Cabin"/>
                <a:sym typeface="Cabin"/>
              </a:defRPr>
            </a:lvl8pPr>
            <a:lvl9pPr marL="4114800" lvl="8" indent="-317500">
              <a:lnSpc>
                <a:spcPct val="115000"/>
              </a:lnSpc>
              <a:spcBef>
                <a:spcPts val="0"/>
              </a:spcBef>
              <a:spcAft>
                <a:spcPts val="0"/>
              </a:spcAft>
              <a:buClr>
                <a:schemeClr val="dk2"/>
              </a:buClr>
              <a:buSzPts val="1400"/>
              <a:buFont typeface="Cabin"/>
              <a:buChar char="■"/>
              <a:defRPr>
                <a:solidFill>
                  <a:schemeClr val="dk2"/>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lang="en-GB"/>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500"/>
              <a:buFont typeface="Fredoka One"/>
              <a:buNone/>
              <a:defRPr sz="3500">
                <a:solidFill>
                  <a:schemeClr val="dk2"/>
                </a:solidFill>
                <a:latin typeface="Fredoka One"/>
                <a:ea typeface="Fredoka One"/>
                <a:cs typeface="Fredoka One"/>
                <a:sym typeface="Fredoka On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23850">
              <a:lnSpc>
                <a:spcPct val="115000"/>
              </a:lnSpc>
              <a:spcBef>
                <a:spcPts val="0"/>
              </a:spcBef>
              <a:spcAft>
                <a:spcPts val="0"/>
              </a:spcAft>
              <a:buClr>
                <a:srgbClr val="FBFBFB"/>
              </a:buClr>
              <a:buSzPts val="1500"/>
              <a:buFont typeface="Comfortaa"/>
              <a:buChar char="●"/>
              <a:defRPr sz="1500">
                <a:solidFill>
                  <a:srgbClr val="FBFBFB"/>
                </a:solidFill>
                <a:latin typeface="Comfortaa"/>
                <a:ea typeface="Comfortaa"/>
                <a:cs typeface="Comfortaa"/>
                <a:sym typeface="Comfortaa"/>
              </a:defRPr>
            </a:lvl1pPr>
            <a:lvl2pPr marL="914400" lvl="1" indent="-323850">
              <a:lnSpc>
                <a:spcPct val="115000"/>
              </a:lnSpc>
              <a:spcBef>
                <a:spcPts val="1600"/>
              </a:spcBef>
              <a:spcAft>
                <a:spcPts val="0"/>
              </a:spcAft>
              <a:buClr>
                <a:srgbClr val="FBFBFB"/>
              </a:buClr>
              <a:buSzPts val="1500"/>
              <a:buFont typeface="Comfortaa"/>
              <a:buChar char="○"/>
              <a:defRPr sz="1500">
                <a:solidFill>
                  <a:srgbClr val="FBFBFB"/>
                </a:solidFill>
                <a:latin typeface="Comfortaa"/>
                <a:ea typeface="Comfortaa"/>
                <a:cs typeface="Comfortaa"/>
                <a:sym typeface="Comfortaa"/>
              </a:defRPr>
            </a:lvl2pPr>
            <a:lvl3pPr marL="1371600" lvl="2" indent="-323850">
              <a:lnSpc>
                <a:spcPct val="115000"/>
              </a:lnSpc>
              <a:spcBef>
                <a:spcPts val="1600"/>
              </a:spcBef>
              <a:spcAft>
                <a:spcPts val="0"/>
              </a:spcAft>
              <a:buClr>
                <a:srgbClr val="FBFBFB"/>
              </a:buClr>
              <a:buSzPts val="1500"/>
              <a:buFont typeface="Comfortaa"/>
              <a:buChar char="■"/>
              <a:defRPr sz="1500">
                <a:solidFill>
                  <a:srgbClr val="FBFBFB"/>
                </a:solidFill>
                <a:latin typeface="Comfortaa"/>
                <a:ea typeface="Comfortaa"/>
                <a:cs typeface="Comfortaa"/>
                <a:sym typeface="Comfortaa"/>
              </a:defRPr>
            </a:lvl3pPr>
            <a:lvl4pPr marL="1828800" lvl="3" indent="-323850">
              <a:lnSpc>
                <a:spcPct val="115000"/>
              </a:lnSpc>
              <a:spcBef>
                <a:spcPts val="1600"/>
              </a:spcBef>
              <a:spcAft>
                <a:spcPts val="0"/>
              </a:spcAft>
              <a:buClr>
                <a:srgbClr val="FBFBFB"/>
              </a:buClr>
              <a:buSzPts val="1500"/>
              <a:buFont typeface="Comfortaa"/>
              <a:buChar char="●"/>
              <a:defRPr sz="1500">
                <a:solidFill>
                  <a:srgbClr val="FBFBFB"/>
                </a:solidFill>
                <a:latin typeface="Comfortaa"/>
                <a:ea typeface="Comfortaa"/>
                <a:cs typeface="Comfortaa"/>
                <a:sym typeface="Comfortaa"/>
              </a:defRPr>
            </a:lvl4pPr>
            <a:lvl5pPr marL="2286000" lvl="4" indent="-323850">
              <a:lnSpc>
                <a:spcPct val="115000"/>
              </a:lnSpc>
              <a:spcBef>
                <a:spcPts val="1600"/>
              </a:spcBef>
              <a:spcAft>
                <a:spcPts val="0"/>
              </a:spcAft>
              <a:buClr>
                <a:srgbClr val="FBFBFB"/>
              </a:buClr>
              <a:buSzPts val="1500"/>
              <a:buFont typeface="Comfortaa"/>
              <a:buChar char="○"/>
              <a:defRPr sz="1500">
                <a:solidFill>
                  <a:srgbClr val="FBFBFB"/>
                </a:solidFill>
                <a:latin typeface="Comfortaa"/>
                <a:ea typeface="Comfortaa"/>
                <a:cs typeface="Comfortaa"/>
                <a:sym typeface="Comfortaa"/>
              </a:defRPr>
            </a:lvl5pPr>
            <a:lvl6pPr marL="2743200" lvl="5" indent="-323850">
              <a:lnSpc>
                <a:spcPct val="115000"/>
              </a:lnSpc>
              <a:spcBef>
                <a:spcPts val="1600"/>
              </a:spcBef>
              <a:spcAft>
                <a:spcPts val="0"/>
              </a:spcAft>
              <a:buClr>
                <a:srgbClr val="FBFBFB"/>
              </a:buClr>
              <a:buSzPts val="1500"/>
              <a:buFont typeface="Comfortaa"/>
              <a:buChar char="■"/>
              <a:defRPr sz="1500">
                <a:solidFill>
                  <a:srgbClr val="FBFBFB"/>
                </a:solidFill>
                <a:latin typeface="Comfortaa"/>
                <a:ea typeface="Comfortaa"/>
                <a:cs typeface="Comfortaa"/>
                <a:sym typeface="Comfortaa"/>
              </a:defRPr>
            </a:lvl6pPr>
            <a:lvl7pPr marL="3200400" lvl="6" indent="-317500">
              <a:lnSpc>
                <a:spcPct val="115000"/>
              </a:lnSpc>
              <a:spcBef>
                <a:spcPts val="1600"/>
              </a:spcBef>
              <a:spcAft>
                <a:spcPts val="0"/>
              </a:spcAft>
              <a:buClr>
                <a:srgbClr val="FBFBFB"/>
              </a:buClr>
              <a:buSzPts val="1400"/>
              <a:buChar char="●"/>
              <a:defRPr>
                <a:solidFill>
                  <a:srgbClr val="FBFBFB"/>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 id="2147483698"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9277E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8" name="9Slide.vn - 2019"/>
          <p:cNvSpPr txBox="1"/>
          <p:nvPr userDrawn="1"/>
        </p:nvSpPr>
        <p:spPr>
          <a:xfrm>
            <a:off x="3840999" y="-1134249"/>
            <a:ext cx="1462003" cy="276999"/>
          </a:xfrm>
          <a:prstGeom prst="rect">
            <a:avLst/>
          </a:prstGeom>
          <a:noFill/>
        </p:spPr>
        <p:txBody>
          <a:bodyPr vert="horz"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CFCFCF"/>
                </a:solidFill>
                <a:effectLst/>
                <a:uLnTx/>
                <a:uFillTx/>
                <a:latin typeface="#9Slide02 Noi dung dai"/>
                <a:ea typeface="+mn-ea"/>
                <a:cs typeface="+mn-cs"/>
              </a:rPr>
              <a:t>www.9slide.vn</a:t>
            </a:r>
          </a:p>
        </p:txBody>
      </p:sp>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E69B9EE9-F3BF-4B40-83E7-C9BC68FDDB0E}" type="datetimeFigureOut">
              <a:rPr lang="en-US" kern="1200" smtClean="0">
                <a:solidFill>
                  <a:prstClr val="black">
                    <a:tint val="75000"/>
                  </a:prstClr>
                </a:solidFill>
                <a:latin typeface="#9Slide02 Noi dung dai"/>
                <a:ea typeface="+mn-ea"/>
                <a:cs typeface="+mn-cs"/>
              </a:rPr>
              <a:t>10/8/2024</a:t>
            </a:fld>
            <a:endParaRPr lang="en-US" kern="1200">
              <a:solidFill>
                <a:prstClr val="black">
                  <a:tint val="75000"/>
                </a:prstClr>
              </a:solidFill>
              <a:latin typeface="#9Slide02 Noi dung dai"/>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9Slide02 Noi dung dai"/>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17F55963-6440-4C45-BA09-4E6A99D1BBE0}" type="slidenum">
              <a:rPr lang="en-US" kern="1200" smtClean="0">
                <a:solidFill>
                  <a:prstClr val="black">
                    <a:tint val="75000"/>
                  </a:prstClr>
                </a:solidFill>
                <a:latin typeface="#9Slide02 Noi dung dai"/>
                <a:ea typeface="+mn-ea"/>
                <a:cs typeface="+mn-cs"/>
              </a:rPr>
              <a:t>‹#›</a:t>
            </a:fld>
            <a:endParaRPr lang="en-US" kern="1200">
              <a:solidFill>
                <a:prstClr val="black">
                  <a:tint val="75000"/>
                </a:prstClr>
              </a:solidFill>
              <a:latin typeface="#9Slide02 Noi dung dai"/>
              <a:ea typeface="+mn-ea"/>
              <a:cs typeface="+mn-cs"/>
            </a:endParaRPr>
          </a:p>
        </p:txBody>
      </p:sp>
      <p:grpSp>
        <p:nvGrpSpPr>
          <p:cNvPr id="11" name="Group 10"/>
          <p:cNvGrpSpPr>
            <a:grpSpLocks noGrp="1" noSelect="1" noRot="1" noMove="1" noResize="1"/>
          </p:cNvGrpSpPr>
          <p:nvPr userDrawn="1">
            <p:custDataLst>
              <p:tags r:id="rId7"/>
            </p:custDataLst>
          </p:nvPr>
        </p:nvGrpSpPr>
        <p:grpSpPr>
          <a:xfrm>
            <a:off x="-1651575" y="-1668167"/>
            <a:ext cx="12447150" cy="8463242"/>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2025" b="0" i="0" u="none" strike="noStrike" kern="1200" cap="none" spc="0" normalizeH="0" baseline="0" noProof="0">
                <a:ln>
                  <a:noFill/>
                </a:ln>
                <a:solidFill>
                  <a:prstClr val="white">
                    <a:lumMod val="75000"/>
                  </a:prstClr>
                </a:solidFill>
                <a:effectLst/>
                <a:uLnTx/>
                <a:uFillTx/>
                <a:latin typeface="#9Slide02 Noi dung dai" panose="02000000000000000000" pitchFamily="2" charset="0"/>
                <a:ea typeface="#9Slide02 Noi dung dai" panose="02000000000000000000" pitchFamily="2" charset="0"/>
                <a:cs typeface="+mn-cs"/>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50" name="9Slide.vn"/>
          <p:cNvSpPr>
            <a:spLocks noSelect="1"/>
          </p:cNvSpPr>
          <p:nvPr userDrawn="1">
            <p:custDataLst>
              <p:tags r:id="rId8"/>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1" name="9Slide.vn"/>
          <p:cNvSpPr>
            <a:spLocks noSelect="1"/>
          </p:cNvSpPr>
          <p:nvPr userDrawn="1">
            <p:custDataLst>
              <p:tags r:id="rId9"/>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endParaRPr>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p:cNvSpPr txBox="1"/>
          <p:nvPr userDrawn="1"/>
        </p:nvSpPr>
        <p:spPr>
          <a:xfrm>
            <a:off x="3834620" y="-534174"/>
            <a:ext cx="1474763" cy="276999"/>
          </a:xfrm>
          <a:prstGeom prst="rect">
            <a:avLst/>
          </a:prstGeom>
          <a:noFill/>
        </p:spPr>
        <p:txBody>
          <a:bodyPr vert="horz" wrap="non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800" b="0" i="0" u="none" strike="noStrike" kern="0" cap="none" spc="0" normalizeH="0" baseline="0" noProof="0">
                <a:ln>
                  <a:noFill/>
                </a:ln>
                <a:solidFill>
                  <a:srgbClr val="C3C3C3"/>
                </a:solidFill>
                <a:effectLst/>
                <a:uLnTx/>
                <a:uFillTx/>
                <a:latin typeface="Arial" panose="020B0604020202020204"/>
                <a:ea typeface="+mn-ea"/>
                <a:cs typeface="Arial" panose="020B0604020202020204"/>
                <a:sym typeface="Arial" panose="020B0604020202020204"/>
              </a:rPr>
              <a:t>www.9slide.vn</a:t>
            </a:r>
          </a:p>
        </p:txBody>
      </p:sp>
      <p:grpSp>
        <p:nvGrpSpPr>
          <p:cNvPr id="11" name="Group 10"/>
          <p:cNvGrpSpPr>
            <a:grpSpLocks noGrp="1" noSelect="1" noRot="1" noMove="1" noResize="1"/>
          </p:cNvGrpSpPr>
          <p:nvPr>
            <p:custDataLst>
              <p:tags r:id="rId3"/>
            </p:custDataLst>
          </p:nvPr>
        </p:nvGrpSpPr>
        <p:grpSpPr>
          <a:xfrm>
            <a:off x="-1651575" y="-1668167"/>
            <a:ext cx="12447150" cy="8463242"/>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prstClr val="black"/>
                </a:solidFill>
                <a:effectLst/>
                <a:uLnTx/>
                <a:uFillTx/>
                <a:latin typeface="#9Slide02 Noi dung dai"/>
                <a:ea typeface="+mn-ea"/>
                <a:cs typeface="+mn-cs"/>
                <a:sym typeface="Arial" panose="020B0604020202020204"/>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025" b="0" i="0" u="none" strike="noStrike" kern="0" cap="none" spc="0" normalizeH="0" baseline="0" noProof="0">
                <a:ln>
                  <a:noFill/>
                </a:ln>
                <a:solidFill>
                  <a:prstClr val="white">
                    <a:lumMod val="75000"/>
                  </a:prstClr>
                </a:solidFill>
                <a:effectLst/>
                <a:uLnTx/>
                <a:uFillTx/>
                <a:latin typeface="#9Slide02 Noi dung dai" panose="02000000000000000000" pitchFamily="2" charset="0"/>
                <a:ea typeface="#9Slide02 Noi dung dai" panose="02000000000000000000" pitchFamily="2" charset="0"/>
                <a:cs typeface="Arial" panose="020B0604020202020204"/>
                <a:sym typeface="Arial" panose="020B0604020202020204"/>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prstClr val="white"/>
                </a:solidFill>
                <a:effectLst/>
                <a:uLnTx/>
                <a:uFillTx/>
                <a:latin typeface="#9Slide02 Noi dung dai"/>
                <a:ea typeface="+mn-ea"/>
                <a:cs typeface="+mn-cs"/>
                <a:sym typeface="Arial" panose="020B0604020202020204"/>
              </a:endParaRPr>
            </a:p>
          </p:txBody>
        </p:sp>
      </p:grpSp>
    </p:spTree>
  </p:cSld>
  <p:clrMap bg1="lt1" tx1="dk1" bg2="lt2" tx2="dk2" accent1="accent1" accent2="accent2" accent3="accent3" accent4="accent4" accent5="accent5" accent6="accent6" hlink="hlink" folHlink="folHlink"/>
  <p:sldLayoutIdLst>
    <p:sldLayoutId id="2147483706"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p:cNvSpPr txBox="1"/>
          <p:nvPr userDrawn="1"/>
        </p:nvSpPr>
        <p:spPr>
          <a:xfrm>
            <a:off x="3834620" y="-534174"/>
            <a:ext cx="1474763" cy="276999"/>
          </a:xfrm>
          <a:prstGeom prst="rect">
            <a:avLst/>
          </a:prstGeom>
          <a:noFill/>
        </p:spPr>
        <p:txBody>
          <a:bodyPr vert="horz" wrap="non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800" b="0" i="0" u="none" strike="noStrike" kern="0" cap="none" spc="0" normalizeH="0" baseline="0" noProof="0">
                <a:ln>
                  <a:noFill/>
                </a:ln>
                <a:solidFill>
                  <a:srgbClr val="C3C3C3"/>
                </a:solidFill>
                <a:effectLst/>
                <a:uLnTx/>
                <a:uFillTx/>
                <a:latin typeface="Arial" panose="020B0604020202020204"/>
                <a:ea typeface="+mn-ea"/>
                <a:cs typeface="Arial" panose="020B0604020202020204"/>
                <a:sym typeface="Arial" panose="020B0604020202020204"/>
              </a:rPr>
              <a:t>www.9slide.vn</a:t>
            </a:r>
          </a:p>
        </p:txBody>
      </p:sp>
      <p:grpSp>
        <p:nvGrpSpPr>
          <p:cNvPr id="11" name="Group 10"/>
          <p:cNvGrpSpPr>
            <a:grpSpLocks noGrp="1" noSelect="1" noRot="1" noMove="1" noResize="1"/>
          </p:cNvGrpSpPr>
          <p:nvPr>
            <p:custDataLst>
              <p:tags r:id="rId3"/>
            </p:custDataLst>
          </p:nvPr>
        </p:nvGrpSpPr>
        <p:grpSpPr>
          <a:xfrm>
            <a:off x="-1651575" y="-1668167"/>
            <a:ext cx="12447150" cy="8463242"/>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prstClr val="black"/>
                </a:solidFill>
                <a:effectLst/>
                <a:uLnTx/>
                <a:uFillTx/>
                <a:latin typeface="#9Slide02 Noi dung dai"/>
                <a:ea typeface="+mn-ea"/>
                <a:cs typeface="+mn-cs"/>
                <a:sym typeface="Arial" panose="020B0604020202020204"/>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025" b="0" i="0" u="none" strike="noStrike" kern="0" cap="none" spc="0" normalizeH="0" baseline="0" noProof="0">
                <a:ln>
                  <a:noFill/>
                </a:ln>
                <a:solidFill>
                  <a:prstClr val="white">
                    <a:lumMod val="75000"/>
                  </a:prstClr>
                </a:solidFill>
                <a:effectLst/>
                <a:uLnTx/>
                <a:uFillTx/>
                <a:latin typeface="#9Slide02 Noi dung dai" panose="02000000000000000000" pitchFamily="2" charset="0"/>
                <a:ea typeface="#9Slide02 Noi dung dai" panose="02000000000000000000" pitchFamily="2" charset="0"/>
                <a:cs typeface="Arial" panose="020B0604020202020204"/>
                <a:sym typeface="Arial" panose="020B0604020202020204"/>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prstClr val="white"/>
                </a:solidFill>
                <a:effectLst/>
                <a:uLnTx/>
                <a:uFillTx/>
                <a:latin typeface="#9Slide02 Noi dung dai"/>
                <a:ea typeface="+mn-ea"/>
                <a:cs typeface="+mn-cs"/>
                <a:sym typeface="Arial" panose="020B0604020202020204"/>
              </a:endParaRPr>
            </a:p>
          </p:txBody>
        </p:sp>
      </p:grpSp>
    </p:spTree>
  </p:cSld>
  <p:clrMap bg1="lt1" tx1="dk1" bg2="lt2" tx2="dk2" accent1="accent1" accent2="accent2" accent3="accent3" accent4="accent4" accent5="accent5" accent6="accent6" hlink="hlink" folHlink="folHlink"/>
  <p:sldLayoutIdLst>
    <p:sldLayoutId id="2147483708"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B8238144-4F7B-4501-A1D8-1949E1D48EAC}" type="datetimeFigureOut">
              <a:rPr lang="en-US" kern="1200" smtClean="0">
                <a:solidFill>
                  <a:prstClr val="black">
                    <a:tint val="75000"/>
                  </a:prstClr>
                </a:solidFill>
                <a:latin typeface="Calibri" panose="020F0502020204030204"/>
                <a:ea typeface="+mn-ea"/>
                <a:cs typeface="+mn-cs"/>
              </a:rPr>
              <a:t>10/8/2024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2C27AACD-26F0-4080-B54E-B085D3310B9E}" type="slidenum">
              <a:rPr lang="en-US" kern="1200" smtClean="0">
                <a:solidFill>
                  <a:prstClr val="black">
                    <a:tint val="75000"/>
                  </a:prstClr>
                </a:solidFill>
                <a:latin typeface="Calibri" panose="020F0502020204030204"/>
                <a:ea typeface="+mn-ea"/>
                <a:cs typeface="+mn-cs"/>
              </a:rPr>
              <a:t>‹#›</a:t>
            </a:fld>
            <a:endParaRPr lang="en-US" kern="1200">
              <a:solidFill>
                <a:prstClr val="black">
                  <a:tint val="75000"/>
                </a:prstClr>
              </a:solidFill>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50.xml"/><Relationship Id="rId5" Type="http://schemas.openxmlformats.org/officeDocument/2006/relationships/image" Target="../media/image21.jpeg"/><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50.xml"/><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jpg"/><Relationship Id="rId5" Type="http://schemas.openxmlformats.org/officeDocument/2006/relationships/image" Target="../media/image24.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3.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image" Target="../media/image3.svg"/><Relationship Id="rId7" Type="http://schemas.openxmlformats.org/officeDocument/2006/relationships/image" Target="../media/image5.svg"/><Relationship Id="rId12" Type="http://schemas.openxmlformats.org/officeDocument/2006/relationships/image" Target="../media/image8.png"/><Relationship Id="rId17" Type="http://schemas.openxmlformats.org/officeDocument/2006/relationships/image" Target="../media/image13.png"/><Relationship Id="rId2" Type="http://schemas.openxmlformats.org/officeDocument/2006/relationships/image" Target="../media/image2.png"/><Relationship Id="rId16" Type="http://schemas.openxmlformats.org/officeDocument/2006/relationships/image" Target="../media/image12.png"/><Relationship Id="rId1" Type="http://schemas.openxmlformats.org/officeDocument/2006/relationships/slideLayout" Target="../slideLayouts/slideLayout19.xml"/><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slide" Target="slide4.xml"/><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slide" Target="slide1.xml"/><Relationship Id="rId9" Type="http://schemas.openxmlformats.org/officeDocument/2006/relationships/image" Target="../media/image5.png"/><Relationship Id="rId1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1.xml"/><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3.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slide" Target="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grpSp>
        <p:nvGrpSpPr>
          <p:cNvPr id="421" name="Google Shape;421;p33"/>
          <p:cNvGrpSpPr/>
          <p:nvPr/>
        </p:nvGrpSpPr>
        <p:grpSpPr>
          <a:xfrm>
            <a:off x="1883206" y="430726"/>
            <a:ext cx="5377580" cy="2929928"/>
            <a:chOff x="2180925" y="540000"/>
            <a:chExt cx="4796700" cy="2370300"/>
          </a:xfrm>
        </p:grpSpPr>
        <p:sp>
          <p:nvSpPr>
            <p:cNvPr id="422" name="Google Shape;422;p33"/>
            <p:cNvSpPr/>
            <p:nvPr/>
          </p:nvSpPr>
          <p:spPr>
            <a:xfrm>
              <a:off x="2180925" y="540000"/>
              <a:ext cx="4796700" cy="2370300"/>
            </a:xfrm>
            <a:prstGeom prst="roundRect">
              <a:avLst>
                <a:gd name="adj" fmla="val 11171"/>
              </a:avLst>
            </a:prstGeom>
            <a:solidFill>
              <a:srgbClr val="784823"/>
            </a:solidFill>
            <a:ln>
              <a:noFill/>
            </a:ln>
          </p:spPr>
          <p:txBody>
            <a:bodyPr spcFirstLastPara="1" wrap="square" lIns="91425" tIns="91425" rIns="91425" bIns="91425" anchor="ctr" anchorCtr="0">
              <a:noAutofit/>
            </a:bodyPr>
            <a:lstStyle/>
            <a:p>
              <a:pPr defTabSz="914400">
                <a:defRPr/>
              </a:pPr>
              <a:endParaRPr>
                <a:solidFill>
                  <a:srgbClr val="FFFF00"/>
                </a:solidFill>
                <a:ea typeface="+mn-ea"/>
              </a:endParaRPr>
            </a:p>
          </p:txBody>
        </p:sp>
        <p:sp>
          <p:nvSpPr>
            <p:cNvPr id="423" name="Google Shape;423;p33"/>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400">
                <a:defRPr/>
              </a:pPr>
              <a:endParaRPr>
                <a:solidFill>
                  <a:srgbClr val="FFFF00"/>
                </a:solidFill>
                <a:ea typeface="+mn-ea"/>
              </a:endParaRPr>
            </a:p>
          </p:txBody>
        </p:sp>
        <p:sp>
          <p:nvSpPr>
            <p:cNvPr id="424" name="Google Shape;424;p33"/>
            <p:cNvSpPr/>
            <p:nvPr/>
          </p:nvSpPr>
          <p:spPr>
            <a:xfrm rot="-2509601">
              <a:off x="2306914" y="612850"/>
              <a:ext cx="103467" cy="211973"/>
            </a:xfrm>
            <a:prstGeom prst="ellipse">
              <a:avLst/>
            </a:prstGeom>
            <a:solidFill>
              <a:srgbClr val="955F34"/>
            </a:solidFill>
            <a:ln>
              <a:noFill/>
            </a:ln>
          </p:spPr>
          <p:txBody>
            <a:bodyPr spcFirstLastPara="1" wrap="square" lIns="91425" tIns="91425" rIns="91425" bIns="91425" anchor="ctr" anchorCtr="0">
              <a:noAutofit/>
            </a:bodyPr>
            <a:lstStyle/>
            <a:p>
              <a:pPr defTabSz="914400">
                <a:defRPr/>
              </a:pPr>
              <a:endParaRPr>
                <a:solidFill>
                  <a:srgbClr val="FFFF00"/>
                </a:solidFill>
                <a:ea typeface="+mn-ea"/>
              </a:endParaRPr>
            </a:p>
          </p:txBody>
        </p:sp>
        <p:sp>
          <p:nvSpPr>
            <p:cNvPr id="425" name="Google Shape;425;p33"/>
            <p:cNvSpPr/>
            <p:nvPr/>
          </p:nvSpPr>
          <p:spPr>
            <a:xfrm rot="2282138">
              <a:off x="6703648" y="602412"/>
              <a:ext cx="103221" cy="211468"/>
            </a:xfrm>
            <a:prstGeom prst="ellipse">
              <a:avLst/>
            </a:prstGeom>
            <a:solidFill>
              <a:srgbClr val="955F34"/>
            </a:solidFill>
            <a:ln>
              <a:noFill/>
            </a:ln>
          </p:spPr>
          <p:txBody>
            <a:bodyPr spcFirstLastPara="1" wrap="square" lIns="91425" tIns="91425" rIns="91425" bIns="91425" anchor="ctr" anchorCtr="0">
              <a:noAutofit/>
            </a:bodyPr>
            <a:lstStyle/>
            <a:p>
              <a:pPr defTabSz="914400">
                <a:defRPr/>
              </a:pPr>
              <a:endParaRPr>
                <a:solidFill>
                  <a:srgbClr val="FFFF00"/>
                </a:solidFill>
                <a:ea typeface="+mn-ea"/>
              </a:endParaRPr>
            </a:p>
          </p:txBody>
        </p:sp>
        <p:sp>
          <p:nvSpPr>
            <p:cNvPr id="426" name="Google Shape;426;p33"/>
            <p:cNvSpPr/>
            <p:nvPr/>
          </p:nvSpPr>
          <p:spPr>
            <a:xfrm>
              <a:off x="2249000" y="800100"/>
              <a:ext cx="85800" cy="104700"/>
            </a:xfrm>
            <a:prstGeom prst="ellipse">
              <a:avLst/>
            </a:prstGeom>
            <a:solidFill>
              <a:srgbClr val="955F34"/>
            </a:solidFill>
            <a:ln>
              <a:noFill/>
            </a:ln>
          </p:spPr>
          <p:txBody>
            <a:bodyPr spcFirstLastPara="1" wrap="square" lIns="91425" tIns="91425" rIns="91425" bIns="91425" anchor="ctr" anchorCtr="0">
              <a:noAutofit/>
            </a:bodyPr>
            <a:lstStyle/>
            <a:p>
              <a:pPr defTabSz="914400">
                <a:defRPr/>
              </a:pPr>
              <a:endParaRPr>
                <a:solidFill>
                  <a:srgbClr val="FFFF00"/>
                </a:solidFill>
                <a:ea typeface="+mn-ea"/>
              </a:endParaRPr>
            </a:p>
          </p:txBody>
        </p:sp>
        <p:sp>
          <p:nvSpPr>
            <p:cNvPr id="427" name="Google Shape;427;p33"/>
            <p:cNvSpPr/>
            <p:nvPr/>
          </p:nvSpPr>
          <p:spPr>
            <a:xfrm>
              <a:off x="2344250" y="2626350"/>
              <a:ext cx="85800" cy="104700"/>
            </a:xfrm>
            <a:prstGeom prst="ellipse">
              <a:avLst/>
            </a:prstGeom>
            <a:solidFill>
              <a:srgbClr val="955F34"/>
            </a:solidFill>
            <a:ln>
              <a:noFill/>
            </a:ln>
          </p:spPr>
          <p:txBody>
            <a:bodyPr spcFirstLastPara="1" wrap="square" lIns="91425" tIns="91425" rIns="91425" bIns="91425" anchor="ctr" anchorCtr="0">
              <a:noAutofit/>
            </a:bodyPr>
            <a:lstStyle/>
            <a:p>
              <a:pPr defTabSz="914400">
                <a:defRPr/>
              </a:pPr>
              <a:endParaRPr>
                <a:solidFill>
                  <a:srgbClr val="FFFF00"/>
                </a:solidFill>
                <a:ea typeface="+mn-ea"/>
              </a:endParaRPr>
            </a:p>
          </p:txBody>
        </p:sp>
      </p:grpSp>
      <p:sp>
        <p:nvSpPr>
          <p:cNvPr id="429" name="Google Shape;429;p33"/>
          <p:cNvSpPr txBox="1">
            <a:spLocks noGrp="1"/>
          </p:cNvSpPr>
          <p:nvPr>
            <p:ph type="subTitle" idx="1"/>
          </p:nvPr>
        </p:nvSpPr>
        <p:spPr>
          <a:xfrm>
            <a:off x="1810550" y="3340596"/>
            <a:ext cx="5838600" cy="499500"/>
          </a:xfrm>
          <a:prstGeom prst="rect">
            <a:avLst/>
          </a:prstGeom>
        </p:spPr>
        <p:txBody>
          <a:bodyPr spcFirstLastPara="1" wrap="square" lIns="91425" tIns="91425" rIns="91425" bIns="91425" anchor="t" anchorCtr="0">
            <a:noAutofit/>
          </a:bodyPr>
          <a:lstStyle/>
          <a:p>
            <a:pPr marL="0" indent="0"/>
            <a:endParaRPr dirty="0"/>
          </a:p>
        </p:txBody>
      </p:sp>
      <p:grpSp>
        <p:nvGrpSpPr>
          <p:cNvPr id="430" name="Google Shape;430;p33"/>
          <p:cNvGrpSpPr/>
          <p:nvPr/>
        </p:nvGrpSpPr>
        <p:grpSpPr>
          <a:xfrm>
            <a:off x="6727041" y="1229171"/>
            <a:ext cx="2581060" cy="3910725"/>
            <a:chOff x="6727039" y="1229170"/>
            <a:chExt cx="2581060" cy="3910725"/>
          </a:xfrm>
        </p:grpSpPr>
        <p:sp>
          <p:nvSpPr>
            <p:cNvPr id="431" name="Google Shape;431;p33"/>
            <p:cNvSpPr/>
            <p:nvPr/>
          </p:nvSpPr>
          <p:spPr>
            <a:xfrm>
              <a:off x="7754966" y="4075026"/>
              <a:ext cx="128747" cy="264786"/>
            </a:xfrm>
            <a:custGeom>
              <a:avLst/>
              <a:gdLst/>
              <a:ahLst/>
              <a:cxnLst/>
              <a:rect l="l" t="t" r="r" b="b"/>
              <a:pathLst>
                <a:path w="2966" h="5740" extrusionOk="0">
                  <a:moveTo>
                    <a:pt x="2965" y="0"/>
                  </a:moveTo>
                  <a:lnTo>
                    <a:pt x="2965" y="0"/>
                  </a:lnTo>
                  <a:cubicBezTo>
                    <a:pt x="2310" y="1131"/>
                    <a:pt x="1429" y="2131"/>
                    <a:pt x="381" y="2917"/>
                  </a:cubicBezTo>
                  <a:lnTo>
                    <a:pt x="0" y="5739"/>
                  </a:lnTo>
                  <a:cubicBezTo>
                    <a:pt x="2643" y="3965"/>
                    <a:pt x="2965" y="1"/>
                    <a:pt x="2965" y="0"/>
                  </a:cubicBezTo>
                  <a:close/>
                </a:path>
              </a:pathLst>
            </a:custGeom>
            <a:solidFill>
              <a:schemeClr val="dk2"/>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432" name="Google Shape;432;p33"/>
            <p:cNvSpPr/>
            <p:nvPr/>
          </p:nvSpPr>
          <p:spPr>
            <a:xfrm>
              <a:off x="7795025" y="3797500"/>
              <a:ext cx="782839" cy="354228"/>
            </a:xfrm>
            <a:custGeom>
              <a:avLst/>
              <a:gdLst/>
              <a:ahLst/>
              <a:cxnLst/>
              <a:rect l="l" t="t" r="r" b="b"/>
              <a:pathLst>
                <a:path w="19277" h="8434" extrusionOk="0">
                  <a:moveTo>
                    <a:pt x="751" y="1"/>
                  </a:moveTo>
                  <a:lnTo>
                    <a:pt x="1" y="5644"/>
                  </a:lnTo>
                  <a:cubicBezTo>
                    <a:pt x="2080" y="7061"/>
                    <a:pt x="5167" y="8433"/>
                    <a:pt x="9340" y="8433"/>
                  </a:cubicBezTo>
                  <a:cubicBezTo>
                    <a:pt x="9445" y="8433"/>
                    <a:pt x="9551" y="8432"/>
                    <a:pt x="9657" y="8431"/>
                  </a:cubicBezTo>
                  <a:cubicBezTo>
                    <a:pt x="12907" y="8395"/>
                    <a:pt x="16146" y="7930"/>
                    <a:pt x="19277" y="7049"/>
                  </a:cubicBezTo>
                  <a:cubicBezTo>
                    <a:pt x="19075" y="5156"/>
                    <a:pt x="18896" y="3859"/>
                    <a:pt x="18753" y="3561"/>
                  </a:cubicBezTo>
                  <a:cubicBezTo>
                    <a:pt x="18062" y="2049"/>
                    <a:pt x="751" y="1"/>
                    <a:pt x="751" y="1"/>
                  </a:cubicBezTo>
                  <a:close/>
                </a:path>
              </a:pathLst>
            </a:custGeom>
            <a:solidFill>
              <a:schemeClr val="dk2"/>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433" name="Google Shape;433;p33"/>
            <p:cNvSpPr/>
            <p:nvPr/>
          </p:nvSpPr>
          <p:spPr>
            <a:xfrm>
              <a:off x="8404000" y="4142325"/>
              <a:ext cx="204192" cy="289628"/>
            </a:xfrm>
            <a:custGeom>
              <a:avLst/>
              <a:gdLst/>
              <a:ahLst/>
              <a:cxnLst/>
              <a:rect l="l" t="t" r="r" b="b"/>
              <a:pathLst>
                <a:path w="4739" h="6466" extrusionOk="0">
                  <a:moveTo>
                    <a:pt x="0" y="1"/>
                  </a:moveTo>
                  <a:cubicBezTo>
                    <a:pt x="0" y="2"/>
                    <a:pt x="465" y="5633"/>
                    <a:pt x="4739" y="6466"/>
                  </a:cubicBezTo>
                  <a:cubicBezTo>
                    <a:pt x="4679" y="5680"/>
                    <a:pt x="4608" y="4894"/>
                    <a:pt x="4548" y="4144"/>
                  </a:cubicBezTo>
                  <a:cubicBezTo>
                    <a:pt x="3310" y="3513"/>
                    <a:pt x="1226" y="2204"/>
                    <a:pt x="0" y="1"/>
                  </a:cubicBezTo>
                  <a:close/>
                </a:path>
              </a:pathLst>
            </a:custGeom>
            <a:solidFill>
              <a:schemeClr val="dk2"/>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434" name="Google Shape;434;p33"/>
            <p:cNvSpPr/>
            <p:nvPr/>
          </p:nvSpPr>
          <p:spPr>
            <a:xfrm>
              <a:off x="7649150" y="4029075"/>
              <a:ext cx="1013016" cy="1110821"/>
            </a:xfrm>
            <a:custGeom>
              <a:avLst/>
              <a:gdLst/>
              <a:ahLst/>
              <a:cxnLst/>
              <a:rect l="l" t="t" r="r" b="b"/>
              <a:pathLst>
                <a:path w="24945" h="27231" extrusionOk="0">
                  <a:moveTo>
                    <a:pt x="3585" y="1"/>
                  </a:moveTo>
                  <a:lnTo>
                    <a:pt x="2977" y="4585"/>
                  </a:lnTo>
                  <a:cubicBezTo>
                    <a:pt x="4025" y="3799"/>
                    <a:pt x="4906" y="2811"/>
                    <a:pt x="5561" y="1680"/>
                  </a:cubicBezTo>
                  <a:lnTo>
                    <a:pt x="5561" y="1680"/>
                  </a:lnTo>
                  <a:cubicBezTo>
                    <a:pt x="5561" y="1680"/>
                    <a:pt x="5227" y="5645"/>
                    <a:pt x="2596" y="7418"/>
                  </a:cubicBezTo>
                  <a:lnTo>
                    <a:pt x="1" y="27230"/>
                  </a:lnTo>
                  <a:lnTo>
                    <a:pt x="8776" y="27230"/>
                  </a:lnTo>
                  <a:cubicBezTo>
                    <a:pt x="8776" y="27230"/>
                    <a:pt x="10157" y="12300"/>
                    <a:pt x="10431" y="12026"/>
                  </a:cubicBezTo>
                  <a:cubicBezTo>
                    <a:pt x="10603" y="11854"/>
                    <a:pt x="11155" y="11715"/>
                    <a:pt x="11590" y="11715"/>
                  </a:cubicBezTo>
                  <a:cubicBezTo>
                    <a:pt x="11847" y="11715"/>
                    <a:pt x="12062" y="11764"/>
                    <a:pt x="12133" y="11883"/>
                  </a:cubicBezTo>
                  <a:cubicBezTo>
                    <a:pt x="12312" y="12205"/>
                    <a:pt x="13693" y="27230"/>
                    <a:pt x="13693" y="27230"/>
                  </a:cubicBezTo>
                  <a:lnTo>
                    <a:pt x="24944" y="27230"/>
                  </a:lnTo>
                  <a:cubicBezTo>
                    <a:pt x="24944" y="27230"/>
                    <a:pt x="24301" y="17955"/>
                    <a:pt x="23623" y="9835"/>
                  </a:cubicBezTo>
                  <a:cubicBezTo>
                    <a:pt x="19349" y="9002"/>
                    <a:pt x="18884" y="3371"/>
                    <a:pt x="18884" y="3370"/>
                  </a:cubicBezTo>
                  <a:lnTo>
                    <a:pt x="18884" y="3370"/>
                  </a:lnTo>
                  <a:cubicBezTo>
                    <a:pt x="20110" y="5573"/>
                    <a:pt x="22194" y="6883"/>
                    <a:pt x="23432" y="7514"/>
                  </a:cubicBezTo>
                  <a:cubicBezTo>
                    <a:pt x="23230" y="5192"/>
                    <a:pt x="23028" y="3073"/>
                    <a:pt x="22849" y="1406"/>
                  </a:cubicBezTo>
                  <a:cubicBezTo>
                    <a:pt x="19718" y="2287"/>
                    <a:pt x="16479" y="2751"/>
                    <a:pt x="13229" y="2787"/>
                  </a:cubicBezTo>
                  <a:cubicBezTo>
                    <a:pt x="13123" y="2789"/>
                    <a:pt x="13017" y="2790"/>
                    <a:pt x="12912" y="2790"/>
                  </a:cubicBezTo>
                  <a:cubicBezTo>
                    <a:pt x="8739" y="2790"/>
                    <a:pt x="5652" y="1418"/>
                    <a:pt x="3585" y="1"/>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435" name="Google Shape;435;p33"/>
            <p:cNvSpPr/>
            <p:nvPr/>
          </p:nvSpPr>
          <p:spPr>
            <a:xfrm>
              <a:off x="6807698" y="2278051"/>
              <a:ext cx="181684" cy="462364"/>
            </a:xfrm>
            <a:custGeom>
              <a:avLst/>
              <a:gdLst/>
              <a:ahLst/>
              <a:cxnLst/>
              <a:rect l="l" t="t" r="r" b="b"/>
              <a:pathLst>
                <a:path w="4478" h="11396" extrusionOk="0">
                  <a:moveTo>
                    <a:pt x="2411" y="0"/>
                  </a:moveTo>
                  <a:cubicBezTo>
                    <a:pt x="2122" y="0"/>
                    <a:pt x="1890" y="63"/>
                    <a:pt x="1798" y="216"/>
                  </a:cubicBezTo>
                  <a:cubicBezTo>
                    <a:pt x="1513" y="668"/>
                    <a:pt x="0" y="10110"/>
                    <a:pt x="0" y="10110"/>
                  </a:cubicBezTo>
                  <a:cubicBezTo>
                    <a:pt x="48" y="10669"/>
                    <a:pt x="3227" y="11396"/>
                    <a:pt x="3227" y="11396"/>
                  </a:cubicBezTo>
                  <a:lnTo>
                    <a:pt x="3632" y="6526"/>
                  </a:lnTo>
                  <a:cubicBezTo>
                    <a:pt x="3632" y="6526"/>
                    <a:pt x="4477" y="1263"/>
                    <a:pt x="4322" y="763"/>
                  </a:cubicBezTo>
                  <a:cubicBezTo>
                    <a:pt x="4220" y="397"/>
                    <a:pt x="3137" y="0"/>
                    <a:pt x="2411" y="0"/>
                  </a:cubicBezTo>
                  <a:close/>
                </a:path>
              </a:pathLst>
            </a:custGeom>
            <a:solidFill>
              <a:srgbClr val="FBFBFB"/>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436" name="Google Shape;436;p33"/>
            <p:cNvSpPr/>
            <p:nvPr/>
          </p:nvSpPr>
          <p:spPr>
            <a:xfrm>
              <a:off x="6727039" y="2413035"/>
              <a:ext cx="349776" cy="403818"/>
            </a:xfrm>
            <a:custGeom>
              <a:avLst/>
              <a:gdLst/>
              <a:ahLst/>
              <a:cxnLst/>
              <a:rect l="l" t="t" r="r" b="b"/>
              <a:pathLst>
                <a:path w="8621" h="9953" extrusionOk="0">
                  <a:moveTo>
                    <a:pt x="2242" y="0"/>
                  </a:moveTo>
                  <a:cubicBezTo>
                    <a:pt x="1675" y="0"/>
                    <a:pt x="997" y="162"/>
                    <a:pt x="738" y="865"/>
                  </a:cubicBezTo>
                  <a:cubicBezTo>
                    <a:pt x="250" y="2151"/>
                    <a:pt x="1703" y="2282"/>
                    <a:pt x="1703" y="2282"/>
                  </a:cubicBezTo>
                  <a:cubicBezTo>
                    <a:pt x="1703" y="2282"/>
                    <a:pt x="274" y="2377"/>
                    <a:pt x="131" y="3366"/>
                  </a:cubicBezTo>
                  <a:cubicBezTo>
                    <a:pt x="0" y="4354"/>
                    <a:pt x="1441" y="4532"/>
                    <a:pt x="1441" y="4532"/>
                  </a:cubicBezTo>
                  <a:cubicBezTo>
                    <a:pt x="679" y="4735"/>
                    <a:pt x="179" y="5449"/>
                    <a:pt x="250" y="6235"/>
                  </a:cubicBezTo>
                  <a:cubicBezTo>
                    <a:pt x="322" y="7664"/>
                    <a:pt x="548" y="8831"/>
                    <a:pt x="4393" y="9593"/>
                  </a:cubicBezTo>
                  <a:cubicBezTo>
                    <a:pt x="5790" y="9866"/>
                    <a:pt x="6729" y="9953"/>
                    <a:pt x="7360" y="9953"/>
                  </a:cubicBezTo>
                  <a:cubicBezTo>
                    <a:pt x="8461" y="9953"/>
                    <a:pt x="8620" y="9688"/>
                    <a:pt x="8620" y="9688"/>
                  </a:cubicBezTo>
                  <a:lnTo>
                    <a:pt x="8108" y="7485"/>
                  </a:lnTo>
                  <a:cubicBezTo>
                    <a:pt x="8108" y="7485"/>
                    <a:pt x="7251" y="5914"/>
                    <a:pt x="7477" y="5152"/>
                  </a:cubicBezTo>
                  <a:cubicBezTo>
                    <a:pt x="7715" y="4401"/>
                    <a:pt x="8096" y="2699"/>
                    <a:pt x="7441" y="1961"/>
                  </a:cubicBezTo>
                  <a:cubicBezTo>
                    <a:pt x="7081" y="1547"/>
                    <a:pt x="6107" y="1208"/>
                    <a:pt x="5252" y="1208"/>
                  </a:cubicBezTo>
                  <a:cubicBezTo>
                    <a:pt x="4581" y="1208"/>
                    <a:pt x="3983" y="1416"/>
                    <a:pt x="3810" y="1961"/>
                  </a:cubicBezTo>
                  <a:cubicBezTo>
                    <a:pt x="3417" y="3199"/>
                    <a:pt x="5489" y="2877"/>
                    <a:pt x="5596" y="3104"/>
                  </a:cubicBezTo>
                  <a:cubicBezTo>
                    <a:pt x="5691" y="3342"/>
                    <a:pt x="4846" y="7354"/>
                    <a:pt x="4632" y="7485"/>
                  </a:cubicBezTo>
                  <a:cubicBezTo>
                    <a:pt x="4614" y="7497"/>
                    <a:pt x="4579" y="7502"/>
                    <a:pt x="4532" y="7502"/>
                  </a:cubicBezTo>
                  <a:cubicBezTo>
                    <a:pt x="4043" y="7502"/>
                    <a:pt x="2151" y="6939"/>
                    <a:pt x="2107" y="6830"/>
                  </a:cubicBezTo>
                  <a:cubicBezTo>
                    <a:pt x="2060" y="6723"/>
                    <a:pt x="3120" y="115"/>
                    <a:pt x="3120" y="115"/>
                  </a:cubicBezTo>
                  <a:cubicBezTo>
                    <a:pt x="3120" y="115"/>
                    <a:pt x="2720" y="0"/>
                    <a:pt x="2242" y="0"/>
                  </a:cubicBezTo>
                  <a:close/>
                </a:path>
              </a:pathLst>
            </a:custGeom>
            <a:solidFill>
              <a:srgbClr val="F2D2CD"/>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437" name="Google Shape;437;p33"/>
            <p:cNvSpPr/>
            <p:nvPr/>
          </p:nvSpPr>
          <p:spPr>
            <a:xfrm>
              <a:off x="6949214" y="2683857"/>
              <a:ext cx="1033828" cy="516123"/>
            </a:xfrm>
            <a:custGeom>
              <a:avLst/>
              <a:gdLst/>
              <a:ahLst/>
              <a:cxnLst/>
              <a:rect l="l" t="t" r="r" b="b"/>
              <a:pathLst>
                <a:path w="25481" h="12721" extrusionOk="0">
                  <a:moveTo>
                    <a:pt x="4275" y="1"/>
                  </a:moveTo>
                  <a:cubicBezTo>
                    <a:pt x="1299" y="763"/>
                    <a:pt x="1" y="4525"/>
                    <a:pt x="1" y="4525"/>
                  </a:cubicBezTo>
                  <a:cubicBezTo>
                    <a:pt x="1" y="4525"/>
                    <a:pt x="1799" y="8835"/>
                    <a:pt x="10621" y="11597"/>
                  </a:cubicBezTo>
                  <a:cubicBezTo>
                    <a:pt x="13292" y="12430"/>
                    <a:pt x="15597" y="12720"/>
                    <a:pt x="17512" y="12720"/>
                  </a:cubicBezTo>
                  <a:cubicBezTo>
                    <a:pt x="21922" y="12720"/>
                    <a:pt x="24266" y="11180"/>
                    <a:pt x="24266" y="11180"/>
                  </a:cubicBezTo>
                  <a:lnTo>
                    <a:pt x="25480" y="953"/>
                  </a:lnTo>
                  <a:lnTo>
                    <a:pt x="25480" y="953"/>
                  </a:lnTo>
                  <a:cubicBezTo>
                    <a:pt x="25480" y="953"/>
                    <a:pt x="23301" y="2215"/>
                    <a:pt x="17646" y="3787"/>
                  </a:cubicBezTo>
                  <a:cubicBezTo>
                    <a:pt x="16925" y="3985"/>
                    <a:pt x="16170" y="4072"/>
                    <a:pt x="15403" y="4072"/>
                  </a:cubicBezTo>
                  <a:cubicBezTo>
                    <a:pt x="10142" y="4072"/>
                    <a:pt x="4275" y="1"/>
                    <a:pt x="4275" y="1"/>
                  </a:cubicBezTo>
                  <a:close/>
                </a:path>
              </a:pathLst>
            </a:custGeom>
            <a:solidFill>
              <a:srgbClr val="FFFFFF"/>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438" name="Google Shape;438;p33"/>
            <p:cNvSpPr/>
            <p:nvPr/>
          </p:nvSpPr>
          <p:spPr>
            <a:xfrm>
              <a:off x="8771853" y="4066892"/>
              <a:ext cx="384546" cy="394040"/>
            </a:xfrm>
            <a:custGeom>
              <a:avLst/>
              <a:gdLst/>
              <a:ahLst/>
              <a:cxnLst/>
              <a:rect l="l" t="t" r="r" b="b"/>
              <a:pathLst>
                <a:path w="9478" h="9712" extrusionOk="0">
                  <a:moveTo>
                    <a:pt x="5191" y="0"/>
                  </a:moveTo>
                  <a:cubicBezTo>
                    <a:pt x="5191" y="0"/>
                    <a:pt x="4798" y="2048"/>
                    <a:pt x="4429" y="2262"/>
                  </a:cubicBezTo>
                  <a:cubicBezTo>
                    <a:pt x="4368" y="2301"/>
                    <a:pt x="4281" y="2316"/>
                    <a:pt x="4174" y="2316"/>
                  </a:cubicBezTo>
                  <a:cubicBezTo>
                    <a:pt x="3814" y="2316"/>
                    <a:pt x="3238" y="2143"/>
                    <a:pt x="2742" y="2143"/>
                  </a:cubicBezTo>
                  <a:cubicBezTo>
                    <a:pt x="2533" y="2143"/>
                    <a:pt x="2337" y="2174"/>
                    <a:pt x="2179" y="2262"/>
                  </a:cubicBezTo>
                  <a:cubicBezTo>
                    <a:pt x="1536" y="2619"/>
                    <a:pt x="0" y="4739"/>
                    <a:pt x="846" y="5513"/>
                  </a:cubicBezTo>
                  <a:cubicBezTo>
                    <a:pt x="1415" y="6042"/>
                    <a:pt x="1747" y="6128"/>
                    <a:pt x="1903" y="6128"/>
                  </a:cubicBezTo>
                  <a:cubicBezTo>
                    <a:pt x="1978" y="6128"/>
                    <a:pt x="2012" y="6108"/>
                    <a:pt x="2012" y="6108"/>
                  </a:cubicBezTo>
                  <a:lnTo>
                    <a:pt x="2012" y="6108"/>
                  </a:lnTo>
                  <a:cubicBezTo>
                    <a:pt x="2012" y="6108"/>
                    <a:pt x="227" y="7894"/>
                    <a:pt x="1691" y="8942"/>
                  </a:cubicBezTo>
                  <a:cubicBezTo>
                    <a:pt x="2081" y="9217"/>
                    <a:pt x="2410" y="9318"/>
                    <a:pt x="2685" y="9318"/>
                  </a:cubicBezTo>
                  <a:cubicBezTo>
                    <a:pt x="3441" y="9318"/>
                    <a:pt x="3774" y="8549"/>
                    <a:pt x="3775" y="8549"/>
                  </a:cubicBezTo>
                  <a:lnTo>
                    <a:pt x="3775" y="8549"/>
                  </a:lnTo>
                  <a:cubicBezTo>
                    <a:pt x="3775" y="8549"/>
                    <a:pt x="3751" y="9382"/>
                    <a:pt x="4537" y="9656"/>
                  </a:cubicBezTo>
                  <a:cubicBezTo>
                    <a:pt x="4637" y="9692"/>
                    <a:pt x="4734" y="9707"/>
                    <a:pt x="4828" y="9707"/>
                  </a:cubicBezTo>
                  <a:cubicBezTo>
                    <a:pt x="5452" y="9707"/>
                    <a:pt x="5894" y="9013"/>
                    <a:pt x="5894" y="9013"/>
                  </a:cubicBezTo>
                  <a:cubicBezTo>
                    <a:pt x="5894" y="9013"/>
                    <a:pt x="6158" y="9712"/>
                    <a:pt x="7037" y="9712"/>
                  </a:cubicBezTo>
                  <a:cubicBezTo>
                    <a:pt x="7090" y="9712"/>
                    <a:pt x="7146" y="9709"/>
                    <a:pt x="7204" y="9704"/>
                  </a:cubicBezTo>
                  <a:cubicBezTo>
                    <a:pt x="8216" y="9608"/>
                    <a:pt x="9478" y="5858"/>
                    <a:pt x="8739" y="4179"/>
                  </a:cubicBezTo>
                  <a:cubicBezTo>
                    <a:pt x="8001" y="2500"/>
                    <a:pt x="8418" y="572"/>
                    <a:pt x="8418" y="572"/>
                  </a:cubicBezTo>
                  <a:lnTo>
                    <a:pt x="5191" y="0"/>
                  </a:lnTo>
                  <a:close/>
                </a:path>
              </a:pathLst>
            </a:custGeom>
            <a:solidFill>
              <a:srgbClr val="F2D2CD"/>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439" name="Google Shape;439;p33"/>
            <p:cNvSpPr/>
            <p:nvPr/>
          </p:nvSpPr>
          <p:spPr>
            <a:xfrm>
              <a:off x="8691154" y="2883839"/>
              <a:ext cx="616945" cy="1274707"/>
            </a:xfrm>
            <a:custGeom>
              <a:avLst/>
              <a:gdLst/>
              <a:ahLst/>
              <a:cxnLst/>
              <a:rect l="l" t="t" r="r" b="b"/>
              <a:pathLst>
                <a:path w="15206" h="31418" extrusionOk="0">
                  <a:moveTo>
                    <a:pt x="2477" y="1"/>
                  </a:moveTo>
                  <a:cubicBezTo>
                    <a:pt x="406" y="751"/>
                    <a:pt x="1" y="9049"/>
                    <a:pt x="1" y="9049"/>
                  </a:cubicBezTo>
                  <a:cubicBezTo>
                    <a:pt x="1" y="9049"/>
                    <a:pt x="4537" y="14657"/>
                    <a:pt x="6061" y="17872"/>
                  </a:cubicBezTo>
                  <a:cubicBezTo>
                    <a:pt x="7585" y="21087"/>
                    <a:pt x="6240" y="28945"/>
                    <a:pt x="6240" y="28945"/>
                  </a:cubicBezTo>
                  <a:cubicBezTo>
                    <a:pt x="8097" y="31139"/>
                    <a:pt x="10690" y="31418"/>
                    <a:pt x="11886" y="31418"/>
                  </a:cubicBezTo>
                  <a:cubicBezTo>
                    <a:pt x="12293" y="31418"/>
                    <a:pt x="12538" y="31386"/>
                    <a:pt x="12538" y="31386"/>
                  </a:cubicBezTo>
                  <a:cubicBezTo>
                    <a:pt x="12538" y="31386"/>
                    <a:pt x="15205" y="23158"/>
                    <a:pt x="13550" y="15122"/>
                  </a:cubicBezTo>
                  <a:cubicBezTo>
                    <a:pt x="11895" y="7073"/>
                    <a:pt x="2477" y="1"/>
                    <a:pt x="2477" y="1"/>
                  </a:cubicBezTo>
                  <a:close/>
                </a:path>
              </a:pathLst>
            </a:custGeom>
            <a:solidFill>
              <a:srgbClr val="FFFFFF"/>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440" name="Google Shape;440;p33"/>
            <p:cNvSpPr/>
            <p:nvPr/>
          </p:nvSpPr>
          <p:spPr>
            <a:xfrm>
              <a:off x="8070050" y="2637075"/>
              <a:ext cx="634619" cy="640731"/>
            </a:xfrm>
            <a:custGeom>
              <a:avLst/>
              <a:gdLst/>
              <a:ahLst/>
              <a:cxnLst/>
              <a:rect l="l" t="t" r="r" b="b"/>
              <a:pathLst>
                <a:path w="13848" h="9063" extrusionOk="0">
                  <a:moveTo>
                    <a:pt x="4657" y="1"/>
                  </a:moveTo>
                  <a:cubicBezTo>
                    <a:pt x="3176" y="1"/>
                    <a:pt x="2108" y="106"/>
                    <a:pt x="2108" y="106"/>
                  </a:cubicBezTo>
                  <a:cubicBezTo>
                    <a:pt x="2108" y="106"/>
                    <a:pt x="1096" y="391"/>
                    <a:pt x="0" y="749"/>
                  </a:cubicBezTo>
                  <a:cubicBezTo>
                    <a:pt x="1619" y="3832"/>
                    <a:pt x="4370" y="8940"/>
                    <a:pt x="4858" y="9059"/>
                  </a:cubicBezTo>
                  <a:cubicBezTo>
                    <a:pt x="4866" y="9061"/>
                    <a:pt x="4875" y="9062"/>
                    <a:pt x="4885" y="9062"/>
                  </a:cubicBezTo>
                  <a:cubicBezTo>
                    <a:pt x="5534" y="9062"/>
                    <a:pt x="10965" y="5103"/>
                    <a:pt x="13847" y="2665"/>
                  </a:cubicBezTo>
                  <a:cubicBezTo>
                    <a:pt x="13133" y="2153"/>
                    <a:pt x="12395" y="1689"/>
                    <a:pt x="11633" y="1260"/>
                  </a:cubicBezTo>
                  <a:cubicBezTo>
                    <a:pt x="9746" y="216"/>
                    <a:pt x="6778" y="1"/>
                    <a:pt x="4657" y="1"/>
                  </a:cubicBezTo>
                  <a:close/>
                </a:path>
              </a:pathLst>
            </a:custGeom>
            <a:solidFill>
              <a:schemeClr val="accent4"/>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441" name="Google Shape;441;p33"/>
            <p:cNvSpPr/>
            <p:nvPr/>
          </p:nvSpPr>
          <p:spPr>
            <a:xfrm>
              <a:off x="7819251" y="2684344"/>
              <a:ext cx="972442" cy="968506"/>
            </a:xfrm>
            <a:custGeom>
              <a:avLst/>
              <a:gdLst/>
              <a:ahLst/>
              <a:cxnLst/>
              <a:rect l="l" t="t" r="r" b="b"/>
              <a:pathLst>
                <a:path w="23968" h="23871" extrusionOk="0">
                  <a:moveTo>
                    <a:pt x="6465" y="0"/>
                  </a:moveTo>
                  <a:cubicBezTo>
                    <a:pt x="5501" y="310"/>
                    <a:pt x="4477" y="679"/>
                    <a:pt x="4036" y="941"/>
                  </a:cubicBezTo>
                  <a:cubicBezTo>
                    <a:pt x="4036" y="941"/>
                    <a:pt x="1179" y="15860"/>
                    <a:pt x="0" y="22944"/>
                  </a:cubicBezTo>
                  <a:cubicBezTo>
                    <a:pt x="1952" y="23409"/>
                    <a:pt x="4591" y="23870"/>
                    <a:pt x="7411" y="23870"/>
                  </a:cubicBezTo>
                  <a:cubicBezTo>
                    <a:pt x="10079" y="23870"/>
                    <a:pt x="12908" y="23457"/>
                    <a:pt x="15466" y="22241"/>
                  </a:cubicBezTo>
                  <a:cubicBezTo>
                    <a:pt x="17740" y="21170"/>
                    <a:pt x="19753" y="18729"/>
                    <a:pt x="21479" y="15788"/>
                  </a:cubicBezTo>
                  <a:cubicBezTo>
                    <a:pt x="22301" y="10585"/>
                    <a:pt x="23182" y="5870"/>
                    <a:pt x="23967" y="4930"/>
                  </a:cubicBezTo>
                  <a:cubicBezTo>
                    <a:pt x="22824" y="3834"/>
                    <a:pt x="21598" y="2822"/>
                    <a:pt x="20312" y="1905"/>
                  </a:cubicBezTo>
                  <a:cubicBezTo>
                    <a:pt x="17430" y="4343"/>
                    <a:pt x="11987" y="8302"/>
                    <a:pt x="11339" y="8302"/>
                  </a:cubicBezTo>
                  <a:cubicBezTo>
                    <a:pt x="11328" y="8302"/>
                    <a:pt x="11319" y="8301"/>
                    <a:pt x="11311" y="8299"/>
                  </a:cubicBezTo>
                  <a:cubicBezTo>
                    <a:pt x="10835" y="8180"/>
                    <a:pt x="8084" y="3072"/>
                    <a:pt x="6465" y="0"/>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442" name="Google Shape;442;p33"/>
            <p:cNvSpPr/>
            <p:nvPr/>
          </p:nvSpPr>
          <p:spPr>
            <a:xfrm>
              <a:off x="7799175" y="3313975"/>
              <a:ext cx="891497" cy="704339"/>
            </a:xfrm>
            <a:custGeom>
              <a:avLst/>
              <a:gdLst/>
              <a:ahLst/>
              <a:cxnLst/>
              <a:rect l="l" t="t" r="r" b="b"/>
              <a:pathLst>
                <a:path w="22015" h="17360" extrusionOk="0">
                  <a:moveTo>
                    <a:pt x="22015" y="0"/>
                  </a:moveTo>
                  <a:lnTo>
                    <a:pt x="22015" y="0"/>
                  </a:lnTo>
                  <a:cubicBezTo>
                    <a:pt x="20289" y="2941"/>
                    <a:pt x="18276" y="5382"/>
                    <a:pt x="16002" y="6453"/>
                  </a:cubicBezTo>
                  <a:cubicBezTo>
                    <a:pt x="13444" y="7669"/>
                    <a:pt x="10615" y="8082"/>
                    <a:pt x="7947" y="8082"/>
                  </a:cubicBezTo>
                  <a:cubicBezTo>
                    <a:pt x="5127" y="8082"/>
                    <a:pt x="2488" y="7621"/>
                    <a:pt x="536" y="7156"/>
                  </a:cubicBezTo>
                  <a:cubicBezTo>
                    <a:pt x="203" y="9192"/>
                    <a:pt x="0" y="10573"/>
                    <a:pt x="48" y="10775"/>
                  </a:cubicBezTo>
                  <a:cubicBezTo>
                    <a:pt x="286" y="11656"/>
                    <a:pt x="2953" y="16931"/>
                    <a:pt x="10573" y="17300"/>
                  </a:cubicBezTo>
                  <a:cubicBezTo>
                    <a:pt x="11417" y="17341"/>
                    <a:pt x="12175" y="17359"/>
                    <a:pt x="12857" y="17359"/>
                  </a:cubicBezTo>
                  <a:cubicBezTo>
                    <a:pt x="18347" y="17359"/>
                    <a:pt x="18919" y="16168"/>
                    <a:pt x="19491" y="15871"/>
                  </a:cubicBezTo>
                  <a:cubicBezTo>
                    <a:pt x="19860" y="15692"/>
                    <a:pt x="20872" y="7346"/>
                    <a:pt x="22015" y="0"/>
                  </a:cubicBezTo>
                  <a:close/>
                </a:path>
              </a:pathLst>
            </a:custGeom>
            <a:solidFill>
              <a:schemeClr val="accent1"/>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443" name="Google Shape;443;p33"/>
            <p:cNvSpPr/>
            <p:nvPr/>
          </p:nvSpPr>
          <p:spPr>
            <a:xfrm>
              <a:off x="8252079" y="2535077"/>
              <a:ext cx="227084" cy="180710"/>
            </a:xfrm>
            <a:custGeom>
              <a:avLst/>
              <a:gdLst/>
              <a:ahLst/>
              <a:cxnLst/>
              <a:rect l="l" t="t" r="r" b="b"/>
              <a:pathLst>
                <a:path w="5597" h="4454" extrusionOk="0">
                  <a:moveTo>
                    <a:pt x="5596" y="0"/>
                  </a:moveTo>
                  <a:cubicBezTo>
                    <a:pt x="5001" y="191"/>
                    <a:pt x="4394" y="334"/>
                    <a:pt x="3786" y="453"/>
                  </a:cubicBezTo>
                  <a:cubicBezTo>
                    <a:pt x="3280" y="543"/>
                    <a:pt x="2771" y="587"/>
                    <a:pt x="2264" y="587"/>
                  </a:cubicBezTo>
                  <a:cubicBezTo>
                    <a:pt x="1567" y="587"/>
                    <a:pt x="873" y="504"/>
                    <a:pt x="191" y="346"/>
                  </a:cubicBezTo>
                  <a:lnTo>
                    <a:pt x="0" y="1703"/>
                  </a:lnTo>
                  <a:lnTo>
                    <a:pt x="1441" y="4453"/>
                  </a:lnTo>
                  <a:lnTo>
                    <a:pt x="5394" y="1786"/>
                  </a:lnTo>
                  <a:lnTo>
                    <a:pt x="5596" y="0"/>
                  </a:lnTo>
                  <a:close/>
                </a:path>
              </a:pathLst>
            </a:custGeom>
            <a:solidFill>
              <a:srgbClr val="F2D2CD"/>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444" name="Google Shape;444;p33"/>
            <p:cNvSpPr/>
            <p:nvPr/>
          </p:nvSpPr>
          <p:spPr>
            <a:xfrm>
              <a:off x="8258838" y="2434987"/>
              <a:ext cx="229965" cy="132467"/>
            </a:xfrm>
            <a:custGeom>
              <a:avLst/>
              <a:gdLst/>
              <a:ahLst/>
              <a:cxnLst/>
              <a:rect l="l" t="t" r="r" b="b"/>
              <a:pathLst>
                <a:path w="5668" h="2818" extrusionOk="0">
                  <a:moveTo>
                    <a:pt x="5668" y="0"/>
                  </a:moveTo>
                  <a:lnTo>
                    <a:pt x="239" y="774"/>
                  </a:lnTo>
                  <a:lnTo>
                    <a:pt x="1" y="2584"/>
                  </a:lnTo>
                  <a:cubicBezTo>
                    <a:pt x="669" y="2739"/>
                    <a:pt x="1349" y="2818"/>
                    <a:pt x="2031" y="2818"/>
                  </a:cubicBezTo>
                  <a:cubicBezTo>
                    <a:pt x="2553" y="2818"/>
                    <a:pt x="3076" y="2772"/>
                    <a:pt x="3596" y="2679"/>
                  </a:cubicBezTo>
                  <a:cubicBezTo>
                    <a:pt x="4204" y="2572"/>
                    <a:pt x="4811" y="2417"/>
                    <a:pt x="5406" y="2238"/>
                  </a:cubicBezTo>
                  <a:lnTo>
                    <a:pt x="5668" y="0"/>
                  </a:lnTo>
                  <a:close/>
                </a:path>
              </a:pathLst>
            </a:custGeom>
            <a:solidFill>
              <a:srgbClr val="EBB3A2"/>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445" name="Google Shape;445;p33"/>
            <p:cNvSpPr/>
            <p:nvPr/>
          </p:nvSpPr>
          <p:spPr>
            <a:xfrm>
              <a:off x="8006655" y="1229170"/>
              <a:ext cx="1033828" cy="782319"/>
            </a:xfrm>
            <a:custGeom>
              <a:avLst/>
              <a:gdLst/>
              <a:ahLst/>
              <a:cxnLst/>
              <a:rect l="l" t="t" r="r" b="b"/>
              <a:pathLst>
                <a:path w="25481" h="19282" extrusionOk="0">
                  <a:moveTo>
                    <a:pt x="4714" y="1"/>
                  </a:moveTo>
                  <a:cubicBezTo>
                    <a:pt x="4359" y="1"/>
                    <a:pt x="2954" y="170"/>
                    <a:pt x="1584" y="2672"/>
                  </a:cubicBezTo>
                  <a:cubicBezTo>
                    <a:pt x="1" y="5565"/>
                    <a:pt x="2108" y="10030"/>
                    <a:pt x="2108" y="10030"/>
                  </a:cubicBezTo>
                  <a:cubicBezTo>
                    <a:pt x="1310" y="12971"/>
                    <a:pt x="20503" y="19281"/>
                    <a:pt x="20503" y="19281"/>
                  </a:cubicBezTo>
                  <a:cubicBezTo>
                    <a:pt x="20503" y="19281"/>
                    <a:pt x="25480" y="16686"/>
                    <a:pt x="24706" y="12661"/>
                  </a:cubicBezTo>
                  <a:cubicBezTo>
                    <a:pt x="24175" y="9951"/>
                    <a:pt x="22705" y="9512"/>
                    <a:pt x="21807" y="9512"/>
                  </a:cubicBezTo>
                  <a:cubicBezTo>
                    <a:pt x="21375" y="9512"/>
                    <a:pt x="21075" y="9613"/>
                    <a:pt x="21075" y="9613"/>
                  </a:cubicBezTo>
                  <a:cubicBezTo>
                    <a:pt x="21075" y="9613"/>
                    <a:pt x="22027" y="6720"/>
                    <a:pt x="17646" y="3612"/>
                  </a:cubicBezTo>
                  <a:cubicBezTo>
                    <a:pt x="16129" y="2534"/>
                    <a:pt x="14605" y="2190"/>
                    <a:pt x="13156" y="2190"/>
                  </a:cubicBezTo>
                  <a:cubicBezTo>
                    <a:pt x="10603" y="2190"/>
                    <a:pt x="8285" y="3258"/>
                    <a:pt x="6654" y="3258"/>
                  </a:cubicBezTo>
                  <a:cubicBezTo>
                    <a:pt x="6544" y="3258"/>
                    <a:pt x="6438" y="3254"/>
                    <a:pt x="6335" y="3243"/>
                  </a:cubicBezTo>
                  <a:cubicBezTo>
                    <a:pt x="3835" y="2993"/>
                    <a:pt x="4799" y="5"/>
                    <a:pt x="4799" y="5"/>
                  </a:cubicBezTo>
                  <a:cubicBezTo>
                    <a:pt x="4799" y="5"/>
                    <a:pt x="4769" y="1"/>
                    <a:pt x="4714" y="1"/>
                  </a:cubicBezTo>
                  <a:close/>
                </a:path>
              </a:pathLst>
            </a:custGeom>
            <a:solidFill>
              <a:schemeClr val="lt1"/>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446" name="Google Shape;446;p33"/>
            <p:cNvSpPr/>
            <p:nvPr/>
          </p:nvSpPr>
          <p:spPr>
            <a:xfrm>
              <a:off x="8215360" y="1413897"/>
              <a:ext cx="74410" cy="74897"/>
            </a:xfrm>
            <a:custGeom>
              <a:avLst/>
              <a:gdLst/>
              <a:ahLst/>
              <a:cxnLst/>
              <a:rect l="l" t="t" r="r" b="b"/>
              <a:pathLst>
                <a:path w="1834" h="1846" extrusionOk="0">
                  <a:moveTo>
                    <a:pt x="917" y="0"/>
                  </a:moveTo>
                  <a:cubicBezTo>
                    <a:pt x="417" y="0"/>
                    <a:pt x="0" y="417"/>
                    <a:pt x="0" y="929"/>
                  </a:cubicBezTo>
                  <a:cubicBezTo>
                    <a:pt x="0" y="1429"/>
                    <a:pt x="417" y="1846"/>
                    <a:pt x="917" y="1846"/>
                  </a:cubicBezTo>
                  <a:cubicBezTo>
                    <a:pt x="1429" y="1846"/>
                    <a:pt x="1834" y="1429"/>
                    <a:pt x="1834" y="929"/>
                  </a:cubicBezTo>
                  <a:cubicBezTo>
                    <a:pt x="1834" y="417"/>
                    <a:pt x="1429" y="0"/>
                    <a:pt x="917" y="0"/>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447" name="Google Shape;447;p33"/>
            <p:cNvSpPr/>
            <p:nvPr/>
          </p:nvSpPr>
          <p:spPr>
            <a:xfrm>
              <a:off x="8356877" y="1399413"/>
              <a:ext cx="407754" cy="178194"/>
            </a:xfrm>
            <a:custGeom>
              <a:avLst/>
              <a:gdLst/>
              <a:ahLst/>
              <a:cxnLst/>
              <a:rect l="l" t="t" r="r" b="b"/>
              <a:pathLst>
                <a:path w="10050" h="4392" extrusionOk="0">
                  <a:moveTo>
                    <a:pt x="3056" y="0"/>
                  </a:moveTo>
                  <a:cubicBezTo>
                    <a:pt x="1635" y="0"/>
                    <a:pt x="468" y="416"/>
                    <a:pt x="298" y="1286"/>
                  </a:cubicBezTo>
                  <a:cubicBezTo>
                    <a:pt x="1" y="2810"/>
                    <a:pt x="2596" y="3143"/>
                    <a:pt x="5823" y="3286"/>
                  </a:cubicBezTo>
                  <a:cubicBezTo>
                    <a:pt x="8599" y="3399"/>
                    <a:pt x="9289" y="4391"/>
                    <a:pt x="9609" y="4391"/>
                  </a:cubicBezTo>
                  <a:cubicBezTo>
                    <a:pt x="9660" y="4391"/>
                    <a:pt x="9701" y="4367"/>
                    <a:pt x="9740" y="4310"/>
                  </a:cubicBezTo>
                  <a:cubicBezTo>
                    <a:pt x="10050" y="3881"/>
                    <a:pt x="8823" y="1750"/>
                    <a:pt x="6383" y="690"/>
                  </a:cubicBezTo>
                  <a:cubicBezTo>
                    <a:pt x="5340" y="235"/>
                    <a:pt x="4126" y="0"/>
                    <a:pt x="3056" y="0"/>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448" name="Google Shape;448;p33"/>
            <p:cNvSpPr/>
            <p:nvPr/>
          </p:nvSpPr>
          <p:spPr>
            <a:xfrm>
              <a:off x="8059800" y="1654975"/>
              <a:ext cx="688913" cy="333266"/>
            </a:xfrm>
            <a:custGeom>
              <a:avLst/>
              <a:gdLst/>
              <a:ahLst/>
              <a:cxnLst/>
              <a:rect l="l" t="t" r="r" b="b"/>
              <a:pathLst>
                <a:path w="16813" h="8458" extrusionOk="0">
                  <a:moveTo>
                    <a:pt x="715" y="1"/>
                  </a:moveTo>
                  <a:cubicBezTo>
                    <a:pt x="465" y="691"/>
                    <a:pt x="215" y="1370"/>
                    <a:pt x="1" y="2037"/>
                  </a:cubicBezTo>
                  <a:cubicBezTo>
                    <a:pt x="1662" y="3549"/>
                    <a:pt x="4415" y="5547"/>
                    <a:pt x="7230" y="5547"/>
                  </a:cubicBezTo>
                  <a:cubicBezTo>
                    <a:pt x="7340" y="5547"/>
                    <a:pt x="7451" y="5544"/>
                    <a:pt x="7561" y="5537"/>
                  </a:cubicBezTo>
                  <a:cubicBezTo>
                    <a:pt x="12205" y="5263"/>
                    <a:pt x="13491" y="4752"/>
                    <a:pt x="13491" y="4752"/>
                  </a:cubicBezTo>
                  <a:cubicBezTo>
                    <a:pt x="13491" y="4752"/>
                    <a:pt x="14205" y="8458"/>
                    <a:pt x="15947" y="8458"/>
                  </a:cubicBezTo>
                  <a:cubicBezTo>
                    <a:pt x="16086" y="8458"/>
                    <a:pt x="16231" y="8434"/>
                    <a:pt x="16384" y="8383"/>
                  </a:cubicBezTo>
                  <a:cubicBezTo>
                    <a:pt x="16539" y="8323"/>
                    <a:pt x="16681" y="8252"/>
                    <a:pt x="16812" y="8145"/>
                  </a:cubicBezTo>
                  <a:cubicBezTo>
                    <a:pt x="15288" y="7609"/>
                    <a:pt x="15169" y="2085"/>
                    <a:pt x="15169" y="2085"/>
                  </a:cubicBezTo>
                  <a:cubicBezTo>
                    <a:pt x="13220" y="2569"/>
                    <a:pt x="11455" y="2760"/>
                    <a:pt x="9883" y="2760"/>
                  </a:cubicBezTo>
                  <a:cubicBezTo>
                    <a:pt x="3915" y="2760"/>
                    <a:pt x="715" y="1"/>
                    <a:pt x="715" y="1"/>
                  </a:cubicBezTo>
                  <a:close/>
                </a:path>
              </a:pathLst>
            </a:custGeom>
            <a:solidFill>
              <a:srgbClr val="EBB3A2"/>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449" name="Google Shape;449;p33"/>
            <p:cNvSpPr/>
            <p:nvPr/>
          </p:nvSpPr>
          <p:spPr>
            <a:xfrm>
              <a:off x="7916828" y="1718678"/>
              <a:ext cx="1015530" cy="769701"/>
            </a:xfrm>
            <a:custGeom>
              <a:avLst/>
              <a:gdLst/>
              <a:ahLst/>
              <a:cxnLst/>
              <a:rect l="l" t="t" r="r" b="b"/>
              <a:pathLst>
                <a:path w="25030" h="18971" extrusionOk="0">
                  <a:moveTo>
                    <a:pt x="3608" y="1"/>
                  </a:moveTo>
                  <a:lnTo>
                    <a:pt x="3608" y="1"/>
                  </a:lnTo>
                  <a:cubicBezTo>
                    <a:pt x="0" y="10657"/>
                    <a:pt x="1107" y="16777"/>
                    <a:pt x="8870" y="18706"/>
                  </a:cubicBezTo>
                  <a:cubicBezTo>
                    <a:pt x="9603" y="18888"/>
                    <a:pt x="10289" y="18970"/>
                    <a:pt x="10929" y="18970"/>
                  </a:cubicBezTo>
                  <a:cubicBezTo>
                    <a:pt x="17495" y="18970"/>
                    <a:pt x="19324" y="10252"/>
                    <a:pt x="19324" y="10252"/>
                  </a:cubicBezTo>
                  <a:cubicBezTo>
                    <a:pt x="19971" y="10854"/>
                    <a:pt x="20627" y="11101"/>
                    <a:pt x="21243" y="11101"/>
                  </a:cubicBezTo>
                  <a:cubicBezTo>
                    <a:pt x="23381" y="11101"/>
                    <a:pt x="25029" y="8118"/>
                    <a:pt x="24087" y="6621"/>
                  </a:cubicBezTo>
                  <a:cubicBezTo>
                    <a:pt x="23599" y="5840"/>
                    <a:pt x="22907" y="5607"/>
                    <a:pt x="22256" y="5607"/>
                  </a:cubicBezTo>
                  <a:cubicBezTo>
                    <a:pt x="21300" y="5607"/>
                    <a:pt x="20431" y="6109"/>
                    <a:pt x="20431" y="6109"/>
                  </a:cubicBezTo>
                  <a:cubicBezTo>
                    <a:pt x="20300" y="6216"/>
                    <a:pt x="20157" y="6287"/>
                    <a:pt x="20003" y="6347"/>
                  </a:cubicBezTo>
                  <a:cubicBezTo>
                    <a:pt x="19865" y="6393"/>
                    <a:pt x="19732" y="6414"/>
                    <a:pt x="19605" y="6414"/>
                  </a:cubicBezTo>
                  <a:cubicBezTo>
                    <a:pt x="17822" y="6414"/>
                    <a:pt x="17086" y="2192"/>
                    <a:pt x="17086" y="2192"/>
                  </a:cubicBezTo>
                  <a:cubicBezTo>
                    <a:pt x="17086" y="2192"/>
                    <a:pt x="15978" y="3001"/>
                    <a:pt x="11263" y="3204"/>
                  </a:cubicBezTo>
                  <a:cubicBezTo>
                    <a:pt x="11169" y="3208"/>
                    <a:pt x="11074" y="3209"/>
                    <a:pt x="10979" y="3209"/>
                  </a:cubicBezTo>
                  <a:cubicBezTo>
                    <a:pt x="8131" y="3209"/>
                    <a:pt x="5279" y="1510"/>
                    <a:pt x="3608" y="1"/>
                  </a:cubicBezTo>
                  <a:close/>
                </a:path>
              </a:pathLst>
            </a:custGeom>
            <a:solidFill>
              <a:srgbClr val="F2D2CD"/>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450" name="Google Shape;450;p33"/>
            <p:cNvSpPr/>
            <p:nvPr/>
          </p:nvSpPr>
          <p:spPr>
            <a:xfrm>
              <a:off x="8150120" y="2093081"/>
              <a:ext cx="159937" cy="164278"/>
            </a:xfrm>
            <a:custGeom>
              <a:avLst/>
              <a:gdLst/>
              <a:ahLst/>
              <a:cxnLst/>
              <a:rect l="l" t="t" r="r" b="b"/>
              <a:pathLst>
                <a:path w="3942" h="4049" extrusionOk="0">
                  <a:moveTo>
                    <a:pt x="3942" y="0"/>
                  </a:moveTo>
                  <a:lnTo>
                    <a:pt x="3192" y="1750"/>
                  </a:lnTo>
                  <a:cubicBezTo>
                    <a:pt x="3192" y="1750"/>
                    <a:pt x="2816" y="1511"/>
                    <a:pt x="2330" y="1511"/>
                  </a:cubicBezTo>
                  <a:cubicBezTo>
                    <a:pt x="1990" y="1511"/>
                    <a:pt x="1597" y="1628"/>
                    <a:pt x="1239" y="2024"/>
                  </a:cubicBezTo>
                  <a:cubicBezTo>
                    <a:pt x="1" y="3382"/>
                    <a:pt x="2156" y="4048"/>
                    <a:pt x="2156" y="4048"/>
                  </a:cubicBezTo>
                  <a:cubicBezTo>
                    <a:pt x="2156" y="4048"/>
                    <a:pt x="1346" y="3548"/>
                    <a:pt x="1858" y="2977"/>
                  </a:cubicBezTo>
                  <a:cubicBezTo>
                    <a:pt x="2084" y="2715"/>
                    <a:pt x="2379" y="2628"/>
                    <a:pt x="2672" y="2628"/>
                  </a:cubicBezTo>
                  <a:cubicBezTo>
                    <a:pt x="3258" y="2628"/>
                    <a:pt x="3835" y="2977"/>
                    <a:pt x="3835" y="2977"/>
                  </a:cubicBezTo>
                  <a:lnTo>
                    <a:pt x="3942" y="0"/>
                  </a:lnTo>
                  <a:close/>
                </a:path>
              </a:pathLst>
            </a:custGeom>
            <a:solidFill>
              <a:srgbClr val="EBB3A2"/>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451" name="Google Shape;451;p33"/>
            <p:cNvSpPr/>
            <p:nvPr/>
          </p:nvSpPr>
          <p:spPr>
            <a:xfrm>
              <a:off x="8106626" y="1852729"/>
              <a:ext cx="129507" cy="59885"/>
            </a:xfrm>
            <a:custGeom>
              <a:avLst/>
              <a:gdLst/>
              <a:ahLst/>
              <a:cxnLst/>
              <a:rect l="l" t="t" r="r" b="b"/>
              <a:pathLst>
                <a:path w="3192" h="1476" extrusionOk="0">
                  <a:moveTo>
                    <a:pt x="2019" y="0"/>
                  </a:moveTo>
                  <a:cubicBezTo>
                    <a:pt x="1153" y="0"/>
                    <a:pt x="1" y="896"/>
                    <a:pt x="180" y="1245"/>
                  </a:cubicBezTo>
                  <a:cubicBezTo>
                    <a:pt x="261" y="1408"/>
                    <a:pt x="481" y="1476"/>
                    <a:pt x="759" y="1476"/>
                  </a:cubicBezTo>
                  <a:cubicBezTo>
                    <a:pt x="1665" y="1476"/>
                    <a:pt x="3191" y="755"/>
                    <a:pt x="2609" y="209"/>
                  </a:cubicBezTo>
                  <a:cubicBezTo>
                    <a:pt x="2451" y="61"/>
                    <a:pt x="2245" y="0"/>
                    <a:pt x="2019" y="0"/>
                  </a:cubicBezTo>
                  <a:close/>
                </a:path>
              </a:pathLst>
            </a:custGeom>
            <a:solidFill>
              <a:schemeClr val="lt1"/>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452" name="Google Shape;452;p33"/>
            <p:cNvSpPr/>
            <p:nvPr/>
          </p:nvSpPr>
          <p:spPr>
            <a:xfrm>
              <a:off x="8496487" y="1896629"/>
              <a:ext cx="124842" cy="82281"/>
            </a:xfrm>
            <a:custGeom>
              <a:avLst/>
              <a:gdLst/>
              <a:ahLst/>
              <a:cxnLst/>
              <a:rect l="l" t="t" r="r" b="b"/>
              <a:pathLst>
                <a:path w="3077" h="2028" extrusionOk="0">
                  <a:moveTo>
                    <a:pt x="1131" y="0"/>
                  </a:moveTo>
                  <a:cubicBezTo>
                    <a:pt x="1047" y="0"/>
                    <a:pt x="963" y="14"/>
                    <a:pt x="882" y="44"/>
                  </a:cubicBezTo>
                  <a:cubicBezTo>
                    <a:pt x="1" y="373"/>
                    <a:pt x="1694" y="2028"/>
                    <a:pt x="2485" y="2028"/>
                  </a:cubicBezTo>
                  <a:cubicBezTo>
                    <a:pt x="2581" y="2028"/>
                    <a:pt x="2664" y="2003"/>
                    <a:pt x="2727" y="1949"/>
                  </a:cubicBezTo>
                  <a:cubicBezTo>
                    <a:pt x="3076" y="1654"/>
                    <a:pt x="2056" y="0"/>
                    <a:pt x="1131" y="0"/>
                  </a:cubicBezTo>
                  <a:close/>
                </a:path>
              </a:pathLst>
            </a:custGeom>
            <a:solidFill>
              <a:schemeClr val="lt1"/>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453" name="Google Shape;453;p33"/>
            <p:cNvSpPr/>
            <p:nvPr/>
          </p:nvSpPr>
          <p:spPr>
            <a:xfrm>
              <a:off x="8263642" y="2271316"/>
              <a:ext cx="220349" cy="94534"/>
            </a:xfrm>
            <a:custGeom>
              <a:avLst/>
              <a:gdLst/>
              <a:ahLst/>
              <a:cxnLst/>
              <a:rect l="l" t="t" r="r" b="b"/>
              <a:pathLst>
                <a:path w="5431" h="2330" extrusionOk="0">
                  <a:moveTo>
                    <a:pt x="5430" y="1"/>
                  </a:moveTo>
                  <a:lnTo>
                    <a:pt x="5430" y="1"/>
                  </a:lnTo>
                  <a:cubicBezTo>
                    <a:pt x="4763" y="524"/>
                    <a:pt x="4025" y="941"/>
                    <a:pt x="3239" y="1251"/>
                  </a:cubicBezTo>
                  <a:cubicBezTo>
                    <a:pt x="2851" y="1406"/>
                    <a:pt x="2421" y="1462"/>
                    <a:pt x="2006" y="1462"/>
                  </a:cubicBezTo>
                  <a:cubicBezTo>
                    <a:pt x="959" y="1462"/>
                    <a:pt x="1" y="1108"/>
                    <a:pt x="1" y="1108"/>
                  </a:cubicBezTo>
                  <a:lnTo>
                    <a:pt x="1" y="1108"/>
                  </a:lnTo>
                  <a:cubicBezTo>
                    <a:pt x="518" y="1884"/>
                    <a:pt x="1379" y="2330"/>
                    <a:pt x="2278" y="2330"/>
                  </a:cubicBezTo>
                  <a:cubicBezTo>
                    <a:pt x="2538" y="2330"/>
                    <a:pt x="2802" y="2293"/>
                    <a:pt x="3061" y="2215"/>
                  </a:cubicBezTo>
                  <a:cubicBezTo>
                    <a:pt x="5132" y="1656"/>
                    <a:pt x="5430" y="1"/>
                    <a:pt x="5430" y="1"/>
                  </a:cubicBezTo>
                  <a:close/>
                </a:path>
              </a:pathLst>
            </a:custGeom>
            <a:solidFill>
              <a:srgbClr val="FFFFFF"/>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454" name="Google Shape;454;p33"/>
            <p:cNvSpPr/>
            <p:nvPr/>
          </p:nvSpPr>
          <p:spPr>
            <a:xfrm>
              <a:off x="8757815" y="2007067"/>
              <a:ext cx="67188" cy="77493"/>
            </a:xfrm>
            <a:custGeom>
              <a:avLst/>
              <a:gdLst/>
              <a:ahLst/>
              <a:cxnLst/>
              <a:rect l="l" t="t" r="r" b="b"/>
              <a:pathLst>
                <a:path w="1656" h="1910" extrusionOk="0">
                  <a:moveTo>
                    <a:pt x="572" y="1"/>
                  </a:moveTo>
                  <a:cubicBezTo>
                    <a:pt x="894" y="894"/>
                    <a:pt x="1" y="1882"/>
                    <a:pt x="1" y="1882"/>
                  </a:cubicBezTo>
                  <a:cubicBezTo>
                    <a:pt x="1" y="1882"/>
                    <a:pt x="149" y="1909"/>
                    <a:pt x="351" y="1909"/>
                  </a:cubicBezTo>
                  <a:cubicBezTo>
                    <a:pt x="745" y="1909"/>
                    <a:pt x="1347" y="1805"/>
                    <a:pt x="1465" y="1192"/>
                  </a:cubicBezTo>
                  <a:cubicBezTo>
                    <a:pt x="1656" y="251"/>
                    <a:pt x="573" y="1"/>
                    <a:pt x="572" y="1"/>
                  </a:cubicBezTo>
                  <a:close/>
                </a:path>
              </a:pathLst>
            </a:custGeom>
            <a:solidFill>
              <a:srgbClr val="EBB3A2"/>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455" name="Google Shape;455;p33"/>
            <p:cNvSpPr/>
            <p:nvPr/>
          </p:nvSpPr>
          <p:spPr>
            <a:xfrm>
              <a:off x="8160263" y="2604091"/>
              <a:ext cx="393269" cy="225705"/>
            </a:xfrm>
            <a:custGeom>
              <a:avLst/>
              <a:gdLst/>
              <a:ahLst/>
              <a:cxnLst/>
              <a:rect l="l" t="t" r="r" b="b"/>
              <a:pathLst>
                <a:path w="9693" h="5563" extrusionOk="0">
                  <a:moveTo>
                    <a:pt x="2255" y="0"/>
                  </a:moveTo>
                  <a:cubicBezTo>
                    <a:pt x="2100" y="0"/>
                    <a:pt x="71" y="897"/>
                    <a:pt x="37" y="978"/>
                  </a:cubicBezTo>
                  <a:cubicBezTo>
                    <a:pt x="1" y="1062"/>
                    <a:pt x="1739" y="4872"/>
                    <a:pt x="1739" y="4872"/>
                  </a:cubicBezTo>
                  <a:lnTo>
                    <a:pt x="5192" y="5562"/>
                  </a:lnTo>
                  <a:cubicBezTo>
                    <a:pt x="5192" y="5562"/>
                    <a:pt x="9681" y="2550"/>
                    <a:pt x="9693" y="2478"/>
                  </a:cubicBezTo>
                  <a:cubicBezTo>
                    <a:pt x="9693" y="2395"/>
                    <a:pt x="7740" y="85"/>
                    <a:pt x="7657" y="85"/>
                  </a:cubicBezTo>
                  <a:cubicBezTo>
                    <a:pt x="7561" y="85"/>
                    <a:pt x="3894" y="2169"/>
                    <a:pt x="3811" y="2169"/>
                  </a:cubicBezTo>
                  <a:cubicBezTo>
                    <a:pt x="3716" y="2169"/>
                    <a:pt x="2370" y="73"/>
                    <a:pt x="2263" y="2"/>
                  </a:cubicBezTo>
                  <a:cubicBezTo>
                    <a:pt x="2262" y="1"/>
                    <a:pt x="2259" y="0"/>
                    <a:pt x="2255" y="0"/>
                  </a:cubicBezTo>
                  <a:close/>
                </a:path>
              </a:pathLst>
            </a:custGeom>
            <a:solidFill>
              <a:srgbClr val="FFFFFF"/>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456" name="Google Shape;456;p33"/>
            <p:cNvSpPr/>
            <p:nvPr/>
          </p:nvSpPr>
          <p:spPr>
            <a:xfrm>
              <a:off x="8059805" y="2668520"/>
              <a:ext cx="218848" cy="198927"/>
            </a:xfrm>
            <a:custGeom>
              <a:avLst/>
              <a:gdLst/>
              <a:ahLst/>
              <a:cxnLst/>
              <a:rect l="l" t="t" r="r" b="b"/>
              <a:pathLst>
                <a:path w="5394" h="4903" extrusionOk="0">
                  <a:moveTo>
                    <a:pt x="2950" y="0"/>
                  </a:moveTo>
                  <a:cubicBezTo>
                    <a:pt x="2639" y="0"/>
                    <a:pt x="2287" y="118"/>
                    <a:pt x="1894" y="414"/>
                  </a:cubicBezTo>
                  <a:cubicBezTo>
                    <a:pt x="0" y="1843"/>
                    <a:pt x="631" y="4903"/>
                    <a:pt x="1941" y="4903"/>
                  </a:cubicBezTo>
                  <a:cubicBezTo>
                    <a:pt x="3251" y="4903"/>
                    <a:pt x="5394" y="3641"/>
                    <a:pt x="5394" y="3641"/>
                  </a:cubicBezTo>
                  <a:lnTo>
                    <a:pt x="4727" y="1712"/>
                  </a:lnTo>
                  <a:cubicBezTo>
                    <a:pt x="4727" y="1712"/>
                    <a:pt x="4137" y="0"/>
                    <a:pt x="2950" y="0"/>
                  </a:cubicBezTo>
                  <a:close/>
                </a:path>
              </a:pathLst>
            </a:custGeom>
            <a:solidFill>
              <a:schemeClr val="accent3"/>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457" name="Google Shape;457;p33"/>
            <p:cNvSpPr/>
            <p:nvPr/>
          </p:nvSpPr>
          <p:spPr>
            <a:xfrm>
              <a:off x="8161156" y="2745081"/>
              <a:ext cx="110885" cy="76357"/>
            </a:xfrm>
            <a:custGeom>
              <a:avLst/>
              <a:gdLst/>
              <a:ahLst/>
              <a:cxnLst/>
              <a:rect l="l" t="t" r="r" b="b"/>
              <a:pathLst>
                <a:path w="2733" h="1882" extrusionOk="0">
                  <a:moveTo>
                    <a:pt x="967" y="0"/>
                  </a:moveTo>
                  <a:cubicBezTo>
                    <a:pt x="572" y="0"/>
                    <a:pt x="240" y="203"/>
                    <a:pt x="158" y="742"/>
                  </a:cubicBezTo>
                  <a:cubicBezTo>
                    <a:pt x="0" y="1716"/>
                    <a:pt x="864" y="1881"/>
                    <a:pt x="1470" y="1881"/>
                  </a:cubicBezTo>
                  <a:cubicBezTo>
                    <a:pt x="1783" y="1881"/>
                    <a:pt x="2027" y="1837"/>
                    <a:pt x="2027" y="1837"/>
                  </a:cubicBezTo>
                  <a:cubicBezTo>
                    <a:pt x="2027" y="1837"/>
                    <a:pt x="2064" y="1843"/>
                    <a:pt x="2120" y="1843"/>
                  </a:cubicBezTo>
                  <a:cubicBezTo>
                    <a:pt x="2314" y="1843"/>
                    <a:pt x="2733" y="1772"/>
                    <a:pt x="2622" y="1135"/>
                  </a:cubicBezTo>
                  <a:cubicBezTo>
                    <a:pt x="2531" y="613"/>
                    <a:pt x="1653" y="0"/>
                    <a:pt x="967" y="0"/>
                  </a:cubicBezTo>
                  <a:close/>
                </a:path>
              </a:pathLst>
            </a:custGeom>
            <a:solidFill>
              <a:srgbClr val="582F4E">
                <a:alpha val="53130"/>
              </a:srgbClr>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458" name="Google Shape;458;p33"/>
            <p:cNvSpPr/>
            <p:nvPr/>
          </p:nvSpPr>
          <p:spPr>
            <a:xfrm>
              <a:off x="8282021" y="2722319"/>
              <a:ext cx="227247" cy="206108"/>
            </a:xfrm>
            <a:custGeom>
              <a:avLst/>
              <a:gdLst/>
              <a:ahLst/>
              <a:cxnLst/>
              <a:rect l="l" t="t" r="r" b="b"/>
              <a:pathLst>
                <a:path w="5601" h="5080" extrusionOk="0">
                  <a:moveTo>
                    <a:pt x="3043" y="1"/>
                  </a:moveTo>
                  <a:cubicBezTo>
                    <a:pt x="2053" y="1"/>
                    <a:pt x="1203" y="1160"/>
                    <a:pt x="1203" y="1160"/>
                  </a:cubicBezTo>
                  <a:lnTo>
                    <a:pt x="0" y="2815"/>
                  </a:lnTo>
                  <a:cubicBezTo>
                    <a:pt x="0" y="2815"/>
                    <a:pt x="1667" y="4660"/>
                    <a:pt x="2917" y="5041"/>
                  </a:cubicBezTo>
                  <a:cubicBezTo>
                    <a:pt x="2999" y="5067"/>
                    <a:pt x="3082" y="5079"/>
                    <a:pt x="3165" y="5079"/>
                  </a:cubicBezTo>
                  <a:cubicBezTo>
                    <a:pt x="4354" y="5079"/>
                    <a:pt x="5600" y="2570"/>
                    <a:pt x="4298" y="767"/>
                  </a:cubicBezTo>
                  <a:cubicBezTo>
                    <a:pt x="3890" y="201"/>
                    <a:pt x="3454" y="1"/>
                    <a:pt x="3043" y="1"/>
                  </a:cubicBezTo>
                  <a:close/>
                </a:path>
              </a:pathLst>
            </a:custGeom>
            <a:solidFill>
              <a:schemeClr val="accent3"/>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459" name="Google Shape;459;p33"/>
            <p:cNvSpPr/>
            <p:nvPr/>
          </p:nvSpPr>
          <p:spPr>
            <a:xfrm>
              <a:off x="8311477" y="2774861"/>
              <a:ext cx="102648" cy="67756"/>
            </a:xfrm>
            <a:custGeom>
              <a:avLst/>
              <a:gdLst/>
              <a:ahLst/>
              <a:cxnLst/>
              <a:rect l="l" t="t" r="r" b="b"/>
              <a:pathLst>
                <a:path w="2530" h="1670" extrusionOk="0">
                  <a:moveTo>
                    <a:pt x="1579" y="0"/>
                  </a:moveTo>
                  <a:cubicBezTo>
                    <a:pt x="1126" y="0"/>
                    <a:pt x="679" y="163"/>
                    <a:pt x="679" y="163"/>
                  </a:cubicBezTo>
                  <a:cubicBezTo>
                    <a:pt x="679" y="163"/>
                    <a:pt x="1" y="163"/>
                    <a:pt x="251" y="889"/>
                  </a:cubicBezTo>
                  <a:cubicBezTo>
                    <a:pt x="393" y="1294"/>
                    <a:pt x="1110" y="1669"/>
                    <a:pt x="1702" y="1669"/>
                  </a:cubicBezTo>
                  <a:cubicBezTo>
                    <a:pt x="2152" y="1669"/>
                    <a:pt x="2530" y="1452"/>
                    <a:pt x="2525" y="865"/>
                  </a:cubicBezTo>
                  <a:cubicBezTo>
                    <a:pt x="2519" y="171"/>
                    <a:pt x="2045" y="0"/>
                    <a:pt x="1579" y="0"/>
                  </a:cubicBezTo>
                  <a:close/>
                </a:path>
              </a:pathLst>
            </a:custGeom>
            <a:solidFill>
              <a:srgbClr val="582F4E">
                <a:alpha val="53130"/>
              </a:srgbClr>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460" name="Google Shape;460;p33"/>
            <p:cNvSpPr/>
            <p:nvPr/>
          </p:nvSpPr>
          <p:spPr>
            <a:xfrm>
              <a:off x="8216780" y="2711689"/>
              <a:ext cx="135796" cy="169958"/>
            </a:xfrm>
            <a:custGeom>
              <a:avLst/>
              <a:gdLst/>
              <a:ahLst/>
              <a:cxnLst/>
              <a:rect l="l" t="t" r="r" b="b"/>
              <a:pathLst>
                <a:path w="3347" h="4189" extrusionOk="0">
                  <a:moveTo>
                    <a:pt x="1850" y="1"/>
                  </a:moveTo>
                  <a:cubicBezTo>
                    <a:pt x="1105" y="1"/>
                    <a:pt x="390" y="773"/>
                    <a:pt x="203" y="1839"/>
                  </a:cubicBezTo>
                  <a:cubicBezTo>
                    <a:pt x="1" y="2982"/>
                    <a:pt x="501" y="4029"/>
                    <a:pt x="1311" y="4172"/>
                  </a:cubicBezTo>
                  <a:cubicBezTo>
                    <a:pt x="1373" y="4183"/>
                    <a:pt x="1435" y="4189"/>
                    <a:pt x="1497" y="4189"/>
                  </a:cubicBezTo>
                  <a:cubicBezTo>
                    <a:pt x="2243" y="4189"/>
                    <a:pt x="2957" y="3417"/>
                    <a:pt x="3144" y="2351"/>
                  </a:cubicBezTo>
                  <a:cubicBezTo>
                    <a:pt x="3347" y="1208"/>
                    <a:pt x="2847" y="160"/>
                    <a:pt x="2037" y="17"/>
                  </a:cubicBezTo>
                  <a:cubicBezTo>
                    <a:pt x="1975" y="6"/>
                    <a:pt x="1912" y="1"/>
                    <a:pt x="1850" y="1"/>
                  </a:cubicBezTo>
                  <a:close/>
                </a:path>
              </a:pathLst>
            </a:custGeom>
            <a:solidFill>
              <a:schemeClr val="accent3"/>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461" name="Google Shape;461;p33"/>
            <p:cNvSpPr/>
            <p:nvPr/>
          </p:nvSpPr>
          <p:spPr>
            <a:xfrm>
              <a:off x="8467032" y="1988241"/>
              <a:ext cx="116443" cy="159450"/>
            </a:xfrm>
            <a:custGeom>
              <a:avLst/>
              <a:gdLst/>
              <a:ahLst/>
              <a:cxnLst/>
              <a:rect l="l" t="t" r="r" b="b"/>
              <a:pathLst>
                <a:path w="2870" h="3930" extrusionOk="0">
                  <a:moveTo>
                    <a:pt x="1548" y="1"/>
                  </a:moveTo>
                  <a:lnTo>
                    <a:pt x="1548" y="1"/>
                  </a:lnTo>
                  <a:cubicBezTo>
                    <a:pt x="953" y="334"/>
                    <a:pt x="500" y="870"/>
                    <a:pt x="274" y="1525"/>
                  </a:cubicBezTo>
                  <a:cubicBezTo>
                    <a:pt x="0" y="2322"/>
                    <a:pt x="84" y="3203"/>
                    <a:pt x="524" y="3930"/>
                  </a:cubicBezTo>
                  <a:cubicBezTo>
                    <a:pt x="2286" y="3477"/>
                    <a:pt x="2870" y="1263"/>
                    <a:pt x="1548" y="1"/>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462" name="Google Shape;462;p33"/>
            <p:cNvSpPr/>
            <p:nvPr/>
          </p:nvSpPr>
          <p:spPr>
            <a:xfrm>
              <a:off x="8381992" y="1969578"/>
              <a:ext cx="147887" cy="179817"/>
            </a:xfrm>
            <a:custGeom>
              <a:avLst/>
              <a:gdLst/>
              <a:ahLst/>
              <a:cxnLst/>
              <a:rect l="l" t="t" r="r" b="b"/>
              <a:pathLst>
                <a:path w="3645" h="4432" extrusionOk="0">
                  <a:moveTo>
                    <a:pt x="2394" y="0"/>
                  </a:moveTo>
                  <a:cubicBezTo>
                    <a:pt x="1476" y="0"/>
                    <a:pt x="605" y="667"/>
                    <a:pt x="322" y="1675"/>
                  </a:cubicBezTo>
                  <a:cubicBezTo>
                    <a:pt x="1" y="2854"/>
                    <a:pt x="620" y="4068"/>
                    <a:pt x="1703" y="4366"/>
                  </a:cubicBezTo>
                  <a:cubicBezTo>
                    <a:pt x="1865" y="4411"/>
                    <a:pt x="2030" y="4432"/>
                    <a:pt x="2196" y="4432"/>
                  </a:cubicBezTo>
                  <a:cubicBezTo>
                    <a:pt x="2337" y="4432"/>
                    <a:pt x="2478" y="4417"/>
                    <a:pt x="2620" y="4390"/>
                  </a:cubicBezTo>
                  <a:cubicBezTo>
                    <a:pt x="2180" y="3663"/>
                    <a:pt x="2096" y="2782"/>
                    <a:pt x="2370" y="1985"/>
                  </a:cubicBezTo>
                  <a:cubicBezTo>
                    <a:pt x="2596" y="1330"/>
                    <a:pt x="3049" y="794"/>
                    <a:pt x="3644" y="461"/>
                  </a:cubicBezTo>
                  <a:cubicBezTo>
                    <a:pt x="3430" y="282"/>
                    <a:pt x="3180" y="139"/>
                    <a:pt x="2894" y="68"/>
                  </a:cubicBezTo>
                  <a:cubicBezTo>
                    <a:pt x="2728" y="22"/>
                    <a:pt x="2560" y="0"/>
                    <a:pt x="2394" y="0"/>
                  </a:cubicBezTo>
                  <a:close/>
                </a:path>
              </a:pathLst>
            </a:custGeom>
            <a:solidFill>
              <a:srgbClr val="FFFFFF"/>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463" name="Google Shape;463;p33"/>
            <p:cNvSpPr/>
            <p:nvPr/>
          </p:nvSpPr>
          <p:spPr>
            <a:xfrm>
              <a:off x="8202296" y="1938499"/>
              <a:ext cx="116484" cy="159450"/>
            </a:xfrm>
            <a:custGeom>
              <a:avLst/>
              <a:gdLst/>
              <a:ahLst/>
              <a:cxnLst/>
              <a:rect l="l" t="t" r="r" b="b"/>
              <a:pathLst>
                <a:path w="2871" h="3930" extrusionOk="0">
                  <a:moveTo>
                    <a:pt x="1560" y="0"/>
                  </a:moveTo>
                  <a:cubicBezTo>
                    <a:pt x="953" y="334"/>
                    <a:pt x="501" y="869"/>
                    <a:pt x="275" y="1512"/>
                  </a:cubicBezTo>
                  <a:cubicBezTo>
                    <a:pt x="1" y="2322"/>
                    <a:pt x="96" y="3191"/>
                    <a:pt x="525" y="3929"/>
                  </a:cubicBezTo>
                  <a:cubicBezTo>
                    <a:pt x="2287" y="3477"/>
                    <a:pt x="2870" y="1262"/>
                    <a:pt x="1560" y="0"/>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464" name="Google Shape;464;p33"/>
            <p:cNvSpPr/>
            <p:nvPr/>
          </p:nvSpPr>
          <p:spPr>
            <a:xfrm>
              <a:off x="8117297" y="1919349"/>
              <a:ext cx="148333" cy="180142"/>
            </a:xfrm>
            <a:custGeom>
              <a:avLst/>
              <a:gdLst/>
              <a:ahLst/>
              <a:cxnLst/>
              <a:rect l="l" t="t" r="r" b="b"/>
              <a:pathLst>
                <a:path w="3656" h="4440" extrusionOk="0">
                  <a:moveTo>
                    <a:pt x="2406" y="1"/>
                  </a:moveTo>
                  <a:cubicBezTo>
                    <a:pt x="1482" y="1"/>
                    <a:pt x="616" y="675"/>
                    <a:pt x="334" y="1675"/>
                  </a:cubicBezTo>
                  <a:cubicBezTo>
                    <a:pt x="0" y="2865"/>
                    <a:pt x="619" y="4068"/>
                    <a:pt x="1715" y="4377"/>
                  </a:cubicBezTo>
                  <a:cubicBezTo>
                    <a:pt x="1884" y="4418"/>
                    <a:pt x="2057" y="4439"/>
                    <a:pt x="2229" y="4439"/>
                  </a:cubicBezTo>
                  <a:cubicBezTo>
                    <a:pt x="2360" y="4439"/>
                    <a:pt x="2491" y="4427"/>
                    <a:pt x="2620" y="4401"/>
                  </a:cubicBezTo>
                  <a:cubicBezTo>
                    <a:pt x="2191" y="3663"/>
                    <a:pt x="2096" y="2794"/>
                    <a:pt x="2370" y="1984"/>
                  </a:cubicBezTo>
                  <a:cubicBezTo>
                    <a:pt x="2596" y="1341"/>
                    <a:pt x="3048" y="806"/>
                    <a:pt x="3655" y="472"/>
                  </a:cubicBezTo>
                  <a:cubicBezTo>
                    <a:pt x="3441" y="282"/>
                    <a:pt x="3179" y="151"/>
                    <a:pt x="2905" y="67"/>
                  </a:cubicBezTo>
                  <a:cubicBezTo>
                    <a:pt x="2739" y="22"/>
                    <a:pt x="2572" y="1"/>
                    <a:pt x="2406" y="1"/>
                  </a:cubicBezTo>
                  <a:close/>
                </a:path>
              </a:pathLst>
            </a:custGeom>
            <a:solidFill>
              <a:srgbClr val="FFFFFF"/>
            </a:solidFill>
            <a:ln>
              <a:noFill/>
            </a:ln>
          </p:spPr>
          <p:txBody>
            <a:bodyPr spcFirstLastPara="1" wrap="square" lIns="91425" tIns="91425" rIns="91425" bIns="91425" anchor="ctr" anchorCtr="0">
              <a:noAutofit/>
            </a:bodyPr>
            <a:lstStyle/>
            <a:p>
              <a:pPr defTabSz="914400">
                <a:defRPr/>
              </a:pPr>
              <a:endParaRPr>
                <a:ea typeface="+mn-ea"/>
              </a:endParaRPr>
            </a:p>
          </p:txBody>
        </p:sp>
      </p:grpSp>
      <p:sp>
        <p:nvSpPr>
          <p:cNvPr id="47" name="Rounded Rectangle 1"/>
          <p:cNvSpPr/>
          <p:nvPr/>
        </p:nvSpPr>
        <p:spPr>
          <a:xfrm>
            <a:off x="1988611" y="1053114"/>
            <a:ext cx="5165143" cy="1775950"/>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anchor="ctr"/>
          <a:lstStyle/>
          <a:p>
            <a:pPr algn="ctr" defTabSz="685800" fontAlgn="base">
              <a:lnSpc>
                <a:spcPct val="90000"/>
              </a:lnSpc>
              <a:spcBef>
                <a:spcPct val="50000"/>
              </a:spcBef>
              <a:spcAft>
                <a:spcPct val="0"/>
              </a:spcAft>
              <a:buClrTx/>
              <a:defRPr/>
            </a:pPr>
            <a:r>
              <a:rPr lang="en-US" sz="3600" b="1" kern="1200">
                <a:ln w="0"/>
                <a:solidFill>
                  <a:srgbClr val="FFC715"/>
                </a:solidFill>
                <a:effectLst>
                  <a:outerShdw blurRad="38100" dist="19050" dir="2700000" algn="tl" rotWithShape="0">
                    <a:srgbClr val="3C1A32">
                      <a:alpha val="40000"/>
                    </a:srgbClr>
                  </a:outerShdw>
                </a:effectLst>
                <a:latin typeface="Calibri" panose="020F0502020204030204" pitchFamily="34" charset="0"/>
                <a:cs typeface="Calibri" panose="020F0502020204030204" pitchFamily="34" charset="0"/>
              </a:rPr>
              <a:t>NHIỆT LIỆT CHÀO MỪNG QUÝ THẦY CÔ ĐẾN DỰ GIỜ NGÀY HÔM NAY!!!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42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 grpId="0" build="p"/>
      <p:bldP spid="4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878"/>
        <p:cNvGrpSpPr/>
        <p:nvPr/>
      </p:nvGrpSpPr>
      <p:grpSpPr>
        <a:xfrm>
          <a:off x="0" y="0"/>
          <a:ext cx="0" cy="0"/>
          <a:chOff x="0" y="0"/>
          <a:chExt cx="0" cy="0"/>
        </a:xfrm>
      </p:grpSpPr>
      <p:sp>
        <p:nvSpPr>
          <p:cNvPr id="5" name="Google Shape;880;p40"/>
          <p:cNvSpPr txBox="1">
            <a:spLocks noGrp="1"/>
          </p:cNvSpPr>
          <p:nvPr/>
        </p:nvSpPr>
        <p:spPr>
          <a:xfrm>
            <a:off x="-1033780" y="0"/>
            <a:ext cx="10470515" cy="454025"/>
          </a:xfrm>
          <a:prstGeom prst="rect">
            <a:avLst/>
          </a:prstGeom>
        </p:spPr>
        <p:style>
          <a:lnRef idx="0">
            <a:srgbClr val="FFFFFF"/>
          </a:lnRef>
          <a:fillRef idx="1">
            <a:schemeClr val="accent1"/>
          </a:fillRef>
          <a:effectRef idx="0">
            <a:srgbClr val="FFFFFF"/>
          </a:effectRef>
          <a:fontRef idx="minor">
            <a:schemeClr val="dk1"/>
          </a:fontRef>
        </p:style>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Coiny" panose="02000903060500060000"/>
              <a:buNone/>
              <a:defRPr sz="3400" b="0" i="0" u="none" strike="noStrike" cap="none">
                <a:solidFill>
                  <a:schemeClr val="dk1"/>
                </a:solidFill>
                <a:latin typeface="Coiny" panose="02000903060500060000"/>
                <a:ea typeface="Coiny" panose="02000903060500060000"/>
                <a:cs typeface="Coiny" panose="02000903060500060000"/>
                <a:sym typeface="Coiny" panose="02000903060500060000"/>
              </a:defRPr>
            </a:lvl1pPr>
            <a:lvl2pPr marR="0" lvl="1"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ctr" rtl="0">
              <a:spcBef>
                <a:spcPts val="0"/>
              </a:spcBef>
              <a:spcAft>
                <a:spcPts val="0"/>
              </a:spcAft>
              <a:buNone/>
            </a:pPr>
            <a:r>
              <a:rPr lang="en-US" sz="2000" b="1" dirty="0">
                <a:solidFill>
                  <a:schemeClr val="bg1">
                    <a:lumMod val="1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b="1" dirty="0">
                <a:solidFill>
                  <a:schemeClr val="bg1">
                    <a:lumMod val="10000"/>
                  </a:schemeClr>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vi-VN" altLang="en-US" sz="2000" b="1">
                <a:solidFill>
                  <a:schemeClr val="bg1">
                    <a:lumMod val="10000"/>
                  </a:schemeClr>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mn-ea"/>
              </a:rPr>
              <a:t>ĐÁP ÁN </a:t>
            </a:r>
            <a:r>
              <a:rPr lang="en-US" sz="2000" b="1">
                <a:solidFill>
                  <a:schemeClr val="bg1">
                    <a:lumMod val="10000"/>
                  </a:schemeClr>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mn-ea"/>
              </a:rPr>
              <a:t>PHIẾU HỌC TẬP</a:t>
            </a:r>
            <a:endParaRPr lang="en-US" sz="2000" b="1" dirty="0">
              <a:solidFill>
                <a:schemeClr val="bg1">
                  <a:lumMod val="10000"/>
                </a:schemeClr>
              </a:solidFill>
              <a:latin typeface="Arial" panose="020B0604020202020204" pitchFamily="34" charset="0"/>
              <a:cs typeface="Arial" panose="020B0604020202020204" pitchFamily="34" charset="0"/>
            </a:endParaRPr>
          </a:p>
        </p:txBody>
      </p:sp>
      <p:graphicFrame>
        <p:nvGraphicFramePr>
          <p:cNvPr id="2" name="Table 1"/>
          <p:cNvGraphicFramePr/>
          <p:nvPr>
            <p:extLst>
              <p:ext uri="{D42A27DB-BD31-4B8C-83A1-F6EECF244321}">
                <p14:modId xmlns:p14="http://schemas.microsoft.com/office/powerpoint/2010/main" val="2373473652"/>
              </p:ext>
            </p:extLst>
          </p:nvPr>
        </p:nvGraphicFramePr>
        <p:xfrm>
          <a:off x="70485" y="514350"/>
          <a:ext cx="8985885" cy="4246880"/>
        </p:xfrm>
        <a:graphic>
          <a:graphicData uri="http://schemas.openxmlformats.org/drawingml/2006/table">
            <a:tbl>
              <a:tblPr>
                <a:tableStyleId>{BDBED569-4797-4DF1-A0F4-6AAB3CD982D8}</a:tableStyleId>
              </a:tblPr>
              <a:tblGrid>
                <a:gridCol w="982980">
                  <a:extLst>
                    <a:ext uri="{9D8B030D-6E8A-4147-A177-3AD203B41FA5}">
                      <a16:colId xmlns:a16="http://schemas.microsoft.com/office/drawing/2014/main" val="20000"/>
                    </a:ext>
                  </a:extLst>
                </a:gridCol>
                <a:gridCol w="3814168">
                  <a:extLst>
                    <a:ext uri="{9D8B030D-6E8A-4147-A177-3AD203B41FA5}">
                      <a16:colId xmlns:a16="http://schemas.microsoft.com/office/drawing/2014/main" val="20001"/>
                    </a:ext>
                  </a:extLst>
                </a:gridCol>
                <a:gridCol w="4188737">
                  <a:extLst>
                    <a:ext uri="{9D8B030D-6E8A-4147-A177-3AD203B41FA5}">
                      <a16:colId xmlns:a16="http://schemas.microsoft.com/office/drawing/2014/main" val="20003"/>
                    </a:ext>
                  </a:extLst>
                </a:gridCol>
              </a:tblGrid>
              <a:tr h="876935">
                <a:tc>
                  <a:txBody>
                    <a:bodyPr/>
                    <a:lstStyle/>
                    <a:p>
                      <a:pPr>
                        <a:buNone/>
                      </a:pPr>
                      <a:endParaRPr lang="en-US" sz="2400">
                        <a:ln>
                          <a:noFill/>
                        </a:ln>
                        <a:solidFill>
                          <a:schemeClr val="bg1">
                            <a:lumMod val="10000"/>
                          </a:schemeClr>
                        </a:solidFill>
                        <a:latin typeface="Arial" panose="020B0604020202020204" pitchFamily="34" charset="0"/>
                        <a:cs typeface="Arial" panose="020B0604020202020204" pitchFamily="34" charset="0"/>
                      </a:endParaRPr>
                    </a:p>
                  </a:txBody>
                  <a:tcPr/>
                </a:tc>
                <a:tc>
                  <a:txBody>
                    <a:bodyPr/>
                    <a:lstStyle/>
                    <a:p>
                      <a:pPr marL="0" indent="0" algn="ctr">
                        <a:buNone/>
                      </a:pPr>
                      <a:r>
                        <a:rPr lang="en-US" sz="2400" b="1" dirty="0" err="1">
                          <a:ln>
                            <a:noFill/>
                          </a:ln>
                          <a:solidFill>
                            <a:schemeClr val="bg1">
                              <a:lumMod val="10000"/>
                            </a:schemeClr>
                          </a:solidFill>
                          <a:latin typeface="Arial" panose="020B0604020202020204" pitchFamily="34" charset="0"/>
                          <a:cs typeface="Arial" panose="020B0604020202020204" pitchFamily="34" charset="0"/>
                        </a:rPr>
                        <a:t>Vòng</a:t>
                      </a:r>
                      <a:r>
                        <a:rPr lang="en-US" sz="2400" b="1" dirty="0">
                          <a:ln>
                            <a:noFill/>
                          </a:ln>
                          <a:solidFill>
                            <a:schemeClr val="bg1">
                              <a:lumMod val="10000"/>
                            </a:schemeClr>
                          </a:solidFill>
                          <a:latin typeface="Arial" panose="020B0604020202020204" pitchFamily="34" charset="0"/>
                          <a:cs typeface="Arial" panose="020B0604020202020204" pitchFamily="34" charset="0"/>
                        </a:rPr>
                        <a:t> </a:t>
                      </a:r>
                      <a:r>
                        <a:rPr lang="en-US" sz="2400" b="1" dirty="0" err="1">
                          <a:ln>
                            <a:noFill/>
                          </a:ln>
                          <a:solidFill>
                            <a:schemeClr val="bg1">
                              <a:lumMod val="10000"/>
                            </a:schemeClr>
                          </a:solidFill>
                          <a:latin typeface="Arial" panose="020B0604020202020204" pitchFamily="34" charset="0"/>
                          <a:cs typeface="Arial" panose="020B0604020202020204" pitchFamily="34" charset="0"/>
                        </a:rPr>
                        <a:t>tuần</a:t>
                      </a:r>
                      <a:r>
                        <a:rPr lang="en-US" sz="2400" b="1" dirty="0">
                          <a:ln>
                            <a:noFill/>
                          </a:ln>
                          <a:solidFill>
                            <a:schemeClr val="bg1">
                              <a:lumMod val="10000"/>
                            </a:schemeClr>
                          </a:solidFill>
                          <a:latin typeface="Arial" panose="020B0604020202020204" pitchFamily="34" charset="0"/>
                          <a:cs typeface="Arial" panose="020B0604020202020204" pitchFamily="34" charset="0"/>
                        </a:rPr>
                        <a:t> </a:t>
                      </a:r>
                      <a:r>
                        <a:rPr lang="en-US" sz="2400" b="1" dirty="0" err="1">
                          <a:ln>
                            <a:noFill/>
                          </a:ln>
                          <a:solidFill>
                            <a:schemeClr val="bg1">
                              <a:lumMod val="10000"/>
                            </a:schemeClr>
                          </a:solidFill>
                          <a:latin typeface="Arial" panose="020B0604020202020204" pitchFamily="34" charset="0"/>
                          <a:cs typeface="Arial" panose="020B0604020202020204" pitchFamily="34" charset="0"/>
                        </a:rPr>
                        <a:t>hoàn</a:t>
                      </a:r>
                      <a:r>
                        <a:rPr lang="en-US" sz="2400" b="1" dirty="0">
                          <a:ln>
                            <a:noFill/>
                          </a:ln>
                          <a:solidFill>
                            <a:schemeClr val="bg1">
                              <a:lumMod val="10000"/>
                            </a:schemeClr>
                          </a:solidFill>
                          <a:latin typeface="Arial" panose="020B0604020202020204" pitchFamily="34" charset="0"/>
                          <a:cs typeface="Arial" panose="020B0604020202020204" pitchFamily="34" charset="0"/>
                        </a:rPr>
                        <a:t> </a:t>
                      </a:r>
                      <a:r>
                        <a:rPr lang="en-US" sz="2400" b="1" dirty="0" err="1">
                          <a:ln>
                            <a:noFill/>
                          </a:ln>
                          <a:solidFill>
                            <a:schemeClr val="bg1">
                              <a:lumMod val="10000"/>
                            </a:schemeClr>
                          </a:solidFill>
                          <a:latin typeface="Arial" panose="020B0604020202020204" pitchFamily="34" charset="0"/>
                          <a:cs typeface="Arial" panose="020B0604020202020204" pitchFamily="34" charset="0"/>
                        </a:rPr>
                        <a:t>của</a:t>
                      </a:r>
                      <a:r>
                        <a:rPr lang="en-US" sz="2400" b="1" dirty="0">
                          <a:ln>
                            <a:noFill/>
                          </a:ln>
                          <a:solidFill>
                            <a:schemeClr val="bg1">
                              <a:lumMod val="10000"/>
                            </a:schemeClr>
                          </a:solidFill>
                          <a:latin typeface="Arial" panose="020B0604020202020204" pitchFamily="34" charset="0"/>
                          <a:cs typeface="Arial" panose="020B0604020202020204" pitchFamily="34" charset="0"/>
                        </a:rPr>
                        <a:t> n</a:t>
                      </a:r>
                      <a:r>
                        <a:rPr lang="vi-VN" sz="2400" b="1" dirty="0">
                          <a:ln>
                            <a:noFill/>
                          </a:ln>
                          <a:solidFill>
                            <a:schemeClr val="bg1">
                              <a:lumMod val="10000"/>
                            </a:schemeClr>
                          </a:solidFill>
                          <a:latin typeface="+mn-lt"/>
                          <a:cs typeface="Arial" panose="020B0604020202020204" pitchFamily="34" charset="0"/>
                        </a:rPr>
                        <a:t>ướ</a:t>
                      </a:r>
                      <a:r>
                        <a:rPr lang="en-US" sz="2400" b="1" dirty="0">
                          <a:ln>
                            <a:noFill/>
                          </a:ln>
                          <a:solidFill>
                            <a:schemeClr val="bg1">
                              <a:lumMod val="10000"/>
                            </a:schemeClr>
                          </a:solidFill>
                          <a:latin typeface="+mn-lt"/>
                          <a:cs typeface="Arial" panose="020B0604020202020204" pitchFamily="34" charset="0"/>
                        </a:rPr>
                        <a:t>c</a:t>
                      </a:r>
                      <a:endParaRPr lang="en-US" sz="2400" b="1" dirty="0">
                        <a:ln>
                          <a:noFill/>
                        </a:ln>
                        <a:solidFill>
                          <a:schemeClr val="bg1">
                            <a:lumMod val="10000"/>
                          </a:schemeClr>
                        </a:solidFill>
                        <a:latin typeface="Arial" panose="020B0604020202020204" pitchFamily="34" charset="0"/>
                        <a:cs typeface="Arial" panose="020B0604020202020204" pitchFamily="34" charset="0"/>
                      </a:endParaRPr>
                    </a:p>
                  </a:txBody>
                  <a:tcPr marL="9525" marR="9525" marT="9525" marB="9525"/>
                </a:tc>
                <a:tc>
                  <a:txBody>
                    <a:bodyPr/>
                    <a:lstStyle/>
                    <a:p>
                      <a:pPr marL="0" indent="0" algn="ctr">
                        <a:buNone/>
                      </a:pPr>
                      <a:r>
                        <a:rPr lang="en-US" sz="2400" b="1" dirty="0" err="1">
                          <a:ln>
                            <a:noFill/>
                          </a:ln>
                          <a:solidFill>
                            <a:schemeClr val="bg1">
                              <a:lumMod val="10000"/>
                            </a:schemeClr>
                          </a:solidFill>
                          <a:latin typeface="Arial" panose="020B0604020202020204" pitchFamily="34" charset="0"/>
                          <a:cs typeface="Arial" panose="020B0604020202020204" pitchFamily="34" charset="0"/>
                        </a:rPr>
                        <a:t>Vòng</a:t>
                      </a:r>
                      <a:r>
                        <a:rPr lang="en-US" sz="2400" b="1" dirty="0">
                          <a:ln>
                            <a:noFill/>
                          </a:ln>
                          <a:solidFill>
                            <a:schemeClr val="bg1">
                              <a:lumMod val="10000"/>
                            </a:schemeClr>
                          </a:solidFill>
                          <a:latin typeface="Arial" panose="020B0604020202020204" pitchFamily="34" charset="0"/>
                          <a:cs typeface="Arial" panose="020B0604020202020204" pitchFamily="34" charset="0"/>
                        </a:rPr>
                        <a:t> </a:t>
                      </a:r>
                      <a:r>
                        <a:rPr lang="en-US" sz="2400" b="1" dirty="0" err="1">
                          <a:ln>
                            <a:noFill/>
                          </a:ln>
                          <a:solidFill>
                            <a:schemeClr val="bg1">
                              <a:lumMod val="10000"/>
                            </a:schemeClr>
                          </a:solidFill>
                          <a:latin typeface="Arial" panose="020B0604020202020204" pitchFamily="34" charset="0"/>
                          <a:cs typeface="Arial" panose="020B0604020202020204" pitchFamily="34" charset="0"/>
                        </a:rPr>
                        <a:t>tuần</a:t>
                      </a:r>
                      <a:r>
                        <a:rPr lang="en-US" sz="2400" b="1" dirty="0">
                          <a:ln>
                            <a:noFill/>
                          </a:ln>
                          <a:solidFill>
                            <a:schemeClr val="bg1">
                              <a:lumMod val="10000"/>
                            </a:schemeClr>
                          </a:solidFill>
                          <a:latin typeface="Arial" panose="020B0604020202020204" pitchFamily="34" charset="0"/>
                          <a:cs typeface="Arial" panose="020B0604020202020204" pitchFamily="34" charset="0"/>
                        </a:rPr>
                        <a:t> </a:t>
                      </a:r>
                      <a:r>
                        <a:rPr lang="en-US" sz="2400" b="1" dirty="0" err="1">
                          <a:ln>
                            <a:noFill/>
                          </a:ln>
                          <a:solidFill>
                            <a:schemeClr val="bg1">
                              <a:lumMod val="10000"/>
                            </a:schemeClr>
                          </a:solidFill>
                          <a:latin typeface="Arial" panose="020B0604020202020204" pitchFamily="34" charset="0"/>
                          <a:cs typeface="Arial" panose="020B0604020202020204" pitchFamily="34" charset="0"/>
                        </a:rPr>
                        <a:t>hoàn</a:t>
                      </a:r>
                      <a:r>
                        <a:rPr lang="en-US" sz="2400" b="1" dirty="0">
                          <a:ln>
                            <a:noFill/>
                          </a:ln>
                          <a:solidFill>
                            <a:schemeClr val="bg1">
                              <a:lumMod val="10000"/>
                            </a:schemeClr>
                          </a:solidFill>
                          <a:latin typeface="Arial" panose="020B0604020202020204" pitchFamily="34" charset="0"/>
                          <a:cs typeface="Arial" panose="020B0604020202020204" pitchFamily="34" charset="0"/>
                        </a:rPr>
                        <a:t> </a:t>
                      </a:r>
                      <a:r>
                        <a:rPr lang="en-US" sz="2400" b="1" dirty="0" err="1">
                          <a:ln>
                            <a:noFill/>
                          </a:ln>
                          <a:solidFill>
                            <a:schemeClr val="bg1">
                              <a:lumMod val="10000"/>
                            </a:schemeClr>
                          </a:solidFill>
                          <a:latin typeface="Arial" panose="020B0604020202020204" pitchFamily="34" charset="0"/>
                          <a:cs typeface="Arial" panose="020B0604020202020204" pitchFamily="34" charset="0"/>
                        </a:rPr>
                        <a:t>của</a:t>
                      </a:r>
                      <a:r>
                        <a:rPr lang="en-US" sz="2400" b="1" dirty="0">
                          <a:ln>
                            <a:noFill/>
                          </a:ln>
                          <a:solidFill>
                            <a:schemeClr val="bg1">
                              <a:lumMod val="10000"/>
                            </a:schemeClr>
                          </a:solidFill>
                          <a:latin typeface="Arial" panose="020B0604020202020204" pitchFamily="34" charset="0"/>
                          <a:cs typeface="Arial" panose="020B0604020202020204" pitchFamily="34" charset="0"/>
                        </a:rPr>
                        <a:t> carbon</a:t>
                      </a:r>
                    </a:p>
                  </a:txBody>
                  <a:tcPr marL="9525" marR="9525" marT="9525" marB="9525"/>
                </a:tc>
                <a:extLst>
                  <a:ext uri="{0D108BD9-81ED-4DB2-BD59-A6C34878D82A}">
                    <a16:rowId xmlns:a16="http://schemas.microsoft.com/office/drawing/2014/main" val="10000"/>
                  </a:ext>
                </a:extLst>
              </a:tr>
              <a:tr h="3369945">
                <a:tc>
                  <a:txBody>
                    <a:bodyPr/>
                    <a:lstStyle/>
                    <a:p>
                      <a:pPr marL="0" indent="0" algn="l">
                        <a:buNone/>
                      </a:pPr>
                      <a:r>
                        <a:rPr lang="en-US" sz="2400" b="1">
                          <a:ln>
                            <a:noFill/>
                          </a:ln>
                          <a:solidFill>
                            <a:schemeClr val="bg1">
                              <a:lumMod val="10000"/>
                            </a:schemeClr>
                          </a:solidFill>
                          <a:latin typeface="Arial" panose="020B0604020202020204" pitchFamily="34" charset="0"/>
                          <a:cs typeface="Arial" panose="020B0604020202020204" pitchFamily="34" charset="0"/>
                        </a:rPr>
                        <a:t>1.Khái niệm</a:t>
                      </a:r>
                    </a:p>
                  </a:txBody>
                  <a:tcPr marL="9525" marR="9525" marT="9525" marB="9525"/>
                </a:tc>
                <a:tc>
                  <a:txBody>
                    <a:bodyPr/>
                    <a:lstStyle/>
                    <a:p>
                      <a:pPr marL="0" indent="0">
                        <a:buNone/>
                      </a:pPr>
                      <a:r>
                        <a:rPr lang="vi-VN" sz="2000" b="0" i="0" u="none" strike="noStrike" cap="none" dirty="0">
                          <a:solidFill>
                            <a:schemeClr val="tx1"/>
                          </a:solidFill>
                          <a:effectLst/>
                          <a:latin typeface="+mj-lt"/>
                          <a:ea typeface="+mn-ea"/>
                          <a:cs typeface="+mn-cs"/>
                          <a:sym typeface="Arial" panose="020B0604020202020204"/>
                        </a:rPr>
                        <a:t>Khoảng 23</a:t>
                      </a:r>
                      <a:r>
                        <a:rPr lang="en-US" sz="2000" b="0" i="0" u="none" strike="noStrike" cap="none" dirty="0">
                          <a:solidFill>
                            <a:schemeClr val="tx1"/>
                          </a:solidFill>
                          <a:effectLst/>
                          <a:latin typeface="+mj-lt"/>
                          <a:ea typeface="+mn-ea"/>
                          <a:cs typeface="+mn-cs"/>
                          <a:sym typeface="Arial" panose="020B0604020202020204"/>
                        </a:rPr>
                        <a:t>%</a:t>
                      </a:r>
                      <a:r>
                        <a:rPr lang="vi-VN" sz="2000" b="0" i="0" u="none" strike="noStrike" cap="none" dirty="0">
                          <a:solidFill>
                            <a:schemeClr val="tx1"/>
                          </a:solidFill>
                          <a:effectLst/>
                          <a:latin typeface="+mj-lt"/>
                          <a:ea typeface="+mn-ea"/>
                          <a:cs typeface="+mn-cs"/>
                          <a:sym typeface="Arial" panose="020B0604020202020204"/>
                        </a:rPr>
                        <a:t> nă</a:t>
                      </a:r>
                      <a:r>
                        <a:rPr lang="en-US" sz="2000" b="0" i="0" u="none" strike="noStrike" cap="none" dirty="0">
                          <a:solidFill>
                            <a:schemeClr val="tx1"/>
                          </a:solidFill>
                          <a:effectLst/>
                          <a:latin typeface="+mj-lt"/>
                          <a:ea typeface="+mn-ea"/>
                          <a:cs typeface="+mn-cs"/>
                          <a:sym typeface="Arial" panose="020B0604020202020204"/>
                        </a:rPr>
                        <a:t>n</a:t>
                      </a:r>
                      <a:r>
                        <a:rPr lang="vi-VN" sz="2000" b="0" i="0" u="none" strike="noStrike" cap="none" dirty="0">
                          <a:solidFill>
                            <a:schemeClr val="tx1"/>
                          </a:solidFill>
                          <a:effectLst/>
                          <a:latin typeface="+mj-lt"/>
                          <a:ea typeface="+mn-ea"/>
                          <a:cs typeface="+mn-cs"/>
                          <a:sym typeface="Arial" panose="020B0604020202020204"/>
                        </a:rPr>
                        <a:t>g lượng </a:t>
                      </a:r>
                      <a:r>
                        <a:rPr lang="en-US" sz="2000" b="0" i="0" u="none" strike="noStrike" cap="none" dirty="0" err="1">
                          <a:solidFill>
                            <a:schemeClr val="tx1"/>
                          </a:solidFill>
                          <a:effectLst/>
                          <a:latin typeface="+mj-lt"/>
                          <a:ea typeface="+mn-ea"/>
                          <a:cs typeface="+mn-cs"/>
                          <a:sym typeface="Arial" panose="020B0604020202020204"/>
                        </a:rPr>
                        <a:t>Mặt</a:t>
                      </a:r>
                      <a:r>
                        <a:rPr lang="en-US" sz="2000" b="0" i="0" u="none" strike="noStrike" cap="none" dirty="0">
                          <a:solidFill>
                            <a:schemeClr val="tx1"/>
                          </a:solidFill>
                          <a:effectLst/>
                          <a:latin typeface="+mj-lt"/>
                          <a:ea typeface="+mn-ea"/>
                          <a:cs typeface="+mn-cs"/>
                          <a:sym typeface="Arial" panose="020B0604020202020204"/>
                        </a:rPr>
                        <a:t> </a:t>
                      </a:r>
                      <a:r>
                        <a:rPr lang="en-US" sz="2000" b="0" i="0" u="none" strike="noStrike" cap="none" dirty="0" err="1">
                          <a:solidFill>
                            <a:schemeClr val="tx1"/>
                          </a:solidFill>
                          <a:effectLst/>
                          <a:latin typeface="+mj-lt"/>
                          <a:ea typeface="+mn-ea"/>
                          <a:cs typeface="+mn-cs"/>
                          <a:sym typeface="Arial" panose="020B0604020202020204"/>
                        </a:rPr>
                        <a:t>Trời</a:t>
                      </a:r>
                      <a:r>
                        <a:rPr lang="vi-VN" sz="2000" b="0" i="0" u="none" strike="noStrike" cap="none" dirty="0">
                          <a:solidFill>
                            <a:schemeClr val="tx1"/>
                          </a:solidFill>
                          <a:effectLst/>
                          <a:latin typeface="+mj-lt"/>
                          <a:ea typeface="+mn-ea"/>
                          <a:cs typeface="+mn-cs"/>
                          <a:sym typeface="Arial" panose="020B0604020202020204"/>
                        </a:rPr>
                        <a:t> chiếu xuống Trái Đất tạo nên vòng tuần hoàn của nước. </a:t>
                      </a:r>
                      <a:endParaRPr lang="en-US" sz="2000" dirty="0">
                        <a:solidFill>
                          <a:schemeClr val="bg1">
                            <a:lumMod val="10000"/>
                          </a:schemeClr>
                        </a:solidFill>
                        <a:latin typeface="+mj-lt"/>
                        <a:ea typeface="Times New Roman" panose="02020603050405020304" pitchFamily="18" charset="0"/>
                        <a:cs typeface="Arial" panose="020B0604020202020204" pitchFamily="34" charset="0"/>
                      </a:endParaRPr>
                    </a:p>
                  </a:txBody>
                  <a:tcPr marL="68580" marR="68580" marT="0" marB="0"/>
                </a:tc>
                <a:tc>
                  <a:txBody>
                    <a:bodyPr/>
                    <a:lstStyle/>
                    <a:p>
                      <a:pPr marL="0" indent="0">
                        <a:buNone/>
                      </a:pPr>
                      <a:r>
                        <a:rPr lang="vi-VN" sz="2000" b="0" i="0" u="none" strike="noStrike" cap="none" dirty="0">
                          <a:solidFill>
                            <a:schemeClr val="tx1"/>
                          </a:solidFill>
                          <a:effectLst/>
                          <a:latin typeface="+mj-lt"/>
                          <a:ea typeface="+mn-ea"/>
                          <a:cs typeface="+mn-cs"/>
                          <a:sym typeface="Arial" panose="020B0604020202020204"/>
                        </a:rPr>
                        <a:t>Vòng tuần hoàn </a:t>
                      </a:r>
                      <a:r>
                        <a:rPr lang="en-US" sz="2000" b="0" i="0" u="none" strike="noStrike" cap="none" dirty="0" err="1">
                          <a:solidFill>
                            <a:schemeClr val="tx1"/>
                          </a:solidFill>
                          <a:effectLst/>
                          <a:latin typeface="+mj-lt"/>
                          <a:ea typeface="+mn-ea"/>
                          <a:cs typeface="+mn-cs"/>
                          <a:sym typeface="Arial" panose="020B0604020202020204"/>
                        </a:rPr>
                        <a:t>của</a:t>
                      </a:r>
                      <a:r>
                        <a:rPr lang="vi-VN" sz="2000" b="0" i="0" u="none" strike="noStrike" cap="none" dirty="0">
                          <a:solidFill>
                            <a:schemeClr val="tx1"/>
                          </a:solidFill>
                          <a:effectLst/>
                          <a:latin typeface="+mj-lt"/>
                          <a:ea typeface="+mn-ea"/>
                          <a:cs typeface="+mn-cs"/>
                          <a:sym typeface="Arial" panose="020B0604020202020204"/>
                        </a:rPr>
                        <a:t> carbon (hay chu trì</a:t>
                      </a:r>
                      <a:r>
                        <a:rPr lang="en-US" sz="2000" b="0" i="0" u="none" strike="noStrike" cap="none" dirty="0" err="1">
                          <a:solidFill>
                            <a:schemeClr val="tx1"/>
                          </a:solidFill>
                          <a:effectLst/>
                          <a:latin typeface="+mj-lt"/>
                          <a:ea typeface="+mn-ea"/>
                          <a:cs typeface="+mn-cs"/>
                          <a:sym typeface="Arial" panose="020B0604020202020204"/>
                        </a:rPr>
                        <a:t>nh</a:t>
                      </a:r>
                      <a:r>
                        <a:rPr lang="en-US" sz="2000" b="0" i="0" u="none" strike="noStrike" cap="none" dirty="0">
                          <a:solidFill>
                            <a:schemeClr val="tx1"/>
                          </a:solidFill>
                          <a:effectLst/>
                          <a:latin typeface="+mj-lt"/>
                          <a:ea typeface="+mn-ea"/>
                          <a:cs typeface="+mn-cs"/>
                          <a:sym typeface="Arial" panose="020B0604020202020204"/>
                        </a:rPr>
                        <a:t> </a:t>
                      </a:r>
                      <a:r>
                        <a:rPr lang="vi-VN" sz="2000" b="0" i="0" u="none" strike="noStrike" cap="none" dirty="0">
                          <a:solidFill>
                            <a:schemeClr val="tx1"/>
                          </a:solidFill>
                          <a:effectLst/>
                          <a:latin typeface="+mj-lt"/>
                          <a:ea typeface="+mn-ea"/>
                          <a:cs typeface="+mn-cs"/>
                          <a:sym typeface="Arial" panose="020B0604020202020204"/>
                        </a:rPr>
                        <a:t>carbon) là quá t</a:t>
                      </a:r>
                      <a:r>
                        <a:rPr lang="en-US" sz="2000" b="0" i="0" u="none" strike="noStrike" cap="none" dirty="0" err="1">
                          <a:solidFill>
                            <a:schemeClr val="tx1"/>
                          </a:solidFill>
                          <a:effectLst/>
                          <a:latin typeface="+mj-lt"/>
                          <a:ea typeface="+mn-ea"/>
                          <a:cs typeface="+mn-cs"/>
                          <a:sym typeface="Arial" panose="020B0604020202020204"/>
                        </a:rPr>
                        <a:t>rì</a:t>
                      </a:r>
                      <a:r>
                        <a:rPr lang="vi-VN" sz="2000" b="0" i="0" u="none" strike="noStrike" cap="none" dirty="0">
                          <a:solidFill>
                            <a:schemeClr val="tx1"/>
                          </a:solidFill>
                          <a:effectLst/>
                          <a:latin typeface="+mj-lt"/>
                          <a:ea typeface="+mn-ea"/>
                          <a:cs typeface="+mn-cs"/>
                          <a:sym typeface="Arial" panose="020B0604020202020204"/>
                        </a:rPr>
                        <a:t>nh trao đổ</a:t>
                      </a:r>
                      <a:r>
                        <a:rPr lang="en-US" sz="2000" b="0" i="0" u="none" strike="noStrike" cap="none" dirty="0" err="1">
                          <a:solidFill>
                            <a:schemeClr val="tx1"/>
                          </a:solidFill>
                          <a:effectLst/>
                          <a:latin typeface="+mj-lt"/>
                          <a:ea typeface="+mn-ea"/>
                          <a:cs typeface="+mn-cs"/>
                          <a:sym typeface="Arial" panose="020B0604020202020204"/>
                        </a:rPr>
                        <a:t>i</a:t>
                      </a:r>
                      <a:r>
                        <a:rPr lang="en-US" sz="2000" b="0" i="0" u="none" strike="noStrike" cap="none" dirty="0">
                          <a:solidFill>
                            <a:schemeClr val="tx1"/>
                          </a:solidFill>
                          <a:effectLst/>
                          <a:latin typeface="+mj-lt"/>
                          <a:ea typeface="+mn-ea"/>
                          <a:cs typeface="+mn-cs"/>
                          <a:sym typeface="Arial" panose="020B0604020202020204"/>
                        </a:rPr>
                        <a:t> </a:t>
                      </a:r>
                      <a:r>
                        <a:rPr lang="en-US" sz="2000" b="0" i="0" u="none" strike="noStrike" cap="none" dirty="0" err="1">
                          <a:solidFill>
                            <a:schemeClr val="tx1"/>
                          </a:solidFill>
                          <a:effectLst/>
                          <a:latin typeface="+mj-lt"/>
                          <a:ea typeface="+mn-ea"/>
                          <a:cs typeface="+mn-cs"/>
                          <a:sym typeface="Arial" panose="020B0604020202020204"/>
                        </a:rPr>
                        <a:t>nguyên</a:t>
                      </a:r>
                      <a:r>
                        <a:rPr lang="en-US" sz="2000" b="0" i="0" u="none" strike="noStrike" cap="none" dirty="0">
                          <a:solidFill>
                            <a:schemeClr val="tx1"/>
                          </a:solidFill>
                          <a:effectLst/>
                          <a:latin typeface="+mj-lt"/>
                          <a:ea typeface="+mn-ea"/>
                          <a:cs typeface="+mn-cs"/>
                          <a:sym typeface="Arial" panose="020B0604020202020204"/>
                        </a:rPr>
                        <a:t> </a:t>
                      </a:r>
                      <a:r>
                        <a:rPr lang="en-US" sz="2000" b="0" i="0" u="none" strike="noStrike" cap="none" dirty="0" err="1">
                          <a:solidFill>
                            <a:schemeClr val="tx1"/>
                          </a:solidFill>
                          <a:effectLst/>
                          <a:latin typeface="+mj-lt"/>
                          <a:ea typeface="+mn-ea"/>
                          <a:cs typeface="+mn-cs"/>
                          <a:sym typeface="Arial" panose="020B0604020202020204"/>
                        </a:rPr>
                        <a:t>tố</a:t>
                      </a:r>
                      <a:r>
                        <a:rPr lang="vi-VN" sz="2000" b="0" i="0" u="none" strike="noStrike" cap="none" dirty="0">
                          <a:solidFill>
                            <a:schemeClr val="tx1"/>
                          </a:solidFill>
                          <a:effectLst/>
                          <a:latin typeface="+mj-lt"/>
                          <a:ea typeface="+mn-ea"/>
                          <a:cs typeface="+mn-cs"/>
                          <a:sym typeface="Arial" panose="020B0604020202020204"/>
                        </a:rPr>
                        <a:t> carbon giữa sinh vật. khí quyên, thủy</a:t>
                      </a:r>
                      <a:r>
                        <a:rPr lang="en-US" sz="2000" b="0" i="0" u="none" strike="noStrike" cap="none" dirty="0">
                          <a:solidFill>
                            <a:schemeClr val="tx1"/>
                          </a:solidFill>
                          <a:effectLst/>
                          <a:latin typeface="+mj-lt"/>
                          <a:ea typeface="+mn-ea"/>
                          <a:cs typeface="+mn-cs"/>
                          <a:sym typeface="Arial" panose="020B0604020202020204"/>
                        </a:rPr>
                        <a:t> </a:t>
                      </a:r>
                      <a:r>
                        <a:rPr lang="en-US" sz="2000" b="0" i="0" u="none" strike="noStrike" cap="none" dirty="0" err="1">
                          <a:solidFill>
                            <a:schemeClr val="tx1"/>
                          </a:solidFill>
                          <a:effectLst/>
                          <a:latin typeface="+mj-lt"/>
                          <a:ea typeface="+mn-ea"/>
                          <a:cs typeface="+mn-cs"/>
                          <a:sym typeface="Arial" panose="020B0604020202020204"/>
                        </a:rPr>
                        <a:t>quyển</a:t>
                      </a:r>
                      <a:r>
                        <a:rPr lang="vi-VN" sz="2000" b="0" i="0" u="none" strike="noStrike" cap="none" dirty="0">
                          <a:solidFill>
                            <a:schemeClr val="tx1"/>
                          </a:solidFill>
                          <a:effectLst/>
                          <a:latin typeface="+mj-lt"/>
                          <a:ea typeface="+mn-ea"/>
                          <a:cs typeface="+mn-cs"/>
                          <a:sym typeface="Arial" panose="020B0604020202020204"/>
                        </a:rPr>
                        <a:t> và thạch quyể</a:t>
                      </a:r>
                      <a:r>
                        <a:rPr lang="en-US" sz="2000" b="0" i="0" u="none" strike="noStrike" cap="none" dirty="0">
                          <a:solidFill>
                            <a:schemeClr val="tx1"/>
                          </a:solidFill>
                          <a:effectLst/>
                          <a:latin typeface="+mj-lt"/>
                          <a:ea typeface="+mn-ea"/>
                          <a:cs typeface="+mn-cs"/>
                          <a:sym typeface="Arial" panose="020B0604020202020204"/>
                        </a:rPr>
                        <a:t>n</a:t>
                      </a:r>
                      <a:r>
                        <a:rPr lang="vi-VN" sz="2000" b="0" i="0" u="none" strike="noStrike" cap="none" dirty="0">
                          <a:solidFill>
                            <a:schemeClr val="tx1"/>
                          </a:solidFill>
                          <a:effectLst/>
                          <a:latin typeface="+mj-lt"/>
                          <a:ea typeface="+mn-ea"/>
                          <a:cs typeface="+mn-cs"/>
                          <a:sym typeface="Arial" panose="020B0604020202020204"/>
                        </a:rPr>
                        <a:t>.</a:t>
                      </a:r>
                      <a:endParaRPr lang="en-US" sz="2000" dirty="0">
                        <a:solidFill>
                          <a:schemeClr val="bg1">
                            <a:lumMod val="10000"/>
                          </a:schemeClr>
                        </a:solidFill>
                        <a:latin typeface="+mj-lt"/>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1"/>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878"/>
        <p:cNvGrpSpPr/>
        <p:nvPr/>
      </p:nvGrpSpPr>
      <p:grpSpPr>
        <a:xfrm>
          <a:off x="0" y="0"/>
          <a:ext cx="0" cy="0"/>
          <a:chOff x="0" y="0"/>
          <a:chExt cx="0" cy="0"/>
        </a:xfrm>
      </p:grpSpPr>
      <p:sp>
        <p:nvSpPr>
          <p:cNvPr id="5" name="Google Shape;880;p40"/>
          <p:cNvSpPr txBox="1">
            <a:spLocks noGrp="1"/>
          </p:cNvSpPr>
          <p:nvPr/>
        </p:nvSpPr>
        <p:spPr>
          <a:xfrm>
            <a:off x="-1033780" y="0"/>
            <a:ext cx="10470515" cy="454025"/>
          </a:xfrm>
          <a:prstGeom prst="rect">
            <a:avLst/>
          </a:prstGeom>
        </p:spPr>
        <p:style>
          <a:lnRef idx="0">
            <a:srgbClr val="FFFFFF"/>
          </a:lnRef>
          <a:fillRef idx="1">
            <a:schemeClr val="accent1"/>
          </a:fillRef>
          <a:effectRef idx="0">
            <a:srgbClr val="FFFFFF"/>
          </a:effectRef>
          <a:fontRef idx="minor">
            <a:schemeClr val="dk1"/>
          </a:fontRef>
        </p:style>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Coiny" panose="02000903060500060000"/>
              <a:buNone/>
              <a:defRPr sz="3400" b="0" i="0" u="none" strike="noStrike" cap="none">
                <a:solidFill>
                  <a:schemeClr val="dk1"/>
                </a:solidFill>
                <a:latin typeface="Coiny" panose="02000903060500060000"/>
                <a:ea typeface="Coiny" panose="02000903060500060000"/>
                <a:cs typeface="Coiny" panose="02000903060500060000"/>
                <a:sym typeface="Coiny" panose="02000903060500060000"/>
              </a:defRPr>
            </a:lvl1pPr>
            <a:lvl2pPr marR="0" lvl="1"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ctr" rtl="0">
              <a:spcBef>
                <a:spcPts val="0"/>
              </a:spcBef>
              <a:spcAft>
                <a:spcPts val="0"/>
              </a:spcAft>
              <a:buNone/>
            </a:pPr>
            <a:r>
              <a:rPr lang="en-US" sz="2000" b="1" dirty="0">
                <a:solidFill>
                  <a:schemeClr val="bg1">
                    <a:lumMod val="1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b="1" dirty="0">
                <a:solidFill>
                  <a:schemeClr val="bg1">
                    <a:lumMod val="10000"/>
                  </a:schemeClr>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vi-VN" altLang="en-US" sz="2000" b="1">
                <a:solidFill>
                  <a:schemeClr val="bg1">
                    <a:lumMod val="10000"/>
                  </a:schemeClr>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mn-ea"/>
              </a:rPr>
              <a:t>ĐÁP ÁN </a:t>
            </a:r>
            <a:r>
              <a:rPr lang="en-US" sz="2000" b="1">
                <a:solidFill>
                  <a:schemeClr val="bg1">
                    <a:lumMod val="10000"/>
                  </a:schemeClr>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mn-ea"/>
              </a:rPr>
              <a:t>PHIẾU HỌC TẬP</a:t>
            </a:r>
            <a:endParaRPr lang="en-US" sz="2000" b="1" dirty="0">
              <a:solidFill>
                <a:schemeClr val="bg1">
                  <a:lumMod val="10000"/>
                </a:schemeClr>
              </a:solidFill>
              <a:latin typeface="Arial" panose="020B0604020202020204" pitchFamily="34" charset="0"/>
              <a:cs typeface="Arial" panose="020B0604020202020204" pitchFamily="34" charset="0"/>
            </a:endParaRPr>
          </a:p>
        </p:txBody>
      </p:sp>
      <p:graphicFrame>
        <p:nvGraphicFramePr>
          <p:cNvPr id="2" name="Table 1"/>
          <p:cNvGraphicFramePr/>
          <p:nvPr>
            <p:extLst>
              <p:ext uri="{D42A27DB-BD31-4B8C-83A1-F6EECF244321}">
                <p14:modId xmlns:p14="http://schemas.microsoft.com/office/powerpoint/2010/main" val="4097532920"/>
              </p:ext>
            </p:extLst>
          </p:nvPr>
        </p:nvGraphicFramePr>
        <p:xfrm>
          <a:off x="70485" y="514350"/>
          <a:ext cx="8985885" cy="4719955"/>
        </p:xfrm>
        <a:graphic>
          <a:graphicData uri="http://schemas.openxmlformats.org/drawingml/2006/table">
            <a:tbl>
              <a:tblPr>
                <a:tableStyleId>{BDBED569-4797-4DF1-A0F4-6AAB3CD982D8}</a:tableStyleId>
              </a:tblPr>
              <a:tblGrid>
                <a:gridCol w="982980">
                  <a:extLst>
                    <a:ext uri="{9D8B030D-6E8A-4147-A177-3AD203B41FA5}">
                      <a16:colId xmlns:a16="http://schemas.microsoft.com/office/drawing/2014/main" val="20000"/>
                    </a:ext>
                  </a:extLst>
                </a:gridCol>
                <a:gridCol w="3366135">
                  <a:extLst>
                    <a:ext uri="{9D8B030D-6E8A-4147-A177-3AD203B41FA5}">
                      <a16:colId xmlns:a16="http://schemas.microsoft.com/office/drawing/2014/main" val="20001"/>
                    </a:ext>
                  </a:extLst>
                </a:gridCol>
                <a:gridCol w="4636770">
                  <a:extLst>
                    <a:ext uri="{9D8B030D-6E8A-4147-A177-3AD203B41FA5}">
                      <a16:colId xmlns:a16="http://schemas.microsoft.com/office/drawing/2014/main" val="20003"/>
                    </a:ext>
                  </a:extLst>
                </a:gridCol>
              </a:tblGrid>
              <a:tr h="1153795">
                <a:tc>
                  <a:txBody>
                    <a:bodyPr/>
                    <a:lstStyle/>
                    <a:p>
                      <a:pPr>
                        <a:buNone/>
                      </a:pPr>
                      <a:endParaRPr lang="en-US" sz="2400">
                        <a:ln>
                          <a:noFill/>
                        </a:ln>
                        <a:solidFill>
                          <a:schemeClr val="bg1">
                            <a:lumMod val="10000"/>
                          </a:schemeClr>
                        </a:solidFill>
                        <a:latin typeface="Arial" panose="020B0604020202020204" pitchFamily="34" charset="0"/>
                        <a:cs typeface="Arial" panose="020B0604020202020204" pitchFamily="34" charset="0"/>
                      </a:endParaRPr>
                    </a:p>
                  </a:txBody>
                  <a:tcPr/>
                </a:tc>
                <a:tc>
                  <a:txBody>
                    <a:bodyPr/>
                    <a:lstStyle/>
                    <a:p>
                      <a:pPr marL="0" indent="0" algn="ctr">
                        <a:buNone/>
                      </a:pPr>
                      <a:r>
                        <a:rPr lang="en-US" sz="2400" b="1" dirty="0" err="1">
                          <a:ln>
                            <a:noFill/>
                          </a:ln>
                          <a:solidFill>
                            <a:schemeClr val="bg1">
                              <a:lumMod val="10000"/>
                            </a:schemeClr>
                          </a:solidFill>
                          <a:latin typeface="Arial" panose="020B0604020202020204" pitchFamily="34" charset="0"/>
                          <a:cs typeface="Arial" panose="020B0604020202020204" pitchFamily="34" charset="0"/>
                        </a:rPr>
                        <a:t>Vòng</a:t>
                      </a:r>
                      <a:r>
                        <a:rPr lang="en-US" sz="2400" b="1" dirty="0">
                          <a:ln>
                            <a:noFill/>
                          </a:ln>
                          <a:solidFill>
                            <a:schemeClr val="bg1">
                              <a:lumMod val="10000"/>
                            </a:schemeClr>
                          </a:solidFill>
                          <a:latin typeface="Arial" panose="020B0604020202020204" pitchFamily="34" charset="0"/>
                          <a:cs typeface="Arial" panose="020B0604020202020204" pitchFamily="34" charset="0"/>
                        </a:rPr>
                        <a:t> </a:t>
                      </a:r>
                      <a:r>
                        <a:rPr lang="en-US" sz="2400" b="1" dirty="0" err="1">
                          <a:ln>
                            <a:noFill/>
                          </a:ln>
                          <a:solidFill>
                            <a:schemeClr val="bg1">
                              <a:lumMod val="10000"/>
                            </a:schemeClr>
                          </a:solidFill>
                          <a:latin typeface="Arial" panose="020B0604020202020204" pitchFamily="34" charset="0"/>
                          <a:cs typeface="Arial" panose="020B0604020202020204" pitchFamily="34" charset="0"/>
                        </a:rPr>
                        <a:t>tuần</a:t>
                      </a:r>
                      <a:r>
                        <a:rPr lang="en-US" sz="2400" b="1" dirty="0">
                          <a:ln>
                            <a:noFill/>
                          </a:ln>
                          <a:solidFill>
                            <a:schemeClr val="bg1">
                              <a:lumMod val="10000"/>
                            </a:schemeClr>
                          </a:solidFill>
                          <a:latin typeface="Arial" panose="020B0604020202020204" pitchFamily="34" charset="0"/>
                          <a:cs typeface="Arial" panose="020B0604020202020204" pitchFamily="34" charset="0"/>
                        </a:rPr>
                        <a:t> </a:t>
                      </a:r>
                      <a:r>
                        <a:rPr lang="en-US" sz="2400" b="1" dirty="0" err="1">
                          <a:ln>
                            <a:noFill/>
                          </a:ln>
                          <a:solidFill>
                            <a:schemeClr val="bg1">
                              <a:lumMod val="10000"/>
                            </a:schemeClr>
                          </a:solidFill>
                          <a:latin typeface="Arial" panose="020B0604020202020204" pitchFamily="34" charset="0"/>
                          <a:cs typeface="Arial" panose="020B0604020202020204" pitchFamily="34" charset="0"/>
                        </a:rPr>
                        <a:t>hoàn</a:t>
                      </a:r>
                      <a:r>
                        <a:rPr lang="en-US" sz="2400" b="1" dirty="0">
                          <a:ln>
                            <a:noFill/>
                          </a:ln>
                          <a:solidFill>
                            <a:schemeClr val="bg1">
                              <a:lumMod val="10000"/>
                            </a:schemeClr>
                          </a:solidFill>
                          <a:latin typeface="Arial" panose="020B0604020202020204" pitchFamily="34" charset="0"/>
                          <a:cs typeface="Arial" panose="020B0604020202020204" pitchFamily="34" charset="0"/>
                        </a:rPr>
                        <a:t> </a:t>
                      </a:r>
                      <a:r>
                        <a:rPr lang="en-US" sz="2400" b="1" dirty="0" err="1">
                          <a:ln>
                            <a:noFill/>
                          </a:ln>
                          <a:solidFill>
                            <a:schemeClr val="bg1">
                              <a:lumMod val="10000"/>
                            </a:schemeClr>
                          </a:solidFill>
                          <a:latin typeface="Arial" panose="020B0604020202020204" pitchFamily="34" charset="0"/>
                          <a:cs typeface="Arial" panose="020B0604020202020204" pitchFamily="34" charset="0"/>
                        </a:rPr>
                        <a:t>của</a:t>
                      </a:r>
                      <a:r>
                        <a:rPr lang="en-US" sz="2400" b="1" dirty="0">
                          <a:ln>
                            <a:noFill/>
                          </a:ln>
                          <a:solidFill>
                            <a:schemeClr val="bg1">
                              <a:lumMod val="10000"/>
                            </a:schemeClr>
                          </a:solidFill>
                          <a:latin typeface="Arial" panose="020B0604020202020204" pitchFamily="34" charset="0"/>
                          <a:cs typeface="Arial" panose="020B0604020202020204" pitchFamily="34" charset="0"/>
                        </a:rPr>
                        <a:t> n</a:t>
                      </a:r>
                      <a:r>
                        <a:rPr lang="vi-VN" sz="2400" b="1" dirty="0">
                          <a:ln>
                            <a:noFill/>
                          </a:ln>
                          <a:solidFill>
                            <a:schemeClr val="bg1">
                              <a:lumMod val="10000"/>
                            </a:schemeClr>
                          </a:solidFill>
                          <a:latin typeface="+mn-lt"/>
                          <a:cs typeface="Arial" panose="020B0604020202020204" pitchFamily="34" charset="0"/>
                        </a:rPr>
                        <a:t>ướ</a:t>
                      </a:r>
                      <a:r>
                        <a:rPr lang="en-US" sz="2400" b="1" dirty="0">
                          <a:ln>
                            <a:noFill/>
                          </a:ln>
                          <a:solidFill>
                            <a:schemeClr val="bg1">
                              <a:lumMod val="10000"/>
                            </a:schemeClr>
                          </a:solidFill>
                          <a:latin typeface="+mn-lt"/>
                          <a:cs typeface="Arial" panose="020B0604020202020204" pitchFamily="34" charset="0"/>
                        </a:rPr>
                        <a:t>c</a:t>
                      </a:r>
                      <a:endParaRPr lang="en-US" sz="2400" b="1" dirty="0">
                        <a:ln>
                          <a:noFill/>
                        </a:ln>
                        <a:solidFill>
                          <a:schemeClr val="bg1">
                            <a:lumMod val="10000"/>
                          </a:schemeClr>
                        </a:solidFill>
                        <a:latin typeface="Arial" panose="020B0604020202020204" pitchFamily="34" charset="0"/>
                        <a:cs typeface="Arial" panose="020B0604020202020204" pitchFamily="34" charset="0"/>
                      </a:endParaRPr>
                    </a:p>
                  </a:txBody>
                  <a:tcPr marL="9525" marR="9525" marT="9525" marB="9525"/>
                </a:tc>
                <a:tc>
                  <a:txBody>
                    <a:bodyPr/>
                    <a:lstStyle/>
                    <a:p>
                      <a:pPr marL="0" indent="0" algn="ctr">
                        <a:buNone/>
                      </a:pPr>
                      <a:r>
                        <a:rPr lang="en-US" sz="2400" b="1" dirty="0" err="1">
                          <a:ln>
                            <a:noFill/>
                          </a:ln>
                          <a:solidFill>
                            <a:schemeClr val="bg1">
                              <a:lumMod val="10000"/>
                            </a:schemeClr>
                          </a:solidFill>
                          <a:latin typeface="Arial" panose="020B0604020202020204" pitchFamily="34" charset="0"/>
                          <a:cs typeface="Arial" panose="020B0604020202020204" pitchFamily="34" charset="0"/>
                        </a:rPr>
                        <a:t>Vòng</a:t>
                      </a:r>
                      <a:r>
                        <a:rPr lang="en-US" sz="2400" b="1" dirty="0">
                          <a:ln>
                            <a:noFill/>
                          </a:ln>
                          <a:solidFill>
                            <a:schemeClr val="bg1">
                              <a:lumMod val="10000"/>
                            </a:schemeClr>
                          </a:solidFill>
                          <a:latin typeface="Arial" panose="020B0604020202020204" pitchFamily="34" charset="0"/>
                          <a:cs typeface="Arial" panose="020B0604020202020204" pitchFamily="34" charset="0"/>
                        </a:rPr>
                        <a:t> </a:t>
                      </a:r>
                      <a:r>
                        <a:rPr lang="en-US" sz="2400" b="1" dirty="0" err="1">
                          <a:ln>
                            <a:noFill/>
                          </a:ln>
                          <a:solidFill>
                            <a:schemeClr val="bg1">
                              <a:lumMod val="10000"/>
                            </a:schemeClr>
                          </a:solidFill>
                          <a:latin typeface="Arial" panose="020B0604020202020204" pitchFamily="34" charset="0"/>
                          <a:cs typeface="Arial" panose="020B0604020202020204" pitchFamily="34" charset="0"/>
                        </a:rPr>
                        <a:t>tuần</a:t>
                      </a:r>
                      <a:r>
                        <a:rPr lang="en-US" sz="2400" b="1" dirty="0">
                          <a:ln>
                            <a:noFill/>
                          </a:ln>
                          <a:solidFill>
                            <a:schemeClr val="bg1">
                              <a:lumMod val="10000"/>
                            </a:schemeClr>
                          </a:solidFill>
                          <a:latin typeface="Arial" panose="020B0604020202020204" pitchFamily="34" charset="0"/>
                          <a:cs typeface="Arial" panose="020B0604020202020204" pitchFamily="34" charset="0"/>
                        </a:rPr>
                        <a:t> </a:t>
                      </a:r>
                      <a:r>
                        <a:rPr lang="en-US" sz="2400" b="1" dirty="0" err="1">
                          <a:ln>
                            <a:noFill/>
                          </a:ln>
                          <a:solidFill>
                            <a:schemeClr val="bg1">
                              <a:lumMod val="10000"/>
                            </a:schemeClr>
                          </a:solidFill>
                          <a:latin typeface="Arial" panose="020B0604020202020204" pitchFamily="34" charset="0"/>
                          <a:cs typeface="Arial" panose="020B0604020202020204" pitchFamily="34" charset="0"/>
                        </a:rPr>
                        <a:t>hoàn</a:t>
                      </a:r>
                      <a:r>
                        <a:rPr lang="en-US" sz="2400" b="1" dirty="0">
                          <a:ln>
                            <a:noFill/>
                          </a:ln>
                          <a:solidFill>
                            <a:schemeClr val="bg1">
                              <a:lumMod val="10000"/>
                            </a:schemeClr>
                          </a:solidFill>
                          <a:latin typeface="Arial" panose="020B0604020202020204" pitchFamily="34" charset="0"/>
                          <a:cs typeface="Arial" panose="020B0604020202020204" pitchFamily="34" charset="0"/>
                        </a:rPr>
                        <a:t> </a:t>
                      </a:r>
                      <a:r>
                        <a:rPr lang="en-US" sz="2400" b="1" dirty="0" err="1">
                          <a:ln>
                            <a:noFill/>
                          </a:ln>
                          <a:solidFill>
                            <a:schemeClr val="bg1">
                              <a:lumMod val="10000"/>
                            </a:schemeClr>
                          </a:solidFill>
                          <a:latin typeface="Arial" panose="020B0604020202020204" pitchFamily="34" charset="0"/>
                          <a:cs typeface="Arial" panose="020B0604020202020204" pitchFamily="34" charset="0"/>
                        </a:rPr>
                        <a:t>của</a:t>
                      </a:r>
                      <a:r>
                        <a:rPr lang="en-US" sz="2400" b="1" dirty="0">
                          <a:ln>
                            <a:noFill/>
                          </a:ln>
                          <a:solidFill>
                            <a:schemeClr val="bg1">
                              <a:lumMod val="10000"/>
                            </a:schemeClr>
                          </a:solidFill>
                          <a:latin typeface="Arial" panose="020B0604020202020204" pitchFamily="34" charset="0"/>
                          <a:cs typeface="Arial" panose="020B0604020202020204" pitchFamily="34" charset="0"/>
                        </a:rPr>
                        <a:t> carbon</a:t>
                      </a:r>
                    </a:p>
                  </a:txBody>
                  <a:tcPr marL="9525" marR="9525" marT="9525" marB="9525"/>
                </a:tc>
                <a:extLst>
                  <a:ext uri="{0D108BD9-81ED-4DB2-BD59-A6C34878D82A}">
                    <a16:rowId xmlns:a16="http://schemas.microsoft.com/office/drawing/2014/main" val="10000"/>
                  </a:ext>
                </a:extLst>
              </a:tr>
              <a:tr h="3402330">
                <a:tc>
                  <a:txBody>
                    <a:bodyPr/>
                    <a:lstStyle/>
                    <a:p>
                      <a:pPr marL="0" indent="0" algn="l">
                        <a:buNone/>
                      </a:pPr>
                      <a:r>
                        <a:rPr lang="en-US" sz="2400" b="1" dirty="0">
                          <a:ln>
                            <a:noFill/>
                          </a:ln>
                          <a:solidFill>
                            <a:schemeClr val="bg1">
                              <a:lumMod val="10000"/>
                            </a:schemeClr>
                          </a:solidFill>
                          <a:latin typeface="Arial" panose="020B0604020202020204" pitchFamily="34" charset="0"/>
                          <a:cs typeface="Arial" panose="020B0604020202020204" pitchFamily="34" charset="0"/>
                        </a:rPr>
                        <a:t>2. Chu </a:t>
                      </a:r>
                      <a:r>
                        <a:rPr lang="en-US" sz="2400" b="1" dirty="0" err="1">
                          <a:ln>
                            <a:noFill/>
                          </a:ln>
                          <a:solidFill>
                            <a:schemeClr val="bg1">
                              <a:lumMod val="10000"/>
                            </a:schemeClr>
                          </a:solidFill>
                          <a:latin typeface="Arial" panose="020B0604020202020204" pitchFamily="34" charset="0"/>
                          <a:cs typeface="Arial" panose="020B0604020202020204" pitchFamily="34" charset="0"/>
                        </a:rPr>
                        <a:t>trình</a:t>
                      </a:r>
                      <a:endParaRPr lang="en-US" sz="2400" b="1" dirty="0">
                        <a:ln>
                          <a:noFill/>
                        </a:ln>
                        <a:solidFill>
                          <a:schemeClr val="bg1">
                            <a:lumMod val="10000"/>
                          </a:schemeClr>
                        </a:solidFill>
                        <a:latin typeface="Arial" panose="020B0604020202020204" pitchFamily="34" charset="0"/>
                        <a:cs typeface="Arial" panose="020B0604020202020204" pitchFamily="34" charset="0"/>
                      </a:endParaRPr>
                    </a:p>
                  </a:txBody>
                  <a:tcPr marL="9525" marR="9525" marT="9525" marB="9525"/>
                </a:tc>
                <a:tc>
                  <a:txBody>
                    <a:bodyPr/>
                    <a:lstStyle/>
                    <a:p>
                      <a:pPr marL="0" indent="0">
                        <a:buNone/>
                      </a:pPr>
                      <a:r>
                        <a:rPr lang="vi-VN" sz="1400" b="0" i="0" u="none" strike="noStrike" cap="none" dirty="0">
                          <a:solidFill>
                            <a:schemeClr val="tx1"/>
                          </a:solidFill>
                          <a:effectLst/>
                          <a:latin typeface="+mn-lt"/>
                          <a:ea typeface="+mn-ea"/>
                          <a:cs typeface="+mn-cs"/>
                          <a:sym typeface="Arial" panose="020B0604020202020204"/>
                        </a:rPr>
                        <a:t>Năng lượng mặt trời làm nóng và bốc hơi nước ở các song</a:t>
                      </a:r>
                      <a:r>
                        <a:rPr lang="en-US" sz="1400" b="0" i="0" u="none" strike="noStrike" cap="none" dirty="0">
                          <a:solidFill>
                            <a:schemeClr val="tx1"/>
                          </a:solidFill>
                          <a:effectLst/>
                          <a:latin typeface="+mn-lt"/>
                          <a:ea typeface="+mn-ea"/>
                          <a:cs typeface="+mn-cs"/>
                          <a:sym typeface="Arial" panose="020B0604020202020204"/>
                        </a:rPr>
                        <a:t>, </a:t>
                      </a:r>
                      <a:r>
                        <a:rPr lang="en-US" sz="1400" b="0" i="0" u="none" strike="noStrike" cap="none" dirty="0" err="1">
                          <a:solidFill>
                            <a:schemeClr val="tx1"/>
                          </a:solidFill>
                          <a:effectLst/>
                          <a:latin typeface="+mn-lt"/>
                          <a:ea typeface="+mn-ea"/>
                          <a:cs typeface="+mn-cs"/>
                          <a:sym typeface="Arial" panose="020B0604020202020204"/>
                        </a:rPr>
                        <a:t>hồ</a:t>
                      </a:r>
                      <a:r>
                        <a:rPr lang="en-US" sz="1400" b="0" i="0" u="none" strike="noStrike" cap="none" dirty="0">
                          <a:solidFill>
                            <a:schemeClr val="tx1"/>
                          </a:solidFill>
                          <a:effectLst/>
                          <a:latin typeface="+mn-lt"/>
                          <a:ea typeface="+mn-ea"/>
                          <a:cs typeface="+mn-cs"/>
                          <a:sym typeface="Arial" panose="020B0604020202020204"/>
                        </a:rPr>
                        <a:t>, </a:t>
                      </a:r>
                      <a:r>
                        <a:rPr lang="en-US" sz="1400" b="0" i="0" u="none" strike="noStrike" cap="none" dirty="0" err="1">
                          <a:solidFill>
                            <a:schemeClr val="tx1"/>
                          </a:solidFill>
                          <a:effectLst/>
                          <a:latin typeface="+mn-lt"/>
                          <a:ea typeface="+mn-ea"/>
                          <a:cs typeface="+mn-cs"/>
                          <a:sym typeface="Arial" panose="020B0604020202020204"/>
                        </a:rPr>
                        <a:t>biển</a:t>
                      </a:r>
                      <a:r>
                        <a:rPr lang="en-US" sz="1400" b="0" i="0" u="none" strike="noStrike" cap="none" dirty="0">
                          <a:solidFill>
                            <a:schemeClr val="tx1"/>
                          </a:solidFill>
                          <a:effectLst/>
                          <a:latin typeface="+mn-lt"/>
                          <a:ea typeface="+mn-ea"/>
                          <a:cs typeface="+mn-cs"/>
                          <a:sym typeface="Arial" panose="020B0604020202020204"/>
                        </a:rPr>
                        <a:t> </a:t>
                      </a:r>
                      <a:r>
                        <a:rPr lang="en-US" sz="1400" b="0" i="0" u="none" strike="noStrike" cap="none" dirty="0" err="1">
                          <a:solidFill>
                            <a:schemeClr val="tx1"/>
                          </a:solidFill>
                          <a:effectLst/>
                          <a:latin typeface="+mn-lt"/>
                          <a:ea typeface="+mn-ea"/>
                          <a:cs typeface="+mn-cs"/>
                          <a:sym typeface="Arial" panose="020B0604020202020204"/>
                        </a:rPr>
                        <a:t>và</a:t>
                      </a:r>
                      <a:r>
                        <a:rPr lang="en-US" sz="1400" b="0" i="0" u="none" strike="noStrike" cap="none" dirty="0">
                          <a:solidFill>
                            <a:schemeClr val="tx1"/>
                          </a:solidFill>
                          <a:effectLst/>
                          <a:latin typeface="+mn-lt"/>
                          <a:ea typeface="+mn-ea"/>
                          <a:cs typeface="+mn-cs"/>
                          <a:sym typeface="Arial" panose="020B0604020202020204"/>
                        </a:rPr>
                        <a:t> </a:t>
                      </a:r>
                      <a:r>
                        <a:rPr lang="en-US" sz="1400" b="0" i="0" u="none" strike="noStrike" cap="none" dirty="0" err="1">
                          <a:solidFill>
                            <a:schemeClr val="tx1"/>
                          </a:solidFill>
                          <a:effectLst/>
                          <a:latin typeface="+mn-lt"/>
                          <a:ea typeface="+mn-ea"/>
                          <a:cs typeface="+mn-cs"/>
                          <a:sym typeface="Arial" panose="020B0604020202020204"/>
                        </a:rPr>
                        <a:t>đại</a:t>
                      </a:r>
                      <a:r>
                        <a:rPr lang="vi-VN" sz="1400" b="0" i="0" u="none" strike="noStrike" cap="none" dirty="0">
                          <a:solidFill>
                            <a:schemeClr val="tx1"/>
                          </a:solidFill>
                          <a:effectLst/>
                          <a:latin typeface="+mn-lt"/>
                          <a:ea typeface="+mn-ea"/>
                          <a:cs typeface="+mn-cs"/>
                          <a:sym typeface="Arial" panose="020B0604020202020204"/>
                        </a:rPr>
                        <a:t> dương. Hơi nước trong những dòng không khi. khi gập điều kiện thuận lợi ngưng tụ và rơi xuống tạo thành những cơn mưa. Nước mưa theo các mạch nước ngầm hoặc các dòng c</a:t>
                      </a:r>
                      <a:r>
                        <a:rPr lang="en-US" sz="1400" b="0" i="0" u="none" strike="noStrike" cap="none" dirty="0" err="1">
                          <a:solidFill>
                            <a:schemeClr val="tx1"/>
                          </a:solidFill>
                          <a:effectLst/>
                          <a:latin typeface="+mn-lt"/>
                          <a:ea typeface="+mn-ea"/>
                          <a:cs typeface="+mn-cs"/>
                          <a:sym typeface="Arial" panose="020B0604020202020204"/>
                        </a:rPr>
                        <a:t>hả</a:t>
                      </a:r>
                      <a:r>
                        <a:rPr lang="vi-VN" sz="1400" b="0" i="0" u="none" strike="noStrike" cap="none" dirty="0">
                          <a:solidFill>
                            <a:schemeClr val="tx1"/>
                          </a:solidFill>
                          <a:effectLst/>
                          <a:latin typeface="+mn-lt"/>
                          <a:ea typeface="+mn-ea"/>
                          <a:cs typeface="+mn-cs"/>
                          <a:sym typeface="Arial" panose="020B0604020202020204"/>
                        </a:rPr>
                        <a:t>y sông, suối lại đổ về dại dương</a:t>
                      </a:r>
                      <a:r>
                        <a:rPr lang="en-US" sz="1400" b="0" i="0" u="none" strike="noStrike" cap="none" dirty="0">
                          <a:solidFill>
                            <a:schemeClr val="tx1"/>
                          </a:solidFill>
                          <a:effectLst/>
                          <a:latin typeface="+mn-lt"/>
                          <a:ea typeface="+mn-ea"/>
                          <a:cs typeface="+mn-cs"/>
                          <a:sym typeface="Arial" panose="020B0604020202020204"/>
                        </a:rPr>
                        <a:t>…</a:t>
                      </a:r>
                      <a:endParaRPr lang="en-US" sz="24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vi-VN" sz="1400" b="0" i="0" u="none" strike="noStrike" cap="none" dirty="0">
                          <a:solidFill>
                            <a:schemeClr val="tx1"/>
                          </a:solidFill>
                          <a:effectLst/>
                          <a:latin typeface="+mn-lt"/>
                          <a:ea typeface="+mn-ea"/>
                          <a:cs typeface="+mn-cs"/>
                          <a:sym typeface="Arial" panose="020B0604020202020204"/>
                        </a:rPr>
                        <a:t>Nhờ quá trình quang hợp. thực vật trên mặt đất và trong đại dương hấp thụ CO, trong khí quyể</a:t>
                      </a:r>
                      <a:r>
                        <a:rPr lang="en-US" sz="1400" b="0" i="0" u="none" strike="noStrike" cap="none" dirty="0">
                          <a:solidFill>
                            <a:schemeClr val="tx1"/>
                          </a:solidFill>
                          <a:effectLst/>
                          <a:latin typeface="+mn-lt"/>
                          <a:ea typeface="+mn-ea"/>
                          <a:cs typeface="+mn-cs"/>
                          <a:sym typeface="Arial" panose="020B0604020202020204"/>
                        </a:rPr>
                        <a:t>n</a:t>
                      </a:r>
                      <a:r>
                        <a:rPr lang="vi-VN" sz="1400" b="0" i="0" u="none" strike="noStrike" cap="none" dirty="0">
                          <a:solidFill>
                            <a:schemeClr val="tx1"/>
                          </a:solidFill>
                          <a:effectLst/>
                          <a:latin typeface="+mn-lt"/>
                          <a:ea typeface="+mn-ea"/>
                          <a:cs typeface="+mn-cs"/>
                          <a:sym typeface="Arial" panose="020B0604020202020204"/>
                        </a:rPr>
                        <a:t> và chuyển hoá năng lượng từ ánh sáng mặt trời thành năng lượng hoá học </a:t>
                      </a:r>
                      <a:r>
                        <a:rPr lang="vi-VN" sz="1400" b="0" i="0" u="none" strike="noStrike" cap="none">
                          <a:solidFill>
                            <a:schemeClr val="tx1"/>
                          </a:solidFill>
                          <a:effectLst/>
                          <a:latin typeface="+mn-lt"/>
                          <a:ea typeface="+mn-ea"/>
                          <a:cs typeface="+mn-cs"/>
                          <a:sym typeface="Arial" panose="020B0604020202020204"/>
                        </a:rPr>
                        <a:t>dự trữ </a:t>
                      </a:r>
                      <a:r>
                        <a:rPr lang="vi-VN" sz="1400" b="0" i="0" u="none" strike="noStrike" cap="none" dirty="0">
                          <a:solidFill>
                            <a:schemeClr val="tx1"/>
                          </a:solidFill>
                          <a:effectLst/>
                          <a:latin typeface="+mn-lt"/>
                          <a:ea typeface="+mn-ea"/>
                          <a:cs typeface="+mn-cs"/>
                          <a:sym typeface="Arial" panose="020B0604020202020204"/>
                        </a:rPr>
                        <a:t>trong </a:t>
                      </a:r>
                      <a:r>
                        <a:rPr lang="vi-VN" sz="1400" b="0" i="0" u="none" strike="noStrike" cap="none">
                          <a:solidFill>
                            <a:schemeClr val="tx1"/>
                          </a:solidFill>
                          <a:effectLst/>
                          <a:latin typeface="+mn-lt"/>
                          <a:ea typeface="+mn-ea"/>
                          <a:cs typeface="+mn-cs"/>
                          <a:sym typeface="Arial" panose="020B0604020202020204"/>
                        </a:rPr>
                        <a:t>chất hữu </a:t>
                      </a:r>
                      <a:r>
                        <a:rPr lang="vi-VN" sz="1400" b="0" i="0" u="none" strike="noStrike" cap="none" dirty="0">
                          <a:solidFill>
                            <a:schemeClr val="tx1"/>
                          </a:solidFill>
                          <a:effectLst/>
                          <a:latin typeface="+mn-lt"/>
                          <a:ea typeface="+mn-ea"/>
                          <a:cs typeface="+mn-cs"/>
                          <a:sym typeface="Arial" panose="020B0604020202020204"/>
                        </a:rPr>
                        <a:t>cơ. Động vật. chuyên hoá năng lượng tích lùy trong chât hữu cơ thành năng lượng nhiệt đê duy tri nhiệt dộ cơ thê và năng lượng cơ học trong các hoạt dộng vận dộng. Khi sinh vật bị</a:t>
                      </a:r>
                      <a:endParaRPr lang="en-US" sz="1400" b="0" i="0" u="none" strike="noStrike" cap="none" dirty="0">
                        <a:solidFill>
                          <a:schemeClr val="tx1"/>
                        </a:solidFill>
                        <a:effectLst/>
                        <a:latin typeface="+mn-lt"/>
                        <a:ea typeface="+mn-ea"/>
                        <a:cs typeface="+mn-cs"/>
                        <a:sym typeface="Arial" panose="020B0604020202020204"/>
                      </a:endParaRPr>
                    </a:p>
                    <a:p>
                      <a:r>
                        <a:rPr lang="vi-VN" sz="1400" b="0" i="0" u="none" strike="noStrike" cap="none" dirty="0">
                          <a:solidFill>
                            <a:schemeClr val="tx1"/>
                          </a:solidFill>
                          <a:effectLst/>
                          <a:latin typeface="+mn-lt"/>
                          <a:ea typeface="+mn-ea"/>
                          <a:cs typeface="+mn-cs"/>
                          <a:sym typeface="Arial" panose="020B0604020202020204"/>
                        </a:rPr>
                        <a:t>vùi lap. các hợp chât cua carbon bị phân hủy thành muối carbonate và nhiên liệu hoá thạch - nguồn dự trữ nâng lượng hoá học không lô trong lòng dât. Nhiên liệu hoá thạch dược sư dụng trong da dạng các hoạt dộng san xuất và sinh hoạt, chuyên hoá năng lượng hoá học thành năng lượng nhiệt. Thông qua các quá trình hô hâp cua sinh vật. dôt nhiên liệu hoá thạch cua con người, khí co</a:t>
                      </a:r>
                      <a:r>
                        <a:rPr lang="vi-VN" sz="1400" b="0" i="0" u="none" strike="noStrike" cap="none" baseline="-25000" dirty="0">
                          <a:solidFill>
                            <a:schemeClr val="tx1"/>
                          </a:solidFill>
                          <a:effectLst/>
                          <a:latin typeface="+mn-lt"/>
                          <a:ea typeface="+mn-ea"/>
                          <a:cs typeface="+mn-cs"/>
                          <a:sym typeface="Arial" panose="020B0604020202020204"/>
                        </a:rPr>
                        <a:t>2</a:t>
                      </a:r>
                      <a:r>
                        <a:rPr lang="vi-VN" sz="1400" b="0" i="0" u="none" strike="noStrike" cap="none" dirty="0">
                          <a:solidFill>
                            <a:schemeClr val="tx1"/>
                          </a:solidFill>
                          <a:effectLst/>
                          <a:latin typeface="+mn-lt"/>
                          <a:ea typeface="+mn-ea"/>
                          <a:cs typeface="+mn-cs"/>
                          <a:sym typeface="Arial" panose="020B0604020202020204"/>
                        </a:rPr>
                        <a:t> lại dược giai phóng vào bâu khí quyên.</a:t>
                      </a:r>
                      <a:endParaRPr lang="en-US" sz="1400" b="0" i="0" u="none" strike="noStrike" cap="none" dirty="0">
                        <a:solidFill>
                          <a:schemeClr val="tx1"/>
                        </a:solidFill>
                        <a:effectLst/>
                        <a:latin typeface="+mn-lt"/>
                        <a:ea typeface="+mn-ea"/>
                        <a:cs typeface="+mn-cs"/>
                        <a:sym typeface="Arial" panose="020B0604020202020204"/>
                      </a:endParaRPr>
                    </a:p>
                    <a:p>
                      <a:pPr marL="0" indent="0">
                        <a:buNone/>
                      </a:pPr>
                      <a:endParaRPr lang="en-US" sz="24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1"/>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878"/>
        <p:cNvGrpSpPr/>
        <p:nvPr/>
      </p:nvGrpSpPr>
      <p:grpSpPr>
        <a:xfrm>
          <a:off x="0" y="0"/>
          <a:ext cx="0" cy="0"/>
          <a:chOff x="0" y="0"/>
          <a:chExt cx="0" cy="0"/>
        </a:xfrm>
      </p:grpSpPr>
      <p:sp>
        <p:nvSpPr>
          <p:cNvPr id="5" name="Google Shape;880;p40"/>
          <p:cNvSpPr txBox="1">
            <a:spLocks noGrp="1"/>
          </p:cNvSpPr>
          <p:nvPr/>
        </p:nvSpPr>
        <p:spPr>
          <a:xfrm>
            <a:off x="-1033780" y="0"/>
            <a:ext cx="10470515" cy="454025"/>
          </a:xfrm>
          <a:prstGeom prst="rect">
            <a:avLst/>
          </a:prstGeom>
        </p:spPr>
        <p:style>
          <a:lnRef idx="0">
            <a:srgbClr val="FFFFFF"/>
          </a:lnRef>
          <a:fillRef idx="1">
            <a:schemeClr val="accent1"/>
          </a:fillRef>
          <a:effectRef idx="0">
            <a:srgbClr val="FFFFFF"/>
          </a:effectRef>
          <a:fontRef idx="minor">
            <a:schemeClr val="dk1"/>
          </a:fontRef>
        </p:style>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Coiny" panose="02000903060500060000"/>
              <a:buNone/>
              <a:defRPr sz="3400" b="0" i="0" u="none" strike="noStrike" cap="none">
                <a:solidFill>
                  <a:schemeClr val="dk1"/>
                </a:solidFill>
                <a:latin typeface="Coiny" panose="02000903060500060000"/>
                <a:ea typeface="Coiny" panose="02000903060500060000"/>
                <a:cs typeface="Coiny" panose="02000903060500060000"/>
                <a:sym typeface="Coiny" panose="02000903060500060000"/>
              </a:defRPr>
            </a:lvl1pPr>
            <a:lvl2pPr marR="0" lvl="1"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ctr" rtl="0">
              <a:spcBef>
                <a:spcPts val="0"/>
              </a:spcBef>
              <a:spcAft>
                <a:spcPts val="0"/>
              </a:spcAft>
              <a:buNone/>
            </a:pPr>
            <a:r>
              <a:rPr lang="en-US" sz="2000" b="1" dirty="0">
                <a:solidFill>
                  <a:schemeClr val="bg1">
                    <a:lumMod val="1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b="1" dirty="0">
                <a:solidFill>
                  <a:schemeClr val="bg1">
                    <a:lumMod val="10000"/>
                  </a:schemeClr>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vi-VN" altLang="en-US" sz="2000" b="1">
                <a:solidFill>
                  <a:schemeClr val="bg1">
                    <a:lumMod val="10000"/>
                  </a:schemeClr>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mn-ea"/>
              </a:rPr>
              <a:t>ĐÁP ÁN </a:t>
            </a:r>
            <a:r>
              <a:rPr lang="en-US" sz="2000" b="1">
                <a:solidFill>
                  <a:schemeClr val="bg1">
                    <a:lumMod val="10000"/>
                  </a:schemeClr>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mn-ea"/>
              </a:rPr>
              <a:t>PHIẾU HỌC TẬP</a:t>
            </a:r>
            <a:endParaRPr lang="en-US" sz="2000" b="1" dirty="0">
              <a:solidFill>
                <a:schemeClr val="bg1">
                  <a:lumMod val="10000"/>
                </a:schemeClr>
              </a:solidFill>
              <a:latin typeface="Arial" panose="020B0604020202020204" pitchFamily="34" charset="0"/>
              <a:cs typeface="Arial" panose="020B0604020202020204" pitchFamily="34" charset="0"/>
            </a:endParaRPr>
          </a:p>
        </p:txBody>
      </p:sp>
      <p:graphicFrame>
        <p:nvGraphicFramePr>
          <p:cNvPr id="2" name="Table 1"/>
          <p:cNvGraphicFramePr/>
          <p:nvPr>
            <p:extLst>
              <p:ext uri="{D42A27DB-BD31-4B8C-83A1-F6EECF244321}">
                <p14:modId xmlns:p14="http://schemas.microsoft.com/office/powerpoint/2010/main" val="1815100841"/>
              </p:ext>
            </p:extLst>
          </p:nvPr>
        </p:nvGraphicFramePr>
        <p:xfrm>
          <a:off x="70485" y="514350"/>
          <a:ext cx="8985885" cy="4580255"/>
        </p:xfrm>
        <a:graphic>
          <a:graphicData uri="http://schemas.openxmlformats.org/drawingml/2006/table">
            <a:tbl>
              <a:tblPr>
                <a:tableStyleId>{BDBED569-4797-4DF1-A0F4-6AAB3CD982D8}</a:tableStyleId>
              </a:tblPr>
              <a:tblGrid>
                <a:gridCol w="940168">
                  <a:extLst>
                    <a:ext uri="{9D8B030D-6E8A-4147-A177-3AD203B41FA5}">
                      <a16:colId xmlns:a16="http://schemas.microsoft.com/office/drawing/2014/main" val="20000"/>
                    </a:ext>
                  </a:extLst>
                </a:gridCol>
                <a:gridCol w="3960108">
                  <a:extLst>
                    <a:ext uri="{9D8B030D-6E8A-4147-A177-3AD203B41FA5}">
                      <a16:colId xmlns:a16="http://schemas.microsoft.com/office/drawing/2014/main" val="20001"/>
                    </a:ext>
                  </a:extLst>
                </a:gridCol>
                <a:gridCol w="4085609">
                  <a:extLst>
                    <a:ext uri="{9D8B030D-6E8A-4147-A177-3AD203B41FA5}">
                      <a16:colId xmlns:a16="http://schemas.microsoft.com/office/drawing/2014/main" val="20003"/>
                    </a:ext>
                  </a:extLst>
                </a:gridCol>
              </a:tblGrid>
              <a:tr h="671830">
                <a:tc>
                  <a:txBody>
                    <a:bodyPr/>
                    <a:lstStyle/>
                    <a:p>
                      <a:pPr>
                        <a:buNone/>
                      </a:pPr>
                      <a:endParaRPr lang="en-US" sz="2000">
                        <a:ln>
                          <a:noFill/>
                        </a:ln>
                        <a:solidFill>
                          <a:schemeClr val="bg1">
                            <a:lumMod val="10000"/>
                          </a:schemeClr>
                        </a:solidFill>
                        <a:latin typeface="Arial" panose="020B0604020202020204" pitchFamily="34" charset="0"/>
                        <a:cs typeface="Arial" panose="020B0604020202020204" pitchFamily="34" charset="0"/>
                      </a:endParaRPr>
                    </a:p>
                  </a:txBody>
                  <a:tcPr/>
                </a:tc>
                <a:tc>
                  <a:txBody>
                    <a:bodyPr/>
                    <a:lstStyle/>
                    <a:p>
                      <a:pPr marL="0" indent="0" algn="ctr">
                        <a:buNone/>
                      </a:pPr>
                      <a:r>
                        <a:rPr lang="en-US" sz="2000" b="1" dirty="0" err="1">
                          <a:ln>
                            <a:noFill/>
                          </a:ln>
                          <a:solidFill>
                            <a:schemeClr val="bg1">
                              <a:lumMod val="10000"/>
                            </a:schemeClr>
                          </a:solidFill>
                          <a:latin typeface="Arial" panose="020B0604020202020204" pitchFamily="34" charset="0"/>
                          <a:cs typeface="Arial" panose="020B0604020202020204" pitchFamily="34" charset="0"/>
                        </a:rPr>
                        <a:t>Vòng</a:t>
                      </a:r>
                      <a:r>
                        <a:rPr lang="en-US" sz="2000" b="1" dirty="0">
                          <a:ln>
                            <a:noFill/>
                          </a:ln>
                          <a:solidFill>
                            <a:schemeClr val="bg1">
                              <a:lumMod val="10000"/>
                            </a:schemeClr>
                          </a:solidFill>
                          <a:latin typeface="Arial" panose="020B0604020202020204" pitchFamily="34" charset="0"/>
                          <a:cs typeface="Arial" panose="020B0604020202020204" pitchFamily="34" charset="0"/>
                        </a:rPr>
                        <a:t> </a:t>
                      </a:r>
                      <a:r>
                        <a:rPr lang="en-US" sz="2000" b="1" dirty="0" err="1">
                          <a:ln>
                            <a:noFill/>
                          </a:ln>
                          <a:solidFill>
                            <a:schemeClr val="bg1">
                              <a:lumMod val="10000"/>
                            </a:schemeClr>
                          </a:solidFill>
                          <a:latin typeface="Arial" panose="020B0604020202020204" pitchFamily="34" charset="0"/>
                          <a:cs typeface="Arial" panose="020B0604020202020204" pitchFamily="34" charset="0"/>
                        </a:rPr>
                        <a:t>tuần</a:t>
                      </a:r>
                      <a:r>
                        <a:rPr lang="en-US" sz="2000" b="1" dirty="0">
                          <a:ln>
                            <a:noFill/>
                          </a:ln>
                          <a:solidFill>
                            <a:schemeClr val="bg1">
                              <a:lumMod val="10000"/>
                            </a:schemeClr>
                          </a:solidFill>
                          <a:latin typeface="Arial" panose="020B0604020202020204" pitchFamily="34" charset="0"/>
                          <a:cs typeface="Arial" panose="020B0604020202020204" pitchFamily="34" charset="0"/>
                        </a:rPr>
                        <a:t> </a:t>
                      </a:r>
                      <a:r>
                        <a:rPr lang="en-US" sz="2000" b="1" dirty="0" err="1">
                          <a:ln>
                            <a:noFill/>
                          </a:ln>
                          <a:solidFill>
                            <a:schemeClr val="bg1">
                              <a:lumMod val="10000"/>
                            </a:schemeClr>
                          </a:solidFill>
                          <a:latin typeface="Arial" panose="020B0604020202020204" pitchFamily="34" charset="0"/>
                          <a:cs typeface="Arial" panose="020B0604020202020204" pitchFamily="34" charset="0"/>
                        </a:rPr>
                        <a:t>hoàn</a:t>
                      </a:r>
                      <a:r>
                        <a:rPr lang="en-US" sz="2000" b="1" dirty="0">
                          <a:ln>
                            <a:noFill/>
                          </a:ln>
                          <a:solidFill>
                            <a:schemeClr val="bg1">
                              <a:lumMod val="10000"/>
                            </a:schemeClr>
                          </a:solidFill>
                          <a:latin typeface="Arial" panose="020B0604020202020204" pitchFamily="34" charset="0"/>
                          <a:cs typeface="Arial" panose="020B0604020202020204" pitchFamily="34" charset="0"/>
                        </a:rPr>
                        <a:t> </a:t>
                      </a:r>
                      <a:r>
                        <a:rPr lang="en-US" sz="2000" b="1" dirty="0" err="1">
                          <a:ln>
                            <a:noFill/>
                          </a:ln>
                          <a:solidFill>
                            <a:schemeClr val="bg1">
                              <a:lumMod val="10000"/>
                            </a:schemeClr>
                          </a:solidFill>
                          <a:latin typeface="Arial" panose="020B0604020202020204" pitchFamily="34" charset="0"/>
                          <a:cs typeface="Arial" panose="020B0604020202020204" pitchFamily="34" charset="0"/>
                        </a:rPr>
                        <a:t>của</a:t>
                      </a:r>
                      <a:r>
                        <a:rPr lang="en-US" sz="2000" b="1" dirty="0">
                          <a:ln>
                            <a:noFill/>
                          </a:ln>
                          <a:solidFill>
                            <a:schemeClr val="bg1">
                              <a:lumMod val="10000"/>
                            </a:schemeClr>
                          </a:solidFill>
                          <a:latin typeface="Arial" panose="020B0604020202020204" pitchFamily="34" charset="0"/>
                          <a:cs typeface="Arial" panose="020B0604020202020204" pitchFamily="34" charset="0"/>
                        </a:rPr>
                        <a:t> n</a:t>
                      </a:r>
                      <a:r>
                        <a:rPr lang="vi-VN" sz="2000" b="1" dirty="0">
                          <a:ln>
                            <a:noFill/>
                          </a:ln>
                          <a:solidFill>
                            <a:schemeClr val="bg1">
                              <a:lumMod val="10000"/>
                            </a:schemeClr>
                          </a:solidFill>
                          <a:latin typeface="+mn-lt"/>
                          <a:cs typeface="Arial" panose="020B0604020202020204" pitchFamily="34" charset="0"/>
                        </a:rPr>
                        <a:t>ướ</a:t>
                      </a:r>
                      <a:r>
                        <a:rPr lang="en-US" sz="2000" b="1" dirty="0">
                          <a:ln>
                            <a:noFill/>
                          </a:ln>
                          <a:solidFill>
                            <a:schemeClr val="bg1">
                              <a:lumMod val="10000"/>
                            </a:schemeClr>
                          </a:solidFill>
                          <a:latin typeface="+mn-lt"/>
                          <a:cs typeface="Arial" panose="020B0604020202020204" pitchFamily="34" charset="0"/>
                        </a:rPr>
                        <a:t>c</a:t>
                      </a:r>
                      <a:endParaRPr lang="en-US" sz="2000" b="1" dirty="0">
                        <a:ln>
                          <a:noFill/>
                        </a:ln>
                        <a:solidFill>
                          <a:schemeClr val="bg1">
                            <a:lumMod val="10000"/>
                          </a:schemeClr>
                        </a:solidFill>
                        <a:latin typeface="Arial" panose="020B0604020202020204" pitchFamily="34" charset="0"/>
                        <a:cs typeface="Arial" panose="020B0604020202020204" pitchFamily="34" charset="0"/>
                      </a:endParaRPr>
                    </a:p>
                  </a:txBody>
                  <a:tcPr marL="9525" marR="9525" marT="9525" marB="9525"/>
                </a:tc>
                <a:tc>
                  <a:txBody>
                    <a:bodyPr/>
                    <a:lstStyle/>
                    <a:p>
                      <a:pPr marL="0" indent="0" algn="ctr">
                        <a:buNone/>
                      </a:pPr>
                      <a:r>
                        <a:rPr lang="en-US" sz="2000" b="1" dirty="0" err="1">
                          <a:ln>
                            <a:noFill/>
                          </a:ln>
                          <a:solidFill>
                            <a:schemeClr val="bg1">
                              <a:lumMod val="10000"/>
                            </a:schemeClr>
                          </a:solidFill>
                          <a:latin typeface="Arial" panose="020B0604020202020204" pitchFamily="34" charset="0"/>
                          <a:cs typeface="Arial" panose="020B0604020202020204" pitchFamily="34" charset="0"/>
                        </a:rPr>
                        <a:t>Vòng</a:t>
                      </a:r>
                      <a:r>
                        <a:rPr lang="en-US" sz="2000" b="1" dirty="0">
                          <a:ln>
                            <a:noFill/>
                          </a:ln>
                          <a:solidFill>
                            <a:schemeClr val="bg1">
                              <a:lumMod val="10000"/>
                            </a:schemeClr>
                          </a:solidFill>
                          <a:latin typeface="Arial" panose="020B0604020202020204" pitchFamily="34" charset="0"/>
                          <a:cs typeface="Arial" panose="020B0604020202020204" pitchFamily="34" charset="0"/>
                        </a:rPr>
                        <a:t> </a:t>
                      </a:r>
                      <a:r>
                        <a:rPr lang="en-US" sz="2000" b="1" dirty="0" err="1">
                          <a:ln>
                            <a:noFill/>
                          </a:ln>
                          <a:solidFill>
                            <a:schemeClr val="bg1">
                              <a:lumMod val="10000"/>
                            </a:schemeClr>
                          </a:solidFill>
                          <a:latin typeface="Arial" panose="020B0604020202020204" pitchFamily="34" charset="0"/>
                          <a:cs typeface="Arial" panose="020B0604020202020204" pitchFamily="34" charset="0"/>
                        </a:rPr>
                        <a:t>tuần</a:t>
                      </a:r>
                      <a:r>
                        <a:rPr lang="en-US" sz="2000" b="1" dirty="0">
                          <a:ln>
                            <a:noFill/>
                          </a:ln>
                          <a:solidFill>
                            <a:schemeClr val="bg1">
                              <a:lumMod val="10000"/>
                            </a:schemeClr>
                          </a:solidFill>
                          <a:latin typeface="Arial" panose="020B0604020202020204" pitchFamily="34" charset="0"/>
                          <a:cs typeface="Arial" panose="020B0604020202020204" pitchFamily="34" charset="0"/>
                        </a:rPr>
                        <a:t> </a:t>
                      </a:r>
                      <a:r>
                        <a:rPr lang="en-US" sz="2000" b="1" dirty="0" err="1">
                          <a:ln>
                            <a:noFill/>
                          </a:ln>
                          <a:solidFill>
                            <a:schemeClr val="bg1">
                              <a:lumMod val="10000"/>
                            </a:schemeClr>
                          </a:solidFill>
                          <a:latin typeface="Arial" panose="020B0604020202020204" pitchFamily="34" charset="0"/>
                          <a:cs typeface="Arial" panose="020B0604020202020204" pitchFamily="34" charset="0"/>
                        </a:rPr>
                        <a:t>hoàn</a:t>
                      </a:r>
                      <a:r>
                        <a:rPr lang="en-US" sz="2000" b="1" dirty="0">
                          <a:ln>
                            <a:noFill/>
                          </a:ln>
                          <a:solidFill>
                            <a:schemeClr val="bg1">
                              <a:lumMod val="10000"/>
                            </a:schemeClr>
                          </a:solidFill>
                          <a:latin typeface="Arial" panose="020B0604020202020204" pitchFamily="34" charset="0"/>
                          <a:cs typeface="Arial" panose="020B0604020202020204" pitchFamily="34" charset="0"/>
                        </a:rPr>
                        <a:t> </a:t>
                      </a:r>
                      <a:r>
                        <a:rPr lang="en-US" sz="2000" b="1" dirty="0" err="1">
                          <a:ln>
                            <a:noFill/>
                          </a:ln>
                          <a:solidFill>
                            <a:schemeClr val="bg1">
                              <a:lumMod val="10000"/>
                            </a:schemeClr>
                          </a:solidFill>
                          <a:latin typeface="Arial" panose="020B0604020202020204" pitchFamily="34" charset="0"/>
                          <a:cs typeface="Arial" panose="020B0604020202020204" pitchFamily="34" charset="0"/>
                        </a:rPr>
                        <a:t>của</a:t>
                      </a:r>
                      <a:r>
                        <a:rPr lang="en-US" sz="2000" b="1" dirty="0">
                          <a:ln>
                            <a:noFill/>
                          </a:ln>
                          <a:solidFill>
                            <a:schemeClr val="bg1">
                              <a:lumMod val="10000"/>
                            </a:schemeClr>
                          </a:solidFill>
                          <a:latin typeface="Arial" panose="020B0604020202020204" pitchFamily="34" charset="0"/>
                          <a:cs typeface="Arial" panose="020B0604020202020204" pitchFamily="34" charset="0"/>
                        </a:rPr>
                        <a:t> carbon</a:t>
                      </a:r>
                    </a:p>
                  </a:txBody>
                  <a:tcPr marL="9525" marR="9525" marT="9525" marB="9525"/>
                </a:tc>
                <a:extLst>
                  <a:ext uri="{0D108BD9-81ED-4DB2-BD59-A6C34878D82A}">
                    <a16:rowId xmlns:a16="http://schemas.microsoft.com/office/drawing/2014/main" val="10000"/>
                  </a:ext>
                </a:extLst>
              </a:tr>
              <a:tr h="3908425">
                <a:tc>
                  <a:txBody>
                    <a:bodyPr/>
                    <a:lstStyle/>
                    <a:p>
                      <a:pPr marL="0" indent="0" algn="l">
                        <a:buNone/>
                      </a:pPr>
                      <a:r>
                        <a:rPr lang="en-US" sz="2000" b="1" dirty="0">
                          <a:ln>
                            <a:noFill/>
                          </a:ln>
                          <a:solidFill>
                            <a:schemeClr val="bg1">
                              <a:lumMod val="10000"/>
                            </a:schemeClr>
                          </a:solidFill>
                          <a:latin typeface="Arial" panose="020B0604020202020204" pitchFamily="34" charset="0"/>
                          <a:cs typeface="Arial" panose="020B0604020202020204" pitchFamily="34" charset="0"/>
                        </a:rPr>
                        <a:t>3. </a:t>
                      </a:r>
                      <a:r>
                        <a:rPr lang="en-US" sz="2000" b="1" dirty="0" err="1">
                          <a:ln>
                            <a:noFill/>
                          </a:ln>
                          <a:solidFill>
                            <a:schemeClr val="bg1">
                              <a:lumMod val="10000"/>
                            </a:schemeClr>
                          </a:solidFill>
                          <a:latin typeface="Arial" panose="020B0604020202020204" pitchFamily="34" charset="0"/>
                          <a:cs typeface="Arial" panose="020B0604020202020204" pitchFamily="34" charset="0"/>
                        </a:rPr>
                        <a:t>Nguồn</a:t>
                      </a:r>
                      <a:r>
                        <a:rPr lang="en-US" sz="2000" b="1" dirty="0">
                          <a:ln>
                            <a:noFill/>
                          </a:ln>
                          <a:solidFill>
                            <a:schemeClr val="bg1">
                              <a:lumMod val="10000"/>
                            </a:schemeClr>
                          </a:solidFill>
                          <a:latin typeface="Arial" panose="020B0604020202020204" pitchFamily="34" charset="0"/>
                          <a:cs typeface="Arial" panose="020B0604020202020204" pitchFamily="34" charset="0"/>
                        </a:rPr>
                        <a:t> </a:t>
                      </a:r>
                      <a:r>
                        <a:rPr lang="en-US" sz="2000" b="1" dirty="0" err="1">
                          <a:ln>
                            <a:noFill/>
                          </a:ln>
                          <a:solidFill>
                            <a:schemeClr val="bg1">
                              <a:lumMod val="10000"/>
                            </a:schemeClr>
                          </a:solidFill>
                          <a:latin typeface="Arial" panose="020B0604020202020204" pitchFamily="34" charset="0"/>
                          <a:cs typeface="Arial" panose="020B0604020202020204" pitchFamily="34" charset="0"/>
                        </a:rPr>
                        <a:t>gốc</a:t>
                      </a:r>
                      <a:endParaRPr lang="en-US" sz="2000" b="1" dirty="0">
                        <a:ln>
                          <a:noFill/>
                        </a:ln>
                        <a:solidFill>
                          <a:schemeClr val="bg1">
                            <a:lumMod val="10000"/>
                          </a:schemeClr>
                        </a:solidFill>
                        <a:latin typeface="Arial" panose="020B0604020202020204" pitchFamily="34" charset="0"/>
                        <a:cs typeface="Arial" panose="020B0604020202020204" pitchFamily="34" charset="0"/>
                      </a:endParaRPr>
                    </a:p>
                  </a:txBody>
                  <a:tcPr marL="9525" marR="9525" marT="9525" marB="9525"/>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en-US" sz="2000" b="0" i="0" u="none" strike="noStrike" cap="none" dirty="0">
                          <a:solidFill>
                            <a:schemeClr val="tx1"/>
                          </a:solidFill>
                          <a:effectLst/>
                          <a:latin typeface="+mn-lt"/>
                          <a:ea typeface="+mn-ea"/>
                          <a:cs typeface="+mn-cs"/>
                          <a:sym typeface="Arial" panose="020B0604020202020204"/>
                        </a:rPr>
                        <a:t>N</a:t>
                      </a:r>
                      <a:r>
                        <a:rPr lang="vi-VN" sz="2000" b="0" i="0" u="none" strike="noStrike" cap="none" dirty="0">
                          <a:solidFill>
                            <a:schemeClr val="tx1"/>
                          </a:solidFill>
                          <a:effectLst/>
                          <a:latin typeface="+mn-lt"/>
                          <a:ea typeface="+mn-ea"/>
                          <a:cs typeface="+mn-cs"/>
                          <a:sym typeface="Arial" panose="020B0604020202020204"/>
                        </a:rPr>
                        <a:t>ăng lượng trong vòng tuần hoàn </a:t>
                      </a:r>
                      <a:r>
                        <a:rPr lang="en-US" sz="2000" b="0" i="0" u="none" strike="noStrike" cap="none" dirty="0" err="1">
                          <a:solidFill>
                            <a:schemeClr val="tx1"/>
                          </a:solidFill>
                          <a:effectLst/>
                          <a:latin typeface="+mn-lt"/>
                          <a:ea typeface="+mn-ea"/>
                          <a:cs typeface="+mn-cs"/>
                          <a:sym typeface="Arial" panose="020B0604020202020204"/>
                        </a:rPr>
                        <a:t>của</a:t>
                      </a:r>
                      <a:r>
                        <a:rPr lang="en-US" sz="2000" b="0" i="0" u="none" strike="noStrike" cap="none" dirty="0">
                          <a:solidFill>
                            <a:schemeClr val="tx1"/>
                          </a:solidFill>
                          <a:effectLst/>
                          <a:latin typeface="+mn-lt"/>
                          <a:ea typeface="+mn-ea"/>
                          <a:cs typeface="+mn-cs"/>
                          <a:sym typeface="Arial" panose="020B0604020202020204"/>
                        </a:rPr>
                        <a:t> n</a:t>
                      </a:r>
                      <a:r>
                        <a:rPr lang="vi-VN" sz="2000" b="0" i="0" u="none" strike="noStrike" cap="none" dirty="0">
                          <a:solidFill>
                            <a:schemeClr val="tx1"/>
                          </a:solidFill>
                          <a:effectLst/>
                          <a:latin typeface="+mn-lt"/>
                          <a:ea typeface="+mn-ea"/>
                          <a:cs typeface="+mn-cs"/>
                          <a:sym typeface="Arial" panose="020B0604020202020204"/>
                        </a:rPr>
                        <a:t>ướ</a:t>
                      </a:r>
                      <a:r>
                        <a:rPr lang="en-US" sz="2000" b="0" i="0" u="none" strike="noStrike" cap="none" dirty="0">
                          <a:solidFill>
                            <a:schemeClr val="tx1"/>
                          </a:solidFill>
                          <a:effectLst/>
                          <a:latin typeface="+mn-lt"/>
                          <a:ea typeface="+mn-ea"/>
                          <a:cs typeface="+mn-cs"/>
                          <a:sym typeface="Arial" panose="020B0604020202020204"/>
                        </a:rPr>
                        <a:t>c</a:t>
                      </a:r>
                      <a:r>
                        <a:rPr lang="vi-VN" sz="2000" b="0" i="0" u="none" strike="noStrike" cap="none" dirty="0">
                          <a:solidFill>
                            <a:schemeClr val="tx1"/>
                          </a:solidFill>
                          <a:effectLst/>
                          <a:latin typeface="+mn-lt"/>
                          <a:ea typeface="+mn-ea"/>
                          <a:cs typeface="+mn-cs"/>
                          <a:sym typeface="Arial" panose="020B0604020202020204"/>
                        </a:rPr>
                        <a:t> đến từ Mặt Trời.</a:t>
                      </a:r>
                      <a:endParaRPr lang="en-US" sz="2000" b="0" i="0" u="none" strike="noStrike" cap="none" dirty="0">
                        <a:solidFill>
                          <a:schemeClr val="tx1"/>
                        </a:solidFill>
                        <a:effectLst/>
                        <a:latin typeface="+mn-lt"/>
                        <a:ea typeface="+mn-ea"/>
                        <a:cs typeface="+mn-cs"/>
                        <a:sym typeface="Arial" panose="020B0604020202020204"/>
                      </a:endParaRPr>
                    </a:p>
                    <a:p>
                      <a:pPr marL="0" indent="0">
                        <a:buNone/>
                      </a:pPr>
                      <a:endParaRPr lang="en-US" sz="20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en-US" sz="2000" dirty="0">
                          <a:solidFill>
                            <a:schemeClr val="bg1">
                              <a:lumMod val="10000"/>
                            </a:schemeClr>
                          </a:solidFill>
                          <a:latin typeface="Arial" panose="020B0604020202020204" pitchFamily="34" charset="0"/>
                          <a:cs typeface="Arial" panose="020B0604020202020204" pitchFamily="34" charset="0"/>
                        </a:rPr>
                        <a:t> </a:t>
                      </a:r>
                      <a:r>
                        <a:rPr lang="en-US" sz="1400" b="0" i="0" u="none" strike="noStrike" cap="none" dirty="0">
                          <a:solidFill>
                            <a:schemeClr val="tx1"/>
                          </a:solidFill>
                          <a:effectLst/>
                          <a:latin typeface="+mn-lt"/>
                          <a:ea typeface="+mn-ea"/>
                          <a:cs typeface="+mn-cs"/>
                          <a:sym typeface="Arial" panose="020B0604020202020204"/>
                        </a:rPr>
                        <a:t>N</a:t>
                      </a:r>
                      <a:r>
                        <a:rPr lang="vi-VN" sz="1400" b="0" i="0" u="none" strike="noStrike" cap="none" dirty="0">
                          <a:solidFill>
                            <a:schemeClr val="tx1"/>
                          </a:solidFill>
                          <a:effectLst/>
                          <a:latin typeface="+mn-lt"/>
                          <a:ea typeface="+mn-ea"/>
                          <a:cs typeface="+mn-cs"/>
                          <a:sym typeface="Arial" panose="020B0604020202020204"/>
                        </a:rPr>
                        <a:t>ăng lượng trong vòng tuần hoàn carbon đến từ Mặt Trời.</a:t>
                      </a:r>
                      <a:endParaRPr lang="en-US" sz="1400" b="0" i="0" u="none" strike="noStrike" cap="none" dirty="0">
                        <a:solidFill>
                          <a:schemeClr val="tx1"/>
                        </a:solidFill>
                        <a:effectLst/>
                        <a:latin typeface="+mn-lt"/>
                        <a:ea typeface="+mn-ea"/>
                        <a:cs typeface="+mn-cs"/>
                        <a:sym typeface="Arial" panose="020B0604020202020204"/>
                      </a:endParaRPr>
                    </a:p>
                    <a:p>
                      <a:pPr marL="0" indent="0">
                        <a:buNone/>
                      </a:pPr>
                      <a:endParaRPr lang="en-US" sz="2000" dirty="0">
                        <a:solidFill>
                          <a:schemeClr val="bg1">
                            <a:lumMod val="10000"/>
                          </a:schemeClr>
                        </a:solidFill>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0001"/>
                  </a:ext>
                </a:extLst>
              </a:tr>
            </a:tbl>
          </a:graphicData>
        </a:graphic>
      </p:graphicFrame>
      <p:sp>
        <p:nvSpPr>
          <p:cNvPr id="6" name="Text Box 5"/>
          <p:cNvSpPr txBox="1"/>
          <p:nvPr/>
        </p:nvSpPr>
        <p:spPr>
          <a:xfrm>
            <a:off x="6517640" y="1804035"/>
            <a:ext cx="3048000" cy="306705"/>
          </a:xfrm>
          <a:prstGeom prst="rect">
            <a:avLst/>
          </a:prstGeom>
          <a:noFill/>
        </p:spPr>
        <p:txBody>
          <a:bodyPr wrap="square" rtlCol="0">
            <a:spAutoFit/>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3" name="Rectangles 2"/>
          <p:cNvSpPr/>
          <p:nvPr/>
        </p:nvSpPr>
        <p:spPr>
          <a:xfrm>
            <a:off x="0" y="132672"/>
            <a:ext cx="9144000" cy="4879340"/>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lvl="0" indent="0" algn="ctr" rtl="0">
              <a:spcBef>
                <a:spcPts val="0"/>
              </a:spcBef>
              <a:spcAft>
                <a:spcPts val="0"/>
              </a:spcAft>
              <a:buNone/>
            </a:pPr>
            <a:endParaRPr lang="en-US"/>
          </a:p>
        </p:txBody>
      </p:sp>
      <p:sp>
        <p:nvSpPr>
          <p:cNvPr id="5" name="Google Shape;880;p40"/>
          <p:cNvSpPr txBox="1">
            <a:spLocks noGrp="1"/>
          </p:cNvSpPr>
          <p:nvPr/>
        </p:nvSpPr>
        <p:spPr>
          <a:xfrm>
            <a:off x="-136675" y="193040"/>
            <a:ext cx="7299325" cy="57277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Coiny" panose="02000903060500060000"/>
              <a:buNone/>
              <a:defRPr sz="3400" b="0" i="0" u="none" strike="noStrike" cap="none">
                <a:solidFill>
                  <a:schemeClr val="dk1"/>
                </a:solidFill>
                <a:latin typeface="Coiny" panose="02000903060500060000"/>
                <a:ea typeface="Coiny" panose="02000903060500060000"/>
                <a:cs typeface="Coiny" panose="02000903060500060000"/>
                <a:sym typeface="Coiny" panose="02000903060500060000"/>
              </a:defRPr>
            </a:lvl1pPr>
            <a:lvl2pPr marR="0" lvl="1"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lvl="0" algn="ctr"/>
            <a:r>
              <a:rPr lang="en-US" sz="2800" b="1" dirty="0">
                <a:solidFill>
                  <a:schemeClr val="bg1">
                    <a:lumMod val="1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I. VÒNG NĂNG L</a:t>
            </a:r>
            <a:r>
              <a:rPr lang="vi-VN" sz="2800" b="1" dirty="0">
                <a:solidFill>
                  <a:schemeClr val="bg1">
                    <a:lumMod val="1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ƯỢ</a:t>
            </a:r>
            <a:r>
              <a:rPr lang="en-US" sz="2800" b="1" dirty="0">
                <a:solidFill>
                  <a:schemeClr val="bg1">
                    <a:lumMod val="1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 TRÊN TRÁI ĐẤT</a:t>
            </a:r>
            <a:endParaRPr lang="en-US" sz="2800" b="1"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B26CF4A-E3D4-42EC-80BE-CCCC30B35C50}"/>
              </a:ext>
            </a:extLst>
          </p:cNvPr>
          <p:cNvSpPr txBox="1"/>
          <p:nvPr/>
        </p:nvSpPr>
        <p:spPr>
          <a:xfrm>
            <a:off x="107576" y="765810"/>
            <a:ext cx="4278794" cy="1906419"/>
          </a:xfrm>
          <a:prstGeom prst="rect">
            <a:avLst/>
          </a:prstGeom>
          <a:noFill/>
        </p:spPr>
        <p:txBody>
          <a:bodyPr wrap="square" rtlCol="0">
            <a:spAutoFit/>
          </a:bodyPr>
          <a:lstStyle/>
          <a:p>
            <a:pPr algn="just">
              <a:lnSpc>
                <a:spcPct val="120000"/>
              </a:lnSpc>
              <a:spcAft>
                <a:spcPts val="300"/>
              </a:spcAft>
            </a:pPr>
            <a:r>
              <a:rPr lang="vi-VN" sz="2000" dirty="0">
                <a:solidFill>
                  <a:schemeClr val="tx1"/>
                </a:solidFill>
                <a:effectLst/>
                <a:latin typeface="Times New Roman" panose="02020603050405020304" pitchFamily="18" charset="0"/>
                <a:ea typeface="Times New Roman" panose="02020603050405020304" pitchFamily="18" charset="0"/>
              </a:rPr>
              <a:t>Các quá trình tự nhiên và nhân tạo trên Trái Đắt đều cần có năng lượng và đề</a:t>
            </a:r>
            <a:r>
              <a:rPr lang="en-US" sz="2000" dirty="0">
                <a:solidFill>
                  <a:schemeClr val="tx1"/>
                </a:solidFill>
                <a:effectLst/>
                <a:latin typeface="Times New Roman" panose="02020603050405020304" pitchFamily="18" charset="0"/>
                <a:ea typeface="Times New Roman" panose="02020603050405020304" pitchFamily="18" charset="0"/>
              </a:rPr>
              <a:t>u</a:t>
            </a:r>
            <a:r>
              <a:rPr lang="vi-VN" sz="2000" dirty="0">
                <a:solidFill>
                  <a:schemeClr val="tx1"/>
                </a:solidFill>
                <a:effectLst/>
                <a:latin typeface="Times New Roman" panose="02020603050405020304" pitchFamily="18" charset="0"/>
                <a:ea typeface="Times New Roman" panose="02020603050405020304" pitchFamily="18" charset="0"/>
              </a:rPr>
              <a:t> có sự chu</a:t>
            </a:r>
            <a:r>
              <a:rPr lang="en-US" sz="2000" dirty="0" err="1">
                <a:solidFill>
                  <a:schemeClr val="tx1"/>
                </a:solidFill>
                <a:effectLst/>
                <a:latin typeface="Times New Roman" panose="02020603050405020304" pitchFamily="18" charset="0"/>
                <a:ea typeface="Times New Roman" panose="02020603050405020304" pitchFamily="18" charset="0"/>
              </a:rPr>
              <a:t>yển</a:t>
            </a:r>
            <a:r>
              <a:rPr lang="vi-VN" sz="2000" dirty="0">
                <a:solidFill>
                  <a:schemeClr val="tx1"/>
                </a:solidFill>
                <a:effectLst/>
                <a:latin typeface="Times New Roman" panose="02020603050405020304" pitchFamily="18" charset="0"/>
                <a:ea typeface="Times New Roman" panose="02020603050405020304" pitchFamily="18" charset="0"/>
              </a:rPr>
              <a:t> hoá năng lượng từ dạng này sang dạng khác. Sự c</a:t>
            </a:r>
            <a:r>
              <a:rPr lang="en-US" sz="2000" dirty="0" err="1">
                <a:solidFill>
                  <a:schemeClr val="tx1"/>
                </a:solidFill>
                <a:effectLst/>
                <a:latin typeface="Times New Roman" panose="02020603050405020304" pitchFamily="18" charset="0"/>
                <a:ea typeface="Times New Roman" panose="02020603050405020304" pitchFamily="18" charset="0"/>
              </a:rPr>
              <a:t>huyển</a:t>
            </a:r>
            <a:r>
              <a:rPr lang="vi-VN" sz="2000" dirty="0">
                <a:solidFill>
                  <a:schemeClr val="tx1"/>
                </a:solidFill>
                <a:effectLst/>
                <a:latin typeface="Times New Roman" panose="02020603050405020304" pitchFamily="18" charset="0"/>
                <a:ea typeface="Times New Roman" panose="02020603050405020304" pitchFamily="18" charset="0"/>
              </a:rPr>
              <a:t> hoá này thường lặp đi lặp lại.</a:t>
            </a:r>
            <a:endParaRPr lang="en-US" sz="2000" dirty="0">
              <a:solidFill>
                <a:schemeClr val="tx1"/>
              </a:solidFill>
            </a:endParaRPr>
          </a:p>
        </p:txBody>
      </p:sp>
      <p:sp>
        <p:nvSpPr>
          <p:cNvPr id="6" name="TextBox 5">
            <a:extLst>
              <a:ext uri="{FF2B5EF4-FFF2-40B4-BE49-F238E27FC236}">
                <a16:creationId xmlns:a16="http://schemas.microsoft.com/office/drawing/2014/main" id="{6C43C2EF-49D5-40A6-8410-E7B84773BB7F}"/>
              </a:ext>
            </a:extLst>
          </p:cNvPr>
          <p:cNvSpPr txBox="1"/>
          <p:nvPr/>
        </p:nvSpPr>
        <p:spPr>
          <a:xfrm>
            <a:off x="107576" y="2642726"/>
            <a:ext cx="4278794" cy="1206549"/>
          </a:xfrm>
          <a:prstGeom prst="rect">
            <a:avLst/>
          </a:prstGeom>
          <a:noFill/>
        </p:spPr>
        <p:txBody>
          <a:bodyPr wrap="square" rtlCol="0">
            <a:spAutoFit/>
          </a:bodyPr>
          <a:lstStyle/>
          <a:p>
            <a:pPr algn="just">
              <a:lnSpc>
                <a:spcPct val="120000"/>
              </a:lnSpc>
              <a:spcAft>
                <a:spcPts val="300"/>
              </a:spcAft>
            </a:pPr>
            <a:r>
              <a:rPr lang="en-US" sz="2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N</a:t>
            </a:r>
            <a:r>
              <a:rPr lang="vi-VN" sz="2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ăng lượng trong vòng tuần hoàn </a:t>
            </a:r>
            <a:r>
              <a:rPr lang="en-US" sz="2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của</a:t>
            </a:r>
            <a:r>
              <a:rPr lang="en-US" sz="2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n</a:t>
            </a:r>
            <a:r>
              <a:rPr lang="vi-VN" sz="2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ướ</a:t>
            </a:r>
            <a:r>
              <a:rPr lang="en-US" sz="2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c </a:t>
            </a:r>
            <a:r>
              <a:rPr lang="en-US" sz="2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và</a:t>
            </a:r>
            <a:r>
              <a:rPr lang="en-US" sz="2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của</a:t>
            </a:r>
            <a:r>
              <a:rPr lang="en-US" sz="2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carbon</a:t>
            </a:r>
            <a:r>
              <a:rPr lang="vi-VN" sz="2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đến từ Mặt Trời.</a:t>
            </a:r>
            <a:endParaRPr lang="en-US" sz="2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20000"/>
              </a:lnSpc>
              <a:spcAft>
                <a:spcPts val="300"/>
              </a:spcAft>
            </a:pPr>
            <a:endParaRPr lang="en-US" sz="2000" dirty="0">
              <a:latin typeface="Times New Roman" panose="02020603050405020304" pitchFamily="18" charset="0"/>
              <a:ea typeface="Tahoma" panose="020B0604030504040204" pitchFamily="34"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D2A66E15-2B18-4378-9432-395ED8BA28F0}"/>
              </a:ext>
            </a:extLst>
          </p:cNvPr>
          <p:cNvCxnSpPr/>
          <p:nvPr/>
        </p:nvCxnSpPr>
        <p:spPr>
          <a:xfrm>
            <a:off x="4434496" y="666893"/>
            <a:ext cx="0" cy="43451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91430BB-DAAC-4CE9-9A80-C7B04E660EC1}"/>
              </a:ext>
            </a:extLst>
          </p:cNvPr>
          <p:cNvSpPr txBox="1"/>
          <p:nvPr/>
        </p:nvSpPr>
        <p:spPr>
          <a:xfrm>
            <a:off x="4482623" y="765810"/>
            <a:ext cx="4278794" cy="1906740"/>
          </a:xfrm>
          <a:prstGeom prst="rect">
            <a:avLst/>
          </a:prstGeom>
          <a:noFill/>
        </p:spPr>
        <p:txBody>
          <a:bodyPr wrap="square" rtlCol="0">
            <a:spAutoFit/>
          </a:bodyPr>
          <a:lstStyle/>
          <a:p>
            <a:pPr algn="just">
              <a:lnSpc>
                <a:spcPct val="120000"/>
              </a:lnSpc>
              <a:spcAft>
                <a:spcPts val="300"/>
              </a:spcAft>
            </a:pPr>
            <a:r>
              <a:rPr lang="en-US" sz="2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r>
              <a:rPr lang="vi-VN" sz="2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1. Thức ăn em sử dụng hằng ngày cung cấp nguồn năng lượng cán thiết cho các hoạt động vận động và học tập. Năng lượng dự trữ trong thức ản đó có nguốn góc từ đâu?</a:t>
            </a:r>
            <a:r>
              <a:rPr lang="en-US" sz="2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endParaRPr lang="en-US" sz="2000" dirty="0">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07911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fade">
                                      <p:cBhvr>
                                        <p:cTn id="25" dur="1000"/>
                                        <p:tgtEl>
                                          <p:spTgt spid="2">
                                            <p:txEl>
                                              <p:pRg st="0" end="0"/>
                                            </p:txEl>
                                          </p:spTgt>
                                        </p:tgtEl>
                                      </p:cBhvr>
                                    </p:animEffect>
                                    <p:anim calcmode="lin" valueType="num">
                                      <p:cBhvr>
                                        <p:cTn id="26"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 calcmode="lin" valueType="num">
                                      <p:cBhvr additive="base">
                                        <p:cTn id="3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8">
                                            <p:txEl>
                                              <p:pRg st="0" end="0"/>
                                            </p:txEl>
                                          </p:spTgt>
                                        </p:tgtEl>
                                        <p:attrNameLst>
                                          <p:attrName>style.visibility</p:attrName>
                                        </p:attrNameLst>
                                      </p:cBhvr>
                                      <p:to>
                                        <p:strVal val="visible"/>
                                      </p:to>
                                    </p:set>
                                    <p:animEffect transition="in" filter="barn(inVertical)">
                                      <p:cBhvr>
                                        <p:cTn id="3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2" grpId="0"/>
      <p:bldP spid="6"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3" name="Rectangles 2"/>
          <p:cNvSpPr/>
          <p:nvPr/>
        </p:nvSpPr>
        <p:spPr>
          <a:xfrm>
            <a:off x="0" y="131488"/>
            <a:ext cx="9144000" cy="4879340"/>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lvl="0" indent="0" algn="ctr" rtl="0">
              <a:spcBef>
                <a:spcPts val="0"/>
              </a:spcBef>
              <a:spcAft>
                <a:spcPts val="0"/>
              </a:spcAft>
              <a:buNone/>
            </a:pPr>
            <a:endParaRPr lang="en-US"/>
          </a:p>
        </p:txBody>
      </p:sp>
      <p:sp>
        <p:nvSpPr>
          <p:cNvPr id="5" name="Google Shape;880;p40"/>
          <p:cNvSpPr txBox="1">
            <a:spLocks noGrp="1"/>
          </p:cNvSpPr>
          <p:nvPr/>
        </p:nvSpPr>
        <p:spPr>
          <a:xfrm>
            <a:off x="-136675" y="193040"/>
            <a:ext cx="7299325" cy="57277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Coiny" panose="02000903060500060000"/>
              <a:buNone/>
              <a:defRPr sz="3400" b="0" i="0" u="none" strike="noStrike" cap="none">
                <a:solidFill>
                  <a:schemeClr val="dk1"/>
                </a:solidFill>
                <a:latin typeface="Coiny" panose="02000903060500060000"/>
                <a:ea typeface="Coiny" panose="02000903060500060000"/>
                <a:cs typeface="Coiny" panose="02000903060500060000"/>
                <a:sym typeface="Coiny" panose="02000903060500060000"/>
              </a:defRPr>
            </a:lvl1pPr>
            <a:lvl2pPr marR="0" lvl="1"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lvl="0" algn="ctr"/>
            <a:r>
              <a:rPr lang="en-US" sz="2800" b="1" dirty="0">
                <a:solidFill>
                  <a:schemeClr val="bg1">
                    <a:lumMod val="1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I. VÒNG NĂNG L</a:t>
            </a:r>
            <a:r>
              <a:rPr lang="vi-VN" sz="2800" b="1" dirty="0">
                <a:solidFill>
                  <a:schemeClr val="bg1">
                    <a:lumMod val="1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ƯỢ</a:t>
            </a:r>
            <a:r>
              <a:rPr lang="en-US" sz="2800" b="1" dirty="0">
                <a:solidFill>
                  <a:schemeClr val="bg1">
                    <a:lumMod val="1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 TRÊN TRÁI ĐẤT</a:t>
            </a:r>
            <a:endParaRPr lang="en-US" sz="2800" b="1"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B26CF4A-E3D4-42EC-80BE-CCCC30B35C50}"/>
              </a:ext>
            </a:extLst>
          </p:cNvPr>
          <p:cNvSpPr txBox="1"/>
          <p:nvPr/>
        </p:nvSpPr>
        <p:spPr>
          <a:xfrm>
            <a:off x="107576" y="765810"/>
            <a:ext cx="4278794" cy="1906419"/>
          </a:xfrm>
          <a:prstGeom prst="rect">
            <a:avLst/>
          </a:prstGeom>
          <a:noFill/>
        </p:spPr>
        <p:txBody>
          <a:bodyPr wrap="square" rtlCol="0">
            <a:spAutoFit/>
          </a:bodyPr>
          <a:lstStyle/>
          <a:p>
            <a:pPr algn="just">
              <a:lnSpc>
                <a:spcPct val="120000"/>
              </a:lnSpc>
              <a:spcAft>
                <a:spcPts val="300"/>
              </a:spcAft>
            </a:pPr>
            <a:r>
              <a:rPr lang="vi-VN" sz="2000" dirty="0">
                <a:solidFill>
                  <a:schemeClr val="tx1"/>
                </a:solidFill>
                <a:effectLst/>
                <a:latin typeface="Times New Roman" panose="02020603050405020304" pitchFamily="18" charset="0"/>
                <a:ea typeface="Times New Roman" panose="02020603050405020304" pitchFamily="18" charset="0"/>
              </a:rPr>
              <a:t>Các quá trình tự nhiên và nhân tạo trên Trái Đắt đều cần có năng lượng và đề</a:t>
            </a:r>
            <a:r>
              <a:rPr lang="en-US" sz="2000" dirty="0">
                <a:solidFill>
                  <a:schemeClr val="tx1"/>
                </a:solidFill>
                <a:effectLst/>
                <a:latin typeface="Times New Roman" panose="02020603050405020304" pitchFamily="18" charset="0"/>
                <a:ea typeface="Times New Roman" panose="02020603050405020304" pitchFamily="18" charset="0"/>
              </a:rPr>
              <a:t>u</a:t>
            </a:r>
            <a:r>
              <a:rPr lang="vi-VN" sz="2000" dirty="0">
                <a:solidFill>
                  <a:schemeClr val="tx1"/>
                </a:solidFill>
                <a:effectLst/>
                <a:latin typeface="Times New Roman" panose="02020603050405020304" pitchFamily="18" charset="0"/>
                <a:ea typeface="Times New Roman" panose="02020603050405020304" pitchFamily="18" charset="0"/>
              </a:rPr>
              <a:t> có sự chu</a:t>
            </a:r>
            <a:r>
              <a:rPr lang="en-US" sz="2000" dirty="0" err="1">
                <a:solidFill>
                  <a:schemeClr val="tx1"/>
                </a:solidFill>
                <a:effectLst/>
                <a:latin typeface="Times New Roman" panose="02020603050405020304" pitchFamily="18" charset="0"/>
                <a:ea typeface="Times New Roman" panose="02020603050405020304" pitchFamily="18" charset="0"/>
              </a:rPr>
              <a:t>yển</a:t>
            </a:r>
            <a:r>
              <a:rPr lang="vi-VN" sz="2000" dirty="0">
                <a:solidFill>
                  <a:schemeClr val="tx1"/>
                </a:solidFill>
                <a:effectLst/>
                <a:latin typeface="Times New Roman" panose="02020603050405020304" pitchFamily="18" charset="0"/>
                <a:ea typeface="Times New Roman" panose="02020603050405020304" pitchFamily="18" charset="0"/>
              </a:rPr>
              <a:t> hoá năng lượng từ dạng này sang dạng khác. Sự c</a:t>
            </a:r>
            <a:r>
              <a:rPr lang="en-US" sz="2000" dirty="0" err="1">
                <a:solidFill>
                  <a:schemeClr val="tx1"/>
                </a:solidFill>
                <a:effectLst/>
                <a:latin typeface="Times New Roman" panose="02020603050405020304" pitchFamily="18" charset="0"/>
                <a:ea typeface="Times New Roman" panose="02020603050405020304" pitchFamily="18" charset="0"/>
              </a:rPr>
              <a:t>huyển</a:t>
            </a:r>
            <a:r>
              <a:rPr lang="vi-VN" sz="2000" dirty="0">
                <a:solidFill>
                  <a:schemeClr val="tx1"/>
                </a:solidFill>
                <a:effectLst/>
                <a:latin typeface="Times New Roman" panose="02020603050405020304" pitchFamily="18" charset="0"/>
                <a:ea typeface="Times New Roman" panose="02020603050405020304" pitchFamily="18" charset="0"/>
              </a:rPr>
              <a:t> hoá này thường lặp đi lặp lại.</a:t>
            </a:r>
            <a:endParaRPr lang="en-US" sz="2000" dirty="0">
              <a:solidFill>
                <a:schemeClr val="tx1"/>
              </a:solidFill>
            </a:endParaRPr>
          </a:p>
        </p:txBody>
      </p:sp>
      <p:sp>
        <p:nvSpPr>
          <p:cNvPr id="6" name="TextBox 5">
            <a:extLst>
              <a:ext uri="{FF2B5EF4-FFF2-40B4-BE49-F238E27FC236}">
                <a16:creationId xmlns:a16="http://schemas.microsoft.com/office/drawing/2014/main" id="{6C43C2EF-49D5-40A6-8410-E7B84773BB7F}"/>
              </a:ext>
            </a:extLst>
          </p:cNvPr>
          <p:cNvSpPr txBox="1"/>
          <p:nvPr/>
        </p:nvSpPr>
        <p:spPr>
          <a:xfrm>
            <a:off x="107576" y="2642726"/>
            <a:ext cx="4278794" cy="1206549"/>
          </a:xfrm>
          <a:prstGeom prst="rect">
            <a:avLst/>
          </a:prstGeom>
          <a:noFill/>
        </p:spPr>
        <p:txBody>
          <a:bodyPr wrap="square" rtlCol="0">
            <a:spAutoFit/>
          </a:bodyPr>
          <a:lstStyle/>
          <a:p>
            <a:pPr algn="just">
              <a:lnSpc>
                <a:spcPct val="120000"/>
              </a:lnSpc>
              <a:spcAft>
                <a:spcPts val="300"/>
              </a:spcAft>
            </a:pPr>
            <a:r>
              <a:rPr lang="en-US" sz="2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N</a:t>
            </a:r>
            <a:r>
              <a:rPr lang="vi-VN" sz="2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ăng lượng trong vòng tuần hoàn </a:t>
            </a:r>
            <a:r>
              <a:rPr lang="en-US" sz="2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của</a:t>
            </a:r>
            <a:r>
              <a:rPr lang="en-US" sz="2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n</a:t>
            </a:r>
            <a:r>
              <a:rPr lang="vi-VN" sz="2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ướ</a:t>
            </a:r>
            <a:r>
              <a:rPr lang="en-US" sz="2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c </a:t>
            </a:r>
            <a:r>
              <a:rPr lang="en-US" sz="2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và</a:t>
            </a:r>
            <a:r>
              <a:rPr lang="en-US" sz="2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của</a:t>
            </a:r>
            <a:r>
              <a:rPr lang="en-US" sz="2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carbon</a:t>
            </a:r>
            <a:r>
              <a:rPr lang="vi-VN" sz="2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đến từ Mặt Trời.</a:t>
            </a:r>
            <a:endParaRPr lang="en-US" sz="2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20000"/>
              </a:lnSpc>
              <a:spcAft>
                <a:spcPts val="300"/>
              </a:spcAft>
            </a:pPr>
            <a:endParaRPr lang="en-US" sz="2000" dirty="0">
              <a:latin typeface="Times New Roman" panose="02020603050405020304" pitchFamily="18" charset="0"/>
              <a:ea typeface="Tahoma" panose="020B0604030504040204" pitchFamily="34"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D2A66E15-2B18-4378-9432-395ED8BA28F0}"/>
              </a:ext>
            </a:extLst>
          </p:cNvPr>
          <p:cNvCxnSpPr/>
          <p:nvPr/>
        </p:nvCxnSpPr>
        <p:spPr>
          <a:xfrm>
            <a:off x="4434496" y="666893"/>
            <a:ext cx="0" cy="43451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91430BB-DAAC-4CE9-9A80-C7B04E660EC1}"/>
              </a:ext>
            </a:extLst>
          </p:cNvPr>
          <p:cNvSpPr txBox="1"/>
          <p:nvPr/>
        </p:nvSpPr>
        <p:spPr>
          <a:xfrm>
            <a:off x="4482623" y="666893"/>
            <a:ext cx="4386370" cy="2276072"/>
          </a:xfrm>
          <a:prstGeom prst="rect">
            <a:avLst/>
          </a:prstGeom>
          <a:noFill/>
        </p:spPr>
        <p:txBody>
          <a:bodyPr wrap="square" rtlCol="0">
            <a:spAutoFit/>
          </a:bodyPr>
          <a:lstStyle/>
          <a:p>
            <a:pPr algn="just">
              <a:lnSpc>
                <a:spcPct val="120000"/>
              </a:lnSpc>
              <a:spcAft>
                <a:spcPts val="300"/>
              </a:spcAft>
            </a:pPr>
            <a:r>
              <a:rPr lang="en-US" sz="2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r>
              <a:rPr lang="vi-VN" sz="2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1.</a:t>
            </a:r>
            <a:r>
              <a:rPr lang="en-US" sz="2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Thức ăn em sử dụng hằng ngày là thực vật và động vật mà chúng nhận năng lượng mặt trời để chuyển hóa thành năng lượng hóa học để phát triển, sống, vận động nên năng lượng dự trữ trong thức ăn đó có nguồn gốc từ Mặt Trời.</a:t>
            </a:r>
            <a:r>
              <a:rPr lang="vi-VN" sz="2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endParaRPr lang="en-US" sz="2000" dirty="0">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11040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3" name="Rectangles 2"/>
          <p:cNvSpPr/>
          <p:nvPr/>
        </p:nvSpPr>
        <p:spPr>
          <a:xfrm>
            <a:off x="0" y="131488"/>
            <a:ext cx="9144000" cy="4879340"/>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lvl="0" indent="0" algn="ctr" rtl="0">
              <a:spcBef>
                <a:spcPts val="0"/>
              </a:spcBef>
              <a:spcAft>
                <a:spcPts val="0"/>
              </a:spcAft>
              <a:buNone/>
            </a:pPr>
            <a:endParaRPr lang="en-US"/>
          </a:p>
        </p:txBody>
      </p:sp>
      <p:sp>
        <p:nvSpPr>
          <p:cNvPr id="5" name="Google Shape;880;p40"/>
          <p:cNvSpPr txBox="1">
            <a:spLocks noGrp="1"/>
          </p:cNvSpPr>
          <p:nvPr/>
        </p:nvSpPr>
        <p:spPr>
          <a:xfrm>
            <a:off x="-136675" y="193040"/>
            <a:ext cx="7299325" cy="57277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Coiny" panose="02000903060500060000"/>
              <a:buNone/>
              <a:defRPr sz="3400" b="0" i="0" u="none" strike="noStrike" cap="none">
                <a:solidFill>
                  <a:schemeClr val="dk1"/>
                </a:solidFill>
                <a:latin typeface="Coiny" panose="02000903060500060000"/>
                <a:ea typeface="Coiny" panose="02000903060500060000"/>
                <a:cs typeface="Coiny" panose="02000903060500060000"/>
                <a:sym typeface="Coiny" panose="02000903060500060000"/>
              </a:defRPr>
            </a:lvl1pPr>
            <a:lvl2pPr marR="0" lvl="1"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lvl="0" algn="ctr"/>
            <a:r>
              <a:rPr lang="en-US" sz="2800" b="1" dirty="0">
                <a:solidFill>
                  <a:schemeClr val="bg1">
                    <a:lumMod val="1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I. VÒNG NĂNG L</a:t>
            </a:r>
            <a:r>
              <a:rPr lang="vi-VN" sz="2800" b="1" dirty="0">
                <a:solidFill>
                  <a:schemeClr val="bg1">
                    <a:lumMod val="1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ƯỢ</a:t>
            </a:r>
            <a:r>
              <a:rPr lang="en-US" sz="2800" b="1" dirty="0">
                <a:solidFill>
                  <a:schemeClr val="bg1">
                    <a:lumMod val="1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 TRÊN TRÁI ĐẤT</a:t>
            </a:r>
            <a:endParaRPr lang="en-US" sz="2800" b="1" dirty="0">
              <a:solidFill>
                <a:schemeClr val="bg1">
                  <a:lumMod val="10000"/>
                </a:schemeClr>
              </a:solidFill>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D2A66E15-2B18-4378-9432-395ED8BA28F0}"/>
              </a:ext>
            </a:extLst>
          </p:cNvPr>
          <p:cNvCxnSpPr/>
          <p:nvPr/>
        </p:nvCxnSpPr>
        <p:spPr>
          <a:xfrm>
            <a:off x="4434496" y="666893"/>
            <a:ext cx="0" cy="43451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F5F1834-B79D-4F58-98BF-C9861B288C1E}"/>
              </a:ext>
            </a:extLst>
          </p:cNvPr>
          <p:cNvPicPr>
            <a:picLocks noChangeAspect="1"/>
          </p:cNvPicPr>
          <p:nvPr/>
        </p:nvPicPr>
        <p:blipFill>
          <a:blip r:embed="rId3"/>
          <a:stretch>
            <a:fillRect/>
          </a:stretch>
        </p:blipFill>
        <p:spPr>
          <a:xfrm>
            <a:off x="55487" y="700749"/>
            <a:ext cx="4310079" cy="4310079"/>
          </a:xfrm>
          <a:prstGeom prst="rect">
            <a:avLst/>
          </a:prstGeom>
        </p:spPr>
      </p:pic>
      <p:sp>
        <p:nvSpPr>
          <p:cNvPr id="10" name="TextBox 9">
            <a:extLst>
              <a:ext uri="{FF2B5EF4-FFF2-40B4-BE49-F238E27FC236}">
                <a16:creationId xmlns:a16="http://schemas.microsoft.com/office/drawing/2014/main" id="{BEE73F0B-3745-4519-BC59-2ABAED3E16F0}"/>
              </a:ext>
            </a:extLst>
          </p:cNvPr>
          <p:cNvSpPr txBox="1"/>
          <p:nvPr/>
        </p:nvSpPr>
        <p:spPr>
          <a:xfrm>
            <a:off x="4482623" y="666893"/>
            <a:ext cx="4386370" cy="3323987"/>
          </a:xfrm>
          <a:prstGeom prst="rect">
            <a:avLst/>
          </a:prstGeom>
          <a:noFill/>
        </p:spPr>
        <p:txBody>
          <a:bodyPr wrap="square" rtlCol="0">
            <a:spAutoFit/>
          </a:bodyPr>
          <a:lstStyle/>
          <a:p>
            <a:r>
              <a:rPr lang="vi-VN"/>
              <a:t>Dựa vào hình 13.4, em hãy cho biết:</a:t>
            </a:r>
          </a:p>
          <a:p>
            <a:r>
              <a:rPr lang="vi-VN"/>
              <a:t>a. Bao nhiêu phần trăm năng lượng mặt trời truyền tới Trái Đất được bầu khí quyển hấp thụ?</a:t>
            </a:r>
          </a:p>
          <a:p>
            <a:r>
              <a:rPr lang="vi-VN"/>
              <a:t>b. Bao nhiêu phần trăm năng lượng mặt trời truyền tới Trái Đất được thực vật sử dụng trong quá trình quang hợp?</a:t>
            </a:r>
          </a:p>
          <a:p>
            <a:r>
              <a:rPr lang="vi-VN"/>
              <a:t>c. Năng lượng nào trên Trái Đất không có nguồn gốc từ Mặt Trời?</a:t>
            </a:r>
          </a:p>
          <a:p>
            <a:r>
              <a:rPr lang="vi-VN" b="1"/>
              <a:t>Trả lời:</a:t>
            </a:r>
            <a:endParaRPr lang="vi-VN"/>
          </a:p>
          <a:p>
            <a:r>
              <a:rPr lang="vi-VN"/>
              <a:t>a. Năng lượng mặt trời truyền tới Trái Đất được bầu khí quyển hấp thụ là 47%</a:t>
            </a:r>
          </a:p>
          <a:p>
            <a:r>
              <a:rPr lang="vi-VN"/>
              <a:t>b. Năng lượng mặt trời truyền tới Trái Đất được thực vật sử dụng trong quá trình quang hợp là 0,02%</a:t>
            </a:r>
          </a:p>
          <a:p>
            <a:r>
              <a:rPr lang="vi-VN"/>
              <a:t>c. Năng lượng trên Trái Đất không có nguồn gốc từ Mặt Trời là năng lượng địa nhiệt.</a:t>
            </a:r>
          </a:p>
        </p:txBody>
      </p:sp>
    </p:spTree>
    <p:extLst>
      <p:ext uri="{BB962C8B-B14F-4D97-AF65-F5344CB8AC3E}">
        <p14:creationId xmlns:p14="http://schemas.microsoft.com/office/powerpoint/2010/main" val="744954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arn(inVertic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barn(inVertical)">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barn(inVertical)">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barn(inVertical)">
                                      <p:cBhvr>
                                        <p:cTn id="32" dur="500"/>
                                        <p:tgtEl>
                                          <p:spTgt spid="1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animEffect transition="in" filter="barn(inVertical)">
                                      <p:cBhvr>
                                        <p:cTn id="37" dur="500"/>
                                        <p:tgtEl>
                                          <p:spTgt spid="1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xEl>
                                              <p:pRg st="7" end="7"/>
                                            </p:txEl>
                                          </p:spTgt>
                                        </p:tgtEl>
                                        <p:attrNameLst>
                                          <p:attrName>style.visibility</p:attrName>
                                        </p:attrNameLst>
                                      </p:cBhvr>
                                      <p:to>
                                        <p:strVal val="visible"/>
                                      </p:to>
                                    </p:set>
                                    <p:animEffect transition="in" filter="barn(inVertical)">
                                      <p:cBhvr>
                                        <p:cTn id="42"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3" name="Rectangles 2"/>
          <p:cNvSpPr/>
          <p:nvPr/>
        </p:nvSpPr>
        <p:spPr>
          <a:xfrm>
            <a:off x="0" y="131445"/>
            <a:ext cx="9144000" cy="4879340"/>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lvl="0" indent="0" algn="ctr" rtl="0">
              <a:spcBef>
                <a:spcPts val="0"/>
              </a:spcBef>
              <a:spcAft>
                <a:spcPts val="0"/>
              </a:spcAft>
              <a:buNone/>
            </a:pPr>
            <a:endParaRPr lang="en-US"/>
          </a:p>
        </p:txBody>
      </p:sp>
      <p:sp>
        <p:nvSpPr>
          <p:cNvPr id="5" name="Google Shape;880;p40"/>
          <p:cNvSpPr txBox="1">
            <a:spLocks noGrp="1"/>
          </p:cNvSpPr>
          <p:nvPr/>
        </p:nvSpPr>
        <p:spPr>
          <a:xfrm>
            <a:off x="-920446" y="131445"/>
            <a:ext cx="7299325" cy="57277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Coiny" panose="02000903060500060000"/>
              <a:buNone/>
              <a:defRPr sz="3400" b="0" i="0" u="none" strike="noStrike" cap="none">
                <a:solidFill>
                  <a:schemeClr val="dk1"/>
                </a:solidFill>
                <a:latin typeface="Coiny" panose="02000903060500060000"/>
                <a:ea typeface="Coiny" panose="02000903060500060000"/>
                <a:cs typeface="Coiny" panose="02000903060500060000"/>
                <a:sym typeface="Coiny" panose="02000903060500060000"/>
              </a:defRPr>
            </a:lvl1pPr>
            <a:lvl2pPr marR="0" lvl="1"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lvl="0" algn="ctr"/>
            <a:r>
              <a:rPr lang="en-US" sz="2800" b="1" dirty="0">
                <a:solidFill>
                  <a:schemeClr val="bg1">
                    <a:lumMod val="1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II. NĂNG L</a:t>
            </a:r>
            <a:r>
              <a:rPr lang="vi-VN" sz="2800" b="1" dirty="0">
                <a:solidFill>
                  <a:schemeClr val="bg1">
                    <a:lumMod val="1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ƯỢ</a:t>
            </a:r>
            <a:r>
              <a:rPr lang="en-US" sz="2800" b="1" dirty="0">
                <a:solidFill>
                  <a:schemeClr val="bg1">
                    <a:lumMod val="1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 HÓA THẠCH</a:t>
            </a:r>
            <a:endParaRPr lang="en-US" sz="2800" b="1"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3084A8C-F58D-4D2D-8F3C-56D387544A9B}"/>
              </a:ext>
            </a:extLst>
          </p:cNvPr>
          <p:cNvSpPr txBox="1"/>
          <p:nvPr/>
        </p:nvSpPr>
        <p:spPr>
          <a:xfrm>
            <a:off x="72571" y="624114"/>
            <a:ext cx="4680858" cy="615553"/>
          </a:xfrm>
          <a:prstGeom prst="rect">
            <a:avLst/>
          </a:prstGeom>
          <a:noFill/>
        </p:spPr>
        <p:txBody>
          <a:bodyPr wrap="square" lIns="0" tIns="0" rIns="0" bIns="0" rtlCol="0">
            <a:spAutoFit/>
          </a:bodyPr>
          <a:lstStyle/>
          <a:p>
            <a:pPr algn="l"/>
            <a:r>
              <a:rPr lang="en-US" sz="2000" b="1" dirty="0">
                <a:solidFill>
                  <a:schemeClr val="tx1"/>
                </a:solidFill>
                <a:latin typeface="Times New Roman" panose="02020603050405020304" pitchFamily="18" charset="0"/>
                <a:cs typeface="Times New Roman" panose="02020603050405020304" pitchFamily="18" charset="0"/>
              </a:rPr>
              <a:t>1. </a:t>
            </a:r>
            <a:r>
              <a:rPr lang="en-US" sz="2000" b="1" dirty="0" err="1">
                <a:solidFill>
                  <a:schemeClr val="tx1"/>
                </a:solidFill>
                <a:latin typeface="Times New Roman" panose="02020603050405020304" pitchFamily="18" charset="0"/>
                <a:cs typeface="Times New Roman" panose="02020603050405020304" pitchFamily="18" charset="0"/>
              </a:rPr>
              <a:t>Nguồn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gốc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và</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đặc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điểm</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của</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năng</a:t>
            </a:r>
            <a:r>
              <a:rPr lang="en-US" sz="2000" b="1" dirty="0">
                <a:solidFill>
                  <a:schemeClr val="tx1"/>
                </a:solidFill>
                <a:latin typeface="Times New Roman" panose="02020603050405020304" pitchFamily="18" charset="0"/>
                <a:cs typeface="Times New Roman" panose="02020603050405020304" pitchFamily="18" charset="0"/>
              </a:rPr>
              <a:t> l</a:t>
            </a:r>
            <a:r>
              <a:rPr lang="vi-VN" sz="2000" b="1" dirty="0">
                <a:solidFill>
                  <a:schemeClr val="tx1"/>
                </a:solidFill>
                <a:latin typeface="Times New Roman" panose="02020603050405020304" pitchFamily="18" charset="0"/>
                <a:cs typeface="Times New Roman" panose="02020603050405020304" pitchFamily="18" charset="0"/>
              </a:rPr>
              <a:t>ượ</a:t>
            </a:r>
            <a:r>
              <a:rPr lang="en-US" sz="2000" b="1" dirty="0">
                <a:solidFill>
                  <a:schemeClr val="tx1"/>
                </a:solidFill>
                <a:latin typeface="Times New Roman" panose="02020603050405020304" pitchFamily="18" charset="0"/>
                <a:cs typeface="Times New Roman" panose="02020603050405020304" pitchFamily="18" charset="0"/>
              </a:rPr>
              <a:t>ng </a:t>
            </a:r>
            <a:r>
              <a:rPr lang="en-US" sz="2000" b="1" dirty="0" err="1">
                <a:solidFill>
                  <a:schemeClr val="tx1"/>
                </a:solidFill>
                <a:latin typeface="Times New Roman" panose="02020603050405020304" pitchFamily="18" charset="0"/>
                <a:cs typeface="Times New Roman" panose="02020603050405020304" pitchFamily="18" charset="0"/>
              </a:rPr>
              <a:t>hóa</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thạch</a:t>
            </a:r>
            <a:r>
              <a:rPr lang="en-US" sz="2000" b="1" dirty="0">
                <a:solidFill>
                  <a:schemeClr val="tx1"/>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FCF5D893-1E6A-4C17-BE99-CCD91D1E465A}"/>
              </a:ext>
            </a:extLst>
          </p:cNvPr>
          <p:cNvSpPr txBox="1"/>
          <p:nvPr/>
        </p:nvSpPr>
        <p:spPr>
          <a:xfrm>
            <a:off x="72571" y="1282446"/>
            <a:ext cx="5392058" cy="307777"/>
          </a:xfrm>
          <a:prstGeom prst="rect">
            <a:avLst/>
          </a:prstGeom>
          <a:noFill/>
        </p:spPr>
        <p:txBody>
          <a:bodyPr wrap="square" lIns="0" tIns="0" rIns="0" bIns="0" rtlCol="0">
            <a:spAutoFit/>
          </a:bodyPr>
          <a:lstStyle/>
          <a:p>
            <a:pPr algn="l"/>
            <a:r>
              <a:rPr lang="en-US" sz="2000" b="1" i="1" dirty="0" err="1">
                <a:solidFill>
                  <a:schemeClr val="tx1"/>
                </a:solidFill>
                <a:latin typeface="Times New Roman" panose="02020603050405020304" pitchFamily="18" charset="0"/>
                <a:cs typeface="Times New Roman" panose="02020603050405020304" pitchFamily="18" charset="0"/>
              </a:rPr>
              <a:t>Nguồn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gốc</a:t>
            </a:r>
            <a:endParaRPr lang="en-US" sz="2000" b="1" i="1" dirty="0">
              <a:solidFill>
                <a:schemeClr val="tx1"/>
              </a:solidFill>
              <a:latin typeface="Times New Roman" panose="02020603050405020304" pitchFamily="18"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id="{962A5CBD-D7BC-4157-9998-60157EB9A23D}"/>
              </a:ext>
            </a:extLst>
          </p:cNvPr>
          <p:cNvCxnSpPr/>
          <p:nvPr/>
        </p:nvCxnSpPr>
        <p:spPr>
          <a:xfrm>
            <a:off x="4637696" y="665666"/>
            <a:ext cx="0" cy="43451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5CF0707-47F7-4C03-9AD6-23610709872A}"/>
              </a:ext>
            </a:extLst>
          </p:cNvPr>
          <p:cNvSpPr txBox="1"/>
          <p:nvPr/>
        </p:nvSpPr>
        <p:spPr>
          <a:xfrm>
            <a:off x="72571" y="1676400"/>
            <a:ext cx="4499429" cy="1661993"/>
          </a:xfrm>
          <a:prstGeom prst="rect">
            <a:avLst/>
          </a:prstGeom>
          <a:noFill/>
        </p:spPr>
        <p:txBody>
          <a:bodyPr wrap="square" lIns="0" tIns="0" rIns="0" bIns="0" rtlCol="0">
            <a:spAutoFit/>
          </a:bodyPr>
          <a:lstStyle/>
          <a:p>
            <a:pPr algn="l"/>
            <a:r>
              <a:rPr lang="vi-VN" sz="1800" dirty="0">
                <a:solidFill>
                  <a:srgbClr val="000000"/>
                </a:solidFill>
                <a:effectLst/>
                <a:latin typeface="Times New Roman" panose="02020603050405020304" pitchFamily="18" charset="0"/>
                <a:ea typeface="Times New Roman" panose="02020603050405020304" pitchFamily="18" charset="0"/>
              </a:rPr>
              <a:t>Than mỏ</a:t>
            </a:r>
            <a:r>
              <a:rPr lang="en-US" sz="1800" dirty="0">
                <a:latin typeface="Times New Roman" panose="02020603050405020304" pitchFamily="18" charset="0"/>
                <a:ea typeface="Times New Roman" panose="02020603050405020304" pitchFamily="18" charset="0"/>
              </a:rPr>
              <a:t>,</a:t>
            </a:r>
            <a:r>
              <a:rPr lang="vi-VN" sz="1800" dirty="0">
                <a:solidFill>
                  <a:srgbClr val="000000"/>
                </a:solidFill>
                <a:effectLst/>
                <a:latin typeface="Times New Roman" panose="02020603050405020304" pitchFamily="18" charset="0"/>
                <a:ea typeface="Times New Roman" panose="02020603050405020304" pitchFamily="18" charset="0"/>
              </a:rPr>
              <a:t> dầ</a:t>
            </a:r>
            <a:r>
              <a:rPr lang="en-US" sz="1800" dirty="0">
                <a:solidFill>
                  <a:srgbClr val="000000"/>
                </a:solidFill>
                <a:effectLst/>
                <a:latin typeface="Times New Roman" panose="02020603050405020304" pitchFamily="18" charset="0"/>
                <a:ea typeface="Times New Roman" panose="02020603050405020304" pitchFamily="18" charset="0"/>
              </a:rPr>
              <a:t>u </a:t>
            </a:r>
            <a:r>
              <a:rPr lang="en-US" sz="1800" dirty="0" err="1">
                <a:solidFill>
                  <a:srgbClr val="000000"/>
                </a:solidFill>
                <a:effectLst/>
                <a:latin typeface="Times New Roman" panose="02020603050405020304" pitchFamily="18" charset="0"/>
                <a:ea typeface="Times New Roman" panose="02020603050405020304" pitchFamily="18" charset="0"/>
              </a:rPr>
              <a:t>mỏ</a:t>
            </a:r>
            <a:r>
              <a:rPr lang="en-US" sz="1800" dirty="0">
                <a:solidFill>
                  <a:srgbClr val="000000"/>
                </a:solidFill>
                <a:effectLst/>
                <a:latin typeface="Times New Roman" panose="02020603050405020304" pitchFamily="18" charset="0"/>
                <a:ea typeface="Times New Roman" panose="02020603050405020304" pitchFamily="18" charset="0"/>
              </a:rPr>
              <a:t>,</a:t>
            </a:r>
            <a:r>
              <a:rPr lang="vi-VN" sz="1800" dirty="0">
                <a:solidFill>
                  <a:srgbClr val="000000"/>
                </a:solidFill>
                <a:effectLst/>
                <a:latin typeface="Times New Roman" panose="02020603050405020304" pitchFamily="18" charset="0"/>
                <a:ea typeface="Times New Roman" panose="02020603050405020304" pitchFamily="18" charset="0"/>
              </a:rPr>
              <a:t> khí thiên nhiên và khí mỏ</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dầu</a:t>
            </a:r>
            <a:r>
              <a:rPr lang="vi-VN" sz="1800" dirty="0">
                <a:solidFill>
                  <a:srgbClr val="000000"/>
                </a:solidFill>
                <a:effectLst/>
                <a:latin typeface="Times New Roman" panose="02020603050405020304" pitchFamily="18" charset="0"/>
                <a:ea typeface="Times New Roman" panose="02020603050405020304" pitchFamily="18" charset="0"/>
              </a:rPr>
              <a:t> là các nhiên liệu hoá thạch được hình thành qua các quá trình biến đổi địa chất trong hàng trăm triệu năm. Khi đốt cháy các nhiên liệu này tạo ra năng lượng nhiệt. Năng lượng hoá thạch dược dự trữ trong nhiên liệu hoá thạch</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dirty="0">
              <a:solidFill>
                <a:schemeClr val="tx1">
                  <a:lumMod val="50000"/>
                  <a:lumOff val="50000"/>
                </a:schemeClr>
              </a:solidFill>
            </a:endParaRPr>
          </a:p>
        </p:txBody>
      </p:sp>
      <p:pic>
        <p:nvPicPr>
          <p:cNvPr id="11" name="Picture 10">
            <a:extLst>
              <a:ext uri="{FF2B5EF4-FFF2-40B4-BE49-F238E27FC236}">
                <a16:creationId xmlns:a16="http://schemas.microsoft.com/office/drawing/2014/main" id="{85657F7E-5FA9-4E5B-A1CF-403AD62D3870}"/>
              </a:ext>
            </a:extLst>
          </p:cNvPr>
          <p:cNvPicPr>
            <a:picLocks noChangeAspect="1"/>
          </p:cNvPicPr>
          <p:nvPr/>
        </p:nvPicPr>
        <p:blipFill>
          <a:blip r:embed="rId3"/>
          <a:stretch>
            <a:fillRect/>
          </a:stretch>
        </p:blipFill>
        <p:spPr>
          <a:xfrm>
            <a:off x="7140265" y="2721174"/>
            <a:ext cx="1931164" cy="2220940"/>
          </a:xfrm>
          <a:prstGeom prst="rect">
            <a:avLst/>
          </a:prstGeom>
        </p:spPr>
      </p:pic>
      <p:pic>
        <p:nvPicPr>
          <p:cNvPr id="13" name="Picture 12">
            <a:extLst>
              <a:ext uri="{FF2B5EF4-FFF2-40B4-BE49-F238E27FC236}">
                <a16:creationId xmlns:a16="http://schemas.microsoft.com/office/drawing/2014/main" id="{E884BCA3-9852-4A9D-B926-36231462FF9C}"/>
              </a:ext>
            </a:extLst>
          </p:cNvPr>
          <p:cNvPicPr>
            <a:picLocks noChangeAspect="1"/>
          </p:cNvPicPr>
          <p:nvPr/>
        </p:nvPicPr>
        <p:blipFill>
          <a:blip r:embed="rId4"/>
          <a:stretch>
            <a:fillRect/>
          </a:stretch>
        </p:blipFill>
        <p:spPr>
          <a:xfrm>
            <a:off x="4644571" y="2721174"/>
            <a:ext cx="2504030" cy="2279759"/>
          </a:xfrm>
          <a:prstGeom prst="rect">
            <a:avLst/>
          </a:prstGeom>
        </p:spPr>
      </p:pic>
      <p:pic>
        <p:nvPicPr>
          <p:cNvPr id="15" name="Picture 14">
            <a:extLst>
              <a:ext uri="{FF2B5EF4-FFF2-40B4-BE49-F238E27FC236}">
                <a16:creationId xmlns:a16="http://schemas.microsoft.com/office/drawing/2014/main" id="{D4E1C35D-D628-44A7-8A5A-A08741E8536B}"/>
              </a:ext>
            </a:extLst>
          </p:cNvPr>
          <p:cNvPicPr>
            <a:picLocks noChangeAspect="1"/>
          </p:cNvPicPr>
          <p:nvPr/>
        </p:nvPicPr>
        <p:blipFill>
          <a:blip r:embed="rId5"/>
          <a:stretch>
            <a:fillRect/>
          </a:stretch>
        </p:blipFill>
        <p:spPr>
          <a:xfrm>
            <a:off x="5117861" y="607630"/>
            <a:ext cx="3456109" cy="1942004"/>
          </a:xfrm>
          <a:prstGeom prst="rect">
            <a:avLst/>
          </a:prstGeom>
        </p:spPr>
      </p:pic>
    </p:spTree>
    <p:extLst>
      <p:ext uri="{BB962C8B-B14F-4D97-AF65-F5344CB8AC3E}">
        <p14:creationId xmlns:p14="http://schemas.microsoft.com/office/powerpoint/2010/main" val="2208348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16" presetClass="entr" presetSubtype="21"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4" grpId="0"/>
      <p:bldP spid="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3" name="Rectangles 2"/>
          <p:cNvSpPr/>
          <p:nvPr/>
        </p:nvSpPr>
        <p:spPr>
          <a:xfrm>
            <a:off x="0" y="131445"/>
            <a:ext cx="9144000" cy="4879340"/>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lvl="0" indent="0" algn="ctr" rtl="0">
              <a:spcBef>
                <a:spcPts val="0"/>
              </a:spcBef>
              <a:spcAft>
                <a:spcPts val="0"/>
              </a:spcAft>
              <a:buNone/>
            </a:pPr>
            <a:endParaRPr lang="en-US"/>
          </a:p>
        </p:txBody>
      </p:sp>
      <p:sp>
        <p:nvSpPr>
          <p:cNvPr id="5" name="Google Shape;880;p40"/>
          <p:cNvSpPr txBox="1">
            <a:spLocks noGrp="1"/>
          </p:cNvSpPr>
          <p:nvPr/>
        </p:nvSpPr>
        <p:spPr>
          <a:xfrm>
            <a:off x="-920446" y="131445"/>
            <a:ext cx="7299325" cy="57277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Coiny" panose="02000903060500060000"/>
              <a:buNone/>
              <a:defRPr sz="3400" b="0" i="0" u="none" strike="noStrike" cap="none">
                <a:solidFill>
                  <a:schemeClr val="dk1"/>
                </a:solidFill>
                <a:latin typeface="Coiny" panose="02000903060500060000"/>
                <a:ea typeface="Coiny" panose="02000903060500060000"/>
                <a:cs typeface="Coiny" panose="02000903060500060000"/>
                <a:sym typeface="Coiny" panose="02000903060500060000"/>
              </a:defRPr>
            </a:lvl1pPr>
            <a:lvl2pPr marR="0" lvl="1"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lvl="0" algn="ctr"/>
            <a:r>
              <a:rPr lang="en-US" sz="2800" b="1" dirty="0">
                <a:solidFill>
                  <a:schemeClr val="bg1">
                    <a:lumMod val="1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II. NĂNG L</a:t>
            </a:r>
            <a:r>
              <a:rPr lang="vi-VN" sz="2800" b="1" dirty="0">
                <a:solidFill>
                  <a:schemeClr val="bg1">
                    <a:lumMod val="1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ƯỢ</a:t>
            </a:r>
            <a:r>
              <a:rPr lang="en-US" sz="2800" b="1" dirty="0">
                <a:solidFill>
                  <a:schemeClr val="bg1">
                    <a:lumMod val="1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 HÓA THẠCH</a:t>
            </a:r>
            <a:endParaRPr lang="en-US" sz="2800" b="1"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3084A8C-F58D-4D2D-8F3C-56D387544A9B}"/>
              </a:ext>
            </a:extLst>
          </p:cNvPr>
          <p:cNvSpPr txBox="1"/>
          <p:nvPr/>
        </p:nvSpPr>
        <p:spPr>
          <a:xfrm>
            <a:off x="72571" y="624114"/>
            <a:ext cx="4680858" cy="615553"/>
          </a:xfrm>
          <a:prstGeom prst="rect">
            <a:avLst/>
          </a:prstGeom>
          <a:noFill/>
        </p:spPr>
        <p:txBody>
          <a:bodyPr wrap="square" lIns="0" tIns="0" rIns="0" bIns="0" rtlCol="0">
            <a:spAutoFit/>
          </a:bodyPr>
          <a:lstStyle/>
          <a:p>
            <a:pPr algn="l"/>
            <a:r>
              <a:rPr lang="en-US" sz="2000" b="1" dirty="0">
                <a:solidFill>
                  <a:schemeClr val="tx1"/>
                </a:solidFill>
                <a:latin typeface="Times New Roman" panose="02020603050405020304" pitchFamily="18" charset="0"/>
                <a:cs typeface="Times New Roman" panose="02020603050405020304" pitchFamily="18" charset="0"/>
              </a:rPr>
              <a:t>1. </a:t>
            </a:r>
            <a:r>
              <a:rPr lang="en-US" sz="2000" b="1" dirty="0" err="1">
                <a:solidFill>
                  <a:schemeClr val="tx1"/>
                </a:solidFill>
                <a:latin typeface="Times New Roman" panose="02020603050405020304" pitchFamily="18" charset="0"/>
                <a:cs typeface="Times New Roman" panose="02020603050405020304" pitchFamily="18" charset="0"/>
              </a:rPr>
              <a:t>Nguồn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gốc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và</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đặc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điểm</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của</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năng</a:t>
            </a:r>
            <a:r>
              <a:rPr lang="en-US" sz="2000" b="1" dirty="0">
                <a:solidFill>
                  <a:schemeClr val="tx1"/>
                </a:solidFill>
                <a:latin typeface="Times New Roman" panose="02020603050405020304" pitchFamily="18" charset="0"/>
                <a:cs typeface="Times New Roman" panose="02020603050405020304" pitchFamily="18" charset="0"/>
              </a:rPr>
              <a:t> l</a:t>
            </a:r>
            <a:r>
              <a:rPr lang="vi-VN" sz="2000" b="1" dirty="0">
                <a:solidFill>
                  <a:schemeClr val="tx1"/>
                </a:solidFill>
                <a:latin typeface="Times New Roman" panose="02020603050405020304" pitchFamily="18" charset="0"/>
                <a:cs typeface="Times New Roman" panose="02020603050405020304" pitchFamily="18" charset="0"/>
              </a:rPr>
              <a:t>ượ</a:t>
            </a:r>
            <a:r>
              <a:rPr lang="en-US" sz="2000" b="1" dirty="0">
                <a:solidFill>
                  <a:schemeClr val="tx1"/>
                </a:solidFill>
                <a:latin typeface="Times New Roman" panose="02020603050405020304" pitchFamily="18" charset="0"/>
                <a:cs typeface="Times New Roman" panose="02020603050405020304" pitchFamily="18" charset="0"/>
              </a:rPr>
              <a:t>ng </a:t>
            </a:r>
            <a:r>
              <a:rPr lang="en-US" sz="2000" b="1" dirty="0" err="1">
                <a:solidFill>
                  <a:schemeClr val="tx1"/>
                </a:solidFill>
                <a:latin typeface="Times New Roman" panose="02020603050405020304" pitchFamily="18" charset="0"/>
                <a:cs typeface="Times New Roman" panose="02020603050405020304" pitchFamily="18" charset="0"/>
              </a:rPr>
              <a:t>hóa</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thạch</a:t>
            </a:r>
            <a:r>
              <a:rPr lang="en-US" sz="2000" b="1" dirty="0">
                <a:solidFill>
                  <a:schemeClr val="tx1"/>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FCF5D893-1E6A-4C17-BE99-CCD91D1E465A}"/>
              </a:ext>
            </a:extLst>
          </p:cNvPr>
          <p:cNvSpPr txBox="1"/>
          <p:nvPr/>
        </p:nvSpPr>
        <p:spPr>
          <a:xfrm>
            <a:off x="72571" y="1282446"/>
            <a:ext cx="5392058" cy="307777"/>
          </a:xfrm>
          <a:prstGeom prst="rect">
            <a:avLst/>
          </a:prstGeom>
          <a:noFill/>
        </p:spPr>
        <p:txBody>
          <a:bodyPr wrap="square" lIns="0" tIns="0" rIns="0" bIns="0" rtlCol="0">
            <a:spAutoFit/>
          </a:bodyPr>
          <a:lstStyle/>
          <a:p>
            <a:r>
              <a:rPr lang="en-US" sz="2000" b="1" i="1" dirty="0" err="1">
                <a:solidFill>
                  <a:schemeClr val="tx1"/>
                </a:solidFill>
                <a:latin typeface="Times New Roman" panose="02020603050405020304" pitchFamily="18" charset="0"/>
                <a:cs typeface="Times New Roman" panose="02020603050405020304" pitchFamily="18" charset="0"/>
              </a:rPr>
              <a:t>Đặc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điểm</a:t>
            </a:r>
            <a:endParaRPr lang="en-US" sz="2000" b="1" i="1" dirty="0">
              <a:solidFill>
                <a:schemeClr val="tx1"/>
              </a:solidFill>
              <a:latin typeface="Times New Roman" panose="02020603050405020304" pitchFamily="18" charset="0"/>
              <a:cs typeface="Times New Roman" panose="02020603050405020304" pitchFamily="18" charset="0"/>
            </a:endParaRPr>
          </a:p>
        </p:txBody>
      </p:sp>
      <p:sp>
        <p:nvSpPr>
          <p:cNvPr id="12" name="Shape 1219">
            <a:extLst>
              <a:ext uri="{FF2B5EF4-FFF2-40B4-BE49-F238E27FC236}">
                <a16:creationId xmlns:a16="http://schemas.microsoft.com/office/drawing/2014/main" id="{9684F614-1224-4FF6-9C25-AD8DE96DADC7}"/>
              </a:ext>
            </a:extLst>
          </p:cNvPr>
          <p:cNvSpPr txBox="1"/>
          <p:nvPr/>
        </p:nvSpPr>
        <p:spPr>
          <a:xfrm>
            <a:off x="167413" y="1708150"/>
            <a:ext cx="8439558" cy="3435350"/>
          </a:xfrm>
          <a:prstGeom prst="rect">
            <a:avLst/>
          </a:prstGeom>
          <a:noFill/>
        </p:spPr>
        <p:txBody>
          <a:bodyPr lIns="0" tIns="0" rIns="0" bIns="0"/>
          <a:lstStyle/>
          <a:p>
            <a:pPr>
              <a:lnSpc>
                <a:spcPct val="122000"/>
              </a:lnSpc>
              <a:spcAft>
                <a:spcPts val="200"/>
              </a:spcAft>
            </a:pPr>
            <a:r>
              <a:rPr lang="vi-VN" sz="1800" dirty="0">
                <a:solidFill>
                  <a:schemeClr val="tx1"/>
                </a:solidFill>
                <a:effectLst/>
                <a:latin typeface="Times New Roman" panose="02020603050405020304" pitchFamily="18" charset="0"/>
                <a:ea typeface="Times New Roman" panose="02020603050405020304" pitchFamily="18" charset="0"/>
              </a:rPr>
              <a:t>Người ta có </a:t>
            </a:r>
            <a:r>
              <a:rPr lang="vi-VN" sz="1800" dirty="0">
                <a:solidFill>
                  <a:schemeClr val="tx1"/>
                </a:solidFill>
                <a:latin typeface="Times New Roman" panose="02020603050405020304" pitchFamily="18" charset="0"/>
                <a:ea typeface="Times New Roman" panose="02020603050405020304" pitchFamily="18" charset="0"/>
              </a:rPr>
              <a:t>thể </a:t>
            </a:r>
            <a:r>
              <a:rPr lang="vi-VN" sz="1800" dirty="0">
                <a:solidFill>
                  <a:schemeClr val="tx1"/>
                </a:solidFill>
                <a:effectLst/>
                <a:latin typeface="Times New Roman" panose="02020603050405020304" pitchFamily="18" charset="0"/>
                <a:ea typeface="Times New Roman" panose="02020603050405020304" pitchFamily="18" charset="0"/>
              </a:rPr>
              <a:t>sư dụng năng lượng hoá thạch trực tiếp </a:t>
            </a:r>
            <a:r>
              <a:rPr lang="vi-VN" sz="1800" dirty="0">
                <a:solidFill>
                  <a:schemeClr val="tx1"/>
                </a:solidFill>
                <a:latin typeface="Times New Roman" panose="02020603050405020304" pitchFamily="18" charset="0"/>
                <a:ea typeface="Times New Roman" panose="02020603050405020304" pitchFamily="18" charset="0"/>
              </a:rPr>
              <a:t>bằng </a:t>
            </a:r>
            <a:r>
              <a:rPr lang="vi-VN" sz="1800" dirty="0">
                <a:solidFill>
                  <a:schemeClr val="tx1"/>
                </a:solidFill>
                <a:effectLst/>
                <a:latin typeface="Times New Roman" panose="02020603050405020304" pitchFamily="18" charset="0"/>
                <a:ea typeface="Times New Roman" panose="02020603050405020304" pitchFamily="18" charset="0"/>
              </a:rPr>
              <a:t>cách </a:t>
            </a:r>
            <a:r>
              <a:rPr lang="vi-VN" sz="1800" dirty="0">
                <a:solidFill>
                  <a:schemeClr val="tx1"/>
                </a:solidFill>
                <a:latin typeface="Times New Roman" panose="02020603050405020304" pitchFamily="18" charset="0"/>
                <a:ea typeface="Times New Roman" panose="02020603050405020304" pitchFamily="18" charset="0"/>
              </a:rPr>
              <a:t>đố</a:t>
            </a:r>
            <a:r>
              <a:rPr lang="en-US" sz="1800" dirty="0">
                <a:solidFill>
                  <a:schemeClr val="tx1"/>
                </a:solidFill>
                <a:latin typeface="Times New Roman" panose="02020603050405020304" pitchFamily="18" charset="0"/>
                <a:ea typeface="Times New Roman" panose="02020603050405020304" pitchFamily="18" charset="0"/>
              </a:rPr>
              <a:t>t</a:t>
            </a:r>
            <a:r>
              <a:rPr lang="vi-VN" sz="1800" dirty="0">
                <a:solidFill>
                  <a:schemeClr val="tx1"/>
                </a:solidFill>
                <a:latin typeface="Times New Roman" panose="02020603050405020304" pitchFamily="18" charset="0"/>
                <a:ea typeface="Times New Roman" panose="02020603050405020304" pitchFamily="18" charset="0"/>
              </a:rPr>
              <a:t> </a:t>
            </a:r>
            <a:r>
              <a:rPr lang="vi-VN" sz="1800" dirty="0">
                <a:solidFill>
                  <a:schemeClr val="tx1"/>
                </a:solidFill>
                <a:effectLst/>
                <a:latin typeface="Times New Roman" panose="02020603050405020304" pitchFamily="18" charset="0"/>
                <a:ea typeface="Times New Roman" panose="02020603050405020304" pitchFamily="18" charset="0"/>
              </a:rPr>
              <a:t>cháy nhiên liệu hoá thạch.</a:t>
            </a:r>
            <a:endParaRPr lang="en-US" sz="1800" dirty="0">
              <a:solidFill>
                <a:schemeClr val="tx1"/>
              </a:solidFill>
              <a:effectLst/>
              <a:latin typeface="Arial" panose="020B0604020202020204" pitchFamily="34" charset="0"/>
              <a:ea typeface="Arial" panose="020B0604020202020204" pitchFamily="34" charset="0"/>
            </a:endParaRPr>
          </a:p>
          <a:p>
            <a:pPr>
              <a:lnSpc>
                <a:spcPct val="125000"/>
              </a:lnSpc>
              <a:spcAft>
                <a:spcPts val="200"/>
              </a:spcAft>
            </a:pPr>
            <a:r>
              <a:rPr lang="vi-VN" sz="1800" dirty="0">
                <a:solidFill>
                  <a:schemeClr val="tx1"/>
                </a:solidFill>
                <a:effectLst/>
                <a:latin typeface="Times New Roman" panose="02020603050405020304" pitchFamily="18" charset="0"/>
                <a:ea typeface="Times New Roman" panose="02020603050405020304" pitchFamily="18" charset="0"/>
              </a:rPr>
              <a:t>Năng lượng hoá thạch chiếm </a:t>
            </a:r>
            <a:r>
              <a:rPr lang="en-US" sz="1800" dirty="0" err="1">
                <a:solidFill>
                  <a:schemeClr val="tx1"/>
                </a:solidFill>
                <a:latin typeface="Times New Roman" panose="02020603050405020304" pitchFamily="18" charset="0"/>
                <a:ea typeface="Times New Roman" panose="02020603050405020304" pitchFamily="18" charset="0"/>
              </a:rPr>
              <a:t>tỉ</a:t>
            </a:r>
            <a:r>
              <a:rPr lang="en-US" sz="1800" dirty="0">
                <a:solidFill>
                  <a:schemeClr val="tx1"/>
                </a:solidFill>
                <a:latin typeface="Times New Roman" panose="02020603050405020304" pitchFamily="18" charset="0"/>
                <a:ea typeface="Times New Roman" panose="02020603050405020304" pitchFamily="18" charset="0"/>
              </a:rPr>
              <a:t> </a:t>
            </a:r>
            <a:r>
              <a:rPr lang="en-US" sz="1800" dirty="0" err="1">
                <a:solidFill>
                  <a:schemeClr val="tx1"/>
                </a:solidFill>
                <a:latin typeface="Times New Roman" panose="02020603050405020304" pitchFamily="18" charset="0"/>
                <a:ea typeface="Times New Roman" panose="02020603050405020304" pitchFamily="18" charset="0"/>
              </a:rPr>
              <a:t>lệ</a:t>
            </a:r>
            <a:r>
              <a:rPr lang="vi-VN" sz="1800" dirty="0">
                <a:solidFill>
                  <a:schemeClr val="tx1"/>
                </a:solidFill>
                <a:effectLst/>
                <a:latin typeface="Times New Roman" panose="02020603050405020304" pitchFamily="18" charset="0"/>
                <a:ea typeface="Times New Roman" panose="02020603050405020304" pitchFamily="18" charset="0"/>
              </a:rPr>
              <a:t> cao </a:t>
            </a:r>
            <a:r>
              <a:rPr lang="vi-VN" sz="1800" dirty="0">
                <a:solidFill>
                  <a:schemeClr val="tx1"/>
                </a:solidFill>
                <a:latin typeface="Times New Roman" panose="02020603050405020304" pitchFamily="18" charset="0"/>
                <a:ea typeface="Times New Roman" panose="02020603050405020304" pitchFamily="18" charset="0"/>
              </a:rPr>
              <a:t>nhất </a:t>
            </a:r>
            <a:r>
              <a:rPr lang="vi-VN" sz="1800" dirty="0">
                <a:solidFill>
                  <a:schemeClr val="tx1"/>
                </a:solidFill>
                <a:effectLst/>
                <a:latin typeface="Times New Roman" panose="02020603050405020304" pitchFamily="18" charset="0"/>
                <a:ea typeface="Times New Roman" panose="02020603050405020304" pitchFamily="18" charset="0"/>
              </a:rPr>
              <a:t>trong các dạng năng lượng </a:t>
            </a:r>
            <a:r>
              <a:rPr lang="vi-VN" sz="1800" dirty="0">
                <a:solidFill>
                  <a:schemeClr val="tx1"/>
                </a:solidFill>
                <a:latin typeface="Times New Roman" panose="02020603050405020304" pitchFamily="18" charset="0"/>
                <a:ea typeface="Times New Roman" panose="02020603050405020304" pitchFamily="18" charset="0"/>
              </a:rPr>
              <a:t>được </a:t>
            </a:r>
            <a:r>
              <a:rPr lang="vi-VN" sz="1800" dirty="0">
                <a:solidFill>
                  <a:schemeClr val="tx1"/>
                </a:solidFill>
                <a:effectLst/>
                <a:latin typeface="Times New Roman" panose="02020603050405020304" pitchFamily="18" charset="0"/>
                <a:ea typeface="Times New Roman" panose="02020603050405020304" pitchFamily="18" charset="0"/>
              </a:rPr>
              <a:t>con người </a:t>
            </a:r>
            <a:r>
              <a:rPr lang="vi-VN" sz="1800" dirty="0">
                <a:solidFill>
                  <a:schemeClr val="tx1"/>
                </a:solidFill>
                <a:latin typeface="Times New Roman" panose="02020603050405020304" pitchFamily="18" charset="0"/>
                <a:ea typeface="Times New Roman" panose="02020603050405020304" pitchFamily="18" charset="0"/>
              </a:rPr>
              <a:t>sử </a:t>
            </a:r>
            <a:r>
              <a:rPr lang="vi-VN" sz="1800" dirty="0">
                <a:solidFill>
                  <a:schemeClr val="tx1"/>
                </a:solidFill>
                <a:effectLst/>
                <a:latin typeface="Times New Roman" panose="02020603050405020304" pitchFamily="18" charset="0"/>
                <a:ea typeface="Times New Roman" panose="02020603050405020304" pitchFamily="18" charset="0"/>
              </a:rPr>
              <a:t>dụng hiện nay.</a:t>
            </a:r>
            <a:endParaRPr lang="en-US" sz="1800" dirty="0">
              <a:solidFill>
                <a:schemeClr val="tx1"/>
              </a:solidFill>
              <a:effectLst/>
              <a:latin typeface="Arial" panose="020B0604020202020204" pitchFamily="34" charset="0"/>
              <a:ea typeface="Arial" panose="020B0604020202020204" pitchFamily="34" charset="0"/>
            </a:endParaRPr>
          </a:p>
          <a:p>
            <a:pPr>
              <a:lnSpc>
                <a:spcPct val="122000"/>
              </a:lnSpc>
              <a:spcAft>
                <a:spcPts val="200"/>
              </a:spcAft>
            </a:pPr>
            <a:r>
              <a:rPr lang="vi-VN" sz="1800" dirty="0">
                <a:solidFill>
                  <a:schemeClr val="tx1"/>
                </a:solidFill>
                <a:effectLst/>
                <a:latin typeface="Times New Roman" panose="02020603050405020304" pitchFamily="18" charset="0"/>
                <a:ea typeface="Times New Roman" panose="02020603050405020304" pitchFamily="18" charset="0"/>
              </a:rPr>
              <a:t>Nh</a:t>
            </a:r>
            <a:r>
              <a:rPr lang="en-US" sz="1800" dirty="0" err="1">
                <a:solidFill>
                  <a:schemeClr val="tx1"/>
                </a:solidFill>
                <a:latin typeface="Times New Roman" panose="02020603050405020304" pitchFamily="18" charset="0"/>
                <a:ea typeface="Times New Roman" panose="02020603050405020304" pitchFamily="18" charset="0"/>
              </a:rPr>
              <a:t>iê</a:t>
            </a:r>
            <a:r>
              <a:rPr lang="vi-VN" sz="1800" dirty="0">
                <a:solidFill>
                  <a:schemeClr val="tx1"/>
                </a:solidFill>
                <a:effectLst/>
                <a:latin typeface="Times New Roman" panose="02020603050405020304" pitchFamily="18" charset="0"/>
                <a:ea typeface="Times New Roman" panose="02020603050405020304" pitchFamily="18" charset="0"/>
              </a:rPr>
              <a:t>n liệu hóa thạch có ưu </a:t>
            </a:r>
            <a:r>
              <a:rPr lang="vi-VN" sz="1800" dirty="0">
                <a:solidFill>
                  <a:schemeClr val="tx1"/>
                </a:solidFill>
                <a:latin typeface="Times New Roman" panose="02020603050405020304" pitchFamily="18" charset="0"/>
                <a:ea typeface="Times New Roman" panose="02020603050405020304" pitchFamily="18" charset="0"/>
              </a:rPr>
              <a:t>đ</a:t>
            </a:r>
            <a:r>
              <a:rPr lang="en-US" sz="1800" dirty="0" err="1">
                <a:solidFill>
                  <a:schemeClr val="tx1"/>
                </a:solidFill>
                <a:latin typeface="Times New Roman" panose="02020603050405020304" pitchFamily="18" charset="0"/>
                <a:ea typeface="Times New Roman" panose="02020603050405020304" pitchFamily="18" charset="0"/>
              </a:rPr>
              <a:t>iểm</a:t>
            </a:r>
            <a:r>
              <a:rPr lang="vi-VN" sz="1800" dirty="0">
                <a:solidFill>
                  <a:schemeClr val="tx1"/>
                </a:solidFill>
                <a:latin typeface="Times New Roman" panose="02020603050405020304" pitchFamily="18" charset="0"/>
                <a:ea typeface="Times New Roman" panose="02020603050405020304" pitchFamily="18" charset="0"/>
              </a:rPr>
              <a:t> </a:t>
            </a:r>
            <a:r>
              <a:rPr lang="vi-VN" sz="1800" dirty="0">
                <a:solidFill>
                  <a:schemeClr val="tx1"/>
                </a:solidFill>
                <a:effectLst/>
                <a:latin typeface="Times New Roman" panose="02020603050405020304" pitchFamily="18" charset="0"/>
                <a:ea typeface="Times New Roman" panose="02020603050405020304" pitchFamily="18" charset="0"/>
              </a:rPr>
              <a:t>dễ </a:t>
            </a:r>
            <a:r>
              <a:rPr lang="vi-VN" sz="1800" dirty="0">
                <a:solidFill>
                  <a:schemeClr val="tx1"/>
                </a:solidFill>
                <a:latin typeface="Times New Roman" panose="02020603050405020304" pitchFamily="18" charset="0"/>
                <a:ea typeface="Times New Roman" panose="02020603050405020304" pitchFamily="18" charset="0"/>
              </a:rPr>
              <a:t>sử </a:t>
            </a:r>
            <a:r>
              <a:rPr lang="vi-VN" sz="1800" dirty="0">
                <a:solidFill>
                  <a:schemeClr val="tx1"/>
                </a:solidFill>
                <a:effectLst/>
                <a:latin typeface="Times New Roman" panose="02020603050405020304" pitchFamily="18" charset="0"/>
                <a:ea typeface="Times New Roman" panose="02020603050405020304" pitchFamily="18" charset="0"/>
              </a:rPr>
              <a:t>dụng, chi </a:t>
            </a:r>
            <a:r>
              <a:rPr lang="vi-VN" sz="1800" dirty="0">
                <a:solidFill>
                  <a:schemeClr val="tx1"/>
                </a:solidFill>
                <a:latin typeface="Times New Roman" panose="02020603050405020304" pitchFamily="18" charset="0"/>
                <a:ea typeface="Times New Roman" panose="02020603050405020304" pitchFamily="18" charset="0"/>
              </a:rPr>
              <a:t>phí </a:t>
            </a:r>
            <a:r>
              <a:rPr lang="vi-VN" sz="1800" dirty="0">
                <a:solidFill>
                  <a:schemeClr val="tx1"/>
                </a:solidFill>
                <a:effectLst/>
                <a:latin typeface="Times New Roman" panose="02020603050405020304" pitchFamily="18" charset="0"/>
                <a:ea typeface="Times New Roman" panose="02020603050405020304" pitchFamily="18" charset="0"/>
              </a:rPr>
              <a:t>khai thác và giá thành không quá cao. </a:t>
            </a:r>
            <a:endParaRPr lang="en-US" sz="18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9274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4"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3" name="Rectangles 2"/>
          <p:cNvSpPr/>
          <p:nvPr/>
        </p:nvSpPr>
        <p:spPr>
          <a:xfrm>
            <a:off x="0" y="131445"/>
            <a:ext cx="9144000" cy="4879340"/>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lvl="0" indent="0" algn="ctr" rtl="0">
              <a:spcBef>
                <a:spcPts val="0"/>
              </a:spcBef>
              <a:spcAft>
                <a:spcPts val="0"/>
              </a:spcAft>
              <a:buNone/>
            </a:pPr>
            <a:endParaRPr lang="en-US"/>
          </a:p>
        </p:txBody>
      </p:sp>
      <p:sp>
        <p:nvSpPr>
          <p:cNvPr id="5" name="Google Shape;880;p40"/>
          <p:cNvSpPr txBox="1">
            <a:spLocks noGrp="1"/>
          </p:cNvSpPr>
          <p:nvPr/>
        </p:nvSpPr>
        <p:spPr>
          <a:xfrm>
            <a:off x="-920446" y="131445"/>
            <a:ext cx="7299325" cy="57277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Coiny" panose="02000903060500060000"/>
              <a:buNone/>
              <a:defRPr sz="3400" b="0" i="0" u="none" strike="noStrike" cap="none">
                <a:solidFill>
                  <a:schemeClr val="dk1"/>
                </a:solidFill>
                <a:latin typeface="Coiny" panose="02000903060500060000"/>
                <a:ea typeface="Coiny" panose="02000903060500060000"/>
                <a:cs typeface="Coiny" panose="02000903060500060000"/>
                <a:sym typeface="Coiny" panose="02000903060500060000"/>
              </a:defRPr>
            </a:lvl1pPr>
            <a:lvl2pPr marR="0" lvl="1"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lvl="0" algn="ctr"/>
            <a:r>
              <a:rPr lang="en-US" sz="2800" b="1" dirty="0">
                <a:solidFill>
                  <a:schemeClr val="bg1">
                    <a:lumMod val="1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II. NĂNG L</a:t>
            </a:r>
            <a:r>
              <a:rPr lang="vi-VN" sz="2800" b="1" dirty="0">
                <a:solidFill>
                  <a:schemeClr val="bg1">
                    <a:lumMod val="1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ƯỢ</a:t>
            </a:r>
            <a:r>
              <a:rPr lang="en-US" sz="2800" b="1" dirty="0">
                <a:solidFill>
                  <a:schemeClr val="bg1">
                    <a:lumMod val="1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 HÓA THẠCH</a:t>
            </a:r>
            <a:endParaRPr lang="en-US" sz="2800" b="1"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3084A8C-F58D-4D2D-8F3C-56D387544A9B}"/>
              </a:ext>
            </a:extLst>
          </p:cNvPr>
          <p:cNvSpPr txBox="1"/>
          <p:nvPr/>
        </p:nvSpPr>
        <p:spPr>
          <a:xfrm>
            <a:off x="72571" y="624114"/>
            <a:ext cx="4680858" cy="615553"/>
          </a:xfrm>
          <a:prstGeom prst="rect">
            <a:avLst/>
          </a:prstGeom>
          <a:noFill/>
        </p:spPr>
        <p:txBody>
          <a:bodyPr wrap="square" lIns="0" tIns="0" rIns="0" bIns="0" rtlCol="0">
            <a:spAutoFit/>
          </a:bodyPr>
          <a:lstStyle/>
          <a:p>
            <a:pPr algn="l"/>
            <a:r>
              <a:rPr lang="en-US" sz="2000" b="1" dirty="0">
                <a:solidFill>
                  <a:schemeClr val="tx1"/>
                </a:solidFill>
                <a:latin typeface="Times New Roman" panose="02020603050405020304" pitchFamily="18" charset="0"/>
                <a:cs typeface="Times New Roman" panose="02020603050405020304" pitchFamily="18" charset="0"/>
              </a:rPr>
              <a:t>1. </a:t>
            </a:r>
            <a:r>
              <a:rPr lang="en-US" sz="2000" b="1" dirty="0" err="1">
                <a:solidFill>
                  <a:schemeClr val="tx1"/>
                </a:solidFill>
                <a:latin typeface="Times New Roman" panose="02020603050405020304" pitchFamily="18" charset="0"/>
                <a:cs typeface="Times New Roman" panose="02020603050405020304" pitchFamily="18" charset="0"/>
              </a:rPr>
              <a:t>Nguồn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gốc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và</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đặc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điểm</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của</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năng</a:t>
            </a:r>
            <a:r>
              <a:rPr lang="en-US" sz="2000" b="1" dirty="0">
                <a:solidFill>
                  <a:schemeClr val="tx1"/>
                </a:solidFill>
                <a:latin typeface="Times New Roman" panose="02020603050405020304" pitchFamily="18" charset="0"/>
                <a:cs typeface="Times New Roman" panose="02020603050405020304" pitchFamily="18" charset="0"/>
              </a:rPr>
              <a:t> l</a:t>
            </a:r>
            <a:r>
              <a:rPr lang="vi-VN" sz="2000" b="1" dirty="0">
                <a:solidFill>
                  <a:schemeClr val="tx1"/>
                </a:solidFill>
                <a:latin typeface="Times New Roman" panose="02020603050405020304" pitchFamily="18" charset="0"/>
                <a:cs typeface="Times New Roman" panose="02020603050405020304" pitchFamily="18" charset="0"/>
              </a:rPr>
              <a:t>ượ</a:t>
            </a:r>
            <a:r>
              <a:rPr lang="en-US" sz="2000" b="1" dirty="0">
                <a:solidFill>
                  <a:schemeClr val="tx1"/>
                </a:solidFill>
                <a:latin typeface="Times New Roman" panose="02020603050405020304" pitchFamily="18" charset="0"/>
                <a:cs typeface="Times New Roman" panose="02020603050405020304" pitchFamily="18" charset="0"/>
              </a:rPr>
              <a:t>ng </a:t>
            </a:r>
            <a:r>
              <a:rPr lang="en-US" sz="2000" b="1" dirty="0" err="1">
                <a:solidFill>
                  <a:schemeClr val="tx1"/>
                </a:solidFill>
                <a:latin typeface="Times New Roman" panose="02020603050405020304" pitchFamily="18" charset="0"/>
                <a:cs typeface="Times New Roman" panose="02020603050405020304" pitchFamily="18" charset="0"/>
              </a:rPr>
              <a:t>hóa</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thạch</a:t>
            </a:r>
            <a:r>
              <a:rPr lang="en-US" sz="2000" b="1" dirty="0">
                <a:solidFill>
                  <a:schemeClr val="tx1"/>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FCF5D893-1E6A-4C17-BE99-CCD91D1E465A}"/>
              </a:ext>
            </a:extLst>
          </p:cNvPr>
          <p:cNvSpPr txBox="1"/>
          <p:nvPr/>
        </p:nvSpPr>
        <p:spPr>
          <a:xfrm>
            <a:off x="72571" y="1282446"/>
            <a:ext cx="5392058" cy="307777"/>
          </a:xfrm>
          <a:prstGeom prst="rect">
            <a:avLst/>
          </a:prstGeom>
          <a:noFill/>
        </p:spPr>
        <p:txBody>
          <a:bodyPr wrap="square" lIns="0" tIns="0" rIns="0" bIns="0" rtlCol="0">
            <a:spAutoFit/>
          </a:bodyPr>
          <a:lstStyle/>
          <a:p>
            <a:r>
              <a:rPr lang="en-US" sz="2000" b="1" i="1" dirty="0" err="1">
                <a:solidFill>
                  <a:schemeClr val="tx1"/>
                </a:solidFill>
                <a:latin typeface="Times New Roman" panose="02020603050405020304" pitchFamily="18" charset="0"/>
                <a:cs typeface="Times New Roman" panose="02020603050405020304" pitchFamily="18" charset="0"/>
              </a:rPr>
              <a:t>Đặc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điểm</a:t>
            </a:r>
            <a:endParaRPr lang="en-US" sz="2000" b="1" i="1" dirty="0">
              <a:solidFill>
                <a:schemeClr val="tx1"/>
              </a:solidFill>
              <a:latin typeface="Times New Roman" panose="02020603050405020304" pitchFamily="18" charset="0"/>
              <a:cs typeface="Times New Roman" panose="02020603050405020304" pitchFamily="18" charset="0"/>
            </a:endParaRPr>
          </a:p>
        </p:txBody>
      </p:sp>
      <p:sp>
        <p:nvSpPr>
          <p:cNvPr id="12" name="Shape 1219">
            <a:extLst>
              <a:ext uri="{FF2B5EF4-FFF2-40B4-BE49-F238E27FC236}">
                <a16:creationId xmlns:a16="http://schemas.microsoft.com/office/drawing/2014/main" id="{9684F614-1224-4FF6-9C25-AD8DE96DADC7}"/>
              </a:ext>
            </a:extLst>
          </p:cNvPr>
          <p:cNvSpPr txBox="1"/>
          <p:nvPr/>
        </p:nvSpPr>
        <p:spPr>
          <a:xfrm>
            <a:off x="167413" y="1708150"/>
            <a:ext cx="4665844" cy="3435350"/>
          </a:xfrm>
          <a:prstGeom prst="rect">
            <a:avLst/>
          </a:prstGeom>
          <a:noFill/>
        </p:spPr>
        <p:txBody>
          <a:bodyPr lIns="0" tIns="0" rIns="0" bIns="0"/>
          <a:lstStyle/>
          <a:p>
            <a:pPr>
              <a:lnSpc>
                <a:spcPct val="122000"/>
              </a:lnSpc>
              <a:spcAft>
                <a:spcPts val="200"/>
              </a:spcAft>
            </a:pPr>
            <a:r>
              <a:rPr lang="en-US" sz="1800" u="none" strike="noStrike" spc="0" dirty="0" err="1">
                <a:solidFill>
                  <a:srgbClr val="5C5A59"/>
                </a:solidFill>
                <a:effectLst/>
                <a:latin typeface="Times New Roman" panose="02020603050405020304" pitchFamily="18" charset="0"/>
                <a:ea typeface="Times New Roman" panose="02020603050405020304" pitchFamily="18" charset="0"/>
                <a:cs typeface="Times New Roman" panose="02020603050405020304" pitchFamily="18" charset="0"/>
              </a:rPr>
              <a:t>Hạn</a:t>
            </a:r>
            <a:r>
              <a:rPr lang="en-US" sz="1800" u="none" strike="noStrike" spc="0" dirty="0">
                <a:solidFill>
                  <a:srgbClr val="5C5A5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none" strike="noStrike" spc="0" dirty="0" err="1">
                <a:solidFill>
                  <a:srgbClr val="5C5A59"/>
                </a:solidFill>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1800" u="none" strike="noStrike" spc="0" dirty="0">
                <a:solidFill>
                  <a:srgbClr val="5C5A59"/>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gn="just">
              <a:lnSpc>
                <a:spcPct val="122000"/>
              </a:lnSpc>
              <a:spcAft>
                <a:spcPts val="200"/>
              </a:spcAft>
              <a:buClr>
                <a:srgbClr val="37383A"/>
              </a:buClr>
              <a:buSzPts val="1200"/>
              <a:buFont typeface="Arial" panose="020B0604020202020204" pitchFamily="34" charset="0"/>
              <a:buChar char="•"/>
              <a:tabLst>
                <a:tab pos="118745" algn="l"/>
              </a:tabLst>
            </a:pPr>
            <a:r>
              <a:rPr lang="vi-VN" sz="1800" u="none" strike="noStrike" spc="0" dirty="0">
                <a:solidFill>
                  <a:srgbClr val="5C5A59"/>
                </a:solidFill>
                <a:effectLst/>
                <a:latin typeface="Times New Roman" panose="02020603050405020304" pitchFamily="18" charset="0"/>
                <a:ea typeface="Times New Roman" panose="02020603050405020304" pitchFamily="18" charset="0"/>
                <a:cs typeface="Times New Roman" panose="02020603050405020304" pitchFamily="18" charset="0"/>
              </a:rPr>
              <a:t>Nhiên liệu hoá thạch cân hàng trãm triệu năm dê hình thánh, trong khi dó. với mức dộ tiêu thụ như hiện tại thi chi khoang từ 50 đến 100 năm nữa nguồn nhiên liệu này sẽ cạn </a:t>
            </a:r>
            <a:r>
              <a:rPr lang="vi-VN" sz="1800" u="none" strike="noStrike" spc="0" dirty="0">
                <a:solidFill>
                  <a:srgbClr val="747472"/>
                </a:solidFill>
                <a:effectLst/>
                <a:latin typeface="Times New Roman" panose="02020603050405020304" pitchFamily="18" charset="0"/>
                <a:ea typeface="Times New Roman" panose="02020603050405020304" pitchFamily="18" charset="0"/>
                <a:cs typeface="Times New Roman" panose="02020603050405020304" pitchFamily="18" charset="0"/>
              </a:rPr>
              <a:t>kiệt.</a:t>
            </a:r>
            <a:endParaRPr lang="en-US" sz="1800" u="none" strike="noStrike" spc="0" dirty="0">
              <a:solidFill>
                <a:srgbClr val="5C5A59"/>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22000"/>
              </a:lnSpc>
              <a:spcAft>
                <a:spcPts val="200"/>
              </a:spcAft>
              <a:buClr>
                <a:srgbClr val="37383A"/>
              </a:buClr>
              <a:buSzPts val="1200"/>
              <a:buFont typeface="Arial" panose="020B0604020202020204" pitchFamily="34" charset="0"/>
              <a:buChar char="•"/>
              <a:tabLst>
                <a:tab pos="125095" algn="l"/>
              </a:tabLst>
            </a:pPr>
            <a:r>
              <a:rPr lang="vi-VN" sz="1800" u="none" strike="noStrike" spc="0" dirty="0">
                <a:solidFill>
                  <a:srgbClr val="5C5A59"/>
                </a:solidFill>
                <a:effectLst/>
                <a:latin typeface="Times New Roman" panose="02020603050405020304" pitchFamily="18" charset="0"/>
                <a:ea typeface="Times New Roman" panose="02020603050405020304" pitchFamily="18" charset="0"/>
                <a:cs typeface="Times New Roman" panose="02020603050405020304" pitchFamily="18" charset="0"/>
              </a:rPr>
              <a:t>Đốt cháy nhiên liệu hoá thạch sẽ sinh ra các chất dộc hại và phát thai khí nhà kinh quá mức làm Trái Đàt nóng len. </a:t>
            </a:r>
            <a:r>
              <a:rPr lang="vi-VN" sz="1800" u="none" strike="noStrike" spc="0" dirty="0">
                <a:solidFill>
                  <a:srgbClr val="747472"/>
                </a:solidFill>
                <a:effectLst/>
                <a:latin typeface="Times New Roman" panose="02020603050405020304" pitchFamily="18" charset="0"/>
                <a:ea typeface="Times New Roman" panose="02020603050405020304" pitchFamily="18" charset="0"/>
                <a:cs typeface="Times New Roman" panose="02020603050405020304" pitchFamily="18" charset="0"/>
              </a:rPr>
              <a:t>gây </a:t>
            </a:r>
            <a:r>
              <a:rPr lang="vi-VN" sz="1800" u="none" strike="noStrike" spc="0" dirty="0">
                <a:solidFill>
                  <a:srgbClr val="5C5A59"/>
                </a:solidFill>
                <a:effectLst/>
                <a:latin typeface="Times New Roman" panose="02020603050405020304" pitchFamily="18" charset="0"/>
                <a:ea typeface="Times New Roman" panose="02020603050405020304" pitchFamily="18" charset="0"/>
                <a:cs typeface="Times New Roman" panose="02020603050405020304" pitchFamily="18" charset="0"/>
              </a:rPr>
              <a:t>ra biên dôi khí hậu với quy mô toàn cầu</a:t>
            </a:r>
            <a:r>
              <a:rPr lang="vi-VN" sz="1800" u="none" strike="noStrike" spc="0" dirty="0">
                <a:solidFill>
                  <a:srgbClr val="74747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u="none" strike="noStrike" spc="0" dirty="0">
              <a:solidFill>
                <a:srgbClr val="5C5A59"/>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22000"/>
              </a:lnSpc>
              <a:spcAft>
                <a:spcPts val="200"/>
              </a:spcAft>
            </a:pPr>
            <a:endParaRPr lang="en-US" sz="1800" u="none" strike="noStrike" spc="0" dirty="0">
              <a:solidFill>
                <a:srgbClr val="5C5A59"/>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4E53381-4DC2-404F-90D6-D96ADB160C21}"/>
              </a:ext>
            </a:extLst>
          </p:cNvPr>
          <p:cNvPicPr>
            <a:picLocks noChangeAspect="1"/>
          </p:cNvPicPr>
          <p:nvPr/>
        </p:nvPicPr>
        <p:blipFill>
          <a:blip r:embed="rId3"/>
          <a:stretch>
            <a:fillRect/>
          </a:stretch>
        </p:blipFill>
        <p:spPr>
          <a:xfrm>
            <a:off x="5072743" y="3216048"/>
            <a:ext cx="3146573" cy="1631723"/>
          </a:xfrm>
          <a:prstGeom prst="rect">
            <a:avLst/>
          </a:prstGeom>
        </p:spPr>
      </p:pic>
      <p:pic>
        <p:nvPicPr>
          <p:cNvPr id="9" name="Picture 8">
            <a:extLst>
              <a:ext uri="{FF2B5EF4-FFF2-40B4-BE49-F238E27FC236}">
                <a16:creationId xmlns:a16="http://schemas.microsoft.com/office/drawing/2014/main" id="{BC116C10-4E62-46C1-93D6-2007B721EFE3}"/>
              </a:ext>
            </a:extLst>
          </p:cNvPr>
          <p:cNvPicPr>
            <a:picLocks noChangeAspect="1"/>
          </p:cNvPicPr>
          <p:nvPr/>
        </p:nvPicPr>
        <p:blipFill>
          <a:blip r:embed="rId4"/>
          <a:stretch>
            <a:fillRect/>
          </a:stretch>
        </p:blipFill>
        <p:spPr>
          <a:xfrm>
            <a:off x="5094899" y="660897"/>
            <a:ext cx="3787459" cy="2333255"/>
          </a:xfrm>
          <a:prstGeom prst="rect">
            <a:avLst/>
          </a:prstGeom>
        </p:spPr>
      </p:pic>
    </p:spTree>
    <p:extLst>
      <p:ext uri="{BB962C8B-B14F-4D97-AF65-F5344CB8AC3E}">
        <p14:creationId xmlns:p14="http://schemas.microsoft.com/office/powerpoint/2010/main" val="3286015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4"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3" name="Rectangles 2"/>
          <p:cNvSpPr/>
          <p:nvPr/>
        </p:nvSpPr>
        <p:spPr>
          <a:xfrm>
            <a:off x="0" y="131445"/>
            <a:ext cx="9144000" cy="4879340"/>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lvl="0" indent="0" algn="ctr" rtl="0">
              <a:spcBef>
                <a:spcPts val="0"/>
              </a:spcBef>
              <a:spcAft>
                <a:spcPts val="0"/>
              </a:spcAft>
              <a:buNone/>
            </a:pPr>
            <a:endParaRPr lang="en-US"/>
          </a:p>
        </p:txBody>
      </p:sp>
      <p:sp>
        <p:nvSpPr>
          <p:cNvPr id="5" name="Google Shape;880;p40"/>
          <p:cNvSpPr txBox="1">
            <a:spLocks noGrp="1"/>
          </p:cNvSpPr>
          <p:nvPr/>
        </p:nvSpPr>
        <p:spPr>
          <a:xfrm>
            <a:off x="-920446" y="131445"/>
            <a:ext cx="7299325" cy="57277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Coiny" panose="02000903060500060000"/>
              <a:buNone/>
              <a:defRPr sz="3400" b="0" i="0" u="none" strike="noStrike" cap="none">
                <a:solidFill>
                  <a:schemeClr val="dk1"/>
                </a:solidFill>
                <a:latin typeface="Coiny" panose="02000903060500060000"/>
                <a:ea typeface="Coiny" panose="02000903060500060000"/>
                <a:cs typeface="Coiny" panose="02000903060500060000"/>
                <a:sym typeface="Coiny" panose="02000903060500060000"/>
              </a:defRPr>
            </a:lvl1pPr>
            <a:lvl2pPr marR="0" lvl="1"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lvl="0" algn="ctr"/>
            <a:r>
              <a:rPr lang="en-US" sz="2800" b="1" dirty="0">
                <a:solidFill>
                  <a:schemeClr val="bg1">
                    <a:lumMod val="1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II. NĂNG L</a:t>
            </a:r>
            <a:r>
              <a:rPr lang="vi-VN" sz="2800" b="1" dirty="0">
                <a:solidFill>
                  <a:schemeClr val="bg1">
                    <a:lumMod val="1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ƯỢ</a:t>
            </a:r>
            <a:r>
              <a:rPr lang="en-US" sz="2800" b="1" dirty="0">
                <a:solidFill>
                  <a:schemeClr val="bg1">
                    <a:lumMod val="1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 HÓA THẠCH</a:t>
            </a:r>
            <a:endParaRPr lang="en-US" sz="2800" b="1" dirty="0">
              <a:solidFill>
                <a:schemeClr val="bg1">
                  <a:lumMod val="10000"/>
                </a:schemeClr>
              </a:solidFill>
              <a:latin typeface="Times New Roman" panose="02020603050405020304" pitchFamily="18" charset="0"/>
              <a:cs typeface="Times New Roman" panose="02020603050405020304" pitchFamily="18" charset="0"/>
            </a:endParaRPr>
          </a:p>
        </p:txBody>
      </p:sp>
      <p:pic>
        <p:nvPicPr>
          <p:cNvPr id="2" name="Nhiên Liệu Hoá Thạch - Nguồn Nhiên Liệu Quý Đang Đầu Độc Trái Đất">
            <a:hlinkClick r:id="" action="ppaction://media"/>
            <a:extLst>
              <a:ext uri="{FF2B5EF4-FFF2-40B4-BE49-F238E27FC236}">
                <a16:creationId xmlns:a16="http://schemas.microsoft.com/office/drawing/2014/main" id="{276ABC8E-B0FF-4EF9-BA7F-BC31597E040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8702" y="704215"/>
            <a:ext cx="7546898" cy="4245130"/>
          </a:xfrm>
          <a:prstGeom prst="rect">
            <a:avLst/>
          </a:prstGeom>
        </p:spPr>
      </p:pic>
      <p:pic>
        <p:nvPicPr>
          <p:cNvPr id="10" name="Picture 9">
            <a:extLst>
              <a:ext uri="{FF2B5EF4-FFF2-40B4-BE49-F238E27FC236}">
                <a16:creationId xmlns:a16="http://schemas.microsoft.com/office/drawing/2014/main" id="{D67146C0-AC02-4FB5-9BD4-F384771DE8D5}"/>
              </a:ext>
            </a:extLst>
          </p:cNvPr>
          <p:cNvPicPr>
            <a:picLocks noChangeAspect="1"/>
          </p:cNvPicPr>
          <p:nvPr/>
        </p:nvPicPr>
        <p:blipFill>
          <a:blip r:embed="rId6"/>
          <a:stretch>
            <a:fillRect/>
          </a:stretch>
        </p:blipFill>
        <p:spPr>
          <a:xfrm>
            <a:off x="494401" y="731943"/>
            <a:ext cx="7481199" cy="4309562"/>
          </a:xfrm>
          <a:prstGeom prst="rect">
            <a:avLst/>
          </a:prstGeom>
        </p:spPr>
      </p:pic>
    </p:spTree>
    <p:extLst>
      <p:ext uri="{BB962C8B-B14F-4D97-AF65-F5344CB8AC3E}">
        <p14:creationId xmlns:p14="http://schemas.microsoft.com/office/powerpoint/2010/main" val="3004210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887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P spid="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 name="Cloud 7"/>
          <p:cNvSpPr/>
          <p:nvPr/>
        </p:nvSpPr>
        <p:spPr>
          <a:xfrm>
            <a:off x="1628927" y="922287"/>
            <a:ext cx="6178996" cy="2620908"/>
          </a:xfrm>
          <a:prstGeom prst="cloud">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7" name="Google Shape;807;p39"/>
          <p:cNvSpPr txBox="1">
            <a:spLocks noGrp="1"/>
          </p:cNvSpPr>
          <p:nvPr>
            <p:ph type="title"/>
          </p:nvPr>
        </p:nvSpPr>
        <p:spPr>
          <a:xfrm>
            <a:off x="2297914" y="1279406"/>
            <a:ext cx="5200737" cy="1964400"/>
          </a:xfrm>
          <a:prstGeom prst="rect">
            <a:avLst/>
          </a:prstGeom>
        </p:spPr>
        <p:txBody>
          <a:bodyPr spcFirstLastPara="1" wrap="square" lIns="91425" tIns="91425" rIns="91425" bIns="91425" anchor="ctr" anchorCtr="0">
            <a:noAutofit/>
          </a:bodyPr>
          <a:lstStyle/>
          <a:p>
            <a:pPr lvl="0"/>
            <a:r>
              <a:rPr lang="en-US" sz="66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KHỞI ĐỘNG</a:t>
            </a:r>
          </a:p>
        </p:txBody>
      </p:sp>
      <p:grpSp>
        <p:nvGrpSpPr>
          <p:cNvPr id="809" name="Google Shape;809;p39"/>
          <p:cNvGrpSpPr/>
          <p:nvPr/>
        </p:nvGrpSpPr>
        <p:grpSpPr>
          <a:xfrm rot="3240491">
            <a:off x="7315465" y="1038122"/>
            <a:ext cx="1436755" cy="1590081"/>
            <a:chOff x="-3182688" y="3354477"/>
            <a:chExt cx="1377835" cy="1524874"/>
          </a:xfrm>
        </p:grpSpPr>
        <p:sp>
          <p:nvSpPr>
            <p:cNvPr id="810" name="Google Shape;810;p39"/>
            <p:cNvSpPr/>
            <p:nvPr/>
          </p:nvSpPr>
          <p:spPr>
            <a:xfrm>
              <a:off x="-3182287" y="3354517"/>
              <a:ext cx="1377034" cy="1524794"/>
            </a:xfrm>
            <a:custGeom>
              <a:avLst/>
              <a:gdLst/>
              <a:ahLst/>
              <a:cxnLst/>
              <a:rect l="l" t="t" r="r" b="b"/>
              <a:pathLst>
                <a:path w="17185" h="19029" extrusionOk="0">
                  <a:moveTo>
                    <a:pt x="13121" y="12893"/>
                  </a:moveTo>
                  <a:cubicBezTo>
                    <a:pt x="13111" y="12924"/>
                    <a:pt x="13101" y="12955"/>
                    <a:pt x="13090" y="12987"/>
                  </a:cubicBezTo>
                  <a:lnTo>
                    <a:pt x="13038" y="13069"/>
                  </a:lnTo>
                  <a:cubicBezTo>
                    <a:pt x="13070" y="13018"/>
                    <a:pt x="13101" y="12956"/>
                    <a:pt x="13121" y="12893"/>
                  </a:cubicBezTo>
                  <a:close/>
                  <a:moveTo>
                    <a:pt x="9774" y="12064"/>
                  </a:moveTo>
                  <a:lnTo>
                    <a:pt x="11597" y="14090"/>
                  </a:lnTo>
                  <a:lnTo>
                    <a:pt x="11597" y="14090"/>
                  </a:lnTo>
                  <a:lnTo>
                    <a:pt x="11556" y="14303"/>
                  </a:lnTo>
                  <a:cubicBezTo>
                    <a:pt x="11556" y="14303"/>
                    <a:pt x="13360" y="16448"/>
                    <a:pt x="15298" y="17992"/>
                  </a:cubicBezTo>
                  <a:lnTo>
                    <a:pt x="15101" y="18169"/>
                  </a:lnTo>
                  <a:cubicBezTo>
                    <a:pt x="12852" y="16614"/>
                    <a:pt x="9795" y="12873"/>
                    <a:pt x="9795" y="12873"/>
                  </a:cubicBezTo>
                  <a:cubicBezTo>
                    <a:pt x="9867" y="12603"/>
                    <a:pt x="9857" y="12323"/>
                    <a:pt x="9774" y="12064"/>
                  </a:cubicBezTo>
                  <a:close/>
                  <a:moveTo>
                    <a:pt x="591" y="0"/>
                  </a:moveTo>
                  <a:lnTo>
                    <a:pt x="1" y="529"/>
                  </a:lnTo>
                  <a:cubicBezTo>
                    <a:pt x="218" y="1358"/>
                    <a:pt x="923" y="2270"/>
                    <a:pt x="1286" y="2695"/>
                  </a:cubicBezTo>
                  <a:lnTo>
                    <a:pt x="1389" y="2809"/>
                  </a:lnTo>
                  <a:lnTo>
                    <a:pt x="1503" y="2933"/>
                  </a:lnTo>
                  <a:lnTo>
                    <a:pt x="9359" y="11598"/>
                  </a:lnTo>
                  <a:cubicBezTo>
                    <a:pt x="9142" y="11484"/>
                    <a:pt x="8903" y="11432"/>
                    <a:pt x="8665" y="11422"/>
                  </a:cubicBezTo>
                  <a:lnTo>
                    <a:pt x="8406" y="11660"/>
                  </a:lnTo>
                  <a:cubicBezTo>
                    <a:pt x="8406" y="11660"/>
                    <a:pt x="12748" y="16780"/>
                    <a:pt x="15132" y="18821"/>
                  </a:cubicBezTo>
                  <a:lnTo>
                    <a:pt x="15965" y="18482"/>
                  </a:lnTo>
                  <a:lnTo>
                    <a:pt x="15965" y="18482"/>
                  </a:lnTo>
                  <a:cubicBezTo>
                    <a:pt x="16244" y="18678"/>
                    <a:pt x="16522" y="18864"/>
                    <a:pt x="16821" y="19029"/>
                  </a:cubicBezTo>
                  <a:lnTo>
                    <a:pt x="17184" y="18687"/>
                  </a:lnTo>
                  <a:cubicBezTo>
                    <a:pt x="17184" y="18687"/>
                    <a:pt x="16065" y="15971"/>
                    <a:pt x="13121" y="12893"/>
                  </a:cubicBezTo>
                  <a:cubicBezTo>
                    <a:pt x="13121" y="12893"/>
                    <a:pt x="13121" y="12893"/>
                    <a:pt x="13121" y="12893"/>
                  </a:cubicBezTo>
                  <a:lnTo>
                    <a:pt x="13121" y="12893"/>
                  </a:lnTo>
                  <a:lnTo>
                    <a:pt x="12904" y="12914"/>
                  </a:lnTo>
                  <a:lnTo>
                    <a:pt x="11577" y="11442"/>
                  </a:lnTo>
                  <a:lnTo>
                    <a:pt x="10541" y="10302"/>
                  </a:lnTo>
                  <a:lnTo>
                    <a:pt x="10302" y="10043"/>
                  </a:lnTo>
                  <a:lnTo>
                    <a:pt x="7193" y="6613"/>
                  </a:lnTo>
                  <a:lnTo>
                    <a:pt x="2581" y="1524"/>
                  </a:lnTo>
                  <a:cubicBezTo>
                    <a:pt x="1400" y="322"/>
                    <a:pt x="591" y="0"/>
                    <a:pt x="591" y="0"/>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1" name="Google Shape;811;p39"/>
            <p:cNvGrpSpPr/>
            <p:nvPr/>
          </p:nvGrpSpPr>
          <p:grpSpPr>
            <a:xfrm>
              <a:off x="-3182688" y="3354477"/>
              <a:ext cx="1377835" cy="1524874"/>
              <a:chOff x="3870625" y="2784800"/>
              <a:chExt cx="429875" cy="475750"/>
            </a:xfrm>
          </p:grpSpPr>
          <p:sp>
            <p:nvSpPr>
              <p:cNvPr id="812" name="Google Shape;812;p39"/>
              <p:cNvSpPr/>
              <p:nvPr/>
            </p:nvSpPr>
            <p:spPr>
              <a:xfrm>
                <a:off x="4086975" y="3070600"/>
                <a:ext cx="173875" cy="175950"/>
              </a:xfrm>
              <a:custGeom>
                <a:avLst/>
                <a:gdLst/>
                <a:ahLst/>
                <a:cxnLst/>
                <a:rect l="l" t="t" r="r" b="b"/>
                <a:pathLst>
                  <a:path w="6955" h="7038" extrusionOk="0">
                    <a:moveTo>
                      <a:pt x="1" y="0"/>
                    </a:moveTo>
                    <a:cubicBezTo>
                      <a:pt x="0" y="0"/>
                      <a:pt x="0" y="0"/>
                      <a:pt x="0" y="0"/>
                    </a:cubicBezTo>
                    <a:lnTo>
                      <a:pt x="508" y="975"/>
                    </a:lnTo>
                    <a:cubicBezTo>
                      <a:pt x="2042" y="3141"/>
                      <a:pt x="6374" y="7038"/>
                      <a:pt x="6374" y="7038"/>
                    </a:cubicBezTo>
                    <a:lnTo>
                      <a:pt x="6954" y="6810"/>
                    </a:lnTo>
                    <a:lnTo>
                      <a:pt x="6695" y="6613"/>
                    </a:lnTo>
                    <a:lnTo>
                      <a:pt x="6633" y="6561"/>
                    </a:lnTo>
                    <a:lnTo>
                      <a:pt x="6447" y="6737"/>
                    </a:lnTo>
                    <a:cubicBezTo>
                      <a:pt x="4198" y="5193"/>
                      <a:pt x="1130" y="1441"/>
                      <a:pt x="1130" y="1441"/>
                    </a:cubicBezTo>
                    <a:cubicBezTo>
                      <a:pt x="1457" y="10"/>
                      <a:pt x="41" y="0"/>
                      <a:pt x="1" y="0"/>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9"/>
              <p:cNvSpPr/>
              <p:nvPr/>
            </p:nvSpPr>
            <p:spPr>
              <a:xfrm>
                <a:off x="3902475" y="2822650"/>
                <a:ext cx="338150" cy="366650"/>
              </a:xfrm>
              <a:custGeom>
                <a:avLst/>
                <a:gdLst/>
                <a:ahLst/>
                <a:cxnLst/>
                <a:rect l="l" t="t" r="r" b="b"/>
                <a:pathLst>
                  <a:path w="13526" h="14666" extrusionOk="0">
                    <a:moveTo>
                      <a:pt x="1307" y="0"/>
                    </a:moveTo>
                    <a:lnTo>
                      <a:pt x="13526" y="13494"/>
                    </a:lnTo>
                    <a:lnTo>
                      <a:pt x="12220" y="14665"/>
                    </a:lnTo>
                    <a:lnTo>
                      <a:pt x="1" y="118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9"/>
              <p:cNvSpPr/>
              <p:nvPr/>
            </p:nvSpPr>
            <p:spPr>
              <a:xfrm>
                <a:off x="3927875" y="2822650"/>
                <a:ext cx="312750" cy="343850"/>
              </a:xfrm>
              <a:custGeom>
                <a:avLst/>
                <a:gdLst/>
                <a:ahLst/>
                <a:cxnLst/>
                <a:rect l="l" t="t" r="r" b="b"/>
                <a:pathLst>
                  <a:path w="12510" h="13754" extrusionOk="0">
                    <a:moveTo>
                      <a:pt x="280" y="0"/>
                    </a:moveTo>
                    <a:lnTo>
                      <a:pt x="1" y="270"/>
                    </a:lnTo>
                    <a:lnTo>
                      <a:pt x="12220" y="13753"/>
                    </a:lnTo>
                    <a:lnTo>
                      <a:pt x="12510" y="13494"/>
                    </a:lnTo>
                    <a:lnTo>
                      <a:pt x="280" y="0"/>
                    </a:ln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9"/>
              <p:cNvSpPr/>
              <p:nvPr/>
            </p:nvSpPr>
            <p:spPr>
              <a:xfrm>
                <a:off x="3902475" y="2845700"/>
                <a:ext cx="312775" cy="343600"/>
              </a:xfrm>
              <a:custGeom>
                <a:avLst/>
                <a:gdLst/>
                <a:ahLst/>
                <a:cxnLst/>
                <a:rect l="l" t="t" r="r" b="b"/>
                <a:pathLst>
                  <a:path w="12511" h="13744" extrusionOk="0">
                    <a:moveTo>
                      <a:pt x="291" y="0"/>
                    </a:moveTo>
                    <a:lnTo>
                      <a:pt x="12510" y="13484"/>
                    </a:lnTo>
                    <a:lnTo>
                      <a:pt x="12220" y="13743"/>
                    </a:lnTo>
                    <a:lnTo>
                      <a:pt x="1" y="260"/>
                    </a:lnTo>
                    <a:close/>
                  </a:path>
                </a:pathLst>
              </a:custGeom>
              <a:solidFill>
                <a:srgbClr val="343063">
                  <a:alpha val="1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9"/>
              <p:cNvSpPr/>
              <p:nvPr/>
            </p:nvSpPr>
            <p:spPr>
              <a:xfrm>
                <a:off x="4159775" y="3107125"/>
                <a:ext cx="140725" cy="153425"/>
              </a:xfrm>
              <a:custGeom>
                <a:avLst/>
                <a:gdLst/>
                <a:ahLst/>
                <a:cxnLst/>
                <a:rect l="l" t="t" r="r" b="b"/>
                <a:pathLst>
                  <a:path w="5629" h="6137" extrusionOk="0">
                    <a:moveTo>
                      <a:pt x="1555" y="1"/>
                    </a:moveTo>
                    <a:cubicBezTo>
                      <a:pt x="1555" y="1"/>
                      <a:pt x="1389" y="788"/>
                      <a:pt x="0" y="1410"/>
                    </a:cubicBezTo>
                    <a:cubicBezTo>
                      <a:pt x="0" y="1410"/>
                      <a:pt x="2861" y="4830"/>
                      <a:pt x="5255" y="6136"/>
                    </a:cubicBezTo>
                    <a:lnTo>
                      <a:pt x="5628" y="5794"/>
                    </a:lnTo>
                    <a:cubicBezTo>
                      <a:pt x="5628" y="5794"/>
                      <a:pt x="4498" y="3079"/>
                      <a:pt x="15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9"/>
              <p:cNvSpPr/>
              <p:nvPr/>
            </p:nvSpPr>
            <p:spPr>
              <a:xfrm>
                <a:off x="4159775" y="3107125"/>
                <a:ext cx="38875" cy="35275"/>
              </a:xfrm>
              <a:custGeom>
                <a:avLst/>
                <a:gdLst/>
                <a:ahLst/>
                <a:cxnLst/>
                <a:rect l="l" t="t" r="r" b="b"/>
                <a:pathLst>
                  <a:path w="1555" h="1411" extrusionOk="0">
                    <a:moveTo>
                      <a:pt x="1555" y="1"/>
                    </a:moveTo>
                    <a:lnTo>
                      <a:pt x="1327" y="11"/>
                    </a:lnTo>
                    <a:lnTo>
                      <a:pt x="1420" y="115"/>
                    </a:lnTo>
                    <a:cubicBezTo>
                      <a:pt x="1120" y="633"/>
                      <a:pt x="653" y="1037"/>
                      <a:pt x="104" y="1276"/>
                    </a:cubicBezTo>
                    <a:lnTo>
                      <a:pt x="31" y="1193"/>
                    </a:lnTo>
                    <a:lnTo>
                      <a:pt x="0" y="1410"/>
                    </a:lnTo>
                    <a:cubicBezTo>
                      <a:pt x="0" y="1410"/>
                      <a:pt x="1016" y="1213"/>
                      <a:pt x="1555" y="1"/>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9"/>
              <p:cNvSpPr/>
              <p:nvPr/>
            </p:nvSpPr>
            <p:spPr>
              <a:xfrm>
                <a:off x="3870625" y="2784800"/>
                <a:ext cx="69725" cy="73350"/>
              </a:xfrm>
              <a:custGeom>
                <a:avLst/>
                <a:gdLst/>
                <a:ahLst/>
                <a:cxnLst/>
                <a:rect l="l" t="t" r="r" b="b"/>
                <a:pathLst>
                  <a:path w="2789" h="2934" extrusionOk="0">
                    <a:moveTo>
                      <a:pt x="2788" y="1752"/>
                    </a:moveTo>
                    <a:cubicBezTo>
                      <a:pt x="2788" y="1752"/>
                      <a:pt x="2146" y="1918"/>
                      <a:pt x="1493" y="2934"/>
                    </a:cubicBezTo>
                    <a:cubicBezTo>
                      <a:pt x="1493" y="2934"/>
                      <a:pt x="290" y="1659"/>
                      <a:pt x="0" y="529"/>
                    </a:cubicBezTo>
                    <a:lnTo>
                      <a:pt x="581" y="1"/>
                    </a:lnTo>
                    <a:cubicBezTo>
                      <a:pt x="581" y="1"/>
                      <a:pt x="1493" y="374"/>
                      <a:pt x="2788" y="175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9"/>
              <p:cNvSpPr/>
              <p:nvPr/>
            </p:nvSpPr>
            <p:spPr>
              <a:xfrm>
                <a:off x="3907925" y="2828600"/>
                <a:ext cx="32425" cy="29575"/>
              </a:xfrm>
              <a:custGeom>
                <a:avLst/>
                <a:gdLst/>
                <a:ahLst/>
                <a:cxnLst/>
                <a:rect l="l" t="t" r="r" b="b"/>
                <a:pathLst>
                  <a:path w="1297" h="1183" extrusionOk="0">
                    <a:moveTo>
                      <a:pt x="1296" y="0"/>
                    </a:moveTo>
                    <a:cubicBezTo>
                      <a:pt x="1296" y="0"/>
                      <a:pt x="477" y="218"/>
                      <a:pt x="1" y="1182"/>
                    </a:cubicBezTo>
                    <a:cubicBezTo>
                      <a:pt x="1" y="1182"/>
                      <a:pt x="1" y="1182"/>
                      <a:pt x="1" y="1182"/>
                    </a:cubicBezTo>
                    <a:cubicBezTo>
                      <a:pt x="6" y="1182"/>
                      <a:pt x="319" y="535"/>
                      <a:pt x="1296" y="0"/>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9"/>
              <p:cNvSpPr/>
              <p:nvPr/>
            </p:nvSpPr>
            <p:spPr>
              <a:xfrm>
                <a:off x="4013650" y="2915125"/>
                <a:ext cx="114275" cy="124925"/>
              </a:xfrm>
              <a:custGeom>
                <a:avLst/>
                <a:gdLst/>
                <a:ahLst/>
                <a:cxnLst/>
                <a:rect l="l" t="t" r="r" b="b"/>
                <a:pathLst>
                  <a:path w="4571" h="4997" extrusionOk="0">
                    <a:moveTo>
                      <a:pt x="197" y="1"/>
                    </a:moveTo>
                    <a:lnTo>
                      <a:pt x="0" y="353"/>
                    </a:lnTo>
                    <a:lnTo>
                      <a:pt x="4198" y="4996"/>
                    </a:lnTo>
                    <a:lnTo>
                      <a:pt x="4571" y="4831"/>
                    </a:lnTo>
                    <a:lnTo>
                      <a:pt x="197" y="1"/>
                    </a:lnTo>
                    <a:close/>
                  </a:path>
                </a:pathLst>
              </a:custGeom>
              <a:solidFill>
                <a:srgbClr val="FCFCFC">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9"/>
              <p:cNvSpPr/>
              <p:nvPr/>
            </p:nvSpPr>
            <p:spPr>
              <a:xfrm>
                <a:off x="4124275" y="3042100"/>
                <a:ext cx="35525" cy="35250"/>
              </a:xfrm>
              <a:custGeom>
                <a:avLst/>
                <a:gdLst/>
                <a:ahLst/>
                <a:cxnLst/>
                <a:rect l="l" t="t" r="r" b="b"/>
                <a:pathLst>
                  <a:path w="1421" h="1410" extrusionOk="0">
                    <a:moveTo>
                      <a:pt x="384" y="0"/>
                    </a:moveTo>
                    <a:lnTo>
                      <a:pt x="1" y="166"/>
                    </a:lnTo>
                    <a:lnTo>
                      <a:pt x="1130" y="1410"/>
                    </a:lnTo>
                    <a:lnTo>
                      <a:pt x="1420" y="1151"/>
                    </a:lnTo>
                    <a:lnTo>
                      <a:pt x="384" y="0"/>
                    </a:lnTo>
                    <a:close/>
                  </a:path>
                </a:pathLst>
              </a:custGeom>
              <a:solidFill>
                <a:srgbClr val="FCFCFC">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9"/>
              <p:cNvSpPr/>
              <p:nvPr/>
            </p:nvSpPr>
            <p:spPr>
              <a:xfrm>
                <a:off x="4183100" y="3109475"/>
                <a:ext cx="117125" cy="145625"/>
              </a:xfrm>
              <a:custGeom>
                <a:avLst/>
                <a:gdLst/>
                <a:ahLst/>
                <a:cxnLst/>
                <a:rect l="l" t="t" r="r" b="b"/>
                <a:pathLst>
                  <a:path w="4685" h="5825" extrusionOk="0">
                    <a:moveTo>
                      <a:pt x="0" y="788"/>
                    </a:moveTo>
                    <a:cubicBezTo>
                      <a:pt x="93" y="725"/>
                      <a:pt x="218" y="684"/>
                      <a:pt x="332" y="684"/>
                    </a:cubicBezTo>
                    <a:cubicBezTo>
                      <a:pt x="467" y="715"/>
                      <a:pt x="2850" y="3088"/>
                      <a:pt x="4550" y="5825"/>
                    </a:cubicBezTo>
                    <a:lnTo>
                      <a:pt x="4685" y="5700"/>
                    </a:lnTo>
                    <a:cubicBezTo>
                      <a:pt x="4685" y="5700"/>
                      <a:pt x="3254" y="3565"/>
                      <a:pt x="2104" y="2197"/>
                    </a:cubicBezTo>
                    <a:cubicBezTo>
                      <a:pt x="943" y="829"/>
                      <a:pt x="487" y="435"/>
                      <a:pt x="477" y="352"/>
                    </a:cubicBezTo>
                    <a:cubicBezTo>
                      <a:pt x="508" y="228"/>
                      <a:pt x="539" y="114"/>
                      <a:pt x="591" y="0"/>
                    </a:cubicBezTo>
                    <a:cubicBezTo>
                      <a:pt x="425" y="290"/>
                      <a:pt x="228" y="560"/>
                      <a:pt x="0" y="788"/>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9"/>
              <p:cNvSpPr/>
              <p:nvPr/>
            </p:nvSpPr>
            <p:spPr>
              <a:xfrm>
                <a:off x="3877100" y="2784800"/>
                <a:ext cx="62200" cy="52125"/>
              </a:xfrm>
              <a:custGeom>
                <a:avLst/>
                <a:gdLst/>
                <a:ahLst/>
                <a:cxnLst/>
                <a:rect l="l" t="t" r="r" b="b"/>
                <a:pathLst>
                  <a:path w="2488" h="2085" extrusionOk="0">
                    <a:moveTo>
                      <a:pt x="1907" y="2084"/>
                    </a:moveTo>
                    <a:cubicBezTo>
                      <a:pt x="1980" y="2012"/>
                      <a:pt x="2197" y="1825"/>
                      <a:pt x="1513" y="1213"/>
                    </a:cubicBezTo>
                    <a:cubicBezTo>
                      <a:pt x="943" y="695"/>
                      <a:pt x="363" y="229"/>
                      <a:pt x="280" y="219"/>
                    </a:cubicBezTo>
                    <a:cubicBezTo>
                      <a:pt x="176" y="219"/>
                      <a:pt x="83" y="250"/>
                      <a:pt x="0" y="301"/>
                    </a:cubicBezTo>
                    <a:lnTo>
                      <a:pt x="322" y="1"/>
                    </a:lnTo>
                    <a:cubicBezTo>
                      <a:pt x="322" y="1"/>
                      <a:pt x="270" y="84"/>
                      <a:pt x="311" y="136"/>
                    </a:cubicBezTo>
                    <a:cubicBezTo>
                      <a:pt x="684" y="353"/>
                      <a:pt x="1037" y="602"/>
                      <a:pt x="1379" y="882"/>
                    </a:cubicBezTo>
                    <a:cubicBezTo>
                      <a:pt x="1700" y="1141"/>
                      <a:pt x="2001" y="1431"/>
                      <a:pt x="2260" y="1742"/>
                    </a:cubicBezTo>
                    <a:cubicBezTo>
                      <a:pt x="2301" y="1804"/>
                      <a:pt x="2488" y="1773"/>
                      <a:pt x="2488" y="1773"/>
                    </a:cubicBezTo>
                    <a:cubicBezTo>
                      <a:pt x="2280" y="1846"/>
                      <a:pt x="2083" y="1949"/>
                      <a:pt x="1907" y="2084"/>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9"/>
              <p:cNvSpPr/>
              <p:nvPr/>
            </p:nvSpPr>
            <p:spPr>
              <a:xfrm>
                <a:off x="4080500" y="3070600"/>
                <a:ext cx="188900" cy="184750"/>
              </a:xfrm>
              <a:custGeom>
                <a:avLst/>
                <a:gdLst/>
                <a:ahLst/>
                <a:cxnLst/>
                <a:rect l="l" t="t" r="r" b="b"/>
                <a:pathLst>
                  <a:path w="7556" h="7390" extrusionOk="0">
                    <a:moveTo>
                      <a:pt x="6965" y="6613"/>
                    </a:moveTo>
                    <a:lnTo>
                      <a:pt x="6664" y="6882"/>
                    </a:lnTo>
                    <a:cubicBezTo>
                      <a:pt x="6664" y="6882"/>
                      <a:pt x="3659" y="4364"/>
                      <a:pt x="1233" y="1431"/>
                    </a:cubicBezTo>
                    <a:cubicBezTo>
                      <a:pt x="1233" y="1431"/>
                      <a:pt x="1524" y="114"/>
                      <a:pt x="259" y="0"/>
                    </a:cubicBezTo>
                    <a:lnTo>
                      <a:pt x="0" y="228"/>
                    </a:lnTo>
                    <a:cubicBezTo>
                      <a:pt x="0" y="228"/>
                      <a:pt x="4343" y="5359"/>
                      <a:pt x="6726" y="7390"/>
                    </a:cubicBezTo>
                    <a:lnTo>
                      <a:pt x="7555" y="705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9"/>
              <p:cNvSpPr/>
              <p:nvPr/>
            </p:nvSpPr>
            <p:spPr>
              <a:xfrm>
                <a:off x="4252000" y="3235900"/>
                <a:ext cx="17400" cy="12725"/>
              </a:xfrm>
              <a:custGeom>
                <a:avLst/>
                <a:gdLst/>
                <a:ahLst/>
                <a:cxnLst/>
                <a:rect l="l" t="t" r="r" b="b"/>
                <a:pathLst>
                  <a:path w="696" h="509" extrusionOk="0">
                    <a:moveTo>
                      <a:pt x="105" y="1"/>
                    </a:moveTo>
                    <a:lnTo>
                      <a:pt x="1" y="94"/>
                    </a:lnTo>
                    <a:lnTo>
                      <a:pt x="550" y="508"/>
                    </a:lnTo>
                    <a:lnTo>
                      <a:pt x="695" y="446"/>
                    </a:lnTo>
                    <a:lnTo>
                      <a:pt x="105" y="1"/>
                    </a:lnTo>
                    <a:close/>
                  </a:path>
                </a:pathLst>
              </a:custGeom>
              <a:solidFill>
                <a:srgbClr val="AE4F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26" name="Google Shape;826;p39"/>
          <p:cNvGrpSpPr/>
          <p:nvPr/>
        </p:nvGrpSpPr>
        <p:grpSpPr>
          <a:xfrm rot="10423927">
            <a:off x="487763" y="2645884"/>
            <a:ext cx="1396875" cy="709749"/>
            <a:chOff x="10533749" y="4791252"/>
            <a:chExt cx="1580383" cy="802899"/>
          </a:xfrm>
        </p:grpSpPr>
        <p:sp>
          <p:nvSpPr>
            <p:cNvPr id="827" name="Google Shape;827;p39"/>
            <p:cNvSpPr/>
            <p:nvPr/>
          </p:nvSpPr>
          <p:spPr>
            <a:xfrm>
              <a:off x="10533749" y="4791610"/>
              <a:ext cx="1580310" cy="801901"/>
            </a:xfrm>
            <a:custGeom>
              <a:avLst/>
              <a:gdLst/>
              <a:ahLst/>
              <a:cxnLst/>
              <a:rect l="l" t="t" r="r" b="b"/>
              <a:pathLst>
                <a:path w="17423" h="8841" extrusionOk="0">
                  <a:moveTo>
                    <a:pt x="15484" y="1"/>
                  </a:moveTo>
                  <a:lnTo>
                    <a:pt x="11971" y="1379"/>
                  </a:lnTo>
                  <a:cubicBezTo>
                    <a:pt x="11971" y="1379"/>
                    <a:pt x="12044" y="1524"/>
                    <a:pt x="12147" y="1773"/>
                  </a:cubicBezTo>
                  <a:lnTo>
                    <a:pt x="11743" y="1939"/>
                  </a:lnTo>
                  <a:lnTo>
                    <a:pt x="11235" y="1617"/>
                  </a:lnTo>
                  <a:lnTo>
                    <a:pt x="2529" y="5110"/>
                  </a:lnTo>
                  <a:lnTo>
                    <a:pt x="2001" y="5286"/>
                  </a:lnTo>
                  <a:lnTo>
                    <a:pt x="1804" y="6447"/>
                  </a:lnTo>
                  <a:lnTo>
                    <a:pt x="1286" y="6727"/>
                  </a:lnTo>
                  <a:lnTo>
                    <a:pt x="1332" y="6864"/>
                  </a:lnTo>
                  <a:lnTo>
                    <a:pt x="882" y="7038"/>
                  </a:lnTo>
                  <a:lnTo>
                    <a:pt x="1" y="7369"/>
                  </a:lnTo>
                  <a:lnTo>
                    <a:pt x="954" y="8292"/>
                  </a:lnTo>
                  <a:lnTo>
                    <a:pt x="1731" y="8033"/>
                  </a:lnTo>
                  <a:lnTo>
                    <a:pt x="1783" y="8188"/>
                  </a:lnTo>
                  <a:lnTo>
                    <a:pt x="2395" y="8084"/>
                  </a:lnTo>
                  <a:lnTo>
                    <a:pt x="3079" y="8841"/>
                  </a:lnTo>
                  <a:lnTo>
                    <a:pt x="3721" y="8686"/>
                  </a:lnTo>
                  <a:lnTo>
                    <a:pt x="3794" y="8665"/>
                  </a:lnTo>
                  <a:lnTo>
                    <a:pt x="12945" y="6219"/>
                  </a:lnTo>
                  <a:lnTo>
                    <a:pt x="13277" y="5618"/>
                  </a:lnTo>
                  <a:lnTo>
                    <a:pt x="13495" y="5566"/>
                  </a:lnTo>
                  <a:cubicBezTo>
                    <a:pt x="13526" y="5711"/>
                    <a:pt x="13557" y="5846"/>
                    <a:pt x="13578" y="5981"/>
                  </a:cubicBezTo>
                  <a:lnTo>
                    <a:pt x="17132" y="4965"/>
                  </a:lnTo>
                  <a:lnTo>
                    <a:pt x="17163" y="4695"/>
                  </a:lnTo>
                  <a:lnTo>
                    <a:pt x="17423" y="4612"/>
                  </a:lnTo>
                  <a:lnTo>
                    <a:pt x="17329" y="3576"/>
                  </a:lnTo>
                  <a:cubicBezTo>
                    <a:pt x="17070" y="2685"/>
                    <a:pt x="16759" y="1814"/>
                    <a:pt x="16397" y="964"/>
                  </a:cubicBezTo>
                  <a:lnTo>
                    <a:pt x="15972" y="260"/>
                  </a:lnTo>
                  <a:lnTo>
                    <a:pt x="15764" y="332"/>
                  </a:lnTo>
                  <a:lnTo>
                    <a:pt x="15484" y="1"/>
                  </a:ln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8" name="Google Shape;828;p39"/>
            <p:cNvGrpSpPr/>
            <p:nvPr/>
          </p:nvGrpSpPr>
          <p:grpSpPr>
            <a:xfrm>
              <a:off x="10533914" y="4791252"/>
              <a:ext cx="1580219" cy="802899"/>
              <a:chOff x="4796650" y="3254825"/>
              <a:chExt cx="435550" cy="221300"/>
            </a:xfrm>
          </p:grpSpPr>
          <p:sp>
            <p:nvSpPr>
              <p:cNvPr id="829" name="Google Shape;829;p39"/>
              <p:cNvSpPr/>
              <p:nvPr/>
            </p:nvSpPr>
            <p:spPr>
              <a:xfrm>
                <a:off x="4860125" y="3295500"/>
                <a:ext cx="260425" cy="176475"/>
              </a:xfrm>
              <a:custGeom>
                <a:avLst/>
                <a:gdLst/>
                <a:ahLst/>
                <a:cxnLst/>
                <a:rect l="l" t="t" r="r" b="b"/>
                <a:pathLst>
                  <a:path w="10417" h="7059" extrusionOk="0">
                    <a:moveTo>
                      <a:pt x="0" y="3493"/>
                    </a:moveTo>
                    <a:lnTo>
                      <a:pt x="8706" y="0"/>
                    </a:lnTo>
                    <a:cubicBezTo>
                      <a:pt x="9587" y="1400"/>
                      <a:pt x="10167" y="2964"/>
                      <a:pt x="10416" y="4602"/>
                    </a:cubicBezTo>
                    <a:lnTo>
                      <a:pt x="1182" y="7058"/>
                    </a:lnTo>
                    <a:cubicBezTo>
                      <a:pt x="1182" y="7058"/>
                      <a:pt x="633" y="5721"/>
                      <a:pt x="0" y="34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9"/>
              <p:cNvSpPr/>
              <p:nvPr/>
            </p:nvSpPr>
            <p:spPr>
              <a:xfrm>
                <a:off x="5077775" y="3295500"/>
                <a:ext cx="52350" cy="115050"/>
              </a:xfrm>
              <a:custGeom>
                <a:avLst/>
                <a:gdLst/>
                <a:ahLst/>
                <a:cxnLst/>
                <a:rect l="l" t="t" r="r" b="b"/>
                <a:pathLst>
                  <a:path w="2094" h="4602" extrusionOk="0">
                    <a:moveTo>
                      <a:pt x="0" y="0"/>
                    </a:moveTo>
                    <a:lnTo>
                      <a:pt x="0" y="0"/>
                    </a:lnTo>
                    <a:cubicBezTo>
                      <a:pt x="1399" y="2954"/>
                      <a:pt x="1710" y="4602"/>
                      <a:pt x="1710" y="4602"/>
                    </a:cubicBezTo>
                    <a:lnTo>
                      <a:pt x="2094" y="3804"/>
                    </a:lnTo>
                    <a:cubicBezTo>
                      <a:pt x="1803" y="2622"/>
                      <a:pt x="1337" y="1482"/>
                      <a:pt x="705" y="446"/>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9"/>
              <p:cNvSpPr/>
              <p:nvPr/>
            </p:nvSpPr>
            <p:spPr>
              <a:xfrm>
                <a:off x="5087100" y="3289275"/>
                <a:ext cx="72300" cy="108075"/>
              </a:xfrm>
              <a:custGeom>
                <a:avLst/>
                <a:gdLst/>
                <a:ahLst/>
                <a:cxnLst/>
                <a:rect l="l" t="t" r="r" b="b"/>
                <a:pathLst>
                  <a:path w="2892" h="4323" extrusionOk="0">
                    <a:moveTo>
                      <a:pt x="0" y="612"/>
                    </a:moveTo>
                    <a:cubicBezTo>
                      <a:pt x="570" y="1804"/>
                      <a:pt x="1016" y="3048"/>
                      <a:pt x="1347" y="4322"/>
                    </a:cubicBezTo>
                    <a:lnTo>
                      <a:pt x="2892" y="3970"/>
                    </a:lnTo>
                    <a:cubicBezTo>
                      <a:pt x="2892" y="3970"/>
                      <a:pt x="2747" y="2478"/>
                      <a:pt x="15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9"/>
              <p:cNvSpPr/>
              <p:nvPr/>
            </p:nvSpPr>
            <p:spPr>
              <a:xfrm>
                <a:off x="5125175" y="3289275"/>
                <a:ext cx="37075" cy="99275"/>
              </a:xfrm>
              <a:custGeom>
                <a:avLst/>
                <a:gdLst/>
                <a:ahLst/>
                <a:cxnLst/>
                <a:rect l="l" t="t" r="r" b="b"/>
                <a:pathLst>
                  <a:path w="1483" h="3971" extrusionOk="0">
                    <a:moveTo>
                      <a:pt x="1" y="1"/>
                    </a:moveTo>
                    <a:lnTo>
                      <a:pt x="716" y="705"/>
                    </a:lnTo>
                    <a:cubicBezTo>
                      <a:pt x="1089" y="1503"/>
                      <a:pt x="1348" y="2343"/>
                      <a:pt x="1483" y="3203"/>
                    </a:cubicBezTo>
                    <a:lnTo>
                      <a:pt x="1369" y="3970"/>
                    </a:lnTo>
                    <a:cubicBezTo>
                      <a:pt x="1369" y="3970"/>
                      <a:pt x="1089" y="2291"/>
                      <a:pt x="1" y="1"/>
                    </a:cubicBezTo>
                    <a:close/>
                  </a:path>
                </a:pathLst>
              </a:custGeom>
              <a:solidFill>
                <a:srgbClr val="6E7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9"/>
              <p:cNvSpPr/>
              <p:nvPr/>
            </p:nvSpPr>
            <p:spPr>
              <a:xfrm>
                <a:off x="4829025" y="3382825"/>
                <a:ext cx="60650" cy="93300"/>
              </a:xfrm>
              <a:custGeom>
                <a:avLst/>
                <a:gdLst/>
                <a:ahLst/>
                <a:cxnLst/>
                <a:rect l="l" t="t" r="r" b="b"/>
                <a:pathLst>
                  <a:path w="2426" h="3732" extrusionOk="0">
                    <a:moveTo>
                      <a:pt x="1244" y="0"/>
                    </a:moveTo>
                    <a:lnTo>
                      <a:pt x="716" y="176"/>
                    </a:lnTo>
                    <a:lnTo>
                      <a:pt x="519" y="1337"/>
                    </a:lnTo>
                    <a:lnTo>
                      <a:pt x="1" y="1617"/>
                    </a:lnTo>
                    <a:lnTo>
                      <a:pt x="488" y="3078"/>
                    </a:lnTo>
                    <a:lnTo>
                      <a:pt x="1099" y="2975"/>
                    </a:lnTo>
                    <a:lnTo>
                      <a:pt x="1783" y="3731"/>
                    </a:lnTo>
                    <a:lnTo>
                      <a:pt x="2426" y="3576"/>
                    </a:lnTo>
                    <a:cubicBezTo>
                      <a:pt x="2426" y="3576"/>
                      <a:pt x="1762" y="1876"/>
                      <a:pt x="12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9"/>
              <p:cNvSpPr/>
              <p:nvPr/>
            </p:nvSpPr>
            <p:spPr>
              <a:xfrm>
                <a:off x="4796650" y="3426350"/>
                <a:ext cx="43275" cy="35775"/>
              </a:xfrm>
              <a:custGeom>
                <a:avLst/>
                <a:gdLst/>
                <a:ahLst/>
                <a:cxnLst/>
                <a:rect l="l" t="t" r="r" b="b"/>
                <a:pathLst>
                  <a:path w="1731" h="1431" extrusionOk="0">
                    <a:moveTo>
                      <a:pt x="1337" y="0"/>
                    </a:moveTo>
                    <a:lnTo>
                      <a:pt x="0" y="508"/>
                    </a:lnTo>
                    <a:lnTo>
                      <a:pt x="954" y="1430"/>
                    </a:lnTo>
                    <a:lnTo>
                      <a:pt x="1731" y="117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9"/>
              <p:cNvSpPr/>
              <p:nvPr/>
            </p:nvSpPr>
            <p:spPr>
              <a:xfrm>
                <a:off x="4841975" y="3387225"/>
                <a:ext cx="31650" cy="88625"/>
              </a:xfrm>
              <a:custGeom>
                <a:avLst/>
                <a:gdLst/>
                <a:ahLst/>
                <a:cxnLst/>
                <a:rect l="l" t="t" r="r" b="b"/>
                <a:pathLst>
                  <a:path w="1266" h="3545" extrusionOk="0">
                    <a:moveTo>
                      <a:pt x="187" y="0"/>
                    </a:moveTo>
                    <a:cubicBezTo>
                      <a:pt x="187" y="0"/>
                      <a:pt x="218" y="1524"/>
                      <a:pt x="1265" y="3545"/>
                    </a:cubicBezTo>
                    <a:lnTo>
                      <a:pt x="581" y="2788"/>
                    </a:lnTo>
                    <a:lnTo>
                      <a:pt x="1" y="115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9"/>
              <p:cNvSpPr/>
              <p:nvPr/>
            </p:nvSpPr>
            <p:spPr>
              <a:xfrm>
                <a:off x="4860125" y="3382825"/>
                <a:ext cx="29550" cy="89150"/>
              </a:xfrm>
              <a:custGeom>
                <a:avLst/>
                <a:gdLst/>
                <a:ahLst/>
                <a:cxnLst/>
                <a:rect l="l" t="t" r="r" b="b"/>
                <a:pathLst>
                  <a:path w="1182" h="3566" extrusionOk="0">
                    <a:moveTo>
                      <a:pt x="0" y="0"/>
                    </a:moveTo>
                    <a:cubicBezTo>
                      <a:pt x="0" y="0"/>
                      <a:pt x="850" y="2270"/>
                      <a:pt x="1182" y="3565"/>
                    </a:cubicBezTo>
                    <a:cubicBezTo>
                      <a:pt x="1182" y="3565"/>
                      <a:pt x="622" y="2394"/>
                      <a:pt x="0" y="0"/>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9"/>
              <p:cNvSpPr/>
              <p:nvPr/>
            </p:nvSpPr>
            <p:spPr>
              <a:xfrm>
                <a:off x="5083200" y="3304575"/>
                <a:ext cx="37600" cy="93025"/>
              </a:xfrm>
              <a:custGeom>
                <a:avLst/>
                <a:gdLst/>
                <a:ahLst/>
                <a:cxnLst/>
                <a:rect l="l" t="t" r="r" b="b"/>
                <a:pathLst>
                  <a:path w="1504" h="3721" extrusionOk="0">
                    <a:moveTo>
                      <a:pt x="156" y="0"/>
                    </a:moveTo>
                    <a:lnTo>
                      <a:pt x="1" y="104"/>
                    </a:lnTo>
                    <a:cubicBezTo>
                      <a:pt x="1" y="104"/>
                      <a:pt x="996" y="2342"/>
                      <a:pt x="1358" y="3721"/>
                    </a:cubicBezTo>
                    <a:lnTo>
                      <a:pt x="1503" y="3710"/>
                    </a:lnTo>
                    <a:cubicBezTo>
                      <a:pt x="1182" y="2436"/>
                      <a:pt x="726" y="1192"/>
                      <a:pt x="1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9"/>
              <p:cNvSpPr/>
              <p:nvPr/>
            </p:nvSpPr>
            <p:spPr>
              <a:xfrm>
                <a:off x="5117150" y="3395500"/>
                <a:ext cx="11675" cy="15050"/>
              </a:xfrm>
              <a:custGeom>
                <a:avLst/>
                <a:gdLst/>
                <a:ahLst/>
                <a:cxnLst/>
                <a:rect l="l" t="t" r="r" b="b"/>
                <a:pathLst>
                  <a:path w="467" h="602" extrusionOk="0">
                    <a:moveTo>
                      <a:pt x="467" y="1"/>
                    </a:moveTo>
                    <a:lnTo>
                      <a:pt x="145" y="73"/>
                    </a:lnTo>
                    <a:lnTo>
                      <a:pt x="0" y="84"/>
                    </a:lnTo>
                    <a:lnTo>
                      <a:pt x="135" y="602"/>
                    </a:lnTo>
                    <a:lnTo>
                      <a:pt x="4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9"/>
              <p:cNvSpPr/>
              <p:nvPr/>
            </p:nvSpPr>
            <p:spPr>
              <a:xfrm>
                <a:off x="5095900" y="3254825"/>
                <a:ext cx="129325" cy="149525"/>
              </a:xfrm>
              <a:custGeom>
                <a:avLst/>
                <a:gdLst/>
                <a:ahLst/>
                <a:cxnLst/>
                <a:rect l="l" t="t" r="r" b="b"/>
                <a:pathLst>
                  <a:path w="5173" h="5981" extrusionOk="0">
                    <a:moveTo>
                      <a:pt x="1" y="1389"/>
                    </a:moveTo>
                    <a:cubicBezTo>
                      <a:pt x="1" y="1389"/>
                      <a:pt x="1244" y="4001"/>
                      <a:pt x="1617" y="5980"/>
                    </a:cubicBezTo>
                    <a:lnTo>
                      <a:pt x="5172" y="4975"/>
                    </a:lnTo>
                    <a:cubicBezTo>
                      <a:pt x="5172" y="4975"/>
                      <a:pt x="4882" y="2716"/>
                      <a:pt x="3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9"/>
              <p:cNvSpPr/>
              <p:nvPr/>
            </p:nvSpPr>
            <p:spPr>
              <a:xfrm>
                <a:off x="5183725" y="3254825"/>
                <a:ext cx="44600" cy="124375"/>
              </a:xfrm>
              <a:custGeom>
                <a:avLst/>
                <a:gdLst/>
                <a:ahLst/>
                <a:cxnLst/>
                <a:rect l="l" t="t" r="r" b="b"/>
                <a:pathLst>
                  <a:path w="1784" h="4975" extrusionOk="0">
                    <a:moveTo>
                      <a:pt x="1" y="0"/>
                    </a:moveTo>
                    <a:lnTo>
                      <a:pt x="1" y="0"/>
                    </a:lnTo>
                    <a:cubicBezTo>
                      <a:pt x="1545" y="3742"/>
                      <a:pt x="1659" y="4975"/>
                      <a:pt x="1659" y="4975"/>
                    </a:cubicBezTo>
                    <a:lnTo>
                      <a:pt x="1784" y="3752"/>
                    </a:lnTo>
                    <a:cubicBezTo>
                      <a:pt x="1545" y="2788"/>
                      <a:pt x="1214" y="1845"/>
                      <a:pt x="778" y="94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9"/>
              <p:cNvSpPr/>
              <p:nvPr/>
            </p:nvSpPr>
            <p:spPr>
              <a:xfrm>
                <a:off x="4818675" y="3426350"/>
                <a:ext cx="21250" cy="31375"/>
              </a:xfrm>
              <a:custGeom>
                <a:avLst/>
                <a:gdLst/>
                <a:ahLst/>
                <a:cxnLst/>
                <a:rect l="l" t="t" r="r" b="b"/>
                <a:pathLst>
                  <a:path w="850" h="1255" extrusionOk="0">
                    <a:moveTo>
                      <a:pt x="0" y="176"/>
                    </a:moveTo>
                    <a:lnTo>
                      <a:pt x="591" y="1254"/>
                    </a:lnTo>
                    <a:lnTo>
                      <a:pt x="850" y="1171"/>
                    </a:lnTo>
                    <a:lnTo>
                      <a:pt x="456" y="0"/>
                    </a:ln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9"/>
              <p:cNvSpPr/>
              <p:nvPr/>
            </p:nvSpPr>
            <p:spPr>
              <a:xfrm>
                <a:off x="5189175" y="3261550"/>
                <a:ext cx="43025" cy="110925"/>
              </a:xfrm>
              <a:custGeom>
                <a:avLst/>
                <a:gdLst/>
                <a:ahLst/>
                <a:cxnLst/>
                <a:rect l="l" t="t" r="r" b="b"/>
                <a:pathLst>
                  <a:path w="1721" h="4437" extrusionOk="0">
                    <a:moveTo>
                      <a:pt x="270" y="1"/>
                    </a:moveTo>
                    <a:lnTo>
                      <a:pt x="1" y="94"/>
                    </a:lnTo>
                    <a:cubicBezTo>
                      <a:pt x="622" y="1493"/>
                      <a:pt x="1110" y="2944"/>
                      <a:pt x="1462" y="4436"/>
                    </a:cubicBezTo>
                    <a:lnTo>
                      <a:pt x="1721" y="4354"/>
                    </a:lnTo>
                    <a:cubicBezTo>
                      <a:pt x="1472" y="2861"/>
                      <a:pt x="270" y="1"/>
                      <a:pt x="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9"/>
              <p:cNvSpPr/>
              <p:nvPr/>
            </p:nvSpPr>
            <p:spPr>
              <a:xfrm>
                <a:off x="5196175" y="3261550"/>
                <a:ext cx="36025" cy="108850"/>
              </a:xfrm>
              <a:custGeom>
                <a:avLst/>
                <a:gdLst/>
                <a:ahLst/>
                <a:cxnLst/>
                <a:rect l="l" t="t" r="r" b="b"/>
                <a:pathLst>
                  <a:path w="1441" h="4354" extrusionOk="0">
                    <a:moveTo>
                      <a:pt x="0" y="1"/>
                    </a:moveTo>
                    <a:cubicBezTo>
                      <a:pt x="1" y="1"/>
                      <a:pt x="1130" y="2872"/>
                      <a:pt x="1441" y="4354"/>
                    </a:cubicBezTo>
                    <a:lnTo>
                      <a:pt x="1348" y="3317"/>
                    </a:lnTo>
                    <a:cubicBezTo>
                      <a:pt x="1099" y="2426"/>
                      <a:pt x="778" y="1555"/>
                      <a:pt x="415" y="70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9"/>
              <p:cNvSpPr/>
              <p:nvPr/>
            </p:nvSpPr>
            <p:spPr>
              <a:xfrm>
                <a:off x="4860125" y="3295500"/>
                <a:ext cx="217675" cy="97175"/>
              </a:xfrm>
              <a:custGeom>
                <a:avLst/>
                <a:gdLst/>
                <a:ahLst/>
                <a:cxnLst/>
                <a:rect l="l" t="t" r="r" b="b"/>
                <a:pathLst>
                  <a:path w="8707" h="3887" extrusionOk="0">
                    <a:moveTo>
                      <a:pt x="8706" y="0"/>
                    </a:moveTo>
                    <a:cubicBezTo>
                      <a:pt x="8706" y="0"/>
                      <a:pt x="7348" y="1887"/>
                      <a:pt x="5276" y="2892"/>
                    </a:cubicBezTo>
                    <a:cubicBezTo>
                      <a:pt x="3192" y="3887"/>
                      <a:pt x="0" y="3483"/>
                      <a:pt x="0" y="3483"/>
                    </a:cubicBezTo>
                    <a:lnTo>
                      <a:pt x="239" y="3410"/>
                    </a:lnTo>
                    <a:cubicBezTo>
                      <a:pt x="239" y="3410"/>
                      <a:pt x="2695" y="3669"/>
                      <a:pt x="4560" y="3016"/>
                    </a:cubicBezTo>
                    <a:cubicBezTo>
                      <a:pt x="6416" y="2374"/>
                      <a:pt x="8250" y="187"/>
                      <a:pt x="8250" y="187"/>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9"/>
              <p:cNvSpPr/>
              <p:nvPr/>
            </p:nvSpPr>
            <p:spPr>
              <a:xfrm>
                <a:off x="4889925" y="3393950"/>
                <a:ext cx="226475" cy="78275"/>
              </a:xfrm>
              <a:custGeom>
                <a:avLst/>
                <a:gdLst/>
                <a:ahLst/>
                <a:cxnLst/>
                <a:rect l="l" t="t" r="r" b="b"/>
                <a:pathLst>
                  <a:path w="9059" h="3131" extrusionOk="0">
                    <a:moveTo>
                      <a:pt x="9058" y="705"/>
                    </a:moveTo>
                    <a:cubicBezTo>
                      <a:pt x="9058" y="705"/>
                      <a:pt x="6840" y="1"/>
                      <a:pt x="4581" y="446"/>
                    </a:cubicBezTo>
                    <a:cubicBezTo>
                      <a:pt x="2311" y="892"/>
                      <a:pt x="0" y="3131"/>
                      <a:pt x="0" y="3131"/>
                    </a:cubicBezTo>
                    <a:lnTo>
                      <a:pt x="228" y="3048"/>
                    </a:lnTo>
                    <a:cubicBezTo>
                      <a:pt x="228" y="3048"/>
                      <a:pt x="2042" y="1369"/>
                      <a:pt x="3928" y="768"/>
                    </a:cubicBezTo>
                    <a:cubicBezTo>
                      <a:pt x="5804" y="177"/>
                      <a:pt x="8582" y="830"/>
                      <a:pt x="8582" y="830"/>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46" name="Google Shape;846;p39"/>
          <p:cNvGrpSpPr/>
          <p:nvPr/>
        </p:nvGrpSpPr>
        <p:grpSpPr>
          <a:xfrm>
            <a:off x="6694116" y="3611095"/>
            <a:ext cx="1558001" cy="1195613"/>
            <a:chOff x="5696450" y="-1636314"/>
            <a:chExt cx="1032335" cy="792217"/>
          </a:xfrm>
        </p:grpSpPr>
        <p:sp>
          <p:nvSpPr>
            <p:cNvPr id="847" name="Google Shape;847;p39"/>
            <p:cNvSpPr/>
            <p:nvPr/>
          </p:nvSpPr>
          <p:spPr>
            <a:xfrm>
              <a:off x="5726065" y="-1583923"/>
              <a:ext cx="1002721" cy="732850"/>
            </a:xfrm>
            <a:custGeom>
              <a:avLst/>
              <a:gdLst/>
              <a:ahLst/>
              <a:cxnLst/>
              <a:rect l="l" t="t" r="r" b="b"/>
              <a:pathLst>
                <a:path w="15401" h="11256" extrusionOk="0">
                  <a:moveTo>
                    <a:pt x="15401" y="6955"/>
                  </a:moveTo>
                  <a:lnTo>
                    <a:pt x="14862" y="4384"/>
                  </a:lnTo>
                  <a:lnTo>
                    <a:pt x="14852" y="4384"/>
                  </a:lnTo>
                  <a:lnTo>
                    <a:pt x="14821" y="4239"/>
                  </a:lnTo>
                  <a:lnTo>
                    <a:pt x="13618" y="4602"/>
                  </a:lnTo>
                  <a:cubicBezTo>
                    <a:pt x="13121" y="2944"/>
                    <a:pt x="11981" y="1555"/>
                    <a:pt x="10447" y="747"/>
                  </a:cubicBezTo>
                  <a:lnTo>
                    <a:pt x="10447" y="747"/>
                  </a:lnTo>
                  <a:cubicBezTo>
                    <a:pt x="10095" y="560"/>
                    <a:pt x="9732" y="415"/>
                    <a:pt x="9359" y="301"/>
                  </a:cubicBezTo>
                  <a:lnTo>
                    <a:pt x="9359" y="301"/>
                  </a:lnTo>
                  <a:cubicBezTo>
                    <a:pt x="9069" y="208"/>
                    <a:pt x="8872" y="166"/>
                    <a:pt x="8872" y="166"/>
                  </a:cubicBezTo>
                  <a:lnTo>
                    <a:pt x="8872" y="166"/>
                  </a:lnTo>
                  <a:cubicBezTo>
                    <a:pt x="8664" y="125"/>
                    <a:pt x="8457" y="83"/>
                    <a:pt x="8239" y="63"/>
                  </a:cubicBezTo>
                  <a:lnTo>
                    <a:pt x="8239" y="63"/>
                  </a:lnTo>
                  <a:cubicBezTo>
                    <a:pt x="8022" y="32"/>
                    <a:pt x="7794" y="11"/>
                    <a:pt x="7566" y="11"/>
                  </a:cubicBezTo>
                  <a:cubicBezTo>
                    <a:pt x="6944" y="0"/>
                    <a:pt x="6332" y="83"/>
                    <a:pt x="5742" y="249"/>
                  </a:cubicBezTo>
                  <a:lnTo>
                    <a:pt x="5690" y="260"/>
                  </a:lnTo>
                  <a:lnTo>
                    <a:pt x="5597" y="280"/>
                  </a:lnTo>
                  <a:lnTo>
                    <a:pt x="5555" y="301"/>
                  </a:lnTo>
                  <a:cubicBezTo>
                    <a:pt x="5472" y="322"/>
                    <a:pt x="5389" y="353"/>
                    <a:pt x="5306" y="384"/>
                  </a:cubicBezTo>
                  <a:lnTo>
                    <a:pt x="5275" y="394"/>
                  </a:lnTo>
                  <a:lnTo>
                    <a:pt x="5265" y="394"/>
                  </a:lnTo>
                  <a:cubicBezTo>
                    <a:pt x="2042" y="1545"/>
                    <a:pt x="280" y="5017"/>
                    <a:pt x="1254" y="8302"/>
                  </a:cubicBezTo>
                  <a:lnTo>
                    <a:pt x="0" y="8686"/>
                  </a:lnTo>
                  <a:lnTo>
                    <a:pt x="52" y="8810"/>
                  </a:lnTo>
                  <a:lnTo>
                    <a:pt x="42" y="8810"/>
                  </a:lnTo>
                  <a:lnTo>
                    <a:pt x="985" y="11256"/>
                  </a:lnTo>
                  <a:lnTo>
                    <a:pt x="2519" y="10800"/>
                  </a:lnTo>
                  <a:lnTo>
                    <a:pt x="2519" y="10800"/>
                  </a:lnTo>
                  <a:lnTo>
                    <a:pt x="5659" y="9857"/>
                  </a:lnTo>
                  <a:lnTo>
                    <a:pt x="5659" y="9857"/>
                  </a:lnTo>
                  <a:lnTo>
                    <a:pt x="10178" y="8509"/>
                  </a:lnTo>
                  <a:lnTo>
                    <a:pt x="10178" y="8509"/>
                  </a:lnTo>
                  <a:lnTo>
                    <a:pt x="10799" y="8323"/>
                  </a:lnTo>
                  <a:lnTo>
                    <a:pt x="10799" y="8323"/>
                  </a:lnTo>
                  <a:lnTo>
                    <a:pt x="13950" y="7380"/>
                  </a:lnTo>
                  <a:lnTo>
                    <a:pt x="13950" y="7380"/>
                  </a:lnTo>
                  <a:close/>
                  <a:moveTo>
                    <a:pt x="3959" y="7504"/>
                  </a:moveTo>
                  <a:cubicBezTo>
                    <a:pt x="3545" y="5639"/>
                    <a:pt x="4643" y="3773"/>
                    <a:pt x="6467" y="3224"/>
                  </a:cubicBezTo>
                  <a:cubicBezTo>
                    <a:pt x="8291" y="2685"/>
                    <a:pt x="10229" y="3638"/>
                    <a:pt x="10913" y="5421"/>
                  </a:cubicBezTo>
                  <a:lnTo>
                    <a:pt x="10634" y="5504"/>
                  </a:lnTo>
                  <a:lnTo>
                    <a:pt x="10634" y="5504"/>
                  </a:ln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8" name="Google Shape;848;p39"/>
            <p:cNvGrpSpPr/>
            <p:nvPr/>
          </p:nvGrpSpPr>
          <p:grpSpPr>
            <a:xfrm>
              <a:off x="5696450" y="-1636314"/>
              <a:ext cx="1030456" cy="792217"/>
              <a:chOff x="2201375" y="-1181426"/>
              <a:chExt cx="1030456" cy="792217"/>
            </a:xfrm>
          </p:grpSpPr>
          <p:sp>
            <p:nvSpPr>
              <p:cNvPr id="849" name="Google Shape;849;p39"/>
              <p:cNvSpPr/>
              <p:nvPr/>
            </p:nvSpPr>
            <p:spPr>
              <a:xfrm>
                <a:off x="2231064" y="-837279"/>
                <a:ext cx="1000767" cy="448070"/>
              </a:xfrm>
              <a:custGeom>
                <a:avLst/>
                <a:gdLst/>
                <a:ahLst/>
                <a:cxnLst/>
                <a:rect l="l" t="t" r="r" b="b"/>
                <a:pathLst>
                  <a:path w="15371" h="6882" extrusionOk="0">
                    <a:moveTo>
                      <a:pt x="14842" y="0"/>
                    </a:moveTo>
                    <a:lnTo>
                      <a:pt x="15370" y="2570"/>
                    </a:lnTo>
                    <a:lnTo>
                      <a:pt x="944" y="6882"/>
                    </a:lnTo>
                    <a:lnTo>
                      <a:pt x="0" y="443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9"/>
              <p:cNvSpPr/>
              <p:nvPr/>
            </p:nvSpPr>
            <p:spPr>
              <a:xfrm>
                <a:off x="2201375" y="-1181426"/>
                <a:ext cx="962940" cy="753815"/>
              </a:xfrm>
              <a:custGeom>
                <a:avLst/>
                <a:gdLst/>
                <a:ahLst/>
                <a:cxnLst/>
                <a:rect l="l" t="t" r="r" b="b"/>
                <a:pathLst>
                  <a:path w="14790" h="11578" extrusionOk="0">
                    <a:moveTo>
                      <a:pt x="6053" y="1317"/>
                    </a:moveTo>
                    <a:cubicBezTo>
                      <a:pt x="1648" y="2643"/>
                      <a:pt x="0" y="8002"/>
                      <a:pt x="2892" y="11577"/>
                    </a:cubicBezTo>
                    <a:lnTo>
                      <a:pt x="6043" y="10634"/>
                    </a:lnTo>
                    <a:cubicBezTo>
                      <a:pt x="3317" y="9007"/>
                      <a:pt x="3814" y="4923"/>
                      <a:pt x="6861" y="4011"/>
                    </a:cubicBezTo>
                    <a:cubicBezTo>
                      <a:pt x="9898" y="3099"/>
                      <a:pt x="12572" y="6240"/>
                      <a:pt x="11183" y="9100"/>
                    </a:cubicBezTo>
                    <a:lnTo>
                      <a:pt x="14323" y="8157"/>
                    </a:lnTo>
                    <a:cubicBezTo>
                      <a:pt x="14790" y="3586"/>
                      <a:pt x="10458" y="0"/>
                      <a:pt x="6053" y="13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1" name="Google Shape;851;p39"/>
            <p:cNvSpPr/>
            <p:nvPr/>
          </p:nvSpPr>
          <p:spPr>
            <a:xfrm>
              <a:off x="5748918" y="-1584572"/>
              <a:ext cx="887415" cy="690335"/>
            </a:xfrm>
            <a:custGeom>
              <a:avLst/>
              <a:gdLst/>
              <a:ahLst/>
              <a:cxnLst/>
              <a:rect l="l" t="t" r="r" b="b"/>
              <a:pathLst>
                <a:path w="13630" h="10603" extrusionOk="0">
                  <a:moveTo>
                    <a:pt x="13257" y="4530"/>
                  </a:moveTo>
                  <a:cubicBezTo>
                    <a:pt x="12697" y="2820"/>
                    <a:pt x="11464" y="1420"/>
                    <a:pt x="9826" y="664"/>
                  </a:cubicBezTo>
                  <a:lnTo>
                    <a:pt x="9826" y="664"/>
                  </a:lnTo>
                  <a:cubicBezTo>
                    <a:pt x="9308" y="425"/>
                    <a:pt x="8748" y="249"/>
                    <a:pt x="8178" y="156"/>
                  </a:cubicBezTo>
                  <a:lnTo>
                    <a:pt x="8168" y="156"/>
                  </a:lnTo>
                  <a:cubicBezTo>
                    <a:pt x="7204" y="1"/>
                    <a:pt x="6209" y="63"/>
                    <a:pt x="5266" y="343"/>
                  </a:cubicBezTo>
                  <a:lnTo>
                    <a:pt x="5193" y="363"/>
                  </a:lnTo>
                  <a:cubicBezTo>
                    <a:pt x="5121" y="384"/>
                    <a:pt x="5059" y="405"/>
                    <a:pt x="4996" y="425"/>
                  </a:cubicBezTo>
                  <a:cubicBezTo>
                    <a:pt x="1794" y="1545"/>
                    <a:pt x="1" y="4955"/>
                    <a:pt x="892" y="8230"/>
                  </a:cubicBezTo>
                  <a:cubicBezTo>
                    <a:pt x="903" y="8281"/>
                    <a:pt x="923" y="8323"/>
                    <a:pt x="934" y="8375"/>
                  </a:cubicBezTo>
                  <a:cubicBezTo>
                    <a:pt x="1172" y="9183"/>
                    <a:pt x="1576" y="9940"/>
                    <a:pt x="2105" y="10603"/>
                  </a:cubicBezTo>
                  <a:lnTo>
                    <a:pt x="5255" y="9660"/>
                  </a:lnTo>
                  <a:cubicBezTo>
                    <a:pt x="5038" y="9535"/>
                    <a:pt x="4841" y="9380"/>
                    <a:pt x="4665" y="9214"/>
                  </a:cubicBezTo>
                  <a:cubicBezTo>
                    <a:pt x="4167" y="8768"/>
                    <a:pt x="3815" y="8209"/>
                    <a:pt x="3628" y="7566"/>
                  </a:cubicBezTo>
                  <a:cubicBezTo>
                    <a:pt x="3608" y="7525"/>
                    <a:pt x="3597" y="7473"/>
                    <a:pt x="3587" y="7421"/>
                  </a:cubicBezTo>
                  <a:cubicBezTo>
                    <a:pt x="3100" y="5525"/>
                    <a:pt x="4198" y="3586"/>
                    <a:pt x="6074" y="3027"/>
                  </a:cubicBezTo>
                  <a:cubicBezTo>
                    <a:pt x="7950" y="2467"/>
                    <a:pt x="9930" y="3483"/>
                    <a:pt x="10562" y="5338"/>
                  </a:cubicBezTo>
                  <a:cubicBezTo>
                    <a:pt x="10583" y="5390"/>
                    <a:pt x="10593" y="5431"/>
                    <a:pt x="10614" y="5483"/>
                  </a:cubicBezTo>
                  <a:cubicBezTo>
                    <a:pt x="10873" y="6354"/>
                    <a:pt x="10800" y="7297"/>
                    <a:pt x="10396" y="8126"/>
                  </a:cubicBezTo>
                  <a:lnTo>
                    <a:pt x="13536" y="7183"/>
                  </a:lnTo>
                  <a:cubicBezTo>
                    <a:pt x="13630" y="6333"/>
                    <a:pt x="13547" y="5483"/>
                    <a:pt x="13298" y="4675"/>
                  </a:cubicBezTo>
                  <a:cubicBezTo>
                    <a:pt x="13288" y="4623"/>
                    <a:pt x="13277" y="4581"/>
                    <a:pt x="13257" y="453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9"/>
            <p:cNvSpPr/>
            <p:nvPr/>
          </p:nvSpPr>
          <p:spPr>
            <a:xfrm>
              <a:off x="5724633" y="-1313343"/>
              <a:ext cx="1000767" cy="448135"/>
            </a:xfrm>
            <a:custGeom>
              <a:avLst/>
              <a:gdLst/>
              <a:ahLst/>
              <a:cxnLst/>
              <a:rect l="l" t="t" r="r" b="b"/>
              <a:pathLst>
                <a:path w="15371" h="6883" extrusionOk="0">
                  <a:moveTo>
                    <a:pt x="14842" y="1"/>
                  </a:moveTo>
                  <a:lnTo>
                    <a:pt x="15371" y="2571"/>
                  </a:lnTo>
                  <a:lnTo>
                    <a:pt x="944" y="6883"/>
                  </a:lnTo>
                  <a:lnTo>
                    <a:pt x="1" y="4437"/>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9"/>
            <p:cNvSpPr/>
            <p:nvPr/>
          </p:nvSpPr>
          <p:spPr>
            <a:xfrm>
              <a:off x="6050556" y="-1222195"/>
              <a:ext cx="336085" cy="278009"/>
            </a:xfrm>
            <a:custGeom>
              <a:avLst/>
              <a:gdLst/>
              <a:ahLst/>
              <a:cxnLst/>
              <a:rect l="l" t="t" r="r" b="b"/>
              <a:pathLst>
                <a:path w="5162" h="4270" extrusionOk="0">
                  <a:moveTo>
                    <a:pt x="104" y="1503"/>
                  </a:moveTo>
                  <a:lnTo>
                    <a:pt x="5162" y="0"/>
                  </a:lnTo>
                  <a:lnTo>
                    <a:pt x="5141" y="2736"/>
                  </a:lnTo>
                  <a:lnTo>
                    <a:pt x="1" y="4270"/>
                  </a:lnTo>
                  <a:lnTo>
                    <a:pt x="32" y="3648"/>
                  </a:ln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9"/>
            <p:cNvSpPr/>
            <p:nvPr/>
          </p:nvSpPr>
          <p:spPr>
            <a:xfrm>
              <a:off x="6066117" y="-1583921"/>
              <a:ext cx="322608" cy="263230"/>
            </a:xfrm>
            <a:custGeom>
              <a:avLst/>
              <a:gdLst/>
              <a:ahLst/>
              <a:cxnLst/>
              <a:rect l="l" t="t" r="r" b="b"/>
              <a:pathLst>
                <a:path w="4955" h="4043" extrusionOk="0">
                  <a:moveTo>
                    <a:pt x="4954" y="654"/>
                  </a:moveTo>
                  <a:lnTo>
                    <a:pt x="4933" y="4043"/>
                  </a:lnTo>
                  <a:cubicBezTo>
                    <a:pt x="3648" y="2644"/>
                    <a:pt x="1503" y="2468"/>
                    <a:pt x="0" y="3639"/>
                  </a:cubicBezTo>
                  <a:lnTo>
                    <a:pt x="124" y="415"/>
                  </a:lnTo>
                  <a:lnTo>
                    <a:pt x="124" y="405"/>
                  </a:lnTo>
                  <a:lnTo>
                    <a:pt x="321" y="353"/>
                  </a:lnTo>
                  <a:cubicBezTo>
                    <a:pt x="1285" y="63"/>
                    <a:pt x="2301" y="1"/>
                    <a:pt x="3296" y="136"/>
                  </a:cubicBezTo>
                  <a:lnTo>
                    <a:pt x="3317" y="136"/>
                  </a:lnTo>
                  <a:cubicBezTo>
                    <a:pt x="3887" y="208"/>
                    <a:pt x="4446" y="384"/>
                    <a:pt x="4954" y="643"/>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5" name="Google Shape;855;p39"/>
          <p:cNvGrpSpPr/>
          <p:nvPr/>
        </p:nvGrpSpPr>
        <p:grpSpPr>
          <a:xfrm rot="-899960">
            <a:off x="1327171" y="374148"/>
            <a:ext cx="1058628" cy="974318"/>
            <a:chOff x="5823094" y="-504988"/>
            <a:chExt cx="1058659" cy="974347"/>
          </a:xfrm>
        </p:grpSpPr>
        <p:sp>
          <p:nvSpPr>
            <p:cNvPr id="856" name="Google Shape;856;p39"/>
            <p:cNvSpPr/>
            <p:nvPr/>
          </p:nvSpPr>
          <p:spPr>
            <a:xfrm>
              <a:off x="5886429" y="-502181"/>
              <a:ext cx="969933" cy="930633"/>
            </a:xfrm>
            <a:custGeom>
              <a:avLst/>
              <a:gdLst/>
              <a:ahLst/>
              <a:cxnLst/>
              <a:rect l="l" t="t" r="r" b="b"/>
              <a:pathLst>
                <a:path w="11205" h="10751" extrusionOk="0">
                  <a:moveTo>
                    <a:pt x="6603" y="1"/>
                  </a:moveTo>
                  <a:cubicBezTo>
                    <a:pt x="5950" y="467"/>
                    <a:pt x="5649" y="1338"/>
                    <a:pt x="5514" y="2012"/>
                  </a:cubicBezTo>
                  <a:cubicBezTo>
                    <a:pt x="5317" y="2032"/>
                    <a:pt x="5100" y="2043"/>
                    <a:pt x="4872" y="2043"/>
                  </a:cubicBezTo>
                  <a:lnTo>
                    <a:pt x="4758" y="2043"/>
                  </a:lnTo>
                  <a:lnTo>
                    <a:pt x="4509" y="2053"/>
                  </a:lnTo>
                  <a:cubicBezTo>
                    <a:pt x="2291" y="2115"/>
                    <a:pt x="861" y="2644"/>
                    <a:pt x="312" y="3836"/>
                  </a:cubicBezTo>
                  <a:cubicBezTo>
                    <a:pt x="301" y="3877"/>
                    <a:pt x="291" y="3908"/>
                    <a:pt x="270" y="3939"/>
                  </a:cubicBezTo>
                  <a:cubicBezTo>
                    <a:pt x="53" y="4489"/>
                    <a:pt x="1" y="5152"/>
                    <a:pt x="125" y="5971"/>
                  </a:cubicBezTo>
                  <a:cubicBezTo>
                    <a:pt x="135" y="6074"/>
                    <a:pt x="156" y="6167"/>
                    <a:pt x="177" y="6271"/>
                  </a:cubicBezTo>
                  <a:cubicBezTo>
                    <a:pt x="208" y="6447"/>
                    <a:pt x="249" y="6623"/>
                    <a:pt x="301" y="6820"/>
                  </a:cubicBezTo>
                  <a:cubicBezTo>
                    <a:pt x="312" y="6852"/>
                    <a:pt x="332" y="6893"/>
                    <a:pt x="343" y="6934"/>
                  </a:cubicBezTo>
                  <a:lnTo>
                    <a:pt x="363" y="7038"/>
                  </a:lnTo>
                  <a:lnTo>
                    <a:pt x="384" y="7111"/>
                  </a:lnTo>
                  <a:cubicBezTo>
                    <a:pt x="477" y="7411"/>
                    <a:pt x="591" y="7712"/>
                    <a:pt x="716" y="8002"/>
                  </a:cubicBezTo>
                  <a:lnTo>
                    <a:pt x="737" y="8054"/>
                  </a:lnTo>
                  <a:cubicBezTo>
                    <a:pt x="768" y="8106"/>
                    <a:pt x="788" y="8168"/>
                    <a:pt x="819" y="8220"/>
                  </a:cubicBezTo>
                  <a:cubicBezTo>
                    <a:pt x="1904" y="10447"/>
                    <a:pt x="3673" y="10747"/>
                    <a:pt x="4846" y="10747"/>
                  </a:cubicBezTo>
                  <a:cubicBezTo>
                    <a:pt x="5131" y="10747"/>
                    <a:pt x="5380" y="10729"/>
                    <a:pt x="5577" y="10717"/>
                  </a:cubicBezTo>
                  <a:lnTo>
                    <a:pt x="5763" y="10707"/>
                  </a:lnTo>
                  <a:lnTo>
                    <a:pt x="6022" y="10707"/>
                  </a:lnTo>
                  <a:cubicBezTo>
                    <a:pt x="6341" y="10716"/>
                    <a:pt x="6683" y="10750"/>
                    <a:pt x="7037" y="10750"/>
                  </a:cubicBezTo>
                  <a:cubicBezTo>
                    <a:pt x="7935" y="10750"/>
                    <a:pt x="8913" y="10528"/>
                    <a:pt x="9805" y="9100"/>
                  </a:cubicBezTo>
                  <a:lnTo>
                    <a:pt x="9846" y="9049"/>
                  </a:lnTo>
                  <a:cubicBezTo>
                    <a:pt x="9919" y="8935"/>
                    <a:pt x="9992" y="8821"/>
                    <a:pt x="10064" y="8707"/>
                  </a:cubicBezTo>
                  <a:cubicBezTo>
                    <a:pt x="10189" y="8489"/>
                    <a:pt x="10313" y="8251"/>
                    <a:pt x="10417" y="8023"/>
                  </a:cubicBezTo>
                  <a:cubicBezTo>
                    <a:pt x="10468" y="7898"/>
                    <a:pt x="10520" y="7774"/>
                    <a:pt x="10562" y="7650"/>
                  </a:cubicBezTo>
                  <a:cubicBezTo>
                    <a:pt x="10562" y="7639"/>
                    <a:pt x="10572" y="7629"/>
                    <a:pt x="10582" y="7608"/>
                  </a:cubicBezTo>
                  <a:cubicBezTo>
                    <a:pt x="11152" y="6085"/>
                    <a:pt x="11204" y="4395"/>
                    <a:pt x="10748" y="3234"/>
                  </a:cubicBezTo>
                  <a:cubicBezTo>
                    <a:pt x="10624" y="2913"/>
                    <a:pt x="10437" y="2613"/>
                    <a:pt x="10199" y="2364"/>
                  </a:cubicBezTo>
                  <a:cubicBezTo>
                    <a:pt x="10116" y="2281"/>
                    <a:pt x="10033" y="2208"/>
                    <a:pt x="9940" y="2146"/>
                  </a:cubicBezTo>
                  <a:cubicBezTo>
                    <a:pt x="9774" y="2043"/>
                    <a:pt x="9598" y="1970"/>
                    <a:pt x="9422" y="1918"/>
                  </a:cubicBezTo>
                  <a:cubicBezTo>
                    <a:pt x="8852" y="1774"/>
                    <a:pt x="8392" y="1723"/>
                    <a:pt x="7980" y="1723"/>
                  </a:cubicBezTo>
                  <a:cubicBezTo>
                    <a:pt x="7206" y="1723"/>
                    <a:pt x="6597" y="1903"/>
                    <a:pt x="5732" y="1991"/>
                  </a:cubicBezTo>
                  <a:cubicBezTo>
                    <a:pt x="6105" y="820"/>
                    <a:pt x="6996" y="467"/>
                    <a:pt x="6996" y="467"/>
                  </a:cubicBezTo>
                  <a:cubicBezTo>
                    <a:pt x="6945" y="260"/>
                    <a:pt x="6799" y="84"/>
                    <a:pt x="6603" y="1"/>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7" name="Google Shape;857;p39"/>
            <p:cNvGrpSpPr/>
            <p:nvPr/>
          </p:nvGrpSpPr>
          <p:grpSpPr>
            <a:xfrm>
              <a:off x="5823094" y="-504988"/>
              <a:ext cx="1058659" cy="974347"/>
              <a:chOff x="3618000" y="1395000"/>
              <a:chExt cx="305750" cy="281400"/>
            </a:xfrm>
          </p:grpSpPr>
          <p:sp>
            <p:nvSpPr>
              <p:cNvPr id="858" name="Google Shape;858;p39"/>
              <p:cNvSpPr/>
              <p:nvPr/>
            </p:nvSpPr>
            <p:spPr>
              <a:xfrm>
                <a:off x="3618000" y="1430500"/>
                <a:ext cx="305750" cy="245900"/>
              </a:xfrm>
              <a:custGeom>
                <a:avLst/>
                <a:gdLst/>
                <a:ahLst/>
                <a:cxnLst/>
                <a:rect l="l" t="t" r="r" b="b"/>
                <a:pathLst>
                  <a:path w="12230" h="9836" extrusionOk="0">
                    <a:moveTo>
                      <a:pt x="5638" y="612"/>
                    </a:moveTo>
                    <a:cubicBezTo>
                      <a:pt x="1700" y="653"/>
                      <a:pt x="0" y="2280"/>
                      <a:pt x="1223" y="5928"/>
                    </a:cubicBezTo>
                    <a:cubicBezTo>
                      <a:pt x="2529" y="9825"/>
                      <a:pt x="5586" y="9317"/>
                      <a:pt x="6519" y="9286"/>
                    </a:cubicBezTo>
                    <a:cubicBezTo>
                      <a:pt x="7680" y="9235"/>
                      <a:pt x="9235" y="9836"/>
                      <a:pt x="10592" y="7628"/>
                    </a:cubicBezTo>
                    <a:cubicBezTo>
                      <a:pt x="12230" y="4965"/>
                      <a:pt x="12199" y="1006"/>
                      <a:pt x="10178" y="498"/>
                    </a:cubicBezTo>
                    <a:cubicBezTo>
                      <a:pt x="8229" y="0"/>
                      <a:pt x="7566" y="601"/>
                      <a:pt x="5638" y="612"/>
                    </a:cubicBezTo>
                    <a:close/>
                  </a:path>
                </a:pathLst>
              </a:custGeom>
              <a:solidFill>
                <a:srgbClr val="BBB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9"/>
              <p:cNvSpPr/>
              <p:nvPr/>
            </p:nvSpPr>
            <p:spPr>
              <a:xfrm>
                <a:off x="3636400" y="1430500"/>
                <a:ext cx="284500" cy="242525"/>
              </a:xfrm>
              <a:custGeom>
                <a:avLst/>
                <a:gdLst/>
                <a:ahLst/>
                <a:cxnLst/>
                <a:rect l="l" t="t" r="r" b="b"/>
                <a:pathLst>
                  <a:path w="11380" h="9701" extrusionOk="0">
                    <a:moveTo>
                      <a:pt x="9867" y="7628"/>
                    </a:moveTo>
                    <a:cubicBezTo>
                      <a:pt x="8747" y="9255"/>
                      <a:pt x="7649" y="9338"/>
                      <a:pt x="6664" y="9307"/>
                    </a:cubicBezTo>
                    <a:lnTo>
                      <a:pt x="6353" y="9297"/>
                    </a:lnTo>
                    <a:cubicBezTo>
                      <a:pt x="6156" y="9286"/>
                      <a:pt x="5970" y="9276"/>
                      <a:pt x="5783" y="9286"/>
                    </a:cubicBezTo>
                    <a:cubicBezTo>
                      <a:pt x="4850" y="9317"/>
                      <a:pt x="1596" y="9701"/>
                      <a:pt x="415" y="5690"/>
                    </a:cubicBezTo>
                    <a:cubicBezTo>
                      <a:pt x="83" y="4602"/>
                      <a:pt x="0" y="3711"/>
                      <a:pt x="156" y="3006"/>
                    </a:cubicBezTo>
                    <a:cubicBezTo>
                      <a:pt x="187" y="2798"/>
                      <a:pt x="249" y="2602"/>
                      <a:pt x="342" y="2415"/>
                    </a:cubicBezTo>
                    <a:cubicBezTo>
                      <a:pt x="923" y="1161"/>
                      <a:pt x="2477" y="643"/>
                      <a:pt x="4892" y="612"/>
                    </a:cubicBezTo>
                    <a:cubicBezTo>
                      <a:pt x="6830" y="601"/>
                      <a:pt x="7483" y="0"/>
                      <a:pt x="9442" y="498"/>
                    </a:cubicBezTo>
                    <a:cubicBezTo>
                      <a:pt x="9628" y="539"/>
                      <a:pt x="9804" y="612"/>
                      <a:pt x="9960" y="726"/>
                    </a:cubicBezTo>
                    <a:cubicBezTo>
                      <a:pt x="10053" y="788"/>
                      <a:pt x="10136" y="860"/>
                      <a:pt x="10219" y="943"/>
                    </a:cubicBezTo>
                    <a:cubicBezTo>
                      <a:pt x="10457" y="1182"/>
                      <a:pt x="10644" y="1482"/>
                      <a:pt x="10768" y="1804"/>
                    </a:cubicBezTo>
                    <a:cubicBezTo>
                      <a:pt x="11380" y="3348"/>
                      <a:pt x="11079" y="5845"/>
                      <a:pt x="9867" y="762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9"/>
              <p:cNvSpPr/>
              <p:nvPr/>
            </p:nvSpPr>
            <p:spPr>
              <a:xfrm>
                <a:off x="3729150" y="1448625"/>
                <a:ext cx="82425" cy="23100"/>
              </a:xfrm>
              <a:custGeom>
                <a:avLst/>
                <a:gdLst/>
                <a:ahLst/>
                <a:cxnLst/>
                <a:rect l="l" t="t" r="r" b="b"/>
                <a:pathLst>
                  <a:path w="3297" h="924" extrusionOk="0">
                    <a:moveTo>
                      <a:pt x="0" y="249"/>
                    </a:moveTo>
                    <a:cubicBezTo>
                      <a:pt x="0" y="249"/>
                      <a:pt x="830" y="840"/>
                      <a:pt x="1690" y="882"/>
                    </a:cubicBezTo>
                    <a:cubicBezTo>
                      <a:pt x="2550" y="923"/>
                      <a:pt x="3296" y="1"/>
                      <a:pt x="3296" y="1"/>
                    </a:cubicBezTo>
                    <a:cubicBezTo>
                      <a:pt x="2757" y="63"/>
                      <a:pt x="2229" y="94"/>
                      <a:pt x="1690" y="104"/>
                    </a:cubicBezTo>
                    <a:cubicBezTo>
                      <a:pt x="1120" y="104"/>
                      <a:pt x="560" y="156"/>
                      <a:pt x="0" y="249"/>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9"/>
              <p:cNvSpPr/>
              <p:nvPr/>
            </p:nvSpPr>
            <p:spPr>
              <a:xfrm>
                <a:off x="3771900" y="1395000"/>
                <a:ext cx="39925" cy="74125"/>
              </a:xfrm>
              <a:custGeom>
                <a:avLst/>
                <a:gdLst/>
                <a:ahLst/>
                <a:cxnLst/>
                <a:rect l="l" t="t" r="r" b="b"/>
                <a:pathLst>
                  <a:path w="1597" h="2965" extrusionOk="0">
                    <a:moveTo>
                      <a:pt x="0" y="2964"/>
                    </a:moveTo>
                    <a:cubicBezTo>
                      <a:pt x="0" y="2964"/>
                      <a:pt x="32" y="819"/>
                      <a:pt x="1203" y="0"/>
                    </a:cubicBezTo>
                    <a:lnTo>
                      <a:pt x="1597" y="456"/>
                    </a:lnTo>
                    <a:cubicBezTo>
                      <a:pt x="1597" y="456"/>
                      <a:pt x="239" y="995"/>
                      <a:pt x="177" y="296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9"/>
              <p:cNvSpPr/>
              <p:nvPr/>
            </p:nvSpPr>
            <p:spPr>
              <a:xfrm>
                <a:off x="3624725" y="1475575"/>
                <a:ext cx="296175" cy="199275"/>
              </a:xfrm>
              <a:custGeom>
                <a:avLst/>
                <a:gdLst/>
                <a:ahLst/>
                <a:cxnLst/>
                <a:rect l="l" t="t" r="r" b="b"/>
                <a:pathLst>
                  <a:path w="11847" h="7971" extrusionOk="0">
                    <a:moveTo>
                      <a:pt x="10334" y="5825"/>
                    </a:moveTo>
                    <a:cubicBezTo>
                      <a:pt x="8862" y="7970"/>
                      <a:pt x="7411" y="7432"/>
                      <a:pt x="6250" y="7483"/>
                    </a:cubicBezTo>
                    <a:cubicBezTo>
                      <a:pt x="5317" y="7514"/>
                      <a:pt x="2063" y="7898"/>
                      <a:pt x="882" y="3887"/>
                    </a:cubicBezTo>
                    <a:cubicBezTo>
                      <a:pt x="457" y="2467"/>
                      <a:pt x="436" y="1400"/>
                      <a:pt x="809" y="612"/>
                    </a:cubicBezTo>
                    <a:lnTo>
                      <a:pt x="913" y="560"/>
                    </a:lnTo>
                    <a:cubicBezTo>
                      <a:pt x="1" y="2312"/>
                      <a:pt x="2416" y="4830"/>
                      <a:pt x="5836" y="5442"/>
                    </a:cubicBezTo>
                    <a:cubicBezTo>
                      <a:pt x="9256" y="6043"/>
                      <a:pt x="10769" y="3897"/>
                      <a:pt x="11225" y="2902"/>
                    </a:cubicBezTo>
                    <a:cubicBezTo>
                      <a:pt x="11681" y="1908"/>
                      <a:pt x="11225" y="1"/>
                      <a:pt x="11225" y="1"/>
                    </a:cubicBezTo>
                    <a:lnTo>
                      <a:pt x="11235" y="1"/>
                    </a:lnTo>
                    <a:cubicBezTo>
                      <a:pt x="11847" y="1545"/>
                      <a:pt x="11546" y="4042"/>
                      <a:pt x="10334" y="5825"/>
                    </a:cubicBezTo>
                    <a:close/>
                  </a:path>
                </a:pathLst>
              </a:custGeom>
              <a:solidFill>
                <a:srgbClr val="343063">
                  <a:alpha val="6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9"/>
              <p:cNvSpPr/>
              <p:nvPr/>
            </p:nvSpPr>
            <p:spPr>
              <a:xfrm>
                <a:off x="3787175" y="1467800"/>
                <a:ext cx="19975" cy="14275"/>
              </a:xfrm>
              <a:custGeom>
                <a:avLst/>
                <a:gdLst/>
                <a:ahLst/>
                <a:cxnLst/>
                <a:rect l="l" t="t" r="r" b="b"/>
                <a:pathLst>
                  <a:path w="799" h="571" extrusionOk="0">
                    <a:moveTo>
                      <a:pt x="1" y="1"/>
                    </a:moveTo>
                    <a:cubicBezTo>
                      <a:pt x="312" y="115"/>
                      <a:pt x="581" y="312"/>
                      <a:pt x="799" y="571"/>
                    </a:cubicBezTo>
                    <a:cubicBezTo>
                      <a:pt x="571" y="332"/>
                      <a:pt x="302" y="135"/>
                      <a:pt x="1" y="1"/>
                    </a:cubicBezTo>
                    <a:close/>
                  </a:path>
                </a:pathLst>
              </a:custGeom>
              <a:solidFill>
                <a:srgbClr val="D9A9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9"/>
              <p:cNvSpPr/>
              <p:nvPr/>
            </p:nvSpPr>
            <p:spPr>
              <a:xfrm>
                <a:off x="3632500" y="1459775"/>
                <a:ext cx="237875" cy="213250"/>
              </a:xfrm>
              <a:custGeom>
                <a:avLst/>
                <a:gdLst/>
                <a:ahLst/>
                <a:cxnLst/>
                <a:rect l="l" t="t" r="r" b="b"/>
                <a:pathLst>
                  <a:path w="9515" h="8530" extrusionOk="0">
                    <a:moveTo>
                      <a:pt x="9318" y="3949"/>
                    </a:moveTo>
                    <a:cubicBezTo>
                      <a:pt x="8966" y="7234"/>
                      <a:pt x="6509" y="8126"/>
                      <a:pt x="6509" y="8126"/>
                    </a:cubicBezTo>
                    <a:cubicBezTo>
                      <a:pt x="6312" y="8115"/>
                      <a:pt x="6126" y="8105"/>
                      <a:pt x="5939" y="8115"/>
                    </a:cubicBezTo>
                    <a:cubicBezTo>
                      <a:pt x="5006" y="8146"/>
                      <a:pt x="1763" y="8530"/>
                      <a:pt x="571" y="4519"/>
                    </a:cubicBezTo>
                    <a:cubicBezTo>
                      <a:pt x="239" y="3431"/>
                      <a:pt x="156" y="2540"/>
                      <a:pt x="312" y="1835"/>
                    </a:cubicBezTo>
                    <a:lnTo>
                      <a:pt x="353" y="1855"/>
                    </a:lnTo>
                    <a:cubicBezTo>
                      <a:pt x="1" y="3783"/>
                      <a:pt x="1016" y="6395"/>
                      <a:pt x="2768" y="7266"/>
                    </a:cubicBezTo>
                    <a:cubicBezTo>
                      <a:pt x="4519" y="8146"/>
                      <a:pt x="2156" y="5701"/>
                      <a:pt x="1825" y="3110"/>
                    </a:cubicBezTo>
                    <a:cubicBezTo>
                      <a:pt x="1503" y="684"/>
                      <a:pt x="3877" y="63"/>
                      <a:pt x="4157" y="0"/>
                    </a:cubicBezTo>
                    <a:cubicBezTo>
                      <a:pt x="3949" y="52"/>
                      <a:pt x="2612" y="415"/>
                      <a:pt x="2146" y="1721"/>
                    </a:cubicBezTo>
                    <a:cubicBezTo>
                      <a:pt x="1638" y="3130"/>
                      <a:pt x="2467" y="5804"/>
                      <a:pt x="3649" y="6965"/>
                    </a:cubicBezTo>
                    <a:cubicBezTo>
                      <a:pt x="4820" y="8126"/>
                      <a:pt x="4778" y="6167"/>
                      <a:pt x="4571" y="3876"/>
                    </a:cubicBezTo>
                    <a:cubicBezTo>
                      <a:pt x="4374" y="1576"/>
                      <a:pt x="5131" y="373"/>
                      <a:pt x="5131" y="373"/>
                    </a:cubicBezTo>
                    <a:cubicBezTo>
                      <a:pt x="5131" y="373"/>
                      <a:pt x="4571" y="1493"/>
                      <a:pt x="4696" y="3638"/>
                    </a:cubicBezTo>
                    <a:cubicBezTo>
                      <a:pt x="4810" y="5783"/>
                      <a:pt x="4706" y="6664"/>
                      <a:pt x="4892" y="7120"/>
                    </a:cubicBezTo>
                    <a:cubicBezTo>
                      <a:pt x="5079" y="7576"/>
                      <a:pt x="5991" y="8022"/>
                      <a:pt x="5991" y="8022"/>
                    </a:cubicBezTo>
                    <a:cubicBezTo>
                      <a:pt x="5991" y="8022"/>
                      <a:pt x="5193" y="6416"/>
                      <a:pt x="5234" y="3856"/>
                    </a:cubicBezTo>
                    <a:cubicBezTo>
                      <a:pt x="5286" y="1368"/>
                      <a:pt x="5939" y="508"/>
                      <a:pt x="5898" y="436"/>
                    </a:cubicBezTo>
                    <a:cubicBezTo>
                      <a:pt x="5950" y="487"/>
                      <a:pt x="5431" y="1265"/>
                      <a:pt x="5431" y="4063"/>
                    </a:cubicBezTo>
                    <a:cubicBezTo>
                      <a:pt x="5431" y="6955"/>
                      <a:pt x="6209" y="8022"/>
                      <a:pt x="6209" y="8022"/>
                    </a:cubicBezTo>
                    <a:cubicBezTo>
                      <a:pt x="6209" y="8022"/>
                      <a:pt x="8966" y="7483"/>
                      <a:pt x="9214" y="3949"/>
                    </a:cubicBezTo>
                    <a:cubicBezTo>
                      <a:pt x="9349" y="2032"/>
                      <a:pt x="7939" y="861"/>
                      <a:pt x="7463" y="322"/>
                    </a:cubicBezTo>
                    <a:cubicBezTo>
                      <a:pt x="8012" y="881"/>
                      <a:pt x="9515" y="2083"/>
                      <a:pt x="9318" y="3949"/>
                    </a:cubicBezTo>
                    <a:close/>
                  </a:path>
                </a:pathLst>
              </a:custGeom>
              <a:solidFill>
                <a:srgbClr val="343063">
                  <a:alpha val="1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9"/>
              <p:cNvSpPr/>
              <p:nvPr/>
            </p:nvSpPr>
            <p:spPr>
              <a:xfrm>
                <a:off x="3801950" y="1453550"/>
                <a:ext cx="118950" cy="210425"/>
              </a:xfrm>
              <a:custGeom>
                <a:avLst/>
                <a:gdLst/>
                <a:ahLst/>
                <a:cxnLst/>
                <a:rect l="l" t="t" r="r" b="b"/>
                <a:pathLst>
                  <a:path w="4758" h="8417" extrusionOk="0">
                    <a:moveTo>
                      <a:pt x="3245" y="6706"/>
                    </a:moveTo>
                    <a:cubicBezTo>
                      <a:pt x="2125" y="8333"/>
                      <a:pt x="1027" y="8416"/>
                      <a:pt x="42" y="8385"/>
                    </a:cubicBezTo>
                    <a:cubicBezTo>
                      <a:pt x="612" y="8344"/>
                      <a:pt x="1856" y="7888"/>
                      <a:pt x="2571" y="5017"/>
                    </a:cubicBezTo>
                    <a:cubicBezTo>
                      <a:pt x="3535" y="1192"/>
                      <a:pt x="1" y="177"/>
                      <a:pt x="1" y="177"/>
                    </a:cubicBezTo>
                    <a:lnTo>
                      <a:pt x="198" y="1"/>
                    </a:lnTo>
                    <a:cubicBezTo>
                      <a:pt x="198" y="1"/>
                      <a:pt x="2602" y="830"/>
                      <a:pt x="2809" y="3441"/>
                    </a:cubicBezTo>
                    <a:cubicBezTo>
                      <a:pt x="3006" y="6043"/>
                      <a:pt x="1037" y="8126"/>
                      <a:pt x="1037" y="8126"/>
                    </a:cubicBezTo>
                    <a:cubicBezTo>
                      <a:pt x="1037" y="8126"/>
                      <a:pt x="3587" y="7483"/>
                      <a:pt x="4074" y="3897"/>
                    </a:cubicBezTo>
                    <a:cubicBezTo>
                      <a:pt x="4416" y="1410"/>
                      <a:pt x="3929" y="405"/>
                      <a:pt x="3597" y="21"/>
                    </a:cubicBezTo>
                    <a:cubicBezTo>
                      <a:pt x="3835" y="270"/>
                      <a:pt x="4022" y="560"/>
                      <a:pt x="4146" y="892"/>
                    </a:cubicBezTo>
                    <a:cubicBezTo>
                      <a:pt x="4758" y="2426"/>
                      <a:pt x="4457" y="4923"/>
                      <a:pt x="3245" y="6706"/>
                    </a:cubicBezTo>
                    <a:close/>
                  </a:path>
                </a:pathLst>
              </a:custGeom>
              <a:solidFill>
                <a:srgbClr val="343063">
                  <a:alpha val="1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9"/>
              <p:cNvSpPr/>
              <p:nvPr/>
            </p:nvSpPr>
            <p:spPr>
              <a:xfrm>
                <a:off x="3687425" y="1463400"/>
                <a:ext cx="71275" cy="43025"/>
              </a:xfrm>
              <a:custGeom>
                <a:avLst/>
                <a:gdLst/>
                <a:ahLst/>
                <a:cxnLst/>
                <a:rect l="l" t="t" r="r" b="b"/>
                <a:pathLst>
                  <a:path w="2851" h="1721" extrusionOk="0">
                    <a:moveTo>
                      <a:pt x="2758" y="1026"/>
                    </a:moveTo>
                    <a:cubicBezTo>
                      <a:pt x="2851" y="1451"/>
                      <a:pt x="2322" y="1721"/>
                      <a:pt x="1597" y="1628"/>
                    </a:cubicBezTo>
                    <a:cubicBezTo>
                      <a:pt x="861" y="1534"/>
                      <a:pt x="187" y="1120"/>
                      <a:pt x="94" y="695"/>
                    </a:cubicBezTo>
                    <a:cubicBezTo>
                      <a:pt x="1" y="270"/>
                      <a:pt x="529" y="0"/>
                      <a:pt x="1255" y="83"/>
                    </a:cubicBezTo>
                    <a:cubicBezTo>
                      <a:pt x="1991" y="177"/>
                      <a:pt x="2664" y="602"/>
                      <a:pt x="2758" y="1026"/>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9"/>
              <p:cNvSpPr/>
              <p:nvPr/>
            </p:nvSpPr>
            <p:spPr>
              <a:xfrm>
                <a:off x="3755825" y="1484125"/>
                <a:ext cx="32175" cy="17375"/>
              </a:xfrm>
              <a:custGeom>
                <a:avLst/>
                <a:gdLst/>
                <a:ahLst/>
                <a:cxnLst/>
                <a:rect l="l" t="t" r="r" b="b"/>
                <a:pathLst>
                  <a:path w="1287" h="695" extrusionOk="0">
                    <a:moveTo>
                      <a:pt x="1193" y="218"/>
                    </a:moveTo>
                    <a:cubicBezTo>
                      <a:pt x="1286" y="374"/>
                      <a:pt x="1120" y="550"/>
                      <a:pt x="820" y="622"/>
                    </a:cubicBezTo>
                    <a:cubicBezTo>
                      <a:pt x="519" y="695"/>
                      <a:pt x="198" y="622"/>
                      <a:pt x="105" y="477"/>
                    </a:cubicBezTo>
                    <a:cubicBezTo>
                      <a:pt x="1" y="322"/>
                      <a:pt x="167" y="135"/>
                      <a:pt x="467" y="63"/>
                    </a:cubicBezTo>
                    <a:cubicBezTo>
                      <a:pt x="778" y="1"/>
                      <a:pt x="1100" y="63"/>
                      <a:pt x="1193" y="218"/>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9"/>
              <p:cNvSpPr/>
              <p:nvPr/>
            </p:nvSpPr>
            <p:spPr>
              <a:xfrm>
                <a:off x="3801175" y="1442675"/>
                <a:ext cx="54450" cy="45625"/>
              </a:xfrm>
              <a:custGeom>
                <a:avLst/>
                <a:gdLst/>
                <a:ahLst/>
                <a:cxnLst/>
                <a:rect l="l" t="t" r="r" b="b"/>
                <a:pathLst>
                  <a:path w="2178" h="1825" extrusionOk="0">
                    <a:moveTo>
                      <a:pt x="1856" y="156"/>
                    </a:moveTo>
                    <a:cubicBezTo>
                      <a:pt x="2177" y="311"/>
                      <a:pt x="2084" y="778"/>
                      <a:pt x="1649" y="1192"/>
                    </a:cubicBezTo>
                    <a:cubicBezTo>
                      <a:pt x="1224" y="1607"/>
                      <a:pt x="622" y="1824"/>
                      <a:pt x="312" y="1669"/>
                    </a:cubicBezTo>
                    <a:cubicBezTo>
                      <a:pt x="1" y="1513"/>
                      <a:pt x="94" y="1047"/>
                      <a:pt x="519" y="633"/>
                    </a:cubicBezTo>
                    <a:cubicBezTo>
                      <a:pt x="944" y="218"/>
                      <a:pt x="1545" y="0"/>
                      <a:pt x="1856" y="156"/>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9"/>
              <p:cNvSpPr/>
              <p:nvPr/>
            </p:nvSpPr>
            <p:spPr>
              <a:xfrm>
                <a:off x="3841850" y="1510025"/>
                <a:ext cx="66875" cy="116125"/>
              </a:xfrm>
              <a:custGeom>
                <a:avLst/>
                <a:gdLst/>
                <a:ahLst/>
                <a:cxnLst/>
                <a:rect l="l" t="t" r="r" b="b"/>
                <a:pathLst>
                  <a:path w="2675" h="4645" extrusionOk="0">
                    <a:moveTo>
                      <a:pt x="1535" y="167"/>
                    </a:moveTo>
                    <a:cubicBezTo>
                      <a:pt x="2208" y="1"/>
                      <a:pt x="2675" y="830"/>
                      <a:pt x="2571" y="2012"/>
                    </a:cubicBezTo>
                    <a:cubicBezTo>
                      <a:pt x="2457" y="3203"/>
                      <a:pt x="1825" y="4312"/>
                      <a:pt x="1141" y="4478"/>
                    </a:cubicBezTo>
                    <a:cubicBezTo>
                      <a:pt x="457" y="4644"/>
                      <a:pt x="1" y="3825"/>
                      <a:pt x="104" y="2633"/>
                    </a:cubicBezTo>
                    <a:cubicBezTo>
                      <a:pt x="218" y="1442"/>
                      <a:pt x="851" y="333"/>
                      <a:pt x="1535" y="167"/>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70" name="Google Shape;870;p39"/>
          <p:cNvGrpSpPr/>
          <p:nvPr/>
        </p:nvGrpSpPr>
        <p:grpSpPr>
          <a:xfrm rot="10800000">
            <a:off x="5747392" y="1038007"/>
            <a:ext cx="1250538" cy="151094"/>
            <a:chOff x="4784947" y="2388145"/>
            <a:chExt cx="378653" cy="45750"/>
          </a:xfrm>
        </p:grpSpPr>
        <p:sp>
          <p:nvSpPr>
            <p:cNvPr id="871" name="Google Shape;871;p39"/>
            <p:cNvSpPr/>
            <p:nvPr/>
          </p:nvSpPr>
          <p:spPr>
            <a:xfrm>
              <a:off x="5114775" y="2388145"/>
              <a:ext cx="48825" cy="45750"/>
            </a:xfrm>
            <a:custGeom>
              <a:avLst/>
              <a:gdLst/>
              <a:ahLst/>
              <a:cxnLst/>
              <a:rect l="l" t="t" r="r" b="b"/>
              <a:pathLst>
                <a:path w="1953" h="1830" extrusionOk="0">
                  <a:moveTo>
                    <a:pt x="970" y="1"/>
                  </a:moveTo>
                  <a:cubicBezTo>
                    <a:pt x="942" y="1"/>
                    <a:pt x="912" y="8"/>
                    <a:pt x="882" y="26"/>
                  </a:cubicBezTo>
                  <a:cubicBezTo>
                    <a:pt x="1" y="492"/>
                    <a:pt x="333" y="1829"/>
                    <a:pt x="1338" y="1829"/>
                  </a:cubicBezTo>
                  <a:cubicBezTo>
                    <a:pt x="1483" y="1819"/>
                    <a:pt x="1638" y="1788"/>
                    <a:pt x="1784" y="1715"/>
                  </a:cubicBezTo>
                  <a:cubicBezTo>
                    <a:pt x="1952" y="1627"/>
                    <a:pt x="1855" y="1393"/>
                    <a:pt x="1700" y="1393"/>
                  </a:cubicBezTo>
                  <a:cubicBezTo>
                    <a:pt x="1674" y="1393"/>
                    <a:pt x="1646" y="1400"/>
                    <a:pt x="1618" y="1415"/>
                  </a:cubicBezTo>
                  <a:cubicBezTo>
                    <a:pt x="1526" y="1465"/>
                    <a:pt x="1428" y="1489"/>
                    <a:pt x="1332" y="1489"/>
                  </a:cubicBezTo>
                  <a:cubicBezTo>
                    <a:pt x="1110" y="1489"/>
                    <a:pt x="894" y="1365"/>
                    <a:pt x="778" y="1156"/>
                  </a:cubicBezTo>
                  <a:cubicBezTo>
                    <a:pt x="623" y="855"/>
                    <a:pt x="737" y="482"/>
                    <a:pt x="1037" y="316"/>
                  </a:cubicBezTo>
                  <a:cubicBezTo>
                    <a:pt x="1212" y="229"/>
                    <a:pt x="1121" y="1"/>
                    <a:pt x="9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9"/>
            <p:cNvSpPr/>
            <p:nvPr/>
          </p:nvSpPr>
          <p:spPr>
            <a:xfrm>
              <a:off x="4784947" y="2395720"/>
              <a:ext cx="33975" cy="30600"/>
            </a:xfrm>
            <a:custGeom>
              <a:avLst/>
              <a:gdLst/>
              <a:ahLst/>
              <a:cxnLst/>
              <a:rect l="l" t="t" r="r" b="b"/>
              <a:pathLst>
                <a:path w="1359" h="1224" extrusionOk="0">
                  <a:moveTo>
                    <a:pt x="1130" y="1223"/>
                  </a:moveTo>
                  <a:cubicBezTo>
                    <a:pt x="1089" y="1223"/>
                    <a:pt x="1047" y="1213"/>
                    <a:pt x="1016" y="1182"/>
                  </a:cubicBezTo>
                  <a:lnTo>
                    <a:pt x="156" y="384"/>
                  </a:lnTo>
                  <a:cubicBezTo>
                    <a:pt x="1" y="239"/>
                    <a:pt x="218" y="0"/>
                    <a:pt x="384" y="145"/>
                  </a:cubicBezTo>
                  <a:lnTo>
                    <a:pt x="1244" y="933"/>
                  </a:lnTo>
                  <a:cubicBezTo>
                    <a:pt x="1358" y="1037"/>
                    <a:pt x="1286" y="1223"/>
                    <a:pt x="1130" y="12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3" name="Google Shape;873;p39"/>
          <p:cNvSpPr/>
          <p:nvPr/>
        </p:nvSpPr>
        <p:spPr>
          <a:xfrm flipH="1">
            <a:off x="6856678" y="323902"/>
            <a:ext cx="795020" cy="865188"/>
          </a:xfrm>
          <a:custGeom>
            <a:avLst/>
            <a:gdLst/>
            <a:ahLst/>
            <a:cxnLst/>
            <a:rect l="l" t="t" r="r" b="b"/>
            <a:pathLst>
              <a:path w="13143" h="14303" extrusionOk="0">
                <a:moveTo>
                  <a:pt x="3493" y="13764"/>
                </a:moveTo>
                <a:cubicBezTo>
                  <a:pt x="1" y="12251"/>
                  <a:pt x="1742" y="1845"/>
                  <a:pt x="6602" y="923"/>
                </a:cubicBezTo>
                <a:cubicBezTo>
                  <a:pt x="11463" y="1"/>
                  <a:pt x="13142" y="4737"/>
                  <a:pt x="9142" y="8510"/>
                </a:cubicBezTo>
                <a:cubicBezTo>
                  <a:pt x="5131" y="12272"/>
                  <a:pt x="4727" y="14303"/>
                  <a:pt x="3493" y="137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9"/>
          <p:cNvSpPr/>
          <p:nvPr/>
        </p:nvSpPr>
        <p:spPr>
          <a:xfrm rot="10800000" flipH="1">
            <a:off x="1413198" y="3954487"/>
            <a:ext cx="874667" cy="951865"/>
          </a:xfrm>
          <a:custGeom>
            <a:avLst/>
            <a:gdLst/>
            <a:ahLst/>
            <a:cxnLst/>
            <a:rect l="l" t="t" r="r" b="b"/>
            <a:pathLst>
              <a:path w="13143" h="14303" extrusionOk="0">
                <a:moveTo>
                  <a:pt x="3493" y="13764"/>
                </a:moveTo>
                <a:cubicBezTo>
                  <a:pt x="1" y="12251"/>
                  <a:pt x="1742" y="1845"/>
                  <a:pt x="6602" y="923"/>
                </a:cubicBezTo>
                <a:cubicBezTo>
                  <a:pt x="11463" y="1"/>
                  <a:pt x="13142" y="4737"/>
                  <a:pt x="9142" y="8510"/>
                </a:cubicBezTo>
                <a:cubicBezTo>
                  <a:pt x="5131" y="12272"/>
                  <a:pt x="4727" y="14303"/>
                  <a:pt x="3493" y="137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Picture 6"/>
          <p:cNvPicPr>
            <a:picLocks noChangeAspect="1"/>
          </p:cNvPicPr>
          <p:nvPr/>
        </p:nvPicPr>
        <p:blipFill>
          <a:blip r:embed="rId3"/>
          <a:stretch>
            <a:fillRect/>
          </a:stretch>
        </p:blipFill>
        <p:spPr>
          <a:xfrm>
            <a:off x="376851" y="1852375"/>
            <a:ext cx="3145012" cy="31450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07"/>
                                        </p:tgtEl>
                                        <p:attrNameLst>
                                          <p:attrName>style.visibility</p:attrName>
                                        </p:attrNameLst>
                                      </p:cBhvr>
                                      <p:to>
                                        <p:strVal val="visible"/>
                                      </p:to>
                                    </p:set>
                                    <p:animEffect transition="in" filter="fade">
                                      <p:cBhvr>
                                        <p:cTn id="12" dur="1000"/>
                                        <p:tgtEl>
                                          <p:spTgt spid="807"/>
                                        </p:tgtEl>
                                      </p:cBhvr>
                                    </p:animEffect>
                                    <p:anim calcmode="lin" valueType="num">
                                      <p:cBhvr>
                                        <p:cTn id="13" dur="1000" fill="hold"/>
                                        <p:tgtEl>
                                          <p:spTgt spid="807"/>
                                        </p:tgtEl>
                                        <p:attrNameLst>
                                          <p:attrName>ppt_x</p:attrName>
                                        </p:attrNameLst>
                                      </p:cBhvr>
                                      <p:tavLst>
                                        <p:tav tm="0">
                                          <p:val>
                                            <p:strVal val="#ppt_x"/>
                                          </p:val>
                                        </p:tav>
                                        <p:tav tm="100000">
                                          <p:val>
                                            <p:strVal val="#ppt_x"/>
                                          </p:val>
                                        </p:tav>
                                      </p:tavLst>
                                    </p:anim>
                                    <p:anim calcmode="lin" valueType="num">
                                      <p:cBhvr>
                                        <p:cTn id="14" dur="1000" fill="hold"/>
                                        <p:tgtEl>
                                          <p:spTgt spid="8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0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3" name="Rectangles 2"/>
          <p:cNvSpPr/>
          <p:nvPr/>
        </p:nvSpPr>
        <p:spPr>
          <a:xfrm>
            <a:off x="0" y="131445"/>
            <a:ext cx="9144000" cy="4879340"/>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lvl="0" indent="0" algn="ctr" rtl="0">
              <a:spcBef>
                <a:spcPts val="0"/>
              </a:spcBef>
              <a:spcAft>
                <a:spcPts val="0"/>
              </a:spcAft>
              <a:buNone/>
            </a:pPr>
            <a:endParaRPr lang="en-US"/>
          </a:p>
        </p:txBody>
      </p:sp>
      <p:sp>
        <p:nvSpPr>
          <p:cNvPr id="5" name="Google Shape;880;p40"/>
          <p:cNvSpPr txBox="1">
            <a:spLocks noGrp="1"/>
          </p:cNvSpPr>
          <p:nvPr/>
        </p:nvSpPr>
        <p:spPr>
          <a:xfrm>
            <a:off x="-920446" y="131445"/>
            <a:ext cx="7299325" cy="57277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Coiny" panose="02000903060500060000"/>
              <a:buNone/>
              <a:defRPr sz="3400" b="0" i="0" u="none" strike="noStrike" cap="none">
                <a:solidFill>
                  <a:schemeClr val="dk1"/>
                </a:solidFill>
                <a:latin typeface="Coiny" panose="02000903060500060000"/>
                <a:ea typeface="Coiny" panose="02000903060500060000"/>
                <a:cs typeface="Coiny" panose="02000903060500060000"/>
                <a:sym typeface="Coiny" panose="02000903060500060000"/>
              </a:defRPr>
            </a:lvl1pPr>
            <a:lvl2pPr marR="0" lvl="1"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lvl="0" algn="ctr"/>
            <a:r>
              <a:rPr lang="en-US" sz="2800" b="1" dirty="0">
                <a:solidFill>
                  <a:schemeClr val="bg1">
                    <a:lumMod val="1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II. NĂNG L</a:t>
            </a:r>
            <a:r>
              <a:rPr lang="vi-VN" sz="2800" b="1" dirty="0">
                <a:solidFill>
                  <a:schemeClr val="bg1">
                    <a:lumMod val="1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ƯỢ</a:t>
            </a:r>
            <a:r>
              <a:rPr lang="en-US" sz="2800" b="1" dirty="0">
                <a:solidFill>
                  <a:schemeClr val="bg1">
                    <a:lumMod val="1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 HÓA THẠCH</a:t>
            </a:r>
            <a:endParaRPr lang="en-US" sz="2800" b="1"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3084A8C-F58D-4D2D-8F3C-56D387544A9B}"/>
              </a:ext>
            </a:extLst>
          </p:cNvPr>
          <p:cNvSpPr txBox="1"/>
          <p:nvPr/>
        </p:nvSpPr>
        <p:spPr>
          <a:xfrm>
            <a:off x="72571" y="624114"/>
            <a:ext cx="5878286" cy="307777"/>
          </a:xfrm>
          <a:prstGeom prst="rect">
            <a:avLst/>
          </a:prstGeom>
          <a:noFill/>
        </p:spPr>
        <p:txBody>
          <a:bodyPr wrap="square" lIns="0" tIns="0" rIns="0" bIns="0" rtlCol="0">
            <a:spAutoFit/>
          </a:bodyPr>
          <a:lstStyle/>
          <a:p>
            <a:r>
              <a:rPr lang="en-US" sz="2000" b="1" dirty="0">
                <a:solidFill>
                  <a:schemeClr val="tx1"/>
                </a:solidFill>
                <a:latin typeface="Times New Roman" panose="02020603050405020304" pitchFamily="18" charset="0"/>
                <a:cs typeface="Times New Roman" panose="02020603050405020304" pitchFamily="18" charset="0"/>
              </a:rPr>
              <a:t>2.Khai </a:t>
            </a:r>
            <a:r>
              <a:rPr lang="en-US" sz="2000" b="1" dirty="0" err="1">
                <a:solidFill>
                  <a:schemeClr val="tx1"/>
                </a:solidFill>
                <a:latin typeface="Times New Roman" panose="02020603050405020304" pitchFamily="18" charset="0"/>
                <a:cs typeface="Times New Roman" panose="02020603050405020304" pitchFamily="18" charset="0"/>
              </a:rPr>
              <a:t>thác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và</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sử</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dụng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nhiên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liệu</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hóa</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thạch</a:t>
            </a:r>
            <a:r>
              <a:rPr lang="en-US" sz="2000" b="1" dirty="0">
                <a:solidFill>
                  <a:schemeClr val="tx1"/>
                </a:solidFill>
                <a:latin typeface="Times New Roman" panose="02020603050405020304" pitchFamily="18" charset="0"/>
                <a:cs typeface="Times New Roman" panose="02020603050405020304" pitchFamily="18" charset="0"/>
              </a:rPr>
              <a:t>.</a:t>
            </a:r>
          </a:p>
        </p:txBody>
      </p:sp>
      <p:sp>
        <p:nvSpPr>
          <p:cNvPr id="12" name="Shape 1219">
            <a:extLst>
              <a:ext uri="{FF2B5EF4-FFF2-40B4-BE49-F238E27FC236}">
                <a16:creationId xmlns:a16="http://schemas.microsoft.com/office/drawing/2014/main" id="{9684F614-1224-4FF6-9C25-AD8DE96DADC7}"/>
              </a:ext>
            </a:extLst>
          </p:cNvPr>
          <p:cNvSpPr txBox="1"/>
          <p:nvPr/>
        </p:nvSpPr>
        <p:spPr>
          <a:xfrm>
            <a:off x="72571" y="1025987"/>
            <a:ext cx="8439558" cy="3435350"/>
          </a:xfrm>
          <a:prstGeom prst="rect">
            <a:avLst/>
          </a:prstGeom>
          <a:noFill/>
        </p:spPr>
        <p:txBody>
          <a:bodyPr lIns="0" tIns="0" rIns="0" bIns="0"/>
          <a:lstStyle/>
          <a:p>
            <a:pPr>
              <a:lnSpc>
                <a:spcPct val="122000"/>
              </a:lnSpc>
              <a:spcAft>
                <a:spcPts val="200"/>
              </a:spcAft>
            </a:pPr>
            <a:r>
              <a:rPr lang="vi-VN" sz="18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Kể tên một số hoạt động trong đời sống hằng ngày mà em cố sử dụng năng lượng hoá thạch. Nêu ưu điểm và nhược điểm của việc sử dụng này</a:t>
            </a:r>
            <a:r>
              <a:rPr lang="en-US" sz="18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22000"/>
              </a:lnSpc>
              <a:spcAft>
                <a:spcPts val="200"/>
              </a:spcAft>
            </a:pPr>
            <a:endParaRPr lang="en-US" sz="18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8" name="Table 8">
            <a:extLst>
              <a:ext uri="{FF2B5EF4-FFF2-40B4-BE49-F238E27FC236}">
                <a16:creationId xmlns:a16="http://schemas.microsoft.com/office/drawing/2014/main" id="{C487A0A6-F413-4EC8-8E86-B0135C0E7A5E}"/>
              </a:ext>
            </a:extLst>
          </p:cNvPr>
          <p:cNvGraphicFramePr>
            <a:graphicFrameLocks noGrp="1"/>
          </p:cNvGraphicFramePr>
          <p:nvPr>
            <p:extLst>
              <p:ext uri="{D42A27DB-BD31-4B8C-83A1-F6EECF244321}">
                <p14:modId xmlns:p14="http://schemas.microsoft.com/office/powerpoint/2010/main" val="2504162841"/>
              </p:ext>
            </p:extLst>
          </p:nvPr>
        </p:nvGraphicFramePr>
        <p:xfrm>
          <a:off x="203200" y="1826433"/>
          <a:ext cx="8490858" cy="2876196"/>
        </p:xfrm>
        <a:graphic>
          <a:graphicData uri="http://schemas.openxmlformats.org/drawingml/2006/table">
            <a:tbl>
              <a:tblPr firstRow="1" bandRow="1">
                <a:tableStyleId>{5C22544A-7EE6-4342-B048-85BDC9FD1C3A}</a:tableStyleId>
              </a:tblPr>
              <a:tblGrid>
                <a:gridCol w="1973943">
                  <a:extLst>
                    <a:ext uri="{9D8B030D-6E8A-4147-A177-3AD203B41FA5}">
                      <a16:colId xmlns:a16="http://schemas.microsoft.com/office/drawing/2014/main" val="3051263510"/>
                    </a:ext>
                  </a:extLst>
                </a:gridCol>
                <a:gridCol w="3686629">
                  <a:extLst>
                    <a:ext uri="{9D8B030D-6E8A-4147-A177-3AD203B41FA5}">
                      <a16:colId xmlns:a16="http://schemas.microsoft.com/office/drawing/2014/main" val="143104288"/>
                    </a:ext>
                  </a:extLst>
                </a:gridCol>
                <a:gridCol w="2830286">
                  <a:extLst>
                    <a:ext uri="{9D8B030D-6E8A-4147-A177-3AD203B41FA5}">
                      <a16:colId xmlns:a16="http://schemas.microsoft.com/office/drawing/2014/main" val="2535474467"/>
                    </a:ext>
                  </a:extLst>
                </a:gridCol>
              </a:tblGrid>
              <a:tr h="958732">
                <a:tc>
                  <a:txBody>
                    <a:bodyPr/>
                    <a:lstStyle/>
                    <a:p>
                      <a:r>
                        <a:rPr lang="en-US" dirty="0"/>
                        <a:t>HOẠT ĐỘNG ĐỜI SỐNG</a:t>
                      </a:r>
                    </a:p>
                  </a:txBody>
                  <a:tcPr/>
                </a:tc>
                <a:tc>
                  <a:txBody>
                    <a:bodyPr/>
                    <a:lstStyle/>
                    <a:p>
                      <a:r>
                        <a:rPr lang="vi-VN" dirty="0"/>
                        <a:t>Ư</a:t>
                      </a:r>
                      <a:r>
                        <a:rPr lang="en-US" dirty="0"/>
                        <a:t>U ĐIỂM</a:t>
                      </a:r>
                    </a:p>
                  </a:txBody>
                  <a:tcPr/>
                </a:tc>
                <a:tc>
                  <a:txBody>
                    <a:bodyPr/>
                    <a:lstStyle/>
                    <a:p>
                      <a:r>
                        <a:rPr lang="en-US" dirty="0"/>
                        <a:t>NH</a:t>
                      </a:r>
                      <a:r>
                        <a:rPr lang="vi-VN" dirty="0"/>
                        <a:t>ƯỢ</a:t>
                      </a:r>
                      <a:r>
                        <a:rPr lang="en-US" dirty="0"/>
                        <a:t>C ĐIỂM</a:t>
                      </a:r>
                    </a:p>
                  </a:txBody>
                  <a:tcPr/>
                </a:tc>
                <a:extLst>
                  <a:ext uri="{0D108BD9-81ED-4DB2-BD59-A6C34878D82A}">
                    <a16:rowId xmlns:a16="http://schemas.microsoft.com/office/drawing/2014/main" val="2336092558"/>
                  </a:ext>
                </a:extLst>
              </a:tr>
              <a:tr h="958732">
                <a:tc>
                  <a:txBody>
                    <a:bodyPr/>
                    <a:lstStyle/>
                    <a:p>
                      <a:r>
                        <a:rPr lang="en-US" dirty="0"/>
                        <a:t>GIAO THÔNG CÁ NHÂN</a:t>
                      </a:r>
                    </a:p>
                  </a:txBody>
                  <a:tcPr/>
                </a:tc>
                <a:tc>
                  <a:txBody>
                    <a:bodyPr/>
                    <a:lstStyle/>
                    <a:p>
                      <a:r>
                        <a:rPr lang="vi-VN" dirty="0"/>
                        <a:t>Tiện lợi, linh hoạt, và phổ biến. Xe hơi chạy bằng xăng và dầu diesel đáp ứng nhanh chóng nhu cầu vận chuyển cá nhân và hàng hóa.</a:t>
                      </a:r>
                      <a:endParaRPr lang="en-US" dirty="0"/>
                    </a:p>
                  </a:txBody>
                  <a:tcPr/>
                </a:tc>
                <a:tc>
                  <a:txBody>
                    <a:bodyPr/>
                    <a:lstStyle/>
                    <a:p>
                      <a:r>
                        <a:rPr lang="vi-VN" dirty="0"/>
                        <a:t>Gây ô nhiễm không khí, đóng góp vào hiện tượng nóng lên toàn cầu do khí thải CO2, và tạo ra các chất độc hại như CO và NOx.</a:t>
                      </a:r>
                      <a:endParaRPr lang="en-US" dirty="0"/>
                    </a:p>
                  </a:txBody>
                  <a:tcPr/>
                </a:tc>
                <a:extLst>
                  <a:ext uri="{0D108BD9-81ED-4DB2-BD59-A6C34878D82A}">
                    <a16:rowId xmlns:a16="http://schemas.microsoft.com/office/drawing/2014/main" val="3831316085"/>
                  </a:ext>
                </a:extLst>
              </a:tr>
              <a:tr h="958732">
                <a:tc>
                  <a:txBody>
                    <a:bodyPr/>
                    <a:lstStyle/>
                    <a:p>
                      <a:r>
                        <a:rPr lang="en-US" dirty="0"/>
                        <a:t>S</a:t>
                      </a:r>
                      <a:r>
                        <a:rPr lang="vi-VN" dirty="0"/>
                        <a:t>ƯỞI</a:t>
                      </a:r>
                      <a:r>
                        <a:rPr lang="en-US" dirty="0"/>
                        <a:t> ẤM VÀ NẤU ĂN</a:t>
                      </a:r>
                    </a:p>
                  </a:txBody>
                  <a:tcPr/>
                </a:tc>
                <a:tc>
                  <a:txBody>
                    <a:bodyPr/>
                    <a:lstStyle/>
                    <a:p>
                      <a:r>
                        <a:rPr lang="en-US" dirty="0" err="1"/>
                        <a:t>Dễ</a:t>
                      </a:r>
                      <a:r>
                        <a:rPr lang="en-US" dirty="0"/>
                        <a:t> </a:t>
                      </a:r>
                      <a:r>
                        <a:rPr lang="en-US" dirty="0" err="1"/>
                        <a:t>sử</a:t>
                      </a:r>
                      <a:r>
                        <a:rPr lang="en-US" dirty="0"/>
                        <a:t> </a:t>
                      </a:r>
                      <a:r>
                        <a:rPr lang="en-US" dirty="0" err="1"/>
                        <a:t>dụng</a:t>
                      </a:r>
                      <a:r>
                        <a:rPr lang="en-US" dirty="0"/>
                        <a:t> </a:t>
                      </a:r>
                      <a:r>
                        <a:rPr lang="en-US" dirty="0" err="1"/>
                        <a:t>và</a:t>
                      </a:r>
                      <a:r>
                        <a:rPr lang="en-US" dirty="0"/>
                        <a:t> </a:t>
                      </a:r>
                      <a:r>
                        <a:rPr lang="en-US" dirty="0" err="1"/>
                        <a:t>tiện</a:t>
                      </a:r>
                      <a:r>
                        <a:rPr lang="en-US" dirty="0"/>
                        <a:t> </a:t>
                      </a:r>
                      <a:r>
                        <a:rPr lang="en-US" dirty="0" err="1"/>
                        <a:t>ích</a:t>
                      </a:r>
                      <a:r>
                        <a:rPr lang="en-US" dirty="0"/>
                        <a:t> </a:t>
                      </a:r>
                      <a:r>
                        <a:rPr lang="en-US" dirty="0" err="1"/>
                        <a:t>cho</a:t>
                      </a:r>
                      <a:r>
                        <a:rPr lang="en-US" dirty="0"/>
                        <a:t> </a:t>
                      </a:r>
                      <a:r>
                        <a:rPr lang="en-US" dirty="0" err="1"/>
                        <a:t>cuộc</a:t>
                      </a:r>
                      <a:r>
                        <a:rPr lang="en-US" dirty="0"/>
                        <a:t> </a:t>
                      </a:r>
                      <a:r>
                        <a:rPr lang="en-US" dirty="0" err="1"/>
                        <a:t>sống</a:t>
                      </a:r>
                      <a:r>
                        <a:rPr lang="en-US" dirty="0"/>
                        <a:t> hang </a:t>
                      </a:r>
                      <a:r>
                        <a:rPr lang="en-US" dirty="0" err="1"/>
                        <a:t>ngày</a:t>
                      </a:r>
                      <a:r>
                        <a:rPr lang="en-US" dirty="0"/>
                        <a:t>.</a:t>
                      </a:r>
                    </a:p>
                  </a:txBody>
                  <a:tcPr/>
                </a:tc>
                <a:tc>
                  <a:txBody>
                    <a:bodyPr/>
                    <a:lstStyle/>
                    <a:p>
                      <a:r>
                        <a:rPr lang="vi-VN" dirty="0"/>
                        <a:t>Gây ô nhiễm không khí và tác động đến sức khỏe khi sử dụng các nguồn nhiên liệu như than, dầu và khí đốt.</a:t>
                      </a:r>
                      <a:endParaRPr lang="en-US" dirty="0"/>
                    </a:p>
                  </a:txBody>
                  <a:tcPr/>
                </a:tc>
                <a:extLst>
                  <a:ext uri="{0D108BD9-81ED-4DB2-BD59-A6C34878D82A}">
                    <a16:rowId xmlns:a16="http://schemas.microsoft.com/office/drawing/2014/main" val="23131924"/>
                  </a:ext>
                </a:extLst>
              </a:tr>
            </a:tbl>
          </a:graphicData>
        </a:graphic>
      </p:graphicFrame>
    </p:spTree>
    <p:extLst>
      <p:ext uri="{BB962C8B-B14F-4D97-AF65-F5344CB8AC3E}">
        <p14:creationId xmlns:p14="http://schemas.microsoft.com/office/powerpoint/2010/main" val="259483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3" name="Rectangles 2"/>
          <p:cNvSpPr/>
          <p:nvPr/>
        </p:nvSpPr>
        <p:spPr>
          <a:xfrm>
            <a:off x="0" y="131445"/>
            <a:ext cx="9144000" cy="4879340"/>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lvl="0" indent="0" algn="ctr" rtl="0">
              <a:spcBef>
                <a:spcPts val="0"/>
              </a:spcBef>
              <a:spcAft>
                <a:spcPts val="0"/>
              </a:spcAft>
              <a:buNone/>
            </a:pPr>
            <a:endParaRPr lang="en-US"/>
          </a:p>
        </p:txBody>
      </p:sp>
      <p:sp>
        <p:nvSpPr>
          <p:cNvPr id="5" name="Google Shape;880;p40"/>
          <p:cNvSpPr txBox="1">
            <a:spLocks noGrp="1"/>
          </p:cNvSpPr>
          <p:nvPr/>
        </p:nvSpPr>
        <p:spPr>
          <a:xfrm>
            <a:off x="-920446" y="131445"/>
            <a:ext cx="7299325" cy="57277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Coiny" panose="02000903060500060000"/>
              <a:buNone/>
              <a:defRPr sz="3400" b="0" i="0" u="none" strike="noStrike" cap="none">
                <a:solidFill>
                  <a:schemeClr val="dk1"/>
                </a:solidFill>
                <a:latin typeface="Coiny" panose="02000903060500060000"/>
                <a:ea typeface="Coiny" panose="02000903060500060000"/>
                <a:cs typeface="Coiny" panose="02000903060500060000"/>
                <a:sym typeface="Coiny" panose="02000903060500060000"/>
              </a:defRPr>
            </a:lvl1pPr>
            <a:lvl2pPr marR="0" lvl="1"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lvl="0" algn="ctr"/>
            <a:r>
              <a:rPr lang="en-US" sz="2800" b="1" dirty="0">
                <a:solidFill>
                  <a:schemeClr val="bg1">
                    <a:lumMod val="1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II. NĂNG L</a:t>
            </a:r>
            <a:r>
              <a:rPr lang="vi-VN" sz="2800" b="1" dirty="0">
                <a:solidFill>
                  <a:schemeClr val="bg1">
                    <a:lumMod val="1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ƯỢ</a:t>
            </a:r>
            <a:r>
              <a:rPr lang="en-US" sz="2800" b="1" dirty="0">
                <a:solidFill>
                  <a:schemeClr val="bg1">
                    <a:lumMod val="1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 HÓA THẠCH</a:t>
            </a:r>
            <a:endParaRPr lang="en-US" sz="2800" b="1"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3084A8C-F58D-4D2D-8F3C-56D387544A9B}"/>
              </a:ext>
            </a:extLst>
          </p:cNvPr>
          <p:cNvSpPr txBox="1"/>
          <p:nvPr/>
        </p:nvSpPr>
        <p:spPr>
          <a:xfrm>
            <a:off x="72571" y="624114"/>
            <a:ext cx="5878286" cy="307777"/>
          </a:xfrm>
          <a:prstGeom prst="rect">
            <a:avLst/>
          </a:prstGeom>
          <a:noFill/>
        </p:spPr>
        <p:txBody>
          <a:bodyPr wrap="square" lIns="0" tIns="0" rIns="0" bIns="0" rtlCol="0">
            <a:spAutoFit/>
          </a:bodyPr>
          <a:lstStyle/>
          <a:p>
            <a:r>
              <a:rPr lang="en-US" sz="2000" b="1" dirty="0">
                <a:solidFill>
                  <a:schemeClr val="tx1"/>
                </a:solidFill>
                <a:latin typeface="Times New Roman" panose="02020603050405020304" pitchFamily="18" charset="0"/>
                <a:cs typeface="Times New Roman" panose="02020603050405020304" pitchFamily="18" charset="0"/>
              </a:rPr>
              <a:t>2.Khai </a:t>
            </a:r>
            <a:r>
              <a:rPr lang="en-US" sz="2000" b="1" dirty="0" err="1">
                <a:solidFill>
                  <a:schemeClr val="tx1"/>
                </a:solidFill>
                <a:latin typeface="Times New Roman" panose="02020603050405020304" pitchFamily="18" charset="0"/>
                <a:cs typeface="Times New Roman" panose="02020603050405020304" pitchFamily="18" charset="0"/>
              </a:rPr>
              <a:t>thác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và</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sử</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dụng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nhiên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liệu</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hóa</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thạch</a:t>
            </a:r>
            <a:r>
              <a:rPr lang="en-US" sz="2000" b="1" dirty="0">
                <a:solidFill>
                  <a:schemeClr val="tx1"/>
                </a:solidFill>
                <a:latin typeface="Times New Roman" panose="02020603050405020304" pitchFamily="18" charset="0"/>
                <a:cs typeface="Times New Roman" panose="02020603050405020304" pitchFamily="18" charset="0"/>
              </a:rPr>
              <a:t>.</a:t>
            </a:r>
          </a:p>
        </p:txBody>
      </p:sp>
      <p:sp>
        <p:nvSpPr>
          <p:cNvPr id="12" name="Shape 1219">
            <a:extLst>
              <a:ext uri="{FF2B5EF4-FFF2-40B4-BE49-F238E27FC236}">
                <a16:creationId xmlns:a16="http://schemas.microsoft.com/office/drawing/2014/main" id="{9684F614-1224-4FF6-9C25-AD8DE96DADC7}"/>
              </a:ext>
            </a:extLst>
          </p:cNvPr>
          <p:cNvSpPr txBox="1"/>
          <p:nvPr/>
        </p:nvSpPr>
        <p:spPr>
          <a:xfrm>
            <a:off x="72571" y="1025987"/>
            <a:ext cx="8439558" cy="3435350"/>
          </a:xfrm>
          <a:prstGeom prst="rect">
            <a:avLst/>
          </a:prstGeom>
          <a:noFill/>
        </p:spPr>
        <p:txBody>
          <a:bodyPr lIns="0" tIns="0" rIns="0" bIns="0"/>
          <a:lstStyle/>
          <a:p>
            <a:pPr>
              <a:lnSpc>
                <a:spcPct val="122000"/>
              </a:lnSpc>
              <a:spcAft>
                <a:spcPts val="200"/>
              </a:spcAft>
            </a:pPr>
            <a:r>
              <a:rPr lang="vi-VN" sz="18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Kể tên một số khí thài độc hại được sinh ra trong quá trình đốt nhiên liệu hoá thạch</a:t>
            </a:r>
            <a:r>
              <a:rPr lang="en-US" sz="18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Bef>
                <a:spcPts val="600"/>
              </a:spcBef>
              <a:spcAft>
                <a:spcPts val="600"/>
              </a:spcAft>
            </a:pPr>
            <a:r>
              <a:rPr lang="vi-VN" sz="2000" b="0" i="0" dirty="0">
                <a:solidFill>
                  <a:srgbClr val="000000"/>
                </a:solidFill>
                <a:effectLst/>
                <a:latin typeface="Times New Roman" panose="02020603050405020304" pitchFamily="18" charset="0"/>
                <a:cs typeface="Times New Roman" panose="02020603050405020304" pitchFamily="18" charset="0"/>
              </a:rPr>
              <a:t>Một số khí thải độc hại được sinh ra trong quá trình đốt nhiên liệu hóa thạch là:</a:t>
            </a:r>
          </a:p>
          <a:p>
            <a:pPr algn="just">
              <a:spcBef>
                <a:spcPts val="600"/>
              </a:spcBef>
              <a:spcAft>
                <a:spcPts val="600"/>
              </a:spcAft>
            </a:pPr>
            <a:r>
              <a:rPr lang="vi-VN" sz="2000" b="0" i="0" dirty="0">
                <a:solidFill>
                  <a:srgbClr val="202124"/>
                </a:solidFill>
                <a:effectLst/>
                <a:latin typeface="Times New Roman" panose="02020603050405020304" pitchFamily="18" charset="0"/>
                <a:cs typeface="Times New Roman" panose="02020603050405020304" pitchFamily="18" charset="0"/>
              </a:rPr>
              <a:t>Các oxide nitơ (NO</a:t>
            </a:r>
            <a:r>
              <a:rPr lang="vi-VN" sz="2000" b="0" i="0" baseline="-25000" dirty="0">
                <a:solidFill>
                  <a:srgbClr val="202124"/>
                </a:solidFill>
                <a:effectLst/>
                <a:latin typeface="Times New Roman" panose="02020603050405020304" pitchFamily="18" charset="0"/>
                <a:cs typeface="Times New Roman" panose="02020603050405020304" pitchFamily="18" charset="0"/>
              </a:rPr>
              <a:t>2</a:t>
            </a:r>
            <a:r>
              <a:rPr lang="vi-VN" sz="2000" b="0" i="0" dirty="0">
                <a:solidFill>
                  <a:srgbClr val="202124"/>
                </a:solidFill>
                <a:effectLst/>
                <a:latin typeface="Times New Roman" panose="02020603050405020304" pitchFamily="18" charset="0"/>
                <a:cs typeface="Times New Roman" panose="02020603050405020304" pitchFamily="18" charset="0"/>
              </a:rPr>
              <a:t>), dioxide lưu huỳnh (SO</a:t>
            </a:r>
            <a:r>
              <a:rPr lang="vi-VN" sz="2000" b="0" i="0" baseline="-25000" dirty="0">
                <a:solidFill>
                  <a:srgbClr val="202124"/>
                </a:solidFill>
                <a:effectLst/>
                <a:latin typeface="Times New Roman" panose="02020603050405020304" pitchFamily="18" charset="0"/>
                <a:cs typeface="Times New Roman" panose="02020603050405020304" pitchFamily="18" charset="0"/>
              </a:rPr>
              <a:t>2</a:t>
            </a:r>
            <a:r>
              <a:rPr lang="vi-VN" sz="2000" b="0" i="0" dirty="0">
                <a:solidFill>
                  <a:srgbClr val="202124"/>
                </a:solidFill>
                <a:effectLst/>
                <a:latin typeface="Times New Roman" panose="02020603050405020304" pitchFamily="18" charset="0"/>
                <a:cs typeface="Times New Roman" panose="02020603050405020304" pitchFamily="18" charset="0"/>
              </a:rPr>
              <a:t>), CO, hợp chất hữu cơ dễ bay hơi và các kim loại nặng.</a:t>
            </a:r>
            <a:endParaRPr lang="vi-VN" sz="2000" b="0" i="0" dirty="0">
              <a:solidFill>
                <a:srgbClr val="000000"/>
              </a:solidFill>
              <a:effectLst/>
              <a:latin typeface="Times New Roman" panose="02020603050405020304" pitchFamily="18" charset="0"/>
              <a:cs typeface="Times New Roman" panose="02020603050405020304" pitchFamily="18" charset="0"/>
            </a:endParaRPr>
          </a:p>
          <a:p>
            <a:pPr>
              <a:lnSpc>
                <a:spcPct val="122000"/>
              </a:lnSpc>
              <a:spcAft>
                <a:spcPts val="200"/>
              </a:spcAft>
            </a:pPr>
            <a:endParaRPr lang="en-US" sz="18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670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3" name="Rectangles 2"/>
          <p:cNvSpPr/>
          <p:nvPr/>
        </p:nvSpPr>
        <p:spPr>
          <a:xfrm>
            <a:off x="0" y="131445"/>
            <a:ext cx="9144000" cy="4879340"/>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lvl="0" indent="0" algn="ctr" rtl="0">
              <a:spcBef>
                <a:spcPts val="0"/>
              </a:spcBef>
              <a:spcAft>
                <a:spcPts val="0"/>
              </a:spcAft>
              <a:buNone/>
            </a:pPr>
            <a:endParaRPr lang="en-US"/>
          </a:p>
        </p:txBody>
      </p:sp>
      <p:sp>
        <p:nvSpPr>
          <p:cNvPr id="5" name="Google Shape;880;p40"/>
          <p:cNvSpPr txBox="1">
            <a:spLocks noGrp="1"/>
          </p:cNvSpPr>
          <p:nvPr/>
        </p:nvSpPr>
        <p:spPr>
          <a:xfrm>
            <a:off x="-920446" y="131445"/>
            <a:ext cx="7299325" cy="57277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Coiny" panose="02000903060500060000"/>
              <a:buNone/>
              <a:defRPr sz="3400" b="0" i="0" u="none" strike="noStrike" cap="none">
                <a:solidFill>
                  <a:schemeClr val="dk1"/>
                </a:solidFill>
                <a:latin typeface="Coiny" panose="02000903060500060000"/>
                <a:ea typeface="Coiny" panose="02000903060500060000"/>
                <a:cs typeface="Coiny" panose="02000903060500060000"/>
                <a:sym typeface="Coiny" panose="02000903060500060000"/>
              </a:defRPr>
            </a:lvl1pPr>
            <a:lvl2pPr marR="0" lvl="1"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lvl="0" algn="ctr"/>
            <a:r>
              <a:rPr lang="en-US" sz="2800" b="1" dirty="0">
                <a:solidFill>
                  <a:schemeClr val="bg1">
                    <a:lumMod val="1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II. NĂNG L</a:t>
            </a:r>
            <a:r>
              <a:rPr lang="vi-VN" sz="2800" b="1" dirty="0">
                <a:solidFill>
                  <a:schemeClr val="bg1">
                    <a:lumMod val="1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ƯỢ</a:t>
            </a:r>
            <a:r>
              <a:rPr lang="en-US" sz="2800" b="1" dirty="0">
                <a:solidFill>
                  <a:schemeClr val="bg1">
                    <a:lumMod val="1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 HÓA THẠCH</a:t>
            </a:r>
            <a:endParaRPr lang="en-US" sz="2800" b="1"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12" name="Shape 1219">
            <a:extLst>
              <a:ext uri="{FF2B5EF4-FFF2-40B4-BE49-F238E27FC236}">
                <a16:creationId xmlns:a16="http://schemas.microsoft.com/office/drawing/2014/main" id="{9684F614-1224-4FF6-9C25-AD8DE96DADC7}"/>
              </a:ext>
            </a:extLst>
          </p:cNvPr>
          <p:cNvSpPr txBox="1"/>
          <p:nvPr/>
        </p:nvSpPr>
        <p:spPr>
          <a:xfrm>
            <a:off x="72571" y="1025987"/>
            <a:ext cx="8439558" cy="3435350"/>
          </a:xfrm>
          <a:prstGeom prst="rect">
            <a:avLst/>
          </a:prstGeom>
          <a:noFill/>
        </p:spPr>
        <p:txBody>
          <a:bodyPr lIns="0" tIns="0" rIns="0" bIns="0"/>
          <a:lstStyle/>
          <a:p>
            <a:pPr>
              <a:lnSpc>
                <a:spcPct val="122000"/>
              </a:lnSpc>
              <a:spcAft>
                <a:spcPts val="200"/>
              </a:spcAft>
            </a:pPr>
            <a:r>
              <a:rPr lang="vi-VN" sz="18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Phấn lớn năng lượng trên Trái Đất đến từ Mặt Trời.</a:t>
            </a:r>
          </a:p>
          <a:p>
            <a:pPr>
              <a:lnSpc>
                <a:spcPct val="122000"/>
              </a:lnSpc>
              <a:spcAft>
                <a:spcPts val="200"/>
              </a:spcAft>
            </a:pPr>
            <a:r>
              <a:rPr lang="vi-VN" sz="18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Năng lượng hoá thạch sử dụng thuận tiện, chi phí khai thác không quá cao nhưng đang dán cạn kiệt.</a:t>
            </a:r>
          </a:p>
          <a:p>
            <a:pPr>
              <a:lnSpc>
                <a:spcPct val="122000"/>
              </a:lnSpc>
              <a:spcAft>
                <a:spcPts val="200"/>
              </a:spcAft>
            </a:pPr>
            <a:r>
              <a:rPr lang="vi-VN" sz="18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Đốt cháy nhiên liệu hoá thạch sè sinh ra các chất độc hại và phát thải khí nhà kính quá mức làm Trái Đất nóng lên, gây ra biến đồi khí hậu với quy mô toàn </a:t>
            </a:r>
          </a:p>
        </p:txBody>
      </p:sp>
    </p:spTree>
    <p:extLst>
      <p:ext uri="{BB962C8B-B14F-4D97-AF65-F5344CB8AC3E}">
        <p14:creationId xmlns:p14="http://schemas.microsoft.com/office/powerpoint/2010/main" val="1203844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80" name="Google Shape;880;p40"/>
          <p:cNvSpPr txBox="1">
            <a:spLocks noGrp="1"/>
          </p:cNvSpPr>
          <p:nvPr>
            <p:ph type="title"/>
          </p:nvPr>
        </p:nvSpPr>
        <p:spPr>
          <a:xfrm>
            <a:off x="1522095" y="1717040"/>
            <a:ext cx="6570980" cy="1209675"/>
          </a:xfrm>
          <a:prstGeom prst="rect">
            <a:avLst/>
          </a:prstGeom>
        </p:spPr>
        <p:txBody>
          <a:bodyPr spcFirstLastPara="1" wrap="square" lIns="91425" tIns="91425" rIns="91425" bIns="91425" anchor="ctr" anchorCtr="0">
            <a:noAutofit/>
            <a:scene3d>
              <a:camera prst="orthographicFront"/>
              <a:lightRig rig="threePt" dir="t"/>
            </a:scene3d>
          </a:bodyPr>
          <a:lstStyle/>
          <a:p>
            <a:pPr marL="0" lvl="0" indent="0" algn="ctr" rtl="0">
              <a:spcBef>
                <a:spcPts val="0"/>
              </a:spcBef>
              <a:spcAft>
                <a:spcPts val="0"/>
              </a:spcAft>
              <a:buNone/>
            </a:pPr>
            <a:r>
              <a:rPr lang="en-US" sz="8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LUYỆN TẬP</a:t>
            </a:r>
          </a:p>
        </p:txBody>
      </p:sp>
      <p:grpSp>
        <p:nvGrpSpPr>
          <p:cNvPr id="883" name="Google Shape;883;p40"/>
          <p:cNvGrpSpPr/>
          <p:nvPr/>
        </p:nvGrpSpPr>
        <p:grpSpPr>
          <a:xfrm rot="415070">
            <a:off x="1295872" y="3378831"/>
            <a:ext cx="1647910" cy="776745"/>
            <a:chOff x="-3104295" y="1398438"/>
            <a:chExt cx="1580287" cy="744871"/>
          </a:xfrm>
        </p:grpSpPr>
        <p:sp>
          <p:nvSpPr>
            <p:cNvPr id="884" name="Google Shape;884;p40"/>
            <p:cNvSpPr/>
            <p:nvPr/>
          </p:nvSpPr>
          <p:spPr>
            <a:xfrm>
              <a:off x="-3100215" y="1398438"/>
              <a:ext cx="1571967" cy="744864"/>
            </a:xfrm>
            <a:custGeom>
              <a:avLst/>
              <a:gdLst/>
              <a:ahLst/>
              <a:cxnLst/>
              <a:rect l="l" t="t" r="r" b="b"/>
              <a:pathLst>
                <a:path w="21351" h="10117" extrusionOk="0">
                  <a:moveTo>
                    <a:pt x="20096" y="7836"/>
                  </a:moveTo>
                  <a:lnTo>
                    <a:pt x="20096" y="7826"/>
                  </a:lnTo>
                  <a:cubicBezTo>
                    <a:pt x="20096" y="7525"/>
                    <a:pt x="20076" y="7214"/>
                    <a:pt x="20055" y="6903"/>
                  </a:cubicBezTo>
                  <a:lnTo>
                    <a:pt x="20055" y="6893"/>
                  </a:lnTo>
                  <a:lnTo>
                    <a:pt x="20055" y="6893"/>
                  </a:lnTo>
                  <a:cubicBezTo>
                    <a:pt x="20946" y="5649"/>
                    <a:pt x="21350" y="4219"/>
                    <a:pt x="21278" y="3670"/>
                  </a:cubicBezTo>
                  <a:lnTo>
                    <a:pt x="21278" y="3670"/>
                  </a:lnTo>
                  <a:cubicBezTo>
                    <a:pt x="21278" y="3608"/>
                    <a:pt x="21257" y="3556"/>
                    <a:pt x="21236" y="3504"/>
                  </a:cubicBezTo>
                  <a:cubicBezTo>
                    <a:pt x="21236" y="3504"/>
                    <a:pt x="16956" y="2519"/>
                    <a:pt x="14106" y="2768"/>
                  </a:cubicBezTo>
                  <a:cubicBezTo>
                    <a:pt x="12427" y="2913"/>
                    <a:pt x="9504" y="2416"/>
                    <a:pt x="7971" y="1711"/>
                  </a:cubicBezTo>
                  <a:cubicBezTo>
                    <a:pt x="5348" y="519"/>
                    <a:pt x="1006" y="1"/>
                    <a:pt x="1006" y="1"/>
                  </a:cubicBezTo>
                  <a:cubicBezTo>
                    <a:pt x="954" y="42"/>
                    <a:pt x="923" y="94"/>
                    <a:pt x="902" y="146"/>
                  </a:cubicBezTo>
                  <a:lnTo>
                    <a:pt x="902" y="146"/>
                  </a:lnTo>
                  <a:cubicBezTo>
                    <a:pt x="664" y="612"/>
                    <a:pt x="571" y="1980"/>
                    <a:pt x="923" y="3380"/>
                  </a:cubicBezTo>
                  <a:lnTo>
                    <a:pt x="923" y="3380"/>
                  </a:lnTo>
                  <a:lnTo>
                    <a:pt x="913" y="3400"/>
                  </a:lnTo>
                  <a:cubicBezTo>
                    <a:pt x="778" y="3659"/>
                    <a:pt x="674" y="3929"/>
                    <a:pt x="571" y="4188"/>
                  </a:cubicBezTo>
                  <a:lnTo>
                    <a:pt x="550" y="4240"/>
                  </a:lnTo>
                  <a:lnTo>
                    <a:pt x="550" y="4240"/>
                  </a:lnTo>
                  <a:cubicBezTo>
                    <a:pt x="198" y="5173"/>
                    <a:pt x="1" y="6012"/>
                    <a:pt x="32" y="6230"/>
                  </a:cubicBezTo>
                  <a:cubicBezTo>
                    <a:pt x="115" y="6748"/>
                    <a:pt x="892" y="6986"/>
                    <a:pt x="1047" y="6095"/>
                  </a:cubicBezTo>
                  <a:cubicBezTo>
                    <a:pt x="1089" y="5898"/>
                    <a:pt x="1120" y="5577"/>
                    <a:pt x="1172" y="5204"/>
                  </a:cubicBezTo>
                  <a:lnTo>
                    <a:pt x="1296" y="4478"/>
                  </a:lnTo>
                  <a:lnTo>
                    <a:pt x="1286" y="4457"/>
                  </a:lnTo>
                  <a:lnTo>
                    <a:pt x="1286" y="4457"/>
                  </a:lnTo>
                  <a:cubicBezTo>
                    <a:pt x="1825" y="5670"/>
                    <a:pt x="2789" y="6737"/>
                    <a:pt x="4395" y="7069"/>
                  </a:cubicBezTo>
                  <a:cubicBezTo>
                    <a:pt x="8344" y="7888"/>
                    <a:pt x="9463" y="4416"/>
                    <a:pt x="10157" y="4064"/>
                  </a:cubicBezTo>
                  <a:cubicBezTo>
                    <a:pt x="10520" y="3856"/>
                    <a:pt x="10986" y="3939"/>
                    <a:pt x="11266" y="4260"/>
                  </a:cubicBezTo>
                  <a:cubicBezTo>
                    <a:pt x="11753" y="4862"/>
                    <a:pt x="11691" y="8458"/>
                    <a:pt x="15681" y="9018"/>
                  </a:cubicBezTo>
                  <a:cubicBezTo>
                    <a:pt x="17205" y="9235"/>
                    <a:pt x="18397" y="8644"/>
                    <a:pt x="19309" y="7784"/>
                  </a:cubicBezTo>
                  <a:cubicBezTo>
                    <a:pt x="19309" y="7795"/>
                    <a:pt x="19309" y="7805"/>
                    <a:pt x="19309" y="7815"/>
                  </a:cubicBezTo>
                  <a:lnTo>
                    <a:pt x="19101" y="8810"/>
                  </a:lnTo>
                  <a:lnTo>
                    <a:pt x="19101" y="8810"/>
                  </a:lnTo>
                  <a:cubicBezTo>
                    <a:pt x="19070" y="8966"/>
                    <a:pt x="19039" y="9100"/>
                    <a:pt x="19019" y="9204"/>
                  </a:cubicBezTo>
                  <a:cubicBezTo>
                    <a:pt x="18873" y="10085"/>
                    <a:pt x="19692" y="10116"/>
                    <a:pt x="19931" y="9660"/>
                  </a:cubicBezTo>
                  <a:cubicBezTo>
                    <a:pt x="20034" y="9484"/>
                    <a:pt x="20117" y="8738"/>
                    <a:pt x="20117" y="7836"/>
                  </a:cubicBezTo>
                  <a:close/>
                  <a:moveTo>
                    <a:pt x="12323" y="4385"/>
                  </a:moveTo>
                  <a:close/>
                  <a:moveTo>
                    <a:pt x="12313" y="4468"/>
                  </a:moveTo>
                  <a:close/>
                  <a:moveTo>
                    <a:pt x="18822" y="7183"/>
                  </a:moveTo>
                  <a:cubicBezTo>
                    <a:pt x="18801" y="7225"/>
                    <a:pt x="18770" y="7256"/>
                    <a:pt x="18739" y="7287"/>
                  </a:cubicBezTo>
                  <a:cubicBezTo>
                    <a:pt x="18770" y="7245"/>
                    <a:pt x="18801" y="7214"/>
                    <a:pt x="18832" y="7183"/>
                  </a:cubicBezTo>
                  <a:close/>
                  <a:moveTo>
                    <a:pt x="18697" y="7328"/>
                  </a:moveTo>
                  <a:cubicBezTo>
                    <a:pt x="18656" y="7370"/>
                    <a:pt x="18614" y="7411"/>
                    <a:pt x="18563" y="7453"/>
                  </a:cubicBezTo>
                  <a:cubicBezTo>
                    <a:pt x="18625" y="7411"/>
                    <a:pt x="18666" y="7359"/>
                    <a:pt x="18708" y="7318"/>
                  </a:cubicBezTo>
                  <a:close/>
                  <a:moveTo>
                    <a:pt x="18531" y="7494"/>
                  </a:moveTo>
                  <a:cubicBezTo>
                    <a:pt x="18500" y="7525"/>
                    <a:pt x="18469" y="7556"/>
                    <a:pt x="18428" y="7587"/>
                  </a:cubicBezTo>
                  <a:cubicBezTo>
                    <a:pt x="18480" y="7546"/>
                    <a:pt x="18511" y="7515"/>
                    <a:pt x="18542" y="7484"/>
                  </a:cubicBezTo>
                  <a:close/>
                  <a:moveTo>
                    <a:pt x="18386" y="7618"/>
                  </a:moveTo>
                  <a:cubicBezTo>
                    <a:pt x="18345" y="7660"/>
                    <a:pt x="18303" y="7691"/>
                    <a:pt x="18252" y="7722"/>
                  </a:cubicBezTo>
                  <a:cubicBezTo>
                    <a:pt x="18314" y="7691"/>
                    <a:pt x="18355" y="7660"/>
                    <a:pt x="18397" y="7618"/>
                  </a:cubicBezTo>
                  <a:close/>
                  <a:moveTo>
                    <a:pt x="18231" y="7743"/>
                  </a:moveTo>
                  <a:cubicBezTo>
                    <a:pt x="18189" y="7784"/>
                    <a:pt x="18138" y="7815"/>
                    <a:pt x="18086" y="7846"/>
                  </a:cubicBezTo>
                  <a:cubicBezTo>
                    <a:pt x="18148" y="7815"/>
                    <a:pt x="18200" y="7784"/>
                    <a:pt x="18241" y="7743"/>
                  </a:cubicBezTo>
                  <a:close/>
                  <a:moveTo>
                    <a:pt x="18034" y="7888"/>
                  </a:moveTo>
                  <a:cubicBezTo>
                    <a:pt x="17993" y="7909"/>
                    <a:pt x="17961" y="7940"/>
                    <a:pt x="17920" y="7960"/>
                  </a:cubicBezTo>
                  <a:cubicBezTo>
                    <a:pt x="17972" y="7940"/>
                    <a:pt x="18003" y="7909"/>
                    <a:pt x="18044" y="7888"/>
                  </a:cubicBezTo>
                  <a:close/>
                  <a:moveTo>
                    <a:pt x="19412" y="6230"/>
                  </a:moveTo>
                  <a:cubicBezTo>
                    <a:pt x="19402" y="6250"/>
                    <a:pt x="19402" y="6271"/>
                    <a:pt x="19392" y="6281"/>
                  </a:cubicBezTo>
                  <a:cubicBezTo>
                    <a:pt x="19412" y="6261"/>
                    <a:pt x="19412" y="6250"/>
                    <a:pt x="19423" y="6230"/>
                  </a:cubicBezTo>
                  <a:close/>
                  <a:moveTo>
                    <a:pt x="19350" y="6364"/>
                  </a:moveTo>
                  <a:lnTo>
                    <a:pt x="19319" y="6437"/>
                  </a:lnTo>
                  <a:close/>
                  <a:moveTo>
                    <a:pt x="19267" y="6530"/>
                  </a:moveTo>
                  <a:cubicBezTo>
                    <a:pt x="19247" y="6561"/>
                    <a:pt x="19226" y="6603"/>
                    <a:pt x="19205" y="6644"/>
                  </a:cubicBezTo>
                  <a:cubicBezTo>
                    <a:pt x="19236" y="6603"/>
                    <a:pt x="19257" y="6561"/>
                    <a:pt x="19278" y="6520"/>
                  </a:cubicBezTo>
                  <a:close/>
                  <a:moveTo>
                    <a:pt x="19164" y="6706"/>
                  </a:moveTo>
                  <a:cubicBezTo>
                    <a:pt x="19143" y="6737"/>
                    <a:pt x="19122" y="6769"/>
                    <a:pt x="19112" y="6800"/>
                  </a:cubicBezTo>
                  <a:cubicBezTo>
                    <a:pt x="19133" y="6769"/>
                    <a:pt x="19153" y="6737"/>
                    <a:pt x="19174" y="6706"/>
                  </a:cubicBezTo>
                  <a:close/>
                  <a:moveTo>
                    <a:pt x="19070" y="6862"/>
                  </a:moveTo>
                  <a:cubicBezTo>
                    <a:pt x="19039" y="6903"/>
                    <a:pt x="19008" y="6945"/>
                    <a:pt x="18977" y="6986"/>
                  </a:cubicBezTo>
                  <a:cubicBezTo>
                    <a:pt x="19019" y="6945"/>
                    <a:pt x="19060" y="6893"/>
                    <a:pt x="19081" y="6851"/>
                  </a:cubicBezTo>
                  <a:close/>
                  <a:moveTo>
                    <a:pt x="18946" y="7028"/>
                  </a:moveTo>
                  <a:cubicBezTo>
                    <a:pt x="18915" y="7059"/>
                    <a:pt x="18884" y="7100"/>
                    <a:pt x="18853" y="7131"/>
                  </a:cubicBezTo>
                  <a:cubicBezTo>
                    <a:pt x="18894" y="7090"/>
                    <a:pt x="18925" y="7059"/>
                    <a:pt x="18956" y="7017"/>
                  </a:cubicBezTo>
                  <a:close/>
                  <a:moveTo>
                    <a:pt x="8820" y="3224"/>
                  </a:moveTo>
                  <a:cubicBezTo>
                    <a:pt x="9007" y="3390"/>
                    <a:pt x="9111" y="3556"/>
                    <a:pt x="9111" y="3711"/>
                  </a:cubicBezTo>
                  <a:lnTo>
                    <a:pt x="9111" y="3711"/>
                  </a:lnTo>
                  <a:cubicBezTo>
                    <a:pt x="9111" y="3556"/>
                    <a:pt x="9007" y="3390"/>
                    <a:pt x="8820" y="3224"/>
                  </a:cubicBezTo>
                  <a:close/>
                  <a:moveTo>
                    <a:pt x="8717" y="4696"/>
                  </a:moveTo>
                  <a:cubicBezTo>
                    <a:pt x="8976" y="4250"/>
                    <a:pt x="9100" y="3867"/>
                    <a:pt x="9111" y="3711"/>
                  </a:cubicBezTo>
                  <a:cubicBezTo>
                    <a:pt x="9111" y="3856"/>
                    <a:pt x="8986" y="4250"/>
                    <a:pt x="8727" y="4696"/>
                  </a:cubicBezTo>
                  <a:close/>
                  <a:moveTo>
                    <a:pt x="12303" y="4561"/>
                  </a:moveTo>
                  <a:close/>
                  <a:moveTo>
                    <a:pt x="12323" y="4965"/>
                  </a:moveTo>
                  <a:lnTo>
                    <a:pt x="12323" y="4924"/>
                  </a:lnTo>
                  <a:close/>
                  <a:moveTo>
                    <a:pt x="12313" y="4831"/>
                  </a:moveTo>
                  <a:cubicBezTo>
                    <a:pt x="12313" y="4820"/>
                    <a:pt x="12313" y="4810"/>
                    <a:pt x="12313" y="4799"/>
                  </a:cubicBezTo>
                  <a:cubicBezTo>
                    <a:pt x="12313" y="4810"/>
                    <a:pt x="12313" y="4820"/>
                    <a:pt x="12323" y="4831"/>
                  </a:cubicBezTo>
                  <a:close/>
                  <a:moveTo>
                    <a:pt x="12313" y="4706"/>
                  </a:moveTo>
                  <a:lnTo>
                    <a:pt x="12313" y="4675"/>
                  </a:lnTo>
                  <a:cubicBezTo>
                    <a:pt x="12313" y="4665"/>
                    <a:pt x="12323" y="4696"/>
                    <a:pt x="12323" y="4696"/>
                  </a:cubicBezTo>
                  <a:close/>
                  <a:moveTo>
                    <a:pt x="12769" y="3908"/>
                  </a:moveTo>
                  <a:lnTo>
                    <a:pt x="12769" y="3908"/>
                  </a:lnTo>
                  <a:cubicBezTo>
                    <a:pt x="12603" y="3960"/>
                    <a:pt x="12458" y="4064"/>
                    <a:pt x="12365" y="4209"/>
                  </a:cubicBezTo>
                  <a:cubicBezTo>
                    <a:pt x="12458" y="4064"/>
                    <a:pt x="12603" y="3960"/>
                    <a:pt x="12769" y="3908"/>
                  </a:cubicBezTo>
                  <a:close/>
                  <a:moveTo>
                    <a:pt x="13432" y="7432"/>
                  </a:moveTo>
                  <a:lnTo>
                    <a:pt x="13360" y="7359"/>
                  </a:lnTo>
                  <a:close/>
                  <a:moveTo>
                    <a:pt x="13298" y="7297"/>
                  </a:moveTo>
                  <a:cubicBezTo>
                    <a:pt x="13277" y="7266"/>
                    <a:pt x="13256" y="7245"/>
                    <a:pt x="13235" y="7214"/>
                  </a:cubicBezTo>
                  <a:cubicBezTo>
                    <a:pt x="13256" y="7245"/>
                    <a:pt x="13277" y="7266"/>
                    <a:pt x="13308" y="7297"/>
                  </a:cubicBezTo>
                  <a:close/>
                  <a:moveTo>
                    <a:pt x="13173" y="7142"/>
                  </a:moveTo>
                  <a:cubicBezTo>
                    <a:pt x="13142" y="7100"/>
                    <a:pt x="13111" y="7069"/>
                    <a:pt x="13090" y="7028"/>
                  </a:cubicBezTo>
                  <a:cubicBezTo>
                    <a:pt x="13121" y="7069"/>
                    <a:pt x="13153" y="7100"/>
                    <a:pt x="13184" y="7152"/>
                  </a:cubicBezTo>
                  <a:close/>
                  <a:moveTo>
                    <a:pt x="13609" y="7608"/>
                  </a:moveTo>
                  <a:cubicBezTo>
                    <a:pt x="13567" y="7577"/>
                    <a:pt x="13526" y="7536"/>
                    <a:pt x="13474" y="7494"/>
                  </a:cubicBezTo>
                  <a:cubicBezTo>
                    <a:pt x="13526" y="7536"/>
                    <a:pt x="13567" y="7577"/>
                    <a:pt x="13619" y="7608"/>
                  </a:cubicBezTo>
                  <a:close/>
                  <a:moveTo>
                    <a:pt x="15288" y="8427"/>
                  </a:moveTo>
                  <a:cubicBezTo>
                    <a:pt x="15225" y="8416"/>
                    <a:pt x="15174" y="8396"/>
                    <a:pt x="15111" y="8385"/>
                  </a:cubicBezTo>
                  <a:cubicBezTo>
                    <a:pt x="15174" y="8396"/>
                    <a:pt x="15236" y="8416"/>
                    <a:pt x="15298" y="8427"/>
                  </a:cubicBezTo>
                  <a:close/>
                  <a:moveTo>
                    <a:pt x="15018" y="8365"/>
                  </a:moveTo>
                  <a:cubicBezTo>
                    <a:pt x="14977" y="8354"/>
                    <a:pt x="14925" y="8334"/>
                    <a:pt x="14883" y="8323"/>
                  </a:cubicBezTo>
                  <a:cubicBezTo>
                    <a:pt x="14935" y="8334"/>
                    <a:pt x="14977" y="8354"/>
                    <a:pt x="15028" y="8365"/>
                  </a:cubicBezTo>
                  <a:close/>
                  <a:moveTo>
                    <a:pt x="14800" y="8292"/>
                  </a:moveTo>
                  <a:cubicBezTo>
                    <a:pt x="14738" y="8271"/>
                    <a:pt x="14666" y="8251"/>
                    <a:pt x="14614" y="8230"/>
                  </a:cubicBezTo>
                  <a:cubicBezTo>
                    <a:pt x="14676" y="8251"/>
                    <a:pt x="14738" y="8271"/>
                    <a:pt x="14800" y="8292"/>
                  </a:cubicBezTo>
                  <a:close/>
                  <a:moveTo>
                    <a:pt x="14541" y="8199"/>
                  </a:moveTo>
                  <a:cubicBezTo>
                    <a:pt x="14490" y="8178"/>
                    <a:pt x="14448" y="8157"/>
                    <a:pt x="14407" y="8137"/>
                  </a:cubicBezTo>
                  <a:cubicBezTo>
                    <a:pt x="14448" y="8157"/>
                    <a:pt x="14500" y="8188"/>
                    <a:pt x="14541" y="8199"/>
                  </a:cubicBezTo>
                  <a:close/>
                  <a:moveTo>
                    <a:pt x="14324" y="8095"/>
                  </a:moveTo>
                  <a:cubicBezTo>
                    <a:pt x="14293" y="8085"/>
                    <a:pt x="14251" y="8064"/>
                    <a:pt x="14220" y="8043"/>
                  </a:cubicBezTo>
                  <a:cubicBezTo>
                    <a:pt x="14262" y="8064"/>
                    <a:pt x="14293" y="8085"/>
                    <a:pt x="14334" y="8095"/>
                  </a:cubicBezTo>
                  <a:close/>
                  <a:moveTo>
                    <a:pt x="14137" y="8002"/>
                  </a:moveTo>
                  <a:cubicBezTo>
                    <a:pt x="14085" y="7971"/>
                    <a:pt x="14033" y="7940"/>
                    <a:pt x="13982" y="7898"/>
                  </a:cubicBezTo>
                  <a:cubicBezTo>
                    <a:pt x="14044" y="7940"/>
                    <a:pt x="14096" y="7971"/>
                    <a:pt x="14148" y="8002"/>
                  </a:cubicBezTo>
                  <a:close/>
                  <a:moveTo>
                    <a:pt x="13919" y="7857"/>
                  </a:moveTo>
                  <a:cubicBezTo>
                    <a:pt x="13888" y="7836"/>
                    <a:pt x="13857" y="7815"/>
                    <a:pt x="13826" y="7784"/>
                  </a:cubicBezTo>
                  <a:cubicBezTo>
                    <a:pt x="13857" y="7815"/>
                    <a:pt x="13888" y="7836"/>
                    <a:pt x="13930" y="7857"/>
                  </a:cubicBezTo>
                  <a:close/>
                  <a:moveTo>
                    <a:pt x="13754" y="7732"/>
                  </a:moveTo>
                  <a:cubicBezTo>
                    <a:pt x="13723" y="7701"/>
                    <a:pt x="13702" y="7681"/>
                    <a:pt x="13671" y="7660"/>
                  </a:cubicBezTo>
                  <a:cubicBezTo>
                    <a:pt x="13702" y="7691"/>
                    <a:pt x="13733" y="7712"/>
                    <a:pt x="13764" y="7732"/>
                  </a:cubicBezTo>
                  <a:close/>
                  <a:moveTo>
                    <a:pt x="15567" y="8458"/>
                  </a:moveTo>
                  <a:cubicBezTo>
                    <a:pt x="15505" y="8458"/>
                    <a:pt x="15453" y="8448"/>
                    <a:pt x="15391" y="8437"/>
                  </a:cubicBezTo>
                  <a:cubicBezTo>
                    <a:pt x="15453" y="8448"/>
                    <a:pt x="15516" y="8458"/>
                    <a:pt x="15578" y="8468"/>
                  </a:cubicBezTo>
                  <a:close/>
                  <a:moveTo>
                    <a:pt x="16324" y="8479"/>
                  </a:moveTo>
                  <a:cubicBezTo>
                    <a:pt x="16282" y="8479"/>
                    <a:pt x="16231" y="8489"/>
                    <a:pt x="16189" y="8489"/>
                  </a:cubicBezTo>
                  <a:cubicBezTo>
                    <a:pt x="16241" y="8489"/>
                    <a:pt x="16282" y="8489"/>
                    <a:pt x="16334" y="8489"/>
                  </a:cubicBezTo>
                  <a:close/>
                  <a:moveTo>
                    <a:pt x="16106" y="8489"/>
                  </a:moveTo>
                  <a:lnTo>
                    <a:pt x="15899" y="8489"/>
                  </a:lnTo>
                  <a:cubicBezTo>
                    <a:pt x="15972" y="8499"/>
                    <a:pt x="16044" y="8499"/>
                    <a:pt x="16117" y="8499"/>
                  </a:cubicBezTo>
                  <a:close/>
                  <a:moveTo>
                    <a:pt x="15806" y="8479"/>
                  </a:moveTo>
                  <a:cubicBezTo>
                    <a:pt x="15764" y="8479"/>
                    <a:pt x="15712" y="8479"/>
                    <a:pt x="15661" y="8468"/>
                  </a:cubicBezTo>
                  <a:cubicBezTo>
                    <a:pt x="15723" y="8479"/>
                    <a:pt x="15764" y="8489"/>
                    <a:pt x="15816" y="8489"/>
                  </a:cubicBezTo>
                  <a:close/>
                  <a:moveTo>
                    <a:pt x="16417" y="8468"/>
                  </a:moveTo>
                  <a:lnTo>
                    <a:pt x="16562" y="8458"/>
                  </a:lnTo>
                  <a:close/>
                  <a:moveTo>
                    <a:pt x="16821" y="8406"/>
                  </a:moveTo>
                  <a:cubicBezTo>
                    <a:pt x="16759" y="8416"/>
                    <a:pt x="16687" y="8437"/>
                    <a:pt x="16624" y="8448"/>
                  </a:cubicBezTo>
                  <a:cubicBezTo>
                    <a:pt x="16697" y="8448"/>
                    <a:pt x="16759" y="8427"/>
                    <a:pt x="16821" y="8416"/>
                  </a:cubicBezTo>
                  <a:close/>
                  <a:moveTo>
                    <a:pt x="17868" y="7992"/>
                  </a:moveTo>
                  <a:cubicBezTo>
                    <a:pt x="17816" y="8023"/>
                    <a:pt x="17765" y="8054"/>
                    <a:pt x="17713" y="8074"/>
                  </a:cubicBezTo>
                  <a:cubicBezTo>
                    <a:pt x="17765" y="8054"/>
                    <a:pt x="17827" y="8023"/>
                    <a:pt x="17879" y="7992"/>
                  </a:cubicBezTo>
                  <a:close/>
                  <a:moveTo>
                    <a:pt x="17661" y="8106"/>
                  </a:moveTo>
                  <a:cubicBezTo>
                    <a:pt x="17619" y="8126"/>
                    <a:pt x="17578" y="8147"/>
                    <a:pt x="17526" y="8168"/>
                  </a:cubicBezTo>
                  <a:cubicBezTo>
                    <a:pt x="17578" y="8157"/>
                    <a:pt x="17619" y="8126"/>
                    <a:pt x="17661" y="8106"/>
                  </a:cubicBezTo>
                  <a:close/>
                  <a:moveTo>
                    <a:pt x="17464" y="8199"/>
                  </a:moveTo>
                  <a:lnTo>
                    <a:pt x="17329" y="8251"/>
                  </a:lnTo>
                  <a:close/>
                  <a:moveTo>
                    <a:pt x="17277" y="8271"/>
                  </a:moveTo>
                  <a:cubicBezTo>
                    <a:pt x="17215" y="8292"/>
                    <a:pt x="17163" y="8313"/>
                    <a:pt x="17101" y="8334"/>
                  </a:cubicBezTo>
                  <a:cubicBezTo>
                    <a:pt x="17163" y="8323"/>
                    <a:pt x="17226" y="8302"/>
                    <a:pt x="17288" y="8282"/>
                  </a:cubicBezTo>
                  <a:close/>
                  <a:moveTo>
                    <a:pt x="17018" y="8354"/>
                  </a:moveTo>
                  <a:lnTo>
                    <a:pt x="16894" y="8385"/>
                  </a:lnTo>
                  <a:close/>
                  <a:moveTo>
                    <a:pt x="12334" y="5079"/>
                  </a:moveTo>
                  <a:lnTo>
                    <a:pt x="12334" y="5059"/>
                  </a:lnTo>
                  <a:cubicBezTo>
                    <a:pt x="12334" y="5090"/>
                    <a:pt x="12344" y="5131"/>
                    <a:pt x="12355" y="5162"/>
                  </a:cubicBezTo>
                  <a:cubicBezTo>
                    <a:pt x="12355" y="5131"/>
                    <a:pt x="12344" y="5100"/>
                    <a:pt x="12344" y="5079"/>
                  </a:cubicBezTo>
                  <a:close/>
                  <a:moveTo>
                    <a:pt x="12448" y="5608"/>
                  </a:moveTo>
                  <a:cubicBezTo>
                    <a:pt x="12437" y="5566"/>
                    <a:pt x="12427" y="5535"/>
                    <a:pt x="12417" y="5494"/>
                  </a:cubicBezTo>
                  <a:cubicBezTo>
                    <a:pt x="12437" y="5535"/>
                    <a:pt x="12448" y="5577"/>
                    <a:pt x="12448" y="5608"/>
                  </a:cubicBezTo>
                  <a:close/>
                  <a:moveTo>
                    <a:pt x="12406" y="5452"/>
                  </a:moveTo>
                  <a:cubicBezTo>
                    <a:pt x="12396" y="5411"/>
                    <a:pt x="12386" y="5380"/>
                    <a:pt x="12386" y="5338"/>
                  </a:cubicBezTo>
                  <a:cubicBezTo>
                    <a:pt x="12396" y="5380"/>
                    <a:pt x="12406" y="5421"/>
                    <a:pt x="12417" y="5463"/>
                  </a:cubicBezTo>
                  <a:close/>
                  <a:moveTo>
                    <a:pt x="12375" y="5307"/>
                  </a:moveTo>
                  <a:cubicBezTo>
                    <a:pt x="12365" y="5266"/>
                    <a:pt x="12365" y="5214"/>
                    <a:pt x="12355" y="5173"/>
                  </a:cubicBezTo>
                  <a:cubicBezTo>
                    <a:pt x="12375" y="5224"/>
                    <a:pt x="12375" y="5266"/>
                    <a:pt x="12386" y="5318"/>
                  </a:cubicBezTo>
                  <a:close/>
                  <a:moveTo>
                    <a:pt x="12676" y="6292"/>
                  </a:moveTo>
                  <a:cubicBezTo>
                    <a:pt x="12665" y="6250"/>
                    <a:pt x="12645" y="6219"/>
                    <a:pt x="12634" y="6188"/>
                  </a:cubicBezTo>
                  <a:cubicBezTo>
                    <a:pt x="12655" y="6230"/>
                    <a:pt x="12676" y="6261"/>
                    <a:pt x="12686" y="6292"/>
                  </a:cubicBezTo>
                  <a:close/>
                  <a:moveTo>
                    <a:pt x="12603" y="6095"/>
                  </a:moveTo>
                  <a:cubicBezTo>
                    <a:pt x="12583" y="6064"/>
                    <a:pt x="12572" y="6033"/>
                    <a:pt x="12562" y="6002"/>
                  </a:cubicBezTo>
                  <a:cubicBezTo>
                    <a:pt x="12583" y="6043"/>
                    <a:pt x="12593" y="6074"/>
                    <a:pt x="12614" y="6105"/>
                  </a:cubicBezTo>
                  <a:close/>
                  <a:moveTo>
                    <a:pt x="12541" y="5929"/>
                  </a:moveTo>
                  <a:cubicBezTo>
                    <a:pt x="12531" y="5908"/>
                    <a:pt x="12520" y="5877"/>
                    <a:pt x="12510" y="5846"/>
                  </a:cubicBezTo>
                  <a:cubicBezTo>
                    <a:pt x="12531" y="5877"/>
                    <a:pt x="12541" y="5908"/>
                    <a:pt x="12551" y="5939"/>
                  </a:cubicBezTo>
                  <a:close/>
                  <a:moveTo>
                    <a:pt x="12489" y="5784"/>
                  </a:moveTo>
                  <a:cubicBezTo>
                    <a:pt x="12479" y="5743"/>
                    <a:pt x="12469" y="5691"/>
                    <a:pt x="12458" y="5649"/>
                  </a:cubicBezTo>
                  <a:cubicBezTo>
                    <a:pt x="12479" y="5701"/>
                    <a:pt x="12489" y="5743"/>
                    <a:pt x="12500" y="5794"/>
                  </a:cubicBezTo>
                  <a:close/>
                  <a:moveTo>
                    <a:pt x="13039" y="6945"/>
                  </a:moveTo>
                  <a:lnTo>
                    <a:pt x="12987" y="6872"/>
                  </a:lnTo>
                  <a:close/>
                  <a:moveTo>
                    <a:pt x="12935" y="6800"/>
                  </a:moveTo>
                  <a:lnTo>
                    <a:pt x="12883" y="6706"/>
                  </a:lnTo>
                  <a:close/>
                  <a:moveTo>
                    <a:pt x="12831" y="6613"/>
                  </a:moveTo>
                  <a:cubicBezTo>
                    <a:pt x="12811" y="6582"/>
                    <a:pt x="12800" y="6551"/>
                    <a:pt x="12779" y="6509"/>
                  </a:cubicBezTo>
                  <a:cubicBezTo>
                    <a:pt x="12811" y="6551"/>
                    <a:pt x="12821" y="6582"/>
                    <a:pt x="12842" y="6623"/>
                  </a:cubicBezTo>
                  <a:close/>
                  <a:moveTo>
                    <a:pt x="12748" y="6437"/>
                  </a:moveTo>
                  <a:cubicBezTo>
                    <a:pt x="12728" y="6416"/>
                    <a:pt x="12717" y="6385"/>
                    <a:pt x="12707" y="6364"/>
                  </a:cubicBezTo>
                  <a:cubicBezTo>
                    <a:pt x="12728" y="6395"/>
                    <a:pt x="12738" y="6427"/>
                    <a:pt x="12759" y="6447"/>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5" name="Google Shape;885;p40"/>
            <p:cNvGrpSpPr/>
            <p:nvPr/>
          </p:nvGrpSpPr>
          <p:grpSpPr>
            <a:xfrm>
              <a:off x="-3104295" y="1398518"/>
              <a:ext cx="1580287" cy="744790"/>
              <a:chOff x="3576550" y="1943775"/>
              <a:chExt cx="536600" cy="252900"/>
            </a:xfrm>
          </p:grpSpPr>
          <p:sp>
            <p:nvSpPr>
              <p:cNvPr id="886" name="Google Shape;886;p40"/>
              <p:cNvSpPr/>
              <p:nvPr/>
            </p:nvSpPr>
            <p:spPr>
              <a:xfrm>
                <a:off x="3597000" y="1964750"/>
                <a:ext cx="489725" cy="231925"/>
              </a:xfrm>
              <a:custGeom>
                <a:avLst/>
                <a:gdLst/>
                <a:ahLst/>
                <a:cxnLst/>
                <a:rect l="l" t="t" r="r" b="b"/>
                <a:pathLst>
                  <a:path w="19589" h="9277" extrusionOk="0">
                    <a:moveTo>
                      <a:pt x="11" y="1"/>
                    </a:moveTo>
                    <a:cubicBezTo>
                      <a:pt x="11" y="1"/>
                      <a:pt x="16946" y="2737"/>
                      <a:pt x="18262" y="3379"/>
                    </a:cubicBezTo>
                    <a:cubicBezTo>
                      <a:pt x="19589" y="4022"/>
                      <a:pt x="19402" y="8365"/>
                      <a:pt x="19153" y="8821"/>
                    </a:cubicBezTo>
                    <a:cubicBezTo>
                      <a:pt x="18894" y="9277"/>
                      <a:pt x="18086" y="9245"/>
                      <a:pt x="18231" y="8365"/>
                    </a:cubicBezTo>
                    <a:cubicBezTo>
                      <a:pt x="18387" y="7484"/>
                      <a:pt x="19247" y="4540"/>
                      <a:pt x="18117" y="3908"/>
                    </a:cubicBezTo>
                    <a:cubicBezTo>
                      <a:pt x="16987" y="3265"/>
                      <a:pt x="1" y="1462"/>
                      <a:pt x="1" y="14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0"/>
              <p:cNvSpPr/>
              <p:nvPr/>
            </p:nvSpPr>
            <p:spPr>
              <a:xfrm>
                <a:off x="3576550" y="1974600"/>
                <a:ext cx="526775" cy="143825"/>
              </a:xfrm>
              <a:custGeom>
                <a:avLst/>
                <a:gdLst/>
                <a:ahLst/>
                <a:cxnLst/>
                <a:rect l="l" t="t" r="r" b="b"/>
                <a:pathLst>
                  <a:path w="21071" h="5753" extrusionOk="0">
                    <a:moveTo>
                      <a:pt x="21070" y="3110"/>
                    </a:moveTo>
                    <a:cubicBezTo>
                      <a:pt x="21070" y="3110"/>
                      <a:pt x="4197" y="1"/>
                      <a:pt x="2736" y="156"/>
                    </a:cubicBezTo>
                    <a:cubicBezTo>
                      <a:pt x="1275" y="322"/>
                      <a:pt x="0" y="4478"/>
                      <a:pt x="73" y="4986"/>
                    </a:cubicBezTo>
                    <a:cubicBezTo>
                      <a:pt x="156" y="5504"/>
                      <a:pt x="943" y="5753"/>
                      <a:pt x="1099" y="4861"/>
                    </a:cubicBezTo>
                    <a:cubicBezTo>
                      <a:pt x="1244" y="3970"/>
                      <a:pt x="1420" y="923"/>
                      <a:pt x="2695" y="695"/>
                    </a:cubicBezTo>
                    <a:cubicBezTo>
                      <a:pt x="3980" y="477"/>
                      <a:pt x="20573" y="4478"/>
                      <a:pt x="20573" y="44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0"/>
              <p:cNvSpPr/>
              <p:nvPr/>
            </p:nvSpPr>
            <p:spPr>
              <a:xfrm>
                <a:off x="3609700" y="1957250"/>
                <a:ext cx="196950" cy="164300"/>
              </a:xfrm>
              <a:custGeom>
                <a:avLst/>
                <a:gdLst/>
                <a:ahLst/>
                <a:cxnLst/>
                <a:rect l="l" t="t" r="r" b="b"/>
                <a:pathLst>
                  <a:path w="7878" h="6572" extrusionOk="0">
                    <a:moveTo>
                      <a:pt x="3618" y="6084"/>
                    </a:moveTo>
                    <a:cubicBezTo>
                      <a:pt x="705" y="5597"/>
                      <a:pt x="1" y="2363"/>
                      <a:pt x="830" y="1182"/>
                    </a:cubicBezTo>
                    <a:cubicBezTo>
                      <a:pt x="1649" y="0"/>
                      <a:pt x="7877" y="2021"/>
                      <a:pt x="7846" y="3161"/>
                    </a:cubicBezTo>
                    <a:cubicBezTo>
                      <a:pt x="7836" y="3638"/>
                      <a:pt x="6540" y="6571"/>
                      <a:pt x="3618" y="6084"/>
                    </a:cubicBezTo>
                    <a:close/>
                  </a:path>
                </a:pathLst>
              </a:custGeom>
              <a:solidFill>
                <a:srgbClr val="73BFB8">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0"/>
              <p:cNvSpPr/>
              <p:nvPr/>
            </p:nvSpPr>
            <p:spPr>
              <a:xfrm>
                <a:off x="3587675" y="1943775"/>
                <a:ext cx="525475" cy="239175"/>
              </a:xfrm>
              <a:custGeom>
                <a:avLst/>
                <a:gdLst/>
                <a:ahLst/>
                <a:cxnLst/>
                <a:rect l="l" t="t" r="r" b="b"/>
                <a:pathLst>
                  <a:path w="21019" h="9567" extrusionOk="0">
                    <a:moveTo>
                      <a:pt x="20884" y="3669"/>
                    </a:moveTo>
                    <a:lnTo>
                      <a:pt x="20884" y="3669"/>
                    </a:lnTo>
                    <a:cubicBezTo>
                      <a:pt x="20884" y="3607"/>
                      <a:pt x="20863" y="3555"/>
                      <a:pt x="20843" y="3503"/>
                    </a:cubicBezTo>
                    <a:cubicBezTo>
                      <a:pt x="20843" y="3503"/>
                      <a:pt x="16562" y="2519"/>
                      <a:pt x="13712" y="2768"/>
                    </a:cubicBezTo>
                    <a:cubicBezTo>
                      <a:pt x="12023" y="2913"/>
                      <a:pt x="9100" y="2415"/>
                      <a:pt x="7566" y="1710"/>
                    </a:cubicBezTo>
                    <a:cubicBezTo>
                      <a:pt x="4955" y="519"/>
                      <a:pt x="602" y="0"/>
                      <a:pt x="602" y="0"/>
                    </a:cubicBezTo>
                    <a:cubicBezTo>
                      <a:pt x="560" y="42"/>
                      <a:pt x="529" y="83"/>
                      <a:pt x="509" y="145"/>
                    </a:cubicBezTo>
                    <a:lnTo>
                      <a:pt x="509" y="145"/>
                    </a:lnTo>
                    <a:cubicBezTo>
                      <a:pt x="1" y="1161"/>
                      <a:pt x="115" y="6260"/>
                      <a:pt x="4001" y="7069"/>
                    </a:cubicBezTo>
                    <a:cubicBezTo>
                      <a:pt x="7950" y="7877"/>
                      <a:pt x="9069" y="4415"/>
                      <a:pt x="9764" y="4063"/>
                    </a:cubicBezTo>
                    <a:cubicBezTo>
                      <a:pt x="10126" y="3856"/>
                      <a:pt x="10593" y="3928"/>
                      <a:pt x="10862" y="4250"/>
                    </a:cubicBezTo>
                    <a:cubicBezTo>
                      <a:pt x="11360" y="4851"/>
                      <a:pt x="11297" y="8457"/>
                      <a:pt x="15277" y="9017"/>
                    </a:cubicBezTo>
                    <a:cubicBezTo>
                      <a:pt x="19205" y="9566"/>
                      <a:pt x="21019" y="4788"/>
                      <a:pt x="20884" y="3669"/>
                    </a:cubicBezTo>
                    <a:close/>
                    <a:moveTo>
                      <a:pt x="4499" y="6623"/>
                    </a:moveTo>
                    <a:cubicBezTo>
                      <a:pt x="1586" y="6136"/>
                      <a:pt x="882" y="2902"/>
                      <a:pt x="1711" y="1721"/>
                    </a:cubicBezTo>
                    <a:cubicBezTo>
                      <a:pt x="2540" y="539"/>
                      <a:pt x="8748" y="2560"/>
                      <a:pt x="8727" y="3700"/>
                    </a:cubicBezTo>
                    <a:cubicBezTo>
                      <a:pt x="8717" y="4177"/>
                      <a:pt x="7421" y="7110"/>
                      <a:pt x="4499" y="6623"/>
                    </a:cubicBezTo>
                    <a:close/>
                    <a:moveTo>
                      <a:pt x="19060" y="6136"/>
                    </a:moveTo>
                    <a:cubicBezTo>
                      <a:pt x="18542" y="7442"/>
                      <a:pt x="17049" y="8799"/>
                      <a:pt x="14946" y="8426"/>
                    </a:cubicBezTo>
                    <a:cubicBezTo>
                      <a:pt x="12800" y="8032"/>
                      <a:pt x="12106" y="6198"/>
                      <a:pt x="11950" y="5079"/>
                    </a:cubicBezTo>
                    <a:lnTo>
                      <a:pt x="11950" y="5079"/>
                    </a:lnTo>
                    <a:cubicBezTo>
                      <a:pt x="11899" y="4809"/>
                      <a:pt x="11899" y="4529"/>
                      <a:pt x="11950" y="4250"/>
                    </a:cubicBezTo>
                    <a:cubicBezTo>
                      <a:pt x="12303" y="3172"/>
                      <a:pt x="18842" y="3348"/>
                      <a:pt x="19226" y="4747"/>
                    </a:cubicBezTo>
                    <a:cubicBezTo>
                      <a:pt x="19330" y="5130"/>
                      <a:pt x="19267" y="5628"/>
                      <a:pt x="19070" y="61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0"/>
              <p:cNvSpPr/>
              <p:nvPr/>
            </p:nvSpPr>
            <p:spPr>
              <a:xfrm>
                <a:off x="3882800" y="2023325"/>
                <a:ext cx="194875" cy="144325"/>
              </a:xfrm>
              <a:custGeom>
                <a:avLst/>
                <a:gdLst/>
                <a:ahLst/>
                <a:cxnLst/>
                <a:rect l="l" t="t" r="r" b="b"/>
                <a:pathLst>
                  <a:path w="7795" h="5773" extrusionOk="0">
                    <a:moveTo>
                      <a:pt x="3141" y="5255"/>
                    </a:moveTo>
                    <a:cubicBezTo>
                      <a:pt x="6053" y="5773"/>
                      <a:pt x="7794" y="2954"/>
                      <a:pt x="7421" y="1565"/>
                    </a:cubicBezTo>
                    <a:cubicBezTo>
                      <a:pt x="7037" y="176"/>
                      <a:pt x="498" y="0"/>
                      <a:pt x="145" y="1078"/>
                    </a:cubicBezTo>
                    <a:cubicBezTo>
                      <a:pt x="0" y="1534"/>
                      <a:pt x="228" y="4726"/>
                      <a:pt x="3141" y="5255"/>
                    </a:cubicBezTo>
                    <a:close/>
                  </a:path>
                </a:pathLst>
              </a:custGeom>
              <a:solidFill>
                <a:srgbClr val="73BFB8">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0"/>
              <p:cNvSpPr/>
              <p:nvPr/>
            </p:nvSpPr>
            <p:spPr>
              <a:xfrm>
                <a:off x="3591575" y="2028225"/>
                <a:ext cx="18675" cy="45900"/>
              </a:xfrm>
              <a:custGeom>
                <a:avLst/>
                <a:gdLst/>
                <a:ahLst/>
                <a:cxnLst/>
                <a:rect l="l" t="t" r="r" b="b"/>
                <a:pathLst>
                  <a:path w="747" h="1836" extrusionOk="0">
                    <a:moveTo>
                      <a:pt x="0" y="861"/>
                    </a:moveTo>
                    <a:cubicBezTo>
                      <a:pt x="363" y="695"/>
                      <a:pt x="612" y="1835"/>
                      <a:pt x="612" y="1835"/>
                    </a:cubicBezTo>
                    <a:lnTo>
                      <a:pt x="746" y="1100"/>
                    </a:lnTo>
                    <a:cubicBezTo>
                      <a:pt x="560" y="758"/>
                      <a:pt x="425" y="384"/>
                      <a:pt x="363" y="1"/>
                    </a:cubicBezTo>
                    <a:cubicBezTo>
                      <a:pt x="363" y="1"/>
                      <a:pt x="62" y="675"/>
                      <a:pt x="0" y="861"/>
                    </a:cubicBezTo>
                    <a:close/>
                  </a:path>
                </a:pathLst>
              </a:custGeom>
              <a:solidFill>
                <a:srgbClr val="343063">
                  <a:alpha val="1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40"/>
              <p:cNvSpPr/>
              <p:nvPr/>
            </p:nvSpPr>
            <p:spPr>
              <a:xfrm>
                <a:off x="4054825" y="2116075"/>
                <a:ext cx="25425" cy="47950"/>
              </a:xfrm>
              <a:custGeom>
                <a:avLst/>
                <a:gdLst/>
                <a:ahLst/>
                <a:cxnLst/>
                <a:rect l="l" t="t" r="r" b="b"/>
                <a:pathLst>
                  <a:path w="1017" h="1918" extrusionOk="0">
                    <a:moveTo>
                      <a:pt x="1" y="1918"/>
                    </a:moveTo>
                    <a:cubicBezTo>
                      <a:pt x="343" y="1109"/>
                      <a:pt x="685" y="819"/>
                      <a:pt x="1017" y="944"/>
                    </a:cubicBezTo>
                    <a:lnTo>
                      <a:pt x="975" y="0"/>
                    </a:lnTo>
                    <a:cubicBezTo>
                      <a:pt x="768" y="342"/>
                      <a:pt x="509" y="643"/>
                      <a:pt x="208" y="902"/>
                    </a:cubicBezTo>
                    <a:close/>
                  </a:path>
                </a:pathLst>
              </a:custGeom>
              <a:solidFill>
                <a:srgbClr val="343063">
                  <a:alpha val="1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0"/>
              <p:cNvSpPr/>
              <p:nvPr/>
            </p:nvSpPr>
            <p:spPr>
              <a:xfrm>
                <a:off x="3587675" y="1947400"/>
                <a:ext cx="525475" cy="235550"/>
              </a:xfrm>
              <a:custGeom>
                <a:avLst/>
                <a:gdLst/>
                <a:ahLst/>
                <a:cxnLst/>
                <a:rect l="l" t="t" r="r" b="b"/>
                <a:pathLst>
                  <a:path w="21019" h="9422" extrusionOk="0">
                    <a:moveTo>
                      <a:pt x="15277" y="8872"/>
                    </a:moveTo>
                    <a:cubicBezTo>
                      <a:pt x="11287" y="8312"/>
                      <a:pt x="11349" y="4706"/>
                      <a:pt x="10862" y="4115"/>
                    </a:cubicBezTo>
                    <a:cubicBezTo>
                      <a:pt x="10582" y="3783"/>
                      <a:pt x="10116" y="3711"/>
                      <a:pt x="9753" y="3918"/>
                    </a:cubicBezTo>
                    <a:cubicBezTo>
                      <a:pt x="9059" y="4270"/>
                      <a:pt x="7940" y="7732"/>
                      <a:pt x="3991" y="6924"/>
                    </a:cubicBezTo>
                    <a:cubicBezTo>
                      <a:pt x="104" y="6115"/>
                      <a:pt x="1" y="1016"/>
                      <a:pt x="498" y="0"/>
                    </a:cubicBezTo>
                    <a:cubicBezTo>
                      <a:pt x="488" y="63"/>
                      <a:pt x="1" y="2436"/>
                      <a:pt x="1099" y="4561"/>
                    </a:cubicBezTo>
                    <a:cubicBezTo>
                      <a:pt x="2219" y="6716"/>
                      <a:pt x="4810" y="7110"/>
                      <a:pt x="6644" y="6623"/>
                    </a:cubicBezTo>
                    <a:cubicBezTo>
                      <a:pt x="8478" y="6136"/>
                      <a:pt x="9028" y="4011"/>
                      <a:pt x="9670" y="3731"/>
                    </a:cubicBezTo>
                    <a:cubicBezTo>
                      <a:pt x="10313" y="3441"/>
                      <a:pt x="10924" y="3617"/>
                      <a:pt x="11121" y="4001"/>
                    </a:cubicBezTo>
                    <a:cubicBezTo>
                      <a:pt x="11318" y="4395"/>
                      <a:pt x="11339" y="5784"/>
                      <a:pt x="12033" y="6841"/>
                    </a:cubicBezTo>
                    <a:cubicBezTo>
                      <a:pt x="12738" y="7898"/>
                      <a:pt x="14479" y="9110"/>
                      <a:pt x="17112" y="8582"/>
                    </a:cubicBezTo>
                    <a:cubicBezTo>
                      <a:pt x="19713" y="8064"/>
                      <a:pt x="20863" y="3617"/>
                      <a:pt x="20884" y="3524"/>
                    </a:cubicBezTo>
                    <a:cubicBezTo>
                      <a:pt x="21019" y="4643"/>
                      <a:pt x="19205" y="9421"/>
                      <a:pt x="15277" y="8872"/>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0"/>
              <p:cNvSpPr/>
              <p:nvPr/>
            </p:nvSpPr>
            <p:spPr>
              <a:xfrm>
                <a:off x="3881250" y="2023325"/>
                <a:ext cx="208325" cy="73850"/>
              </a:xfrm>
              <a:custGeom>
                <a:avLst/>
                <a:gdLst/>
                <a:ahLst/>
                <a:cxnLst/>
                <a:rect l="l" t="t" r="r" b="b"/>
                <a:pathLst>
                  <a:path w="8333" h="2954" extrusionOk="0">
                    <a:moveTo>
                      <a:pt x="7327" y="2954"/>
                    </a:moveTo>
                    <a:cubicBezTo>
                      <a:pt x="7524" y="2446"/>
                      <a:pt x="7587" y="1959"/>
                      <a:pt x="7483" y="1565"/>
                    </a:cubicBezTo>
                    <a:cubicBezTo>
                      <a:pt x="7099" y="176"/>
                      <a:pt x="560" y="0"/>
                      <a:pt x="207" y="1078"/>
                    </a:cubicBezTo>
                    <a:cubicBezTo>
                      <a:pt x="156" y="1347"/>
                      <a:pt x="156" y="1627"/>
                      <a:pt x="207" y="1897"/>
                    </a:cubicBezTo>
                    <a:cubicBezTo>
                      <a:pt x="0" y="829"/>
                      <a:pt x="93" y="674"/>
                      <a:pt x="798" y="404"/>
                    </a:cubicBezTo>
                    <a:cubicBezTo>
                      <a:pt x="1503" y="135"/>
                      <a:pt x="3990" y="104"/>
                      <a:pt x="6198" y="612"/>
                    </a:cubicBezTo>
                    <a:cubicBezTo>
                      <a:pt x="8333" y="1099"/>
                      <a:pt x="7390" y="2829"/>
                      <a:pt x="7327" y="2954"/>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40"/>
              <p:cNvSpPr/>
              <p:nvPr/>
            </p:nvSpPr>
            <p:spPr>
              <a:xfrm>
                <a:off x="3614100" y="1957250"/>
                <a:ext cx="198750" cy="98475"/>
              </a:xfrm>
              <a:custGeom>
                <a:avLst/>
                <a:gdLst/>
                <a:ahLst/>
                <a:cxnLst/>
                <a:rect l="l" t="t" r="r" b="b"/>
                <a:pathLst>
                  <a:path w="7950" h="3939" extrusionOk="0">
                    <a:moveTo>
                      <a:pt x="332" y="2539"/>
                    </a:moveTo>
                    <a:cubicBezTo>
                      <a:pt x="312" y="2000"/>
                      <a:pt x="426" y="1513"/>
                      <a:pt x="654" y="1182"/>
                    </a:cubicBezTo>
                    <a:cubicBezTo>
                      <a:pt x="1483" y="0"/>
                      <a:pt x="7701" y="2032"/>
                      <a:pt x="7670" y="3161"/>
                    </a:cubicBezTo>
                    <a:cubicBezTo>
                      <a:pt x="7629" y="3441"/>
                      <a:pt x="7535" y="3700"/>
                      <a:pt x="7390" y="3939"/>
                    </a:cubicBezTo>
                    <a:cubicBezTo>
                      <a:pt x="7950" y="2995"/>
                      <a:pt x="7909" y="2830"/>
                      <a:pt x="7339" y="2332"/>
                    </a:cubicBezTo>
                    <a:cubicBezTo>
                      <a:pt x="6769" y="1845"/>
                      <a:pt x="4426" y="974"/>
                      <a:pt x="2177" y="715"/>
                    </a:cubicBezTo>
                    <a:cubicBezTo>
                      <a:pt x="1" y="456"/>
                      <a:pt x="322" y="2405"/>
                      <a:pt x="332" y="2539"/>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0"/>
              <p:cNvSpPr/>
              <p:nvPr/>
            </p:nvSpPr>
            <p:spPr>
              <a:xfrm>
                <a:off x="3992650" y="2080575"/>
                <a:ext cx="96925" cy="85775"/>
              </a:xfrm>
              <a:custGeom>
                <a:avLst/>
                <a:gdLst/>
                <a:ahLst/>
                <a:cxnLst/>
                <a:rect l="l" t="t" r="r" b="b"/>
                <a:pathLst>
                  <a:path w="3877" h="3431" extrusionOk="0">
                    <a:moveTo>
                      <a:pt x="1" y="3224"/>
                    </a:moveTo>
                    <a:cubicBezTo>
                      <a:pt x="42" y="3431"/>
                      <a:pt x="1161" y="3379"/>
                      <a:pt x="2219" y="2623"/>
                    </a:cubicBezTo>
                    <a:cubicBezTo>
                      <a:pt x="3276" y="1866"/>
                      <a:pt x="3877" y="52"/>
                      <a:pt x="3659" y="32"/>
                    </a:cubicBezTo>
                    <a:cubicBezTo>
                      <a:pt x="3431" y="1"/>
                      <a:pt x="3390" y="747"/>
                      <a:pt x="2436" y="1856"/>
                    </a:cubicBezTo>
                    <a:cubicBezTo>
                      <a:pt x="1472" y="2965"/>
                      <a:pt x="1" y="3224"/>
                      <a:pt x="1" y="3224"/>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0"/>
              <p:cNvSpPr/>
              <p:nvPr/>
            </p:nvSpPr>
            <p:spPr>
              <a:xfrm>
                <a:off x="3959750" y="2159075"/>
                <a:ext cx="30325" cy="6250"/>
              </a:xfrm>
              <a:custGeom>
                <a:avLst/>
                <a:gdLst/>
                <a:ahLst/>
                <a:cxnLst/>
                <a:rect l="l" t="t" r="r" b="b"/>
                <a:pathLst>
                  <a:path w="1213" h="250" extrusionOk="0">
                    <a:moveTo>
                      <a:pt x="1182" y="125"/>
                    </a:moveTo>
                    <a:cubicBezTo>
                      <a:pt x="1213" y="1"/>
                      <a:pt x="757" y="63"/>
                      <a:pt x="384" y="53"/>
                    </a:cubicBezTo>
                    <a:cubicBezTo>
                      <a:pt x="0" y="42"/>
                      <a:pt x="166" y="177"/>
                      <a:pt x="591" y="218"/>
                    </a:cubicBezTo>
                    <a:cubicBezTo>
                      <a:pt x="1026" y="250"/>
                      <a:pt x="1182" y="167"/>
                      <a:pt x="1182" y="125"/>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0"/>
              <p:cNvSpPr/>
              <p:nvPr/>
            </p:nvSpPr>
            <p:spPr>
              <a:xfrm>
                <a:off x="3703750" y="2064500"/>
                <a:ext cx="96675" cy="53925"/>
              </a:xfrm>
              <a:custGeom>
                <a:avLst/>
                <a:gdLst/>
                <a:ahLst/>
                <a:cxnLst/>
                <a:rect l="l" t="t" r="r" b="b"/>
                <a:pathLst>
                  <a:path w="3867" h="2157" extrusionOk="0">
                    <a:moveTo>
                      <a:pt x="1068" y="2105"/>
                    </a:moveTo>
                    <a:cubicBezTo>
                      <a:pt x="1" y="2157"/>
                      <a:pt x="1431" y="1970"/>
                      <a:pt x="2302" y="1421"/>
                    </a:cubicBezTo>
                    <a:cubicBezTo>
                      <a:pt x="2861" y="1048"/>
                      <a:pt x="3328" y="561"/>
                      <a:pt x="3690" y="1"/>
                    </a:cubicBezTo>
                    <a:cubicBezTo>
                      <a:pt x="3867" y="167"/>
                      <a:pt x="3462" y="1245"/>
                      <a:pt x="2778" y="1597"/>
                    </a:cubicBezTo>
                    <a:cubicBezTo>
                      <a:pt x="2250" y="1887"/>
                      <a:pt x="1669" y="2063"/>
                      <a:pt x="1068" y="2105"/>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0"/>
              <p:cNvSpPr/>
              <p:nvPr/>
            </p:nvSpPr>
            <p:spPr>
              <a:xfrm>
                <a:off x="4001725" y="2016825"/>
                <a:ext cx="104950" cy="36825"/>
              </a:xfrm>
              <a:custGeom>
                <a:avLst/>
                <a:gdLst/>
                <a:ahLst/>
                <a:cxnLst/>
                <a:rect l="l" t="t" r="r" b="b"/>
                <a:pathLst>
                  <a:path w="4198" h="1473" extrusionOk="0">
                    <a:moveTo>
                      <a:pt x="622" y="581"/>
                    </a:moveTo>
                    <a:cubicBezTo>
                      <a:pt x="2218" y="913"/>
                      <a:pt x="2467" y="1068"/>
                      <a:pt x="2695" y="1473"/>
                    </a:cubicBezTo>
                    <a:lnTo>
                      <a:pt x="4198" y="644"/>
                    </a:lnTo>
                    <a:cubicBezTo>
                      <a:pt x="2830" y="270"/>
                      <a:pt x="1420" y="53"/>
                      <a:pt x="0" y="1"/>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0"/>
              <p:cNvSpPr/>
              <p:nvPr/>
            </p:nvSpPr>
            <p:spPr>
              <a:xfrm>
                <a:off x="3596750" y="1946875"/>
                <a:ext cx="97975" cy="52375"/>
              </a:xfrm>
              <a:custGeom>
                <a:avLst/>
                <a:gdLst/>
                <a:ahLst/>
                <a:cxnLst/>
                <a:rect l="l" t="t" r="r" b="b"/>
                <a:pathLst>
                  <a:path w="3919" h="2095" extrusionOk="0">
                    <a:moveTo>
                      <a:pt x="21" y="1555"/>
                    </a:moveTo>
                    <a:lnTo>
                      <a:pt x="985" y="2094"/>
                    </a:lnTo>
                    <a:cubicBezTo>
                      <a:pt x="985" y="2094"/>
                      <a:pt x="1068" y="1348"/>
                      <a:pt x="1773" y="1099"/>
                    </a:cubicBezTo>
                    <a:cubicBezTo>
                      <a:pt x="2477" y="840"/>
                      <a:pt x="3918" y="1182"/>
                      <a:pt x="3918" y="1182"/>
                    </a:cubicBezTo>
                    <a:lnTo>
                      <a:pt x="3700" y="633"/>
                    </a:lnTo>
                    <a:cubicBezTo>
                      <a:pt x="3700" y="633"/>
                      <a:pt x="2560" y="177"/>
                      <a:pt x="291" y="1"/>
                    </a:cubicBezTo>
                    <a:cubicBezTo>
                      <a:pt x="291" y="1"/>
                      <a:pt x="0" y="498"/>
                      <a:pt x="21" y="1555"/>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0"/>
              <p:cNvSpPr/>
              <p:nvPr/>
            </p:nvSpPr>
            <p:spPr>
              <a:xfrm>
                <a:off x="3800400" y="2002075"/>
                <a:ext cx="105475" cy="61425"/>
              </a:xfrm>
              <a:custGeom>
                <a:avLst/>
                <a:gdLst/>
                <a:ahLst/>
                <a:cxnLst/>
                <a:rect l="l" t="t" r="r" b="b"/>
                <a:pathLst>
                  <a:path w="4219" h="2457" extrusionOk="0">
                    <a:moveTo>
                      <a:pt x="1" y="467"/>
                    </a:moveTo>
                    <a:lnTo>
                      <a:pt x="457" y="0"/>
                    </a:lnTo>
                    <a:cubicBezTo>
                      <a:pt x="1006" y="166"/>
                      <a:pt x="1566" y="301"/>
                      <a:pt x="2125" y="394"/>
                    </a:cubicBezTo>
                    <a:cubicBezTo>
                      <a:pt x="2726" y="477"/>
                      <a:pt x="3317" y="508"/>
                      <a:pt x="3908" y="508"/>
                    </a:cubicBezTo>
                    <a:lnTo>
                      <a:pt x="4219" y="1109"/>
                    </a:lnTo>
                    <a:cubicBezTo>
                      <a:pt x="4219" y="1109"/>
                      <a:pt x="3472" y="1348"/>
                      <a:pt x="3348" y="1648"/>
                    </a:cubicBezTo>
                    <a:cubicBezTo>
                      <a:pt x="3224" y="1959"/>
                      <a:pt x="3348" y="2456"/>
                      <a:pt x="3348" y="2456"/>
                    </a:cubicBezTo>
                    <a:lnTo>
                      <a:pt x="2861" y="2415"/>
                    </a:lnTo>
                    <a:cubicBezTo>
                      <a:pt x="2861" y="2415"/>
                      <a:pt x="2581" y="1410"/>
                      <a:pt x="1939" y="1285"/>
                    </a:cubicBezTo>
                    <a:cubicBezTo>
                      <a:pt x="1286" y="1171"/>
                      <a:pt x="612" y="1969"/>
                      <a:pt x="612" y="1969"/>
                    </a:cubicBezTo>
                    <a:lnTo>
                      <a:pt x="125" y="1938"/>
                    </a:lnTo>
                    <a:cubicBezTo>
                      <a:pt x="125" y="1938"/>
                      <a:pt x="488" y="1389"/>
                      <a:pt x="508" y="1047"/>
                    </a:cubicBezTo>
                    <a:cubicBezTo>
                      <a:pt x="529" y="705"/>
                      <a:pt x="1" y="467"/>
                      <a:pt x="1" y="467"/>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0"/>
              <p:cNvSpPr/>
              <p:nvPr/>
            </p:nvSpPr>
            <p:spPr>
              <a:xfrm>
                <a:off x="3891600" y="2038600"/>
                <a:ext cx="112725" cy="81375"/>
              </a:xfrm>
              <a:custGeom>
                <a:avLst/>
                <a:gdLst/>
                <a:ahLst/>
                <a:cxnLst/>
                <a:rect l="l" t="t" r="r" b="b"/>
                <a:pathLst>
                  <a:path w="4509" h="3255" extrusionOk="0">
                    <a:moveTo>
                      <a:pt x="4509" y="353"/>
                    </a:moveTo>
                    <a:lnTo>
                      <a:pt x="4229" y="3130"/>
                    </a:lnTo>
                    <a:lnTo>
                      <a:pt x="3825" y="3068"/>
                    </a:lnTo>
                    <a:lnTo>
                      <a:pt x="3908" y="2001"/>
                    </a:lnTo>
                    <a:lnTo>
                      <a:pt x="975" y="1597"/>
                    </a:lnTo>
                    <a:lnTo>
                      <a:pt x="819" y="3255"/>
                    </a:lnTo>
                    <a:lnTo>
                      <a:pt x="519" y="3193"/>
                    </a:lnTo>
                    <a:cubicBezTo>
                      <a:pt x="519" y="3193"/>
                      <a:pt x="1" y="1648"/>
                      <a:pt x="198" y="726"/>
                    </a:cubicBezTo>
                    <a:cubicBezTo>
                      <a:pt x="198" y="726"/>
                      <a:pt x="2457" y="1"/>
                      <a:pt x="4509" y="353"/>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0"/>
              <p:cNvSpPr/>
              <p:nvPr/>
            </p:nvSpPr>
            <p:spPr>
              <a:xfrm>
                <a:off x="4028675" y="2053900"/>
                <a:ext cx="34225" cy="60125"/>
              </a:xfrm>
              <a:custGeom>
                <a:avLst/>
                <a:gdLst/>
                <a:ahLst/>
                <a:cxnLst/>
                <a:rect l="l" t="t" r="r" b="b"/>
                <a:pathLst>
                  <a:path w="1369" h="2405" extrusionOk="0">
                    <a:moveTo>
                      <a:pt x="539" y="0"/>
                    </a:moveTo>
                    <a:lnTo>
                      <a:pt x="0" y="2404"/>
                    </a:lnTo>
                    <a:lnTo>
                      <a:pt x="726" y="2394"/>
                    </a:lnTo>
                    <a:cubicBezTo>
                      <a:pt x="726" y="2394"/>
                      <a:pt x="1327" y="1192"/>
                      <a:pt x="1368" y="352"/>
                    </a:cubicBezTo>
                    <a:cubicBezTo>
                      <a:pt x="1109" y="197"/>
                      <a:pt x="829" y="73"/>
                      <a:pt x="539" y="0"/>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0"/>
              <p:cNvSpPr/>
              <p:nvPr/>
            </p:nvSpPr>
            <p:spPr>
              <a:xfrm>
                <a:off x="3680175" y="1993775"/>
                <a:ext cx="115325" cy="100050"/>
              </a:xfrm>
              <a:custGeom>
                <a:avLst/>
                <a:gdLst/>
                <a:ahLst/>
                <a:cxnLst/>
                <a:rect l="l" t="t" r="r" b="b"/>
                <a:pathLst>
                  <a:path w="4613" h="4002" extrusionOk="0">
                    <a:moveTo>
                      <a:pt x="674" y="1"/>
                    </a:moveTo>
                    <a:lnTo>
                      <a:pt x="1" y="2726"/>
                    </a:lnTo>
                    <a:lnTo>
                      <a:pt x="405" y="2799"/>
                    </a:lnTo>
                    <a:lnTo>
                      <a:pt x="685" y="1762"/>
                    </a:lnTo>
                    <a:lnTo>
                      <a:pt x="3587" y="2364"/>
                    </a:lnTo>
                    <a:lnTo>
                      <a:pt x="3172" y="3970"/>
                    </a:lnTo>
                    <a:lnTo>
                      <a:pt x="3369" y="4001"/>
                    </a:lnTo>
                    <a:cubicBezTo>
                      <a:pt x="3369" y="4001"/>
                      <a:pt x="4561" y="2944"/>
                      <a:pt x="4613" y="1804"/>
                    </a:cubicBezTo>
                    <a:cubicBezTo>
                      <a:pt x="4613" y="1804"/>
                      <a:pt x="2737" y="363"/>
                      <a:pt x="674" y="1"/>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0"/>
              <p:cNvSpPr/>
              <p:nvPr/>
            </p:nvSpPr>
            <p:spPr>
              <a:xfrm>
                <a:off x="3630700" y="1986775"/>
                <a:ext cx="28525" cy="61950"/>
              </a:xfrm>
              <a:custGeom>
                <a:avLst/>
                <a:gdLst/>
                <a:ahLst/>
                <a:cxnLst/>
                <a:rect l="l" t="t" r="r" b="b"/>
                <a:pathLst>
                  <a:path w="1141" h="2478" extrusionOk="0">
                    <a:moveTo>
                      <a:pt x="1140" y="21"/>
                    </a:moveTo>
                    <a:lnTo>
                      <a:pt x="840" y="2478"/>
                    </a:lnTo>
                    <a:lnTo>
                      <a:pt x="156" y="2219"/>
                    </a:lnTo>
                    <a:cubicBezTo>
                      <a:pt x="156" y="2219"/>
                      <a:pt x="0" y="882"/>
                      <a:pt x="238" y="73"/>
                    </a:cubicBezTo>
                    <a:cubicBezTo>
                      <a:pt x="529" y="21"/>
                      <a:pt x="840" y="1"/>
                      <a:pt x="1140" y="21"/>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06" name="Google Shape;906;p40"/>
          <p:cNvGrpSpPr/>
          <p:nvPr/>
        </p:nvGrpSpPr>
        <p:grpSpPr>
          <a:xfrm rot="-501146">
            <a:off x="6621515" y="255290"/>
            <a:ext cx="1150978" cy="1288338"/>
            <a:chOff x="5640294" y="-5832393"/>
            <a:chExt cx="884619" cy="990191"/>
          </a:xfrm>
        </p:grpSpPr>
        <p:sp>
          <p:nvSpPr>
            <p:cNvPr id="907" name="Google Shape;907;p40"/>
            <p:cNvSpPr/>
            <p:nvPr/>
          </p:nvSpPr>
          <p:spPr>
            <a:xfrm>
              <a:off x="5640737" y="-5832380"/>
              <a:ext cx="884069" cy="990179"/>
            </a:xfrm>
            <a:custGeom>
              <a:avLst/>
              <a:gdLst/>
              <a:ahLst/>
              <a:cxnLst/>
              <a:rect l="l" t="t" r="r" b="b"/>
              <a:pathLst>
                <a:path w="16055" h="17982" extrusionOk="0">
                  <a:moveTo>
                    <a:pt x="15961" y="8354"/>
                  </a:moveTo>
                  <a:lnTo>
                    <a:pt x="15961" y="8354"/>
                  </a:lnTo>
                  <a:lnTo>
                    <a:pt x="15961" y="8354"/>
                  </a:lnTo>
                  <a:lnTo>
                    <a:pt x="15930" y="8354"/>
                  </a:lnTo>
                  <a:cubicBezTo>
                    <a:pt x="15785" y="8322"/>
                    <a:pt x="14966" y="8188"/>
                    <a:pt x="13629" y="8063"/>
                  </a:cubicBezTo>
                  <a:cubicBezTo>
                    <a:pt x="15360" y="7193"/>
                    <a:pt x="15723" y="6519"/>
                    <a:pt x="15723" y="6519"/>
                  </a:cubicBezTo>
                  <a:cubicBezTo>
                    <a:pt x="15443" y="6467"/>
                    <a:pt x="15174" y="6426"/>
                    <a:pt x="14894" y="6405"/>
                  </a:cubicBezTo>
                  <a:cubicBezTo>
                    <a:pt x="14272" y="6343"/>
                    <a:pt x="13650" y="6343"/>
                    <a:pt x="13039" y="6395"/>
                  </a:cubicBezTo>
                  <a:lnTo>
                    <a:pt x="13039" y="6395"/>
                  </a:lnTo>
                  <a:cubicBezTo>
                    <a:pt x="13723" y="5338"/>
                    <a:pt x="14365" y="3949"/>
                    <a:pt x="14490" y="2374"/>
                  </a:cubicBezTo>
                  <a:cubicBezTo>
                    <a:pt x="13256" y="2353"/>
                    <a:pt x="12189" y="2809"/>
                    <a:pt x="11266" y="3472"/>
                  </a:cubicBezTo>
                  <a:cubicBezTo>
                    <a:pt x="10883" y="3742"/>
                    <a:pt x="10520" y="4053"/>
                    <a:pt x="10189" y="4395"/>
                  </a:cubicBezTo>
                  <a:cubicBezTo>
                    <a:pt x="9878" y="2840"/>
                    <a:pt x="9328" y="1358"/>
                    <a:pt x="8541" y="0"/>
                  </a:cubicBezTo>
                  <a:cubicBezTo>
                    <a:pt x="7898" y="871"/>
                    <a:pt x="7577" y="1990"/>
                    <a:pt x="7421" y="3089"/>
                  </a:cubicBezTo>
                  <a:cubicBezTo>
                    <a:pt x="7421" y="3140"/>
                    <a:pt x="7401" y="3192"/>
                    <a:pt x="7380" y="3244"/>
                  </a:cubicBezTo>
                  <a:lnTo>
                    <a:pt x="7411" y="3223"/>
                  </a:lnTo>
                  <a:cubicBezTo>
                    <a:pt x="7390" y="3358"/>
                    <a:pt x="7380" y="3482"/>
                    <a:pt x="7370" y="3617"/>
                  </a:cubicBezTo>
                  <a:cubicBezTo>
                    <a:pt x="6893" y="2581"/>
                    <a:pt x="6250" y="1638"/>
                    <a:pt x="5473" y="809"/>
                  </a:cubicBezTo>
                  <a:cubicBezTo>
                    <a:pt x="5152" y="1741"/>
                    <a:pt x="5017" y="2736"/>
                    <a:pt x="5090" y="3710"/>
                  </a:cubicBezTo>
                  <a:cubicBezTo>
                    <a:pt x="4975" y="3628"/>
                    <a:pt x="4861" y="3534"/>
                    <a:pt x="4747" y="3451"/>
                  </a:cubicBezTo>
                  <a:cubicBezTo>
                    <a:pt x="3835" y="2778"/>
                    <a:pt x="2768" y="2311"/>
                    <a:pt x="1545" y="2311"/>
                  </a:cubicBezTo>
                  <a:cubicBezTo>
                    <a:pt x="1638" y="3949"/>
                    <a:pt x="2322" y="5389"/>
                    <a:pt x="3017" y="6478"/>
                  </a:cubicBezTo>
                  <a:lnTo>
                    <a:pt x="3017" y="6478"/>
                  </a:lnTo>
                  <a:lnTo>
                    <a:pt x="2934" y="6343"/>
                  </a:lnTo>
                  <a:lnTo>
                    <a:pt x="2519" y="6270"/>
                  </a:lnTo>
                  <a:cubicBezTo>
                    <a:pt x="2540" y="7089"/>
                    <a:pt x="3037" y="7638"/>
                    <a:pt x="3525" y="7991"/>
                  </a:cubicBezTo>
                  <a:cubicBezTo>
                    <a:pt x="2499" y="8074"/>
                    <a:pt x="1431" y="8198"/>
                    <a:pt x="343" y="8354"/>
                  </a:cubicBezTo>
                  <a:lnTo>
                    <a:pt x="322" y="8354"/>
                  </a:lnTo>
                  <a:lnTo>
                    <a:pt x="322" y="8354"/>
                  </a:lnTo>
                  <a:lnTo>
                    <a:pt x="322" y="8354"/>
                  </a:lnTo>
                  <a:cubicBezTo>
                    <a:pt x="301" y="8509"/>
                    <a:pt x="1" y="12686"/>
                    <a:pt x="4001" y="17287"/>
                  </a:cubicBezTo>
                  <a:cubicBezTo>
                    <a:pt x="5338" y="17692"/>
                    <a:pt x="6727" y="17920"/>
                    <a:pt x="8116" y="17982"/>
                  </a:cubicBezTo>
                  <a:lnTo>
                    <a:pt x="8157" y="17982"/>
                  </a:lnTo>
                  <a:cubicBezTo>
                    <a:pt x="9546" y="17920"/>
                    <a:pt x="10935" y="17692"/>
                    <a:pt x="12272" y="17287"/>
                  </a:cubicBezTo>
                  <a:cubicBezTo>
                    <a:pt x="12386" y="17163"/>
                    <a:pt x="12500" y="17028"/>
                    <a:pt x="12603" y="16904"/>
                  </a:cubicBezTo>
                  <a:lnTo>
                    <a:pt x="12655" y="16831"/>
                  </a:lnTo>
                  <a:cubicBezTo>
                    <a:pt x="12759" y="16707"/>
                    <a:pt x="12852" y="16593"/>
                    <a:pt x="12945" y="16469"/>
                  </a:cubicBezTo>
                  <a:cubicBezTo>
                    <a:pt x="12966" y="16438"/>
                    <a:pt x="12987" y="16406"/>
                    <a:pt x="13008" y="16386"/>
                  </a:cubicBezTo>
                  <a:cubicBezTo>
                    <a:pt x="13101" y="16261"/>
                    <a:pt x="13194" y="16147"/>
                    <a:pt x="13267" y="16023"/>
                  </a:cubicBezTo>
                  <a:lnTo>
                    <a:pt x="13319" y="15950"/>
                  </a:lnTo>
                  <a:cubicBezTo>
                    <a:pt x="13391" y="15857"/>
                    <a:pt x="13464" y="15753"/>
                    <a:pt x="13536" y="15660"/>
                  </a:cubicBezTo>
                  <a:lnTo>
                    <a:pt x="13598" y="15557"/>
                  </a:lnTo>
                  <a:cubicBezTo>
                    <a:pt x="13671" y="15453"/>
                    <a:pt x="13733" y="15349"/>
                    <a:pt x="13806" y="15246"/>
                  </a:cubicBezTo>
                  <a:lnTo>
                    <a:pt x="13889" y="15101"/>
                  </a:lnTo>
                  <a:cubicBezTo>
                    <a:pt x="13951" y="15007"/>
                    <a:pt x="14013" y="14914"/>
                    <a:pt x="14065" y="14821"/>
                  </a:cubicBezTo>
                  <a:lnTo>
                    <a:pt x="14158" y="14655"/>
                  </a:lnTo>
                  <a:cubicBezTo>
                    <a:pt x="14189" y="14603"/>
                    <a:pt x="14220" y="14551"/>
                    <a:pt x="14251" y="14499"/>
                  </a:cubicBezTo>
                  <a:cubicBezTo>
                    <a:pt x="14313" y="14396"/>
                    <a:pt x="14365" y="14292"/>
                    <a:pt x="14417" y="14189"/>
                  </a:cubicBezTo>
                  <a:lnTo>
                    <a:pt x="14469" y="14095"/>
                  </a:lnTo>
                  <a:cubicBezTo>
                    <a:pt x="14583" y="13878"/>
                    <a:pt x="14697" y="13660"/>
                    <a:pt x="14790" y="13442"/>
                  </a:cubicBezTo>
                  <a:lnTo>
                    <a:pt x="14790" y="13442"/>
                  </a:lnTo>
                  <a:cubicBezTo>
                    <a:pt x="15153" y="12706"/>
                    <a:pt x="15433" y="11940"/>
                    <a:pt x="15619" y="11152"/>
                  </a:cubicBezTo>
                  <a:cubicBezTo>
                    <a:pt x="15588" y="11245"/>
                    <a:pt x="15568" y="11338"/>
                    <a:pt x="15536" y="11432"/>
                  </a:cubicBezTo>
                  <a:lnTo>
                    <a:pt x="15619" y="11152"/>
                  </a:lnTo>
                  <a:cubicBezTo>
                    <a:pt x="15619" y="11121"/>
                    <a:pt x="15630" y="11100"/>
                    <a:pt x="15630" y="11100"/>
                  </a:cubicBezTo>
                  <a:cubicBezTo>
                    <a:pt x="16055" y="9463"/>
                    <a:pt x="15961" y="8385"/>
                    <a:pt x="15961" y="8354"/>
                  </a:cubicBezTo>
                  <a:close/>
                  <a:moveTo>
                    <a:pt x="7121" y="3462"/>
                  </a:moveTo>
                  <a:cubicBezTo>
                    <a:pt x="7048" y="3327"/>
                    <a:pt x="6976" y="3182"/>
                    <a:pt x="6903" y="3058"/>
                  </a:cubicBezTo>
                  <a:cubicBezTo>
                    <a:pt x="6976" y="3182"/>
                    <a:pt x="7048" y="3327"/>
                    <a:pt x="7121" y="3462"/>
                  </a:cubicBezTo>
                  <a:close/>
                  <a:moveTo>
                    <a:pt x="7162" y="3555"/>
                  </a:moveTo>
                  <a:close/>
                  <a:moveTo>
                    <a:pt x="15464" y="11722"/>
                  </a:moveTo>
                  <a:cubicBezTo>
                    <a:pt x="15474" y="11660"/>
                    <a:pt x="15495" y="11608"/>
                    <a:pt x="15505" y="11556"/>
                  </a:cubicBezTo>
                  <a:cubicBezTo>
                    <a:pt x="15495" y="11608"/>
                    <a:pt x="15474" y="11660"/>
                    <a:pt x="15464" y="11722"/>
                  </a:cubicBezTo>
                  <a:close/>
                  <a:moveTo>
                    <a:pt x="15277" y="12271"/>
                  </a:moveTo>
                  <a:cubicBezTo>
                    <a:pt x="15277" y="12250"/>
                    <a:pt x="15288" y="12230"/>
                    <a:pt x="15298" y="12209"/>
                  </a:cubicBezTo>
                  <a:cubicBezTo>
                    <a:pt x="15288" y="12230"/>
                    <a:pt x="15277" y="12250"/>
                    <a:pt x="15277" y="12271"/>
                  </a:cubicBezTo>
                  <a:close/>
                  <a:moveTo>
                    <a:pt x="15371" y="12002"/>
                  </a:moveTo>
                  <a:lnTo>
                    <a:pt x="15402" y="11888"/>
                  </a:ln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8" name="Google Shape;908;p40"/>
            <p:cNvGrpSpPr/>
            <p:nvPr/>
          </p:nvGrpSpPr>
          <p:grpSpPr>
            <a:xfrm>
              <a:off x="5640294" y="-5832393"/>
              <a:ext cx="884619" cy="990179"/>
              <a:chOff x="4004575" y="238125"/>
              <a:chExt cx="401625" cy="449550"/>
            </a:xfrm>
          </p:grpSpPr>
          <p:sp>
            <p:nvSpPr>
              <p:cNvPr id="909" name="Google Shape;909;p40"/>
              <p:cNvSpPr/>
              <p:nvPr/>
            </p:nvSpPr>
            <p:spPr>
              <a:xfrm>
                <a:off x="4004575" y="444625"/>
                <a:ext cx="401625" cy="243050"/>
              </a:xfrm>
              <a:custGeom>
                <a:avLst/>
                <a:gdLst/>
                <a:ahLst/>
                <a:cxnLst/>
                <a:rect l="l" t="t" r="r" b="b"/>
                <a:pathLst>
                  <a:path w="16065" h="9722" extrusionOk="0">
                    <a:moveTo>
                      <a:pt x="15640" y="2840"/>
                    </a:moveTo>
                    <a:cubicBezTo>
                      <a:pt x="15640" y="2840"/>
                      <a:pt x="15640" y="2861"/>
                      <a:pt x="15629" y="2892"/>
                    </a:cubicBezTo>
                    <a:cubicBezTo>
                      <a:pt x="15204" y="4529"/>
                      <a:pt x="14282" y="6726"/>
                      <a:pt x="12282" y="9027"/>
                    </a:cubicBezTo>
                    <a:cubicBezTo>
                      <a:pt x="10945" y="9431"/>
                      <a:pt x="9556" y="9659"/>
                      <a:pt x="8157" y="9722"/>
                    </a:cubicBezTo>
                    <a:lnTo>
                      <a:pt x="8126" y="9722"/>
                    </a:lnTo>
                    <a:cubicBezTo>
                      <a:pt x="6727" y="9659"/>
                      <a:pt x="5348" y="9431"/>
                      <a:pt x="4011" y="9027"/>
                    </a:cubicBezTo>
                    <a:cubicBezTo>
                      <a:pt x="0" y="4436"/>
                      <a:pt x="311" y="249"/>
                      <a:pt x="322" y="93"/>
                    </a:cubicBezTo>
                    <a:lnTo>
                      <a:pt x="322" y="93"/>
                    </a:lnTo>
                    <a:lnTo>
                      <a:pt x="8126" y="0"/>
                    </a:lnTo>
                    <a:lnTo>
                      <a:pt x="8157" y="0"/>
                    </a:lnTo>
                    <a:lnTo>
                      <a:pt x="15961" y="93"/>
                    </a:lnTo>
                    <a:cubicBezTo>
                      <a:pt x="15961" y="93"/>
                      <a:pt x="16065" y="1171"/>
                      <a:pt x="15640" y="284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0"/>
              <p:cNvSpPr/>
              <p:nvPr/>
            </p:nvSpPr>
            <p:spPr>
              <a:xfrm>
                <a:off x="4012600" y="416375"/>
                <a:ext cx="391000" cy="54175"/>
              </a:xfrm>
              <a:custGeom>
                <a:avLst/>
                <a:gdLst/>
                <a:ahLst/>
                <a:cxnLst/>
                <a:rect l="l" t="t" r="r" b="b"/>
                <a:pathLst>
                  <a:path w="15640" h="2167" extrusionOk="0">
                    <a:moveTo>
                      <a:pt x="1" y="1223"/>
                    </a:moveTo>
                    <a:cubicBezTo>
                      <a:pt x="1" y="1223"/>
                      <a:pt x="6945" y="2167"/>
                      <a:pt x="15640" y="1223"/>
                    </a:cubicBezTo>
                    <a:cubicBezTo>
                      <a:pt x="15640" y="1223"/>
                      <a:pt x="8592" y="0"/>
                      <a:pt x="1" y="12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0"/>
              <p:cNvSpPr/>
              <p:nvPr/>
            </p:nvSpPr>
            <p:spPr>
              <a:xfrm>
                <a:off x="4068575" y="424400"/>
                <a:ext cx="284250" cy="32425"/>
              </a:xfrm>
              <a:custGeom>
                <a:avLst/>
                <a:gdLst/>
                <a:ahLst/>
                <a:cxnLst/>
                <a:rect l="l" t="t" r="r" b="b"/>
                <a:pathLst>
                  <a:path w="11370" h="1297" extrusionOk="0">
                    <a:moveTo>
                      <a:pt x="0" y="882"/>
                    </a:moveTo>
                    <a:cubicBezTo>
                      <a:pt x="3783" y="1296"/>
                      <a:pt x="7597" y="1296"/>
                      <a:pt x="11370" y="882"/>
                    </a:cubicBezTo>
                    <a:cubicBezTo>
                      <a:pt x="11370" y="882"/>
                      <a:pt x="6167" y="1"/>
                      <a:pt x="0" y="882"/>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0"/>
              <p:cNvSpPr/>
              <p:nvPr/>
            </p:nvSpPr>
            <p:spPr>
              <a:xfrm>
                <a:off x="4113650" y="437100"/>
                <a:ext cx="207300" cy="19975"/>
              </a:xfrm>
              <a:custGeom>
                <a:avLst/>
                <a:gdLst/>
                <a:ahLst/>
                <a:cxnLst/>
                <a:rect l="l" t="t" r="r" b="b"/>
                <a:pathLst>
                  <a:path w="8292" h="799" extrusionOk="0">
                    <a:moveTo>
                      <a:pt x="1" y="539"/>
                    </a:moveTo>
                    <a:cubicBezTo>
                      <a:pt x="1" y="539"/>
                      <a:pt x="4571" y="1"/>
                      <a:pt x="8292" y="498"/>
                    </a:cubicBezTo>
                    <a:cubicBezTo>
                      <a:pt x="5535" y="778"/>
                      <a:pt x="2757" y="799"/>
                      <a:pt x="1" y="539"/>
                    </a:cubicBezTo>
                    <a:close/>
                  </a:path>
                </a:pathLst>
              </a:custGeom>
              <a:solidFill>
                <a:srgbClr val="762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0"/>
              <p:cNvSpPr/>
              <p:nvPr/>
            </p:nvSpPr>
            <p:spPr>
              <a:xfrm>
                <a:off x="4043175" y="295900"/>
                <a:ext cx="168450" cy="157300"/>
              </a:xfrm>
              <a:custGeom>
                <a:avLst/>
                <a:gdLst/>
                <a:ahLst/>
                <a:cxnLst/>
                <a:rect l="l" t="t" r="r" b="b"/>
                <a:pathLst>
                  <a:path w="6738" h="6292" extrusionOk="0">
                    <a:moveTo>
                      <a:pt x="6737" y="5908"/>
                    </a:moveTo>
                    <a:cubicBezTo>
                      <a:pt x="6737" y="5908"/>
                      <a:pt x="4499" y="104"/>
                      <a:pt x="1" y="0"/>
                    </a:cubicBezTo>
                    <a:cubicBezTo>
                      <a:pt x="1" y="0"/>
                      <a:pt x="622" y="2819"/>
                      <a:pt x="2187" y="4540"/>
                    </a:cubicBezTo>
                    <a:cubicBezTo>
                      <a:pt x="3742" y="6250"/>
                      <a:pt x="6105" y="6291"/>
                      <a:pt x="6105" y="62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0"/>
              <p:cNvSpPr/>
              <p:nvPr/>
            </p:nvSpPr>
            <p:spPr>
              <a:xfrm>
                <a:off x="4043175" y="295900"/>
                <a:ext cx="149775" cy="158575"/>
              </a:xfrm>
              <a:custGeom>
                <a:avLst/>
                <a:gdLst/>
                <a:ahLst/>
                <a:cxnLst/>
                <a:rect l="l" t="t" r="r" b="b"/>
                <a:pathLst>
                  <a:path w="5991" h="6343" extrusionOk="0">
                    <a:moveTo>
                      <a:pt x="3151" y="6198"/>
                    </a:moveTo>
                    <a:cubicBezTo>
                      <a:pt x="3151" y="6198"/>
                      <a:pt x="208" y="3545"/>
                      <a:pt x="1" y="0"/>
                    </a:cubicBezTo>
                    <a:cubicBezTo>
                      <a:pt x="1" y="0"/>
                      <a:pt x="2892" y="4674"/>
                      <a:pt x="5991" y="6333"/>
                    </a:cubicBezTo>
                    <a:cubicBezTo>
                      <a:pt x="5038" y="6343"/>
                      <a:pt x="4094" y="6301"/>
                      <a:pt x="3151" y="619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0"/>
              <p:cNvSpPr/>
              <p:nvPr/>
            </p:nvSpPr>
            <p:spPr>
              <a:xfrm>
                <a:off x="4043175" y="290450"/>
                <a:ext cx="168700" cy="163775"/>
              </a:xfrm>
              <a:custGeom>
                <a:avLst/>
                <a:gdLst/>
                <a:ahLst/>
                <a:cxnLst/>
                <a:rect l="l" t="t" r="r" b="b"/>
                <a:pathLst>
                  <a:path w="6748" h="6551" extrusionOk="0">
                    <a:moveTo>
                      <a:pt x="6001" y="6551"/>
                    </a:moveTo>
                    <a:lnTo>
                      <a:pt x="6115" y="6509"/>
                    </a:lnTo>
                    <a:cubicBezTo>
                      <a:pt x="6115" y="6509"/>
                      <a:pt x="2042" y="4032"/>
                      <a:pt x="239" y="311"/>
                    </a:cubicBezTo>
                    <a:cubicBezTo>
                      <a:pt x="239" y="311"/>
                      <a:pt x="3939" y="1"/>
                      <a:pt x="6644" y="6126"/>
                    </a:cubicBezTo>
                    <a:lnTo>
                      <a:pt x="6748" y="6126"/>
                    </a:lnTo>
                    <a:cubicBezTo>
                      <a:pt x="6748" y="6126"/>
                      <a:pt x="4353" y="208"/>
                      <a:pt x="11" y="208"/>
                    </a:cubicBezTo>
                    <a:cubicBezTo>
                      <a:pt x="1" y="218"/>
                      <a:pt x="2177" y="4467"/>
                      <a:pt x="6001" y="6551"/>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0"/>
              <p:cNvSpPr/>
              <p:nvPr/>
            </p:nvSpPr>
            <p:spPr>
              <a:xfrm>
                <a:off x="4196050" y="297700"/>
                <a:ext cx="170775" cy="154975"/>
              </a:xfrm>
              <a:custGeom>
                <a:avLst/>
                <a:gdLst/>
                <a:ahLst/>
                <a:cxnLst/>
                <a:rect l="l" t="t" r="r" b="b"/>
                <a:pathLst>
                  <a:path w="6831" h="6199" extrusionOk="0">
                    <a:moveTo>
                      <a:pt x="0" y="5805"/>
                    </a:moveTo>
                    <a:cubicBezTo>
                      <a:pt x="0" y="5805"/>
                      <a:pt x="2332" y="42"/>
                      <a:pt x="6830" y="1"/>
                    </a:cubicBezTo>
                    <a:cubicBezTo>
                      <a:pt x="6830" y="1"/>
                      <a:pt x="6167" y="2820"/>
                      <a:pt x="4581" y="4509"/>
                    </a:cubicBezTo>
                    <a:cubicBezTo>
                      <a:pt x="2985" y="6188"/>
                      <a:pt x="622" y="6198"/>
                      <a:pt x="622" y="619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0"/>
              <p:cNvSpPr/>
              <p:nvPr/>
            </p:nvSpPr>
            <p:spPr>
              <a:xfrm>
                <a:off x="4196050" y="376225"/>
                <a:ext cx="201850" cy="78250"/>
              </a:xfrm>
              <a:custGeom>
                <a:avLst/>
                <a:gdLst/>
                <a:ahLst/>
                <a:cxnLst/>
                <a:rect l="l" t="t" r="r" b="b"/>
                <a:pathLst>
                  <a:path w="8074" h="3130" extrusionOk="0">
                    <a:moveTo>
                      <a:pt x="1057" y="3130"/>
                    </a:moveTo>
                    <a:cubicBezTo>
                      <a:pt x="2332" y="3120"/>
                      <a:pt x="3607" y="2933"/>
                      <a:pt x="4840" y="2601"/>
                    </a:cubicBezTo>
                    <a:cubicBezTo>
                      <a:pt x="7006" y="2042"/>
                      <a:pt x="8074" y="985"/>
                      <a:pt x="8074" y="985"/>
                    </a:cubicBezTo>
                    <a:cubicBezTo>
                      <a:pt x="8074" y="985"/>
                      <a:pt x="3172" y="0"/>
                      <a:pt x="0" y="30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0"/>
              <p:cNvSpPr/>
              <p:nvPr/>
            </p:nvSpPr>
            <p:spPr>
              <a:xfrm>
                <a:off x="4230250" y="400825"/>
                <a:ext cx="167650" cy="53650"/>
              </a:xfrm>
              <a:custGeom>
                <a:avLst/>
                <a:gdLst/>
                <a:ahLst/>
                <a:cxnLst/>
                <a:rect l="l" t="t" r="r" b="b"/>
                <a:pathLst>
                  <a:path w="6706" h="2146" extrusionOk="0">
                    <a:moveTo>
                      <a:pt x="6706" y="1"/>
                    </a:moveTo>
                    <a:cubicBezTo>
                      <a:pt x="6706" y="1"/>
                      <a:pt x="6250" y="850"/>
                      <a:pt x="3928" y="1876"/>
                    </a:cubicBezTo>
                    <a:cubicBezTo>
                      <a:pt x="3928" y="1876"/>
                      <a:pt x="2270" y="2063"/>
                      <a:pt x="0" y="2146"/>
                    </a:cubicBezTo>
                    <a:cubicBezTo>
                      <a:pt x="0" y="2146"/>
                      <a:pt x="3721" y="1742"/>
                      <a:pt x="6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0"/>
              <p:cNvSpPr/>
              <p:nvPr/>
            </p:nvSpPr>
            <p:spPr>
              <a:xfrm>
                <a:off x="4214950" y="297700"/>
                <a:ext cx="152125" cy="156775"/>
              </a:xfrm>
              <a:custGeom>
                <a:avLst/>
                <a:gdLst/>
                <a:ahLst/>
                <a:cxnLst/>
                <a:rect l="l" t="t" r="r" b="b"/>
                <a:pathLst>
                  <a:path w="6085" h="6271" extrusionOk="0">
                    <a:moveTo>
                      <a:pt x="2851" y="6147"/>
                    </a:moveTo>
                    <a:cubicBezTo>
                      <a:pt x="2851" y="6147"/>
                      <a:pt x="5826" y="3535"/>
                      <a:pt x="6085" y="1"/>
                    </a:cubicBezTo>
                    <a:cubicBezTo>
                      <a:pt x="6085" y="1"/>
                      <a:pt x="3121" y="4633"/>
                      <a:pt x="1" y="6240"/>
                    </a:cubicBezTo>
                    <a:cubicBezTo>
                      <a:pt x="944" y="6271"/>
                      <a:pt x="1898" y="6240"/>
                      <a:pt x="2851" y="614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0"/>
              <p:cNvSpPr/>
              <p:nvPr/>
            </p:nvSpPr>
            <p:spPr>
              <a:xfrm>
                <a:off x="4196050" y="290975"/>
                <a:ext cx="170775" cy="162725"/>
              </a:xfrm>
              <a:custGeom>
                <a:avLst/>
                <a:gdLst/>
                <a:ahLst/>
                <a:cxnLst/>
                <a:rect l="l" t="t" r="r" b="b"/>
                <a:pathLst>
                  <a:path w="6831" h="6509" extrusionOk="0">
                    <a:moveTo>
                      <a:pt x="747" y="6509"/>
                    </a:moveTo>
                    <a:lnTo>
                      <a:pt x="622" y="6467"/>
                    </a:lnTo>
                    <a:cubicBezTo>
                      <a:pt x="622" y="6467"/>
                      <a:pt x="4737" y="4053"/>
                      <a:pt x="6592" y="363"/>
                    </a:cubicBezTo>
                    <a:cubicBezTo>
                      <a:pt x="6592" y="363"/>
                      <a:pt x="2902" y="0"/>
                      <a:pt x="104" y="6074"/>
                    </a:cubicBezTo>
                    <a:lnTo>
                      <a:pt x="0" y="6074"/>
                    </a:lnTo>
                    <a:cubicBezTo>
                      <a:pt x="0" y="6074"/>
                      <a:pt x="2488" y="197"/>
                      <a:pt x="6830" y="270"/>
                    </a:cubicBezTo>
                    <a:cubicBezTo>
                      <a:pt x="6830" y="270"/>
                      <a:pt x="4592" y="4488"/>
                      <a:pt x="747" y="6509"/>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0"/>
              <p:cNvSpPr/>
              <p:nvPr/>
            </p:nvSpPr>
            <p:spPr>
              <a:xfrm>
                <a:off x="4114425" y="258575"/>
                <a:ext cx="91225" cy="195900"/>
              </a:xfrm>
              <a:custGeom>
                <a:avLst/>
                <a:gdLst/>
                <a:ahLst/>
                <a:cxnLst/>
                <a:rect l="l" t="t" r="r" b="b"/>
                <a:pathLst>
                  <a:path w="3649" h="7836" extrusionOk="0">
                    <a:moveTo>
                      <a:pt x="1472" y="6478"/>
                    </a:moveTo>
                    <a:cubicBezTo>
                      <a:pt x="1472" y="6478"/>
                      <a:pt x="1" y="2903"/>
                      <a:pt x="1089" y="1"/>
                    </a:cubicBezTo>
                    <a:cubicBezTo>
                      <a:pt x="1089" y="1"/>
                      <a:pt x="2177" y="5390"/>
                      <a:pt x="3649" y="7836"/>
                    </a:cubicBezTo>
                    <a:lnTo>
                      <a:pt x="3276" y="7784"/>
                    </a:lnTo>
                    <a:cubicBezTo>
                      <a:pt x="2633" y="7401"/>
                      <a:pt x="2032" y="6965"/>
                      <a:pt x="1472" y="647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0"/>
              <p:cNvSpPr/>
              <p:nvPr/>
            </p:nvSpPr>
            <p:spPr>
              <a:xfrm>
                <a:off x="4141375" y="258325"/>
                <a:ext cx="77750" cy="196150"/>
              </a:xfrm>
              <a:custGeom>
                <a:avLst/>
                <a:gdLst/>
                <a:ahLst/>
                <a:cxnLst/>
                <a:rect l="l" t="t" r="r" b="b"/>
                <a:pathLst>
                  <a:path w="3110" h="7846" extrusionOk="0">
                    <a:moveTo>
                      <a:pt x="1" y="0"/>
                    </a:moveTo>
                    <a:cubicBezTo>
                      <a:pt x="1" y="0"/>
                      <a:pt x="3037" y="3835"/>
                      <a:pt x="3110" y="7846"/>
                    </a:cubicBezTo>
                    <a:lnTo>
                      <a:pt x="2571" y="7846"/>
                    </a:lnTo>
                    <a:cubicBezTo>
                      <a:pt x="2571" y="7846"/>
                      <a:pt x="539" y="426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0"/>
              <p:cNvSpPr/>
              <p:nvPr/>
            </p:nvSpPr>
            <p:spPr>
              <a:xfrm>
                <a:off x="4141375" y="258325"/>
                <a:ext cx="78525" cy="196150"/>
              </a:xfrm>
              <a:custGeom>
                <a:avLst/>
                <a:gdLst/>
                <a:ahLst/>
                <a:cxnLst/>
                <a:rect l="l" t="t" r="r" b="b"/>
                <a:pathLst>
                  <a:path w="3141" h="7846" extrusionOk="0">
                    <a:moveTo>
                      <a:pt x="2571" y="7846"/>
                    </a:moveTo>
                    <a:lnTo>
                      <a:pt x="2695" y="7846"/>
                    </a:lnTo>
                    <a:cubicBezTo>
                      <a:pt x="2695" y="7846"/>
                      <a:pt x="902" y="4882"/>
                      <a:pt x="135" y="446"/>
                    </a:cubicBezTo>
                    <a:cubicBezTo>
                      <a:pt x="135" y="446"/>
                      <a:pt x="2695" y="2830"/>
                      <a:pt x="2934" y="7815"/>
                    </a:cubicBezTo>
                    <a:lnTo>
                      <a:pt x="3110" y="7846"/>
                    </a:lnTo>
                    <a:cubicBezTo>
                      <a:pt x="3110" y="7846"/>
                      <a:pt x="3141" y="3317"/>
                      <a:pt x="1" y="0"/>
                    </a:cubicBezTo>
                    <a:cubicBezTo>
                      <a:pt x="1" y="0"/>
                      <a:pt x="115" y="3949"/>
                      <a:pt x="2571" y="7846"/>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0"/>
              <p:cNvSpPr/>
              <p:nvPr/>
            </p:nvSpPr>
            <p:spPr>
              <a:xfrm>
                <a:off x="4169100" y="238125"/>
                <a:ext cx="98750" cy="216350"/>
              </a:xfrm>
              <a:custGeom>
                <a:avLst/>
                <a:gdLst/>
                <a:ahLst/>
                <a:cxnLst/>
                <a:rect l="l" t="t" r="r" b="b"/>
                <a:pathLst>
                  <a:path w="3950" h="8654" extrusionOk="0">
                    <a:moveTo>
                      <a:pt x="985" y="7504"/>
                    </a:moveTo>
                    <a:cubicBezTo>
                      <a:pt x="985" y="7504"/>
                      <a:pt x="1" y="2653"/>
                      <a:pt x="1959" y="0"/>
                    </a:cubicBezTo>
                    <a:cubicBezTo>
                      <a:pt x="1959" y="0"/>
                      <a:pt x="3949" y="3161"/>
                      <a:pt x="3835" y="7037"/>
                    </a:cubicBezTo>
                    <a:cubicBezTo>
                      <a:pt x="3835" y="7037"/>
                      <a:pt x="2322" y="8260"/>
                      <a:pt x="1990" y="8405"/>
                    </a:cubicBezTo>
                    <a:lnTo>
                      <a:pt x="1586" y="865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0"/>
              <p:cNvSpPr/>
              <p:nvPr/>
            </p:nvSpPr>
            <p:spPr>
              <a:xfrm>
                <a:off x="4170125" y="238125"/>
                <a:ext cx="75950" cy="216350"/>
              </a:xfrm>
              <a:custGeom>
                <a:avLst/>
                <a:gdLst/>
                <a:ahLst/>
                <a:cxnLst/>
                <a:rect l="l" t="t" r="r" b="b"/>
                <a:pathLst>
                  <a:path w="3038" h="8654" extrusionOk="0">
                    <a:moveTo>
                      <a:pt x="1918" y="0"/>
                    </a:moveTo>
                    <a:cubicBezTo>
                      <a:pt x="1918" y="0"/>
                      <a:pt x="3038" y="4301"/>
                      <a:pt x="2271" y="8188"/>
                    </a:cubicBezTo>
                    <a:lnTo>
                      <a:pt x="1545" y="8654"/>
                    </a:lnTo>
                    <a:lnTo>
                      <a:pt x="944" y="7504"/>
                    </a:lnTo>
                    <a:cubicBezTo>
                      <a:pt x="944" y="7504"/>
                      <a:pt x="1" y="2632"/>
                      <a:pt x="19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0"/>
              <p:cNvSpPr/>
              <p:nvPr/>
            </p:nvSpPr>
            <p:spPr>
              <a:xfrm>
                <a:off x="4222475" y="396175"/>
                <a:ext cx="175425" cy="58300"/>
              </a:xfrm>
              <a:custGeom>
                <a:avLst/>
                <a:gdLst/>
                <a:ahLst/>
                <a:cxnLst/>
                <a:rect l="l" t="t" r="r" b="b"/>
                <a:pathLst>
                  <a:path w="7017" h="2332" extrusionOk="0">
                    <a:moveTo>
                      <a:pt x="311" y="2332"/>
                    </a:moveTo>
                    <a:cubicBezTo>
                      <a:pt x="311" y="2332"/>
                      <a:pt x="4270" y="1886"/>
                      <a:pt x="7017" y="187"/>
                    </a:cubicBezTo>
                    <a:cubicBezTo>
                      <a:pt x="6126" y="42"/>
                      <a:pt x="5224" y="0"/>
                      <a:pt x="4322" y="73"/>
                    </a:cubicBezTo>
                    <a:lnTo>
                      <a:pt x="4260" y="145"/>
                    </a:lnTo>
                    <a:cubicBezTo>
                      <a:pt x="4260" y="145"/>
                      <a:pt x="6053" y="42"/>
                      <a:pt x="6830" y="228"/>
                    </a:cubicBezTo>
                    <a:cubicBezTo>
                      <a:pt x="6830" y="228"/>
                      <a:pt x="4592" y="1700"/>
                      <a:pt x="0" y="2332"/>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0"/>
              <p:cNvSpPr/>
              <p:nvPr/>
            </p:nvSpPr>
            <p:spPr>
              <a:xfrm>
                <a:off x="4298400" y="399275"/>
                <a:ext cx="40700" cy="39675"/>
              </a:xfrm>
              <a:custGeom>
                <a:avLst/>
                <a:gdLst/>
                <a:ahLst/>
                <a:cxnLst/>
                <a:rect l="l" t="t" r="r" b="b"/>
                <a:pathLst>
                  <a:path w="1628" h="1587" extrusionOk="0">
                    <a:moveTo>
                      <a:pt x="1565" y="0"/>
                    </a:moveTo>
                    <a:cubicBezTo>
                      <a:pt x="1627" y="425"/>
                      <a:pt x="1534" y="850"/>
                      <a:pt x="1306" y="1213"/>
                    </a:cubicBezTo>
                    <a:lnTo>
                      <a:pt x="0" y="1586"/>
                    </a:lnTo>
                    <a:cubicBezTo>
                      <a:pt x="435" y="1089"/>
                      <a:pt x="850" y="560"/>
                      <a:pt x="1223" y="21"/>
                    </a:cubicBezTo>
                    <a:close/>
                  </a:path>
                </a:pathLst>
              </a:custGeom>
              <a:solidFill>
                <a:srgbClr val="FCFCFC">
                  <a:alpha val="20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0"/>
              <p:cNvSpPr/>
              <p:nvPr/>
            </p:nvSpPr>
            <p:spPr>
              <a:xfrm>
                <a:off x="4121425" y="332425"/>
                <a:ext cx="29825" cy="88125"/>
              </a:xfrm>
              <a:custGeom>
                <a:avLst/>
                <a:gdLst/>
                <a:ahLst/>
                <a:cxnLst/>
                <a:rect l="l" t="t" r="r" b="b"/>
                <a:pathLst>
                  <a:path w="1193" h="3525" extrusionOk="0">
                    <a:moveTo>
                      <a:pt x="394" y="1"/>
                    </a:moveTo>
                    <a:cubicBezTo>
                      <a:pt x="394" y="1"/>
                      <a:pt x="1" y="1410"/>
                      <a:pt x="208" y="2664"/>
                    </a:cubicBezTo>
                    <a:lnTo>
                      <a:pt x="1192" y="3524"/>
                    </a:lnTo>
                    <a:cubicBezTo>
                      <a:pt x="1192" y="3524"/>
                      <a:pt x="539" y="1731"/>
                      <a:pt x="394" y="1"/>
                    </a:cubicBezTo>
                    <a:close/>
                  </a:path>
                </a:pathLst>
              </a:custGeom>
              <a:solidFill>
                <a:srgbClr val="FCFCFC">
                  <a:alpha val="20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0"/>
              <p:cNvSpPr/>
              <p:nvPr/>
            </p:nvSpPr>
            <p:spPr>
              <a:xfrm>
                <a:off x="4172975" y="337350"/>
                <a:ext cx="20250" cy="87600"/>
              </a:xfrm>
              <a:custGeom>
                <a:avLst/>
                <a:gdLst/>
                <a:ahLst/>
                <a:cxnLst/>
                <a:rect l="l" t="t" r="r" b="b"/>
                <a:pathLst>
                  <a:path w="810" h="3504" extrusionOk="0">
                    <a:moveTo>
                      <a:pt x="623" y="0"/>
                    </a:moveTo>
                    <a:cubicBezTo>
                      <a:pt x="623" y="0"/>
                      <a:pt x="74" y="944"/>
                      <a:pt x="1" y="1555"/>
                    </a:cubicBezTo>
                    <a:cubicBezTo>
                      <a:pt x="1" y="1555"/>
                      <a:pt x="447" y="2685"/>
                      <a:pt x="809" y="3503"/>
                    </a:cubicBezTo>
                    <a:cubicBezTo>
                      <a:pt x="809" y="3493"/>
                      <a:pt x="509" y="1524"/>
                      <a:pt x="623" y="0"/>
                    </a:cubicBezTo>
                    <a:close/>
                  </a:path>
                </a:pathLst>
              </a:custGeom>
              <a:solidFill>
                <a:srgbClr val="FCFCFC">
                  <a:alpha val="20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0"/>
              <p:cNvSpPr/>
              <p:nvPr/>
            </p:nvSpPr>
            <p:spPr>
              <a:xfrm>
                <a:off x="4259275" y="348500"/>
                <a:ext cx="16350" cy="65575"/>
              </a:xfrm>
              <a:custGeom>
                <a:avLst/>
                <a:gdLst/>
                <a:ahLst/>
                <a:cxnLst/>
                <a:rect l="l" t="t" r="r" b="b"/>
                <a:pathLst>
                  <a:path w="654" h="2623" extrusionOk="0">
                    <a:moveTo>
                      <a:pt x="0" y="0"/>
                    </a:moveTo>
                    <a:cubicBezTo>
                      <a:pt x="0" y="0"/>
                      <a:pt x="394" y="1762"/>
                      <a:pt x="228" y="2622"/>
                    </a:cubicBezTo>
                    <a:lnTo>
                      <a:pt x="653" y="2259"/>
                    </a:lnTo>
                    <a:cubicBezTo>
                      <a:pt x="653" y="2259"/>
                      <a:pt x="570" y="1026"/>
                      <a:pt x="0" y="0"/>
                    </a:cubicBezTo>
                    <a:close/>
                  </a:path>
                </a:pathLst>
              </a:custGeom>
              <a:solidFill>
                <a:srgbClr val="FCFCFC">
                  <a:alpha val="20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0"/>
              <p:cNvSpPr/>
              <p:nvPr/>
            </p:nvSpPr>
            <p:spPr>
              <a:xfrm>
                <a:off x="4067800" y="394875"/>
                <a:ext cx="134750" cy="59600"/>
              </a:xfrm>
              <a:custGeom>
                <a:avLst/>
                <a:gdLst/>
                <a:ahLst/>
                <a:cxnLst/>
                <a:rect l="l" t="t" r="r" b="b"/>
                <a:pathLst>
                  <a:path w="5390" h="2384" extrusionOk="0">
                    <a:moveTo>
                      <a:pt x="2000" y="2228"/>
                    </a:moveTo>
                    <a:cubicBezTo>
                      <a:pt x="2000" y="2228"/>
                      <a:pt x="42" y="1648"/>
                      <a:pt x="0" y="0"/>
                    </a:cubicBezTo>
                    <a:cubicBezTo>
                      <a:pt x="0" y="0"/>
                      <a:pt x="3493" y="1866"/>
                      <a:pt x="5389" y="2384"/>
                    </a:cubicBezTo>
                    <a:cubicBezTo>
                      <a:pt x="5389" y="2384"/>
                      <a:pt x="2985" y="2384"/>
                      <a:pt x="2000" y="222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0"/>
              <p:cNvSpPr/>
              <p:nvPr/>
            </p:nvSpPr>
            <p:spPr>
              <a:xfrm>
                <a:off x="4067525" y="394875"/>
                <a:ext cx="139175" cy="59875"/>
              </a:xfrm>
              <a:custGeom>
                <a:avLst/>
                <a:gdLst/>
                <a:ahLst/>
                <a:cxnLst/>
                <a:rect l="l" t="t" r="r" b="b"/>
                <a:pathLst>
                  <a:path w="5567" h="2395" extrusionOk="0">
                    <a:moveTo>
                      <a:pt x="1" y="0"/>
                    </a:moveTo>
                    <a:lnTo>
                      <a:pt x="426" y="73"/>
                    </a:lnTo>
                    <a:lnTo>
                      <a:pt x="498" y="208"/>
                    </a:lnTo>
                    <a:lnTo>
                      <a:pt x="5566" y="2394"/>
                    </a:lnTo>
                    <a:lnTo>
                      <a:pt x="5141" y="2394"/>
                    </a:lnTo>
                    <a:cubicBezTo>
                      <a:pt x="5141" y="2394"/>
                      <a:pt x="1493" y="881"/>
                      <a:pt x="1" y="0"/>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0"/>
              <p:cNvSpPr/>
              <p:nvPr/>
            </p:nvSpPr>
            <p:spPr>
              <a:xfrm>
                <a:off x="4307975" y="352625"/>
                <a:ext cx="27750" cy="46925"/>
              </a:xfrm>
              <a:custGeom>
                <a:avLst/>
                <a:gdLst/>
                <a:ahLst/>
                <a:cxnLst/>
                <a:rect l="l" t="t" r="r" b="b"/>
                <a:pathLst>
                  <a:path w="1110" h="1877" extrusionOk="0">
                    <a:moveTo>
                      <a:pt x="21" y="1037"/>
                    </a:moveTo>
                    <a:cubicBezTo>
                      <a:pt x="146" y="1079"/>
                      <a:pt x="260" y="1172"/>
                      <a:pt x="332" y="1286"/>
                    </a:cubicBezTo>
                    <a:cubicBezTo>
                      <a:pt x="384" y="1348"/>
                      <a:pt x="426" y="1410"/>
                      <a:pt x="467" y="1483"/>
                    </a:cubicBezTo>
                    <a:cubicBezTo>
                      <a:pt x="498" y="1576"/>
                      <a:pt x="508" y="1680"/>
                      <a:pt x="550" y="1784"/>
                    </a:cubicBezTo>
                    <a:cubicBezTo>
                      <a:pt x="591" y="1877"/>
                      <a:pt x="602" y="1866"/>
                      <a:pt x="695" y="1866"/>
                    </a:cubicBezTo>
                    <a:cubicBezTo>
                      <a:pt x="840" y="1866"/>
                      <a:pt x="923" y="1680"/>
                      <a:pt x="975" y="1566"/>
                    </a:cubicBezTo>
                    <a:cubicBezTo>
                      <a:pt x="1016" y="1483"/>
                      <a:pt x="1058" y="1400"/>
                      <a:pt x="1078" y="1317"/>
                    </a:cubicBezTo>
                    <a:cubicBezTo>
                      <a:pt x="1110" y="1203"/>
                      <a:pt x="1110" y="1079"/>
                      <a:pt x="1078" y="954"/>
                    </a:cubicBezTo>
                    <a:cubicBezTo>
                      <a:pt x="1089" y="820"/>
                      <a:pt x="1099" y="675"/>
                      <a:pt x="1110" y="540"/>
                    </a:cubicBezTo>
                    <a:cubicBezTo>
                      <a:pt x="1110" y="415"/>
                      <a:pt x="1089" y="291"/>
                      <a:pt x="1047" y="177"/>
                    </a:cubicBezTo>
                    <a:cubicBezTo>
                      <a:pt x="1037" y="146"/>
                      <a:pt x="996" y="1"/>
                      <a:pt x="944" y="1"/>
                    </a:cubicBezTo>
                    <a:cubicBezTo>
                      <a:pt x="892" y="1"/>
                      <a:pt x="902" y="63"/>
                      <a:pt x="882" y="84"/>
                    </a:cubicBezTo>
                    <a:cubicBezTo>
                      <a:pt x="850" y="115"/>
                      <a:pt x="819" y="146"/>
                      <a:pt x="788" y="177"/>
                    </a:cubicBezTo>
                    <a:cubicBezTo>
                      <a:pt x="757" y="208"/>
                      <a:pt x="736" y="239"/>
                      <a:pt x="726" y="281"/>
                    </a:cubicBezTo>
                    <a:cubicBezTo>
                      <a:pt x="695" y="312"/>
                      <a:pt x="674" y="333"/>
                      <a:pt x="643" y="343"/>
                    </a:cubicBezTo>
                    <a:cubicBezTo>
                      <a:pt x="602" y="384"/>
                      <a:pt x="560" y="426"/>
                      <a:pt x="519" y="478"/>
                    </a:cubicBezTo>
                    <a:cubicBezTo>
                      <a:pt x="477" y="519"/>
                      <a:pt x="436" y="561"/>
                      <a:pt x="394" y="612"/>
                    </a:cubicBezTo>
                    <a:cubicBezTo>
                      <a:pt x="363" y="654"/>
                      <a:pt x="322" y="685"/>
                      <a:pt x="280" y="726"/>
                    </a:cubicBezTo>
                    <a:cubicBezTo>
                      <a:pt x="218" y="778"/>
                      <a:pt x="166" y="830"/>
                      <a:pt x="115" y="892"/>
                    </a:cubicBezTo>
                    <a:cubicBezTo>
                      <a:pt x="63" y="954"/>
                      <a:pt x="1" y="1079"/>
                      <a:pt x="21" y="1037"/>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0"/>
              <p:cNvSpPr/>
              <p:nvPr/>
            </p:nvSpPr>
            <p:spPr>
              <a:xfrm>
                <a:off x="4285425" y="387350"/>
                <a:ext cx="19725" cy="38125"/>
              </a:xfrm>
              <a:custGeom>
                <a:avLst/>
                <a:gdLst/>
                <a:ahLst/>
                <a:cxnLst/>
                <a:rect l="l" t="t" r="r" b="b"/>
                <a:pathLst>
                  <a:path w="789" h="1525" extrusionOk="0">
                    <a:moveTo>
                      <a:pt x="1" y="623"/>
                    </a:moveTo>
                    <a:cubicBezTo>
                      <a:pt x="105" y="716"/>
                      <a:pt x="177" y="830"/>
                      <a:pt x="229" y="965"/>
                    </a:cubicBezTo>
                    <a:cubicBezTo>
                      <a:pt x="270" y="1068"/>
                      <a:pt x="312" y="1182"/>
                      <a:pt x="364" y="1286"/>
                    </a:cubicBezTo>
                    <a:cubicBezTo>
                      <a:pt x="405" y="1358"/>
                      <a:pt x="447" y="1421"/>
                      <a:pt x="509" y="1483"/>
                    </a:cubicBezTo>
                    <a:cubicBezTo>
                      <a:pt x="550" y="1524"/>
                      <a:pt x="581" y="1514"/>
                      <a:pt x="633" y="1483"/>
                    </a:cubicBezTo>
                    <a:cubicBezTo>
                      <a:pt x="706" y="1410"/>
                      <a:pt x="758" y="1307"/>
                      <a:pt x="778" y="1203"/>
                    </a:cubicBezTo>
                    <a:cubicBezTo>
                      <a:pt x="789" y="1141"/>
                      <a:pt x="789" y="1079"/>
                      <a:pt x="778" y="1016"/>
                    </a:cubicBezTo>
                    <a:cubicBezTo>
                      <a:pt x="758" y="913"/>
                      <a:pt x="758" y="809"/>
                      <a:pt x="758" y="705"/>
                    </a:cubicBezTo>
                    <a:cubicBezTo>
                      <a:pt x="778" y="529"/>
                      <a:pt x="758" y="353"/>
                      <a:pt x="685" y="187"/>
                    </a:cubicBezTo>
                    <a:cubicBezTo>
                      <a:pt x="664" y="146"/>
                      <a:pt x="644" y="52"/>
                      <a:pt x="592" y="32"/>
                    </a:cubicBezTo>
                    <a:cubicBezTo>
                      <a:pt x="550" y="1"/>
                      <a:pt x="540" y="32"/>
                      <a:pt x="509" y="73"/>
                    </a:cubicBezTo>
                    <a:cubicBezTo>
                      <a:pt x="478" y="115"/>
                      <a:pt x="436" y="146"/>
                      <a:pt x="395" y="177"/>
                    </a:cubicBezTo>
                    <a:cubicBezTo>
                      <a:pt x="343" y="229"/>
                      <a:pt x="291" y="281"/>
                      <a:pt x="260" y="343"/>
                    </a:cubicBezTo>
                    <a:cubicBezTo>
                      <a:pt x="219" y="395"/>
                      <a:pt x="167" y="446"/>
                      <a:pt x="115" y="488"/>
                    </a:cubicBezTo>
                    <a:cubicBezTo>
                      <a:pt x="94" y="509"/>
                      <a:pt x="94" y="529"/>
                      <a:pt x="73" y="550"/>
                    </a:cubicBezTo>
                    <a:cubicBezTo>
                      <a:pt x="53" y="571"/>
                      <a:pt x="11" y="581"/>
                      <a:pt x="1" y="623"/>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0"/>
              <p:cNvSpPr/>
              <p:nvPr/>
            </p:nvSpPr>
            <p:spPr>
              <a:xfrm>
                <a:off x="4189050" y="280875"/>
                <a:ext cx="59100" cy="38625"/>
              </a:xfrm>
              <a:custGeom>
                <a:avLst/>
                <a:gdLst/>
                <a:ahLst/>
                <a:cxnLst/>
                <a:rect l="l" t="t" r="r" b="b"/>
                <a:pathLst>
                  <a:path w="2364" h="1545" extrusionOk="0">
                    <a:moveTo>
                      <a:pt x="1" y="1544"/>
                    </a:moveTo>
                    <a:cubicBezTo>
                      <a:pt x="146" y="1430"/>
                      <a:pt x="280" y="1316"/>
                      <a:pt x="425" y="1202"/>
                    </a:cubicBezTo>
                    <a:cubicBezTo>
                      <a:pt x="508" y="1150"/>
                      <a:pt x="602" y="1099"/>
                      <a:pt x="695" y="1068"/>
                    </a:cubicBezTo>
                    <a:cubicBezTo>
                      <a:pt x="757" y="1026"/>
                      <a:pt x="840" y="1016"/>
                      <a:pt x="923" y="1016"/>
                    </a:cubicBezTo>
                    <a:cubicBezTo>
                      <a:pt x="1037" y="1026"/>
                      <a:pt x="1141" y="1068"/>
                      <a:pt x="1234" y="1140"/>
                    </a:cubicBezTo>
                    <a:cubicBezTo>
                      <a:pt x="1348" y="1182"/>
                      <a:pt x="1483" y="1192"/>
                      <a:pt x="1607" y="1182"/>
                    </a:cubicBezTo>
                    <a:cubicBezTo>
                      <a:pt x="1731" y="1182"/>
                      <a:pt x="1845" y="1150"/>
                      <a:pt x="1959" y="1150"/>
                    </a:cubicBezTo>
                    <a:cubicBezTo>
                      <a:pt x="2042" y="1150"/>
                      <a:pt x="2187" y="1182"/>
                      <a:pt x="2250" y="1130"/>
                    </a:cubicBezTo>
                    <a:cubicBezTo>
                      <a:pt x="2364" y="1036"/>
                      <a:pt x="2281" y="871"/>
                      <a:pt x="2250" y="757"/>
                    </a:cubicBezTo>
                    <a:cubicBezTo>
                      <a:pt x="2229" y="694"/>
                      <a:pt x="2208" y="632"/>
                      <a:pt x="2177" y="570"/>
                    </a:cubicBezTo>
                    <a:cubicBezTo>
                      <a:pt x="2146" y="498"/>
                      <a:pt x="2136" y="425"/>
                      <a:pt x="2094" y="352"/>
                    </a:cubicBezTo>
                    <a:cubicBezTo>
                      <a:pt x="2053" y="270"/>
                      <a:pt x="2032" y="176"/>
                      <a:pt x="1990" y="93"/>
                    </a:cubicBezTo>
                    <a:cubicBezTo>
                      <a:pt x="1928" y="0"/>
                      <a:pt x="1876" y="10"/>
                      <a:pt x="1783" y="42"/>
                    </a:cubicBezTo>
                    <a:cubicBezTo>
                      <a:pt x="1680" y="73"/>
                      <a:pt x="1576" y="73"/>
                      <a:pt x="1472" y="52"/>
                    </a:cubicBezTo>
                    <a:cubicBezTo>
                      <a:pt x="1337" y="10"/>
                      <a:pt x="1213" y="10"/>
                      <a:pt x="1078" y="31"/>
                    </a:cubicBezTo>
                    <a:cubicBezTo>
                      <a:pt x="861" y="83"/>
                      <a:pt x="664" y="259"/>
                      <a:pt x="477" y="394"/>
                    </a:cubicBezTo>
                    <a:cubicBezTo>
                      <a:pt x="322" y="498"/>
                      <a:pt x="239" y="746"/>
                      <a:pt x="166" y="912"/>
                    </a:cubicBezTo>
                    <a:cubicBezTo>
                      <a:pt x="125" y="1026"/>
                      <a:pt x="94" y="1140"/>
                      <a:pt x="63" y="1264"/>
                    </a:cubicBezTo>
                    <a:cubicBezTo>
                      <a:pt x="52" y="1358"/>
                      <a:pt x="32" y="1451"/>
                      <a:pt x="1" y="1544"/>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0"/>
              <p:cNvSpPr/>
              <p:nvPr/>
            </p:nvSpPr>
            <p:spPr>
              <a:xfrm>
                <a:off x="4185675" y="334750"/>
                <a:ext cx="71275" cy="45900"/>
              </a:xfrm>
              <a:custGeom>
                <a:avLst/>
                <a:gdLst/>
                <a:ahLst/>
                <a:cxnLst/>
                <a:rect l="l" t="t" r="r" b="b"/>
                <a:pathLst>
                  <a:path w="2851" h="1836" extrusionOk="0">
                    <a:moveTo>
                      <a:pt x="73" y="1027"/>
                    </a:moveTo>
                    <a:cubicBezTo>
                      <a:pt x="312" y="757"/>
                      <a:pt x="540" y="405"/>
                      <a:pt x="913" y="291"/>
                    </a:cubicBezTo>
                    <a:cubicBezTo>
                      <a:pt x="1255" y="198"/>
                      <a:pt x="1607" y="301"/>
                      <a:pt x="1949" y="208"/>
                    </a:cubicBezTo>
                    <a:cubicBezTo>
                      <a:pt x="2032" y="177"/>
                      <a:pt x="2105" y="146"/>
                      <a:pt x="2188" y="104"/>
                    </a:cubicBezTo>
                    <a:cubicBezTo>
                      <a:pt x="2239" y="84"/>
                      <a:pt x="2312" y="42"/>
                      <a:pt x="2374" y="32"/>
                    </a:cubicBezTo>
                    <a:cubicBezTo>
                      <a:pt x="2447" y="1"/>
                      <a:pt x="2519" y="1"/>
                      <a:pt x="2592" y="32"/>
                    </a:cubicBezTo>
                    <a:cubicBezTo>
                      <a:pt x="2706" y="73"/>
                      <a:pt x="2799" y="167"/>
                      <a:pt x="2851" y="281"/>
                    </a:cubicBezTo>
                    <a:cubicBezTo>
                      <a:pt x="2851" y="343"/>
                      <a:pt x="2851" y="415"/>
                      <a:pt x="2851" y="478"/>
                    </a:cubicBezTo>
                    <a:cubicBezTo>
                      <a:pt x="2841" y="550"/>
                      <a:pt x="2830" y="633"/>
                      <a:pt x="2820" y="706"/>
                    </a:cubicBezTo>
                    <a:cubicBezTo>
                      <a:pt x="2778" y="965"/>
                      <a:pt x="2509" y="1079"/>
                      <a:pt x="2322" y="1234"/>
                    </a:cubicBezTo>
                    <a:cubicBezTo>
                      <a:pt x="2239" y="1307"/>
                      <a:pt x="2157" y="1390"/>
                      <a:pt x="2105" y="1483"/>
                    </a:cubicBezTo>
                    <a:cubicBezTo>
                      <a:pt x="2074" y="1535"/>
                      <a:pt x="2032" y="1597"/>
                      <a:pt x="2001" y="1649"/>
                    </a:cubicBezTo>
                    <a:cubicBezTo>
                      <a:pt x="1877" y="1763"/>
                      <a:pt x="1711" y="1825"/>
                      <a:pt x="1535" y="1814"/>
                    </a:cubicBezTo>
                    <a:cubicBezTo>
                      <a:pt x="1462" y="1794"/>
                      <a:pt x="1390" y="1763"/>
                      <a:pt x="1317" y="1732"/>
                    </a:cubicBezTo>
                    <a:cubicBezTo>
                      <a:pt x="1255" y="1700"/>
                      <a:pt x="1193" y="1680"/>
                      <a:pt x="1120" y="1659"/>
                    </a:cubicBezTo>
                    <a:cubicBezTo>
                      <a:pt x="1068" y="1638"/>
                      <a:pt x="1027" y="1586"/>
                      <a:pt x="954" y="1586"/>
                    </a:cubicBezTo>
                    <a:cubicBezTo>
                      <a:pt x="851" y="1597"/>
                      <a:pt x="747" y="1628"/>
                      <a:pt x="643" y="1680"/>
                    </a:cubicBezTo>
                    <a:cubicBezTo>
                      <a:pt x="529" y="1752"/>
                      <a:pt x="405" y="1804"/>
                      <a:pt x="270" y="1814"/>
                    </a:cubicBezTo>
                    <a:cubicBezTo>
                      <a:pt x="229" y="1814"/>
                      <a:pt x="156" y="1835"/>
                      <a:pt x="115" y="1814"/>
                    </a:cubicBezTo>
                    <a:cubicBezTo>
                      <a:pt x="84" y="1794"/>
                      <a:pt x="63" y="1700"/>
                      <a:pt x="53" y="1659"/>
                    </a:cubicBezTo>
                    <a:cubicBezTo>
                      <a:pt x="1" y="1452"/>
                      <a:pt x="73" y="1213"/>
                      <a:pt x="73" y="1027"/>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0"/>
              <p:cNvSpPr/>
              <p:nvPr/>
            </p:nvSpPr>
            <p:spPr>
              <a:xfrm>
                <a:off x="4352275" y="310400"/>
                <a:ext cx="10650" cy="27750"/>
              </a:xfrm>
              <a:custGeom>
                <a:avLst/>
                <a:gdLst/>
                <a:ahLst/>
                <a:cxnLst/>
                <a:rect l="l" t="t" r="r" b="b"/>
                <a:pathLst>
                  <a:path w="426" h="1110" extrusionOk="0">
                    <a:moveTo>
                      <a:pt x="115" y="249"/>
                    </a:moveTo>
                    <a:cubicBezTo>
                      <a:pt x="84" y="405"/>
                      <a:pt x="53" y="571"/>
                      <a:pt x="32" y="726"/>
                    </a:cubicBezTo>
                    <a:cubicBezTo>
                      <a:pt x="11" y="767"/>
                      <a:pt x="1" y="809"/>
                      <a:pt x="1" y="850"/>
                    </a:cubicBezTo>
                    <a:cubicBezTo>
                      <a:pt x="11" y="882"/>
                      <a:pt x="22" y="923"/>
                      <a:pt x="32" y="944"/>
                    </a:cubicBezTo>
                    <a:cubicBezTo>
                      <a:pt x="42" y="985"/>
                      <a:pt x="32" y="1099"/>
                      <a:pt x="94" y="1110"/>
                    </a:cubicBezTo>
                    <a:cubicBezTo>
                      <a:pt x="125" y="1110"/>
                      <a:pt x="167" y="1037"/>
                      <a:pt x="187" y="1006"/>
                    </a:cubicBezTo>
                    <a:cubicBezTo>
                      <a:pt x="281" y="840"/>
                      <a:pt x="353" y="653"/>
                      <a:pt x="395" y="457"/>
                    </a:cubicBezTo>
                    <a:cubicBezTo>
                      <a:pt x="415" y="363"/>
                      <a:pt x="426" y="260"/>
                      <a:pt x="415" y="166"/>
                    </a:cubicBezTo>
                    <a:cubicBezTo>
                      <a:pt x="415" y="125"/>
                      <a:pt x="415" y="94"/>
                      <a:pt x="395" y="63"/>
                    </a:cubicBezTo>
                    <a:cubicBezTo>
                      <a:pt x="374" y="42"/>
                      <a:pt x="343" y="32"/>
                      <a:pt x="333" y="1"/>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0"/>
              <p:cNvSpPr/>
              <p:nvPr/>
            </p:nvSpPr>
            <p:spPr>
              <a:xfrm>
                <a:off x="4136725" y="316350"/>
                <a:ext cx="30575" cy="69725"/>
              </a:xfrm>
              <a:custGeom>
                <a:avLst/>
                <a:gdLst/>
                <a:ahLst/>
                <a:cxnLst/>
                <a:rect l="l" t="t" r="r" b="b"/>
                <a:pathLst>
                  <a:path w="1223" h="2789" extrusionOk="0">
                    <a:moveTo>
                      <a:pt x="1057" y="1929"/>
                    </a:moveTo>
                    <a:cubicBezTo>
                      <a:pt x="974" y="1960"/>
                      <a:pt x="912" y="2012"/>
                      <a:pt x="850" y="2084"/>
                    </a:cubicBezTo>
                    <a:cubicBezTo>
                      <a:pt x="829" y="2115"/>
                      <a:pt x="808" y="2157"/>
                      <a:pt x="788" y="2188"/>
                    </a:cubicBezTo>
                    <a:cubicBezTo>
                      <a:pt x="705" y="2281"/>
                      <a:pt x="632" y="2385"/>
                      <a:pt x="570" y="2488"/>
                    </a:cubicBezTo>
                    <a:cubicBezTo>
                      <a:pt x="497" y="2613"/>
                      <a:pt x="415" y="2789"/>
                      <a:pt x="269" y="2633"/>
                    </a:cubicBezTo>
                    <a:cubicBezTo>
                      <a:pt x="218" y="2550"/>
                      <a:pt x="176" y="2457"/>
                      <a:pt x="166" y="2354"/>
                    </a:cubicBezTo>
                    <a:cubicBezTo>
                      <a:pt x="124" y="2229"/>
                      <a:pt x="104" y="2115"/>
                      <a:pt x="73" y="1991"/>
                    </a:cubicBezTo>
                    <a:cubicBezTo>
                      <a:pt x="0" y="1701"/>
                      <a:pt x="0" y="1390"/>
                      <a:pt x="62" y="1100"/>
                    </a:cubicBezTo>
                    <a:cubicBezTo>
                      <a:pt x="104" y="944"/>
                      <a:pt x="124" y="789"/>
                      <a:pt x="145" y="633"/>
                    </a:cubicBezTo>
                    <a:cubicBezTo>
                      <a:pt x="166" y="498"/>
                      <a:pt x="197" y="374"/>
                      <a:pt x="238" y="260"/>
                    </a:cubicBezTo>
                    <a:cubicBezTo>
                      <a:pt x="269" y="125"/>
                      <a:pt x="394" y="32"/>
                      <a:pt x="529" y="11"/>
                    </a:cubicBezTo>
                    <a:cubicBezTo>
                      <a:pt x="591" y="1"/>
                      <a:pt x="653" y="11"/>
                      <a:pt x="705" y="42"/>
                    </a:cubicBezTo>
                    <a:cubicBezTo>
                      <a:pt x="757" y="84"/>
                      <a:pt x="746" y="125"/>
                      <a:pt x="757" y="198"/>
                    </a:cubicBezTo>
                    <a:cubicBezTo>
                      <a:pt x="757" y="219"/>
                      <a:pt x="777" y="239"/>
                      <a:pt x="788" y="260"/>
                    </a:cubicBezTo>
                    <a:cubicBezTo>
                      <a:pt x="788" y="291"/>
                      <a:pt x="798" y="353"/>
                      <a:pt x="808" y="395"/>
                    </a:cubicBezTo>
                    <a:cubicBezTo>
                      <a:pt x="839" y="509"/>
                      <a:pt x="860" y="623"/>
                      <a:pt x="891" y="737"/>
                    </a:cubicBezTo>
                    <a:cubicBezTo>
                      <a:pt x="974" y="1006"/>
                      <a:pt x="1068" y="1276"/>
                      <a:pt x="1140" y="1556"/>
                    </a:cubicBezTo>
                    <a:cubicBezTo>
                      <a:pt x="1161" y="1638"/>
                      <a:pt x="1171" y="1711"/>
                      <a:pt x="1202" y="1794"/>
                    </a:cubicBezTo>
                    <a:cubicBezTo>
                      <a:pt x="1213" y="1825"/>
                      <a:pt x="1223" y="1856"/>
                      <a:pt x="1223" y="1887"/>
                    </a:cubicBezTo>
                    <a:cubicBezTo>
                      <a:pt x="1223" y="1929"/>
                      <a:pt x="1140" y="1970"/>
                      <a:pt x="1057" y="1929"/>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0"/>
              <p:cNvSpPr/>
              <p:nvPr/>
            </p:nvSpPr>
            <p:spPr>
              <a:xfrm>
                <a:off x="4133075" y="271800"/>
                <a:ext cx="17650" cy="25400"/>
              </a:xfrm>
              <a:custGeom>
                <a:avLst/>
                <a:gdLst/>
                <a:ahLst/>
                <a:cxnLst/>
                <a:rect l="l" t="t" r="r" b="b"/>
                <a:pathLst>
                  <a:path w="706" h="1016" extrusionOk="0">
                    <a:moveTo>
                      <a:pt x="706" y="1016"/>
                    </a:moveTo>
                    <a:cubicBezTo>
                      <a:pt x="612" y="933"/>
                      <a:pt x="581" y="871"/>
                      <a:pt x="488" y="850"/>
                    </a:cubicBezTo>
                    <a:cubicBezTo>
                      <a:pt x="447" y="829"/>
                      <a:pt x="415" y="829"/>
                      <a:pt x="374" y="829"/>
                    </a:cubicBezTo>
                    <a:cubicBezTo>
                      <a:pt x="343" y="829"/>
                      <a:pt x="281" y="892"/>
                      <a:pt x="250" y="902"/>
                    </a:cubicBezTo>
                    <a:cubicBezTo>
                      <a:pt x="208" y="923"/>
                      <a:pt x="156" y="954"/>
                      <a:pt x="115" y="933"/>
                    </a:cubicBezTo>
                    <a:cubicBezTo>
                      <a:pt x="1" y="881"/>
                      <a:pt x="42" y="684"/>
                      <a:pt x="73" y="601"/>
                    </a:cubicBezTo>
                    <a:cubicBezTo>
                      <a:pt x="115" y="467"/>
                      <a:pt x="167" y="332"/>
                      <a:pt x="229" y="208"/>
                    </a:cubicBezTo>
                    <a:cubicBezTo>
                      <a:pt x="260" y="135"/>
                      <a:pt x="312" y="0"/>
                      <a:pt x="405" y="104"/>
                    </a:cubicBezTo>
                    <a:cubicBezTo>
                      <a:pt x="447" y="187"/>
                      <a:pt x="488" y="270"/>
                      <a:pt x="509" y="353"/>
                    </a:cubicBezTo>
                    <a:cubicBezTo>
                      <a:pt x="540" y="467"/>
                      <a:pt x="571" y="591"/>
                      <a:pt x="592" y="715"/>
                    </a:cubicBezTo>
                    <a:cubicBezTo>
                      <a:pt x="602" y="747"/>
                      <a:pt x="612" y="767"/>
                      <a:pt x="623" y="809"/>
                    </a:cubicBezTo>
                    <a:cubicBezTo>
                      <a:pt x="633" y="861"/>
                      <a:pt x="633" y="923"/>
                      <a:pt x="623" y="985"/>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0"/>
              <p:cNvSpPr/>
              <p:nvPr/>
            </p:nvSpPr>
            <p:spPr>
              <a:xfrm>
                <a:off x="4057950" y="329325"/>
                <a:ext cx="49250" cy="58325"/>
              </a:xfrm>
              <a:custGeom>
                <a:avLst/>
                <a:gdLst/>
                <a:ahLst/>
                <a:cxnLst/>
                <a:rect l="l" t="t" r="r" b="b"/>
                <a:pathLst>
                  <a:path w="1970" h="2333" extrusionOk="0">
                    <a:moveTo>
                      <a:pt x="1959" y="2021"/>
                    </a:moveTo>
                    <a:cubicBezTo>
                      <a:pt x="1876" y="2000"/>
                      <a:pt x="1804" y="1990"/>
                      <a:pt x="1721" y="1990"/>
                    </a:cubicBezTo>
                    <a:cubicBezTo>
                      <a:pt x="1690" y="2000"/>
                      <a:pt x="1690" y="2011"/>
                      <a:pt x="1659" y="2031"/>
                    </a:cubicBezTo>
                    <a:cubicBezTo>
                      <a:pt x="1617" y="2042"/>
                      <a:pt x="1576" y="2063"/>
                      <a:pt x="1545" y="2073"/>
                    </a:cubicBezTo>
                    <a:cubicBezTo>
                      <a:pt x="1482" y="2114"/>
                      <a:pt x="1431" y="2177"/>
                      <a:pt x="1379" y="2218"/>
                    </a:cubicBezTo>
                    <a:cubicBezTo>
                      <a:pt x="1306" y="2280"/>
                      <a:pt x="1223" y="2322"/>
                      <a:pt x="1130" y="2332"/>
                    </a:cubicBezTo>
                    <a:cubicBezTo>
                      <a:pt x="1006" y="2332"/>
                      <a:pt x="881" y="2291"/>
                      <a:pt x="788" y="2218"/>
                    </a:cubicBezTo>
                    <a:cubicBezTo>
                      <a:pt x="705" y="2166"/>
                      <a:pt x="653" y="2083"/>
                      <a:pt x="622" y="1990"/>
                    </a:cubicBezTo>
                    <a:cubicBezTo>
                      <a:pt x="570" y="1855"/>
                      <a:pt x="519" y="1731"/>
                      <a:pt x="456" y="1607"/>
                    </a:cubicBezTo>
                    <a:cubicBezTo>
                      <a:pt x="332" y="1347"/>
                      <a:pt x="94" y="1151"/>
                      <a:pt x="42" y="860"/>
                    </a:cubicBezTo>
                    <a:cubicBezTo>
                      <a:pt x="11" y="715"/>
                      <a:pt x="0" y="570"/>
                      <a:pt x="21" y="425"/>
                    </a:cubicBezTo>
                    <a:cubicBezTo>
                      <a:pt x="31" y="301"/>
                      <a:pt x="63" y="176"/>
                      <a:pt x="125" y="62"/>
                    </a:cubicBezTo>
                    <a:cubicBezTo>
                      <a:pt x="166" y="21"/>
                      <a:pt x="239" y="0"/>
                      <a:pt x="301" y="21"/>
                    </a:cubicBezTo>
                    <a:cubicBezTo>
                      <a:pt x="363" y="42"/>
                      <a:pt x="405" y="104"/>
                      <a:pt x="446" y="145"/>
                    </a:cubicBezTo>
                    <a:cubicBezTo>
                      <a:pt x="570" y="270"/>
                      <a:pt x="633" y="477"/>
                      <a:pt x="747" y="632"/>
                    </a:cubicBezTo>
                    <a:cubicBezTo>
                      <a:pt x="861" y="788"/>
                      <a:pt x="1006" y="964"/>
                      <a:pt x="1140" y="1119"/>
                    </a:cubicBezTo>
                    <a:cubicBezTo>
                      <a:pt x="1171" y="1171"/>
                      <a:pt x="1223" y="1202"/>
                      <a:pt x="1265" y="1244"/>
                    </a:cubicBezTo>
                    <a:cubicBezTo>
                      <a:pt x="1306" y="1285"/>
                      <a:pt x="1337" y="1337"/>
                      <a:pt x="1379" y="1379"/>
                    </a:cubicBezTo>
                    <a:cubicBezTo>
                      <a:pt x="1451" y="1461"/>
                      <a:pt x="1524" y="1534"/>
                      <a:pt x="1596" y="1607"/>
                    </a:cubicBezTo>
                    <a:cubicBezTo>
                      <a:pt x="1669" y="1669"/>
                      <a:pt x="1742" y="1741"/>
                      <a:pt x="1804" y="1814"/>
                    </a:cubicBezTo>
                    <a:cubicBezTo>
                      <a:pt x="1824" y="1855"/>
                      <a:pt x="1856" y="1886"/>
                      <a:pt x="1887" y="1928"/>
                    </a:cubicBezTo>
                    <a:cubicBezTo>
                      <a:pt x="1918" y="1959"/>
                      <a:pt x="1970" y="1980"/>
                      <a:pt x="1959" y="2021"/>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0"/>
              <p:cNvSpPr/>
              <p:nvPr/>
            </p:nvSpPr>
            <p:spPr>
              <a:xfrm>
                <a:off x="4104575" y="394600"/>
                <a:ext cx="37600" cy="25425"/>
              </a:xfrm>
              <a:custGeom>
                <a:avLst/>
                <a:gdLst/>
                <a:ahLst/>
                <a:cxnLst/>
                <a:rect l="l" t="t" r="r" b="b"/>
                <a:pathLst>
                  <a:path w="1504" h="1017" extrusionOk="0">
                    <a:moveTo>
                      <a:pt x="706" y="1"/>
                    </a:moveTo>
                    <a:cubicBezTo>
                      <a:pt x="529" y="32"/>
                      <a:pt x="364" y="84"/>
                      <a:pt x="208" y="146"/>
                    </a:cubicBezTo>
                    <a:cubicBezTo>
                      <a:pt x="115" y="187"/>
                      <a:pt x="1" y="198"/>
                      <a:pt x="32" y="333"/>
                    </a:cubicBezTo>
                    <a:cubicBezTo>
                      <a:pt x="53" y="395"/>
                      <a:pt x="125" y="447"/>
                      <a:pt x="167" y="488"/>
                    </a:cubicBezTo>
                    <a:cubicBezTo>
                      <a:pt x="239" y="571"/>
                      <a:pt x="333" y="633"/>
                      <a:pt x="426" y="685"/>
                    </a:cubicBezTo>
                    <a:cubicBezTo>
                      <a:pt x="571" y="747"/>
                      <a:pt x="726" y="809"/>
                      <a:pt x="892" y="861"/>
                    </a:cubicBezTo>
                    <a:cubicBezTo>
                      <a:pt x="1017" y="913"/>
                      <a:pt x="1213" y="1017"/>
                      <a:pt x="1369" y="965"/>
                    </a:cubicBezTo>
                    <a:cubicBezTo>
                      <a:pt x="1462" y="934"/>
                      <a:pt x="1504" y="820"/>
                      <a:pt x="1441" y="737"/>
                    </a:cubicBezTo>
                    <a:cubicBezTo>
                      <a:pt x="1379" y="623"/>
                      <a:pt x="1307" y="509"/>
                      <a:pt x="1224" y="415"/>
                    </a:cubicBezTo>
                    <a:cubicBezTo>
                      <a:pt x="1162" y="333"/>
                      <a:pt x="1089" y="250"/>
                      <a:pt x="1006" y="187"/>
                    </a:cubicBezTo>
                    <a:cubicBezTo>
                      <a:pt x="903" y="94"/>
                      <a:pt x="737" y="53"/>
                      <a:pt x="706" y="1"/>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0"/>
              <p:cNvSpPr/>
              <p:nvPr/>
            </p:nvSpPr>
            <p:spPr>
              <a:xfrm>
                <a:off x="4240600" y="382700"/>
                <a:ext cx="20250" cy="21775"/>
              </a:xfrm>
              <a:custGeom>
                <a:avLst/>
                <a:gdLst/>
                <a:ahLst/>
                <a:cxnLst/>
                <a:rect l="l" t="t" r="r" b="b"/>
                <a:pathLst>
                  <a:path w="810" h="871" extrusionOk="0">
                    <a:moveTo>
                      <a:pt x="685" y="83"/>
                    </a:moveTo>
                    <a:cubicBezTo>
                      <a:pt x="592" y="62"/>
                      <a:pt x="488" y="73"/>
                      <a:pt x="405" y="124"/>
                    </a:cubicBezTo>
                    <a:cubicBezTo>
                      <a:pt x="270" y="228"/>
                      <a:pt x="177" y="363"/>
                      <a:pt x="136" y="529"/>
                    </a:cubicBezTo>
                    <a:cubicBezTo>
                      <a:pt x="94" y="643"/>
                      <a:pt x="1" y="871"/>
                      <a:pt x="198" y="860"/>
                    </a:cubicBezTo>
                    <a:cubicBezTo>
                      <a:pt x="291" y="850"/>
                      <a:pt x="395" y="829"/>
                      <a:pt x="498" y="798"/>
                    </a:cubicBezTo>
                    <a:cubicBezTo>
                      <a:pt x="550" y="788"/>
                      <a:pt x="602" y="757"/>
                      <a:pt x="654" y="726"/>
                    </a:cubicBezTo>
                    <a:cubicBezTo>
                      <a:pt x="726" y="643"/>
                      <a:pt x="778" y="539"/>
                      <a:pt x="778" y="425"/>
                    </a:cubicBezTo>
                    <a:cubicBezTo>
                      <a:pt x="809" y="270"/>
                      <a:pt x="758" y="104"/>
                      <a:pt x="623" y="0"/>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0"/>
              <p:cNvSpPr/>
              <p:nvPr/>
            </p:nvSpPr>
            <p:spPr>
              <a:xfrm>
                <a:off x="4313150" y="304450"/>
                <a:ext cx="29575" cy="43025"/>
              </a:xfrm>
              <a:custGeom>
                <a:avLst/>
                <a:gdLst/>
                <a:ahLst/>
                <a:cxnLst/>
                <a:rect l="l" t="t" r="r" b="b"/>
                <a:pathLst>
                  <a:path w="1183" h="1721" extrusionOk="0">
                    <a:moveTo>
                      <a:pt x="208" y="156"/>
                    </a:moveTo>
                    <a:cubicBezTo>
                      <a:pt x="146" y="187"/>
                      <a:pt x="42" y="218"/>
                      <a:pt x="11" y="290"/>
                    </a:cubicBezTo>
                    <a:cubicBezTo>
                      <a:pt x="1" y="342"/>
                      <a:pt x="1" y="404"/>
                      <a:pt x="11" y="456"/>
                    </a:cubicBezTo>
                    <a:cubicBezTo>
                      <a:pt x="22" y="601"/>
                      <a:pt x="42" y="746"/>
                      <a:pt x="73" y="881"/>
                    </a:cubicBezTo>
                    <a:cubicBezTo>
                      <a:pt x="115" y="1130"/>
                      <a:pt x="115" y="1379"/>
                      <a:pt x="239" y="1607"/>
                    </a:cubicBezTo>
                    <a:cubicBezTo>
                      <a:pt x="322" y="1700"/>
                      <a:pt x="467" y="1721"/>
                      <a:pt x="571" y="1638"/>
                    </a:cubicBezTo>
                    <a:cubicBezTo>
                      <a:pt x="706" y="1534"/>
                      <a:pt x="726" y="1379"/>
                      <a:pt x="830" y="1254"/>
                    </a:cubicBezTo>
                    <a:cubicBezTo>
                      <a:pt x="871" y="1202"/>
                      <a:pt x="913" y="1151"/>
                      <a:pt x="934" y="1088"/>
                    </a:cubicBezTo>
                    <a:cubicBezTo>
                      <a:pt x="944" y="1026"/>
                      <a:pt x="965" y="964"/>
                      <a:pt x="996" y="902"/>
                    </a:cubicBezTo>
                    <a:cubicBezTo>
                      <a:pt x="1048" y="777"/>
                      <a:pt x="1089" y="643"/>
                      <a:pt x="1110" y="518"/>
                    </a:cubicBezTo>
                    <a:cubicBezTo>
                      <a:pt x="1151" y="373"/>
                      <a:pt x="1182" y="114"/>
                      <a:pt x="1017" y="31"/>
                    </a:cubicBezTo>
                    <a:cubicBezTo>
                      <a:pt x="913" y="11"/>
                      <a:pt x="799" y="0"/>
                      <a:pt x="685" y="21"/>
                    </a:cubicBezTo>
                    <a:lnTo>
                      <a:pt x="519" y="21"/>
                    </a:lnTo>
                    <a:cubicBezTo>
                      <a:pt x="405" y="31"/>
                      <a:pt x="291" y="73"/>
                      <a:pt x="208" y="156"/>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0"/>
              <p:cNvSpPr/>
              <p:nvPr/>
            </p:nvSpPr>
            <p:spPr>
              <a:xfrm>
                <a:off x="4154850" y="399800"/>
                <a:ext cx="36825" cy="33450"/>
              </a:xfrm>
              <a:custGeom>
                <a:avLst/>
                <a:gdLst/>
                <a:ahLst/>
                <a:cxnLst/>
                <a:rect l="l" t="t" r="r" b="b"/>
                <a:pathLst>
                  <a:path w="1473" h="1338" extrusionOk="0">
                    <a:moveTo>
                      <a:pt x="1027" y="11"/>
                    </a:moveTo>
                    <a:cubicBezTo>
                      <a:pt x="923" y="11"/>
                      <a:pt x="850" y="0"/>
                      <a:pt x="767" y="73"/>
                    </a:cubicBezTo>
                    <a:cubicBezTo>
                      <a:pt x="695" y="145"/>
                      <a:pt x="653" y="197"/>
                      <a:pt x="591" y="259"/>
                    </a:cubicBezTo>
                    <a:cubicBezTo>
                      <a:pt x="498" y="342"/>
                      <a:pt x="394" y="415"/>
                      <a:pt x="301" y="477"/>
                    </a:cubicBezTo>
                    <a:cubicBezTo>
                      <a:pt x="197" y="539"/>
                      <a:pt x="125" y="632"/>
                      <a:pt x="83" y="736"/>
                    </a:cubicBezTo>
                    <a:cubicBezTo>
                      <a:pt x="52" y="798"/>
                      <a:pt x="0" y="891"/>
                      <a:pt x="21" y="954"/>
                    </a:cubicBezTo>
                    <a:cubicBezTo>
                      <a:pt x="42" y="1016"/>
                      <a:pt x="94" y="1037"/>
                      <a:pt x="135" y="1068"/>
                    </a:cubicBezTo>
                    <a:cubicBezTo>
                      <a:pt x="166" y="1099"/>
                      <a:pt x="197" y="1140"/>
                      <a:pt x="249" y="1171"/>
                    </a:cubicBezTo>
                    <a:cubicBezTo>
                      <a:pt x="291" y="1202"/>
                      <a:pt x="332" y="1213"/>
                      <a:pt x="374" y="1244"/>
                    </a:cubicBezTo>
                    <a:cubicBezTo>
                      <a:pt x="457" y="1285"/>
                      <a:pt x="508" y="1337"/>
                      <a:pt x="602" y="1296"/>
                    </a:cubicBezTo>
                    <a:cubicBezTo>
                      <a:pt x="705" y="1254"/>
                      <a:pt x="778" y="1202"/>
                      <a:pt x="861" y="1161"/>
                    </a:cubicBezTo>
                    <a:cubicBezTo>
                      <a:pt x="913" y="1140"/>
                      <a:pt x="944" y="1099"/>
                      <a:pt x="995" y="1068"/>
                    </a:cubicBezTo>
                    <a:lnTo>
                      <a:pt x="1068" y="1037"/>
                    </a:lnTo>
                    <a:cubicBezTo>
                      <a:pt x="1068" y="1016"/>
                      <a:pt x="1078" y="1005"/>
                      <a:pt x="1099" y="995"/>
                    </a:cubicBezTo>
                    <a:cubicBezTo>
                      <a:pt x="1109" y="985"/>
                      <a:pt x="1151" y="964"/>
                      <a:pt x="1172" y="964"/>
                    </a:cubicBezTo>
                    <a:cubicBezTo>
                      <a:pt x="1203" y="943"/>
                      <a:pt x="1234" y="933"/>
                      <a:pt x="1265" y="933"/>
                    </a:cubicBezTo>
                    <a:cubicBezTo>
                      <a:pt x="1317" y="933"/>
                      <a:pt x="1441" y="954"/>
                      <a:pt x="1462" y="902"/>
                    </a:cubicBezTo>
                    <a:cubicBezTo>
                      <a:pt x="1472" y="850"/>
                      <a:pt x="1462" y="788"/>
                      <a:pt x="1420" y="736"/>
                    </a:cubicBezTo>
                    <a:cubicBezTo>
                      <a:pt x="1358" y="612"/>
                      <a:pt x="1306" y="477"/>
                      <a:pt x="1275" y="342"/>
                    </a:cubicBezTo>
                    <a:cubicBezTo>
                      <a:pt x="1244" y="259"/>
                      <a:pt x="1213" y="187"/>
                      <a:pt x="1161" y="125"/>
                    </a:cubicBezTo>
                    <a:cubicBezTo>
                      <a:pt x="1130" y="73"/>
                      <a:pt x="1089" y="31"/>
                      <a:pt x="1027" y="11"/>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0"/>
              <p:cNvSpPr/>
              <p:nvPr/>
            </p:nvSpPr>
            <p:spPr>
              <a:xfrm>
                <a:off x="4240875" y="412750"/>
                <a:ext cx="26700" cy="32675"/>
              </a:xfrm>
              <a:custGeom>
                <a:avLst/>
                <a:gdLst/>
                <a:ahLst/>
                <a:cxnLst/>
                <a:rect l="l" t="t" r="r" b="b"/>
                <a:pathLst>
                  <a:path w="1068" h="1307" extrusionOk="0">
                    <a:moveTo>
                      <a:pt x="11" y="881"/>
                    </a:moveTo>
                    <a:cubicBezTo>
                      <a:pt x="208" y="892"/>
                      <a:pt x="405" y="975"/>
                      <a:pt x="560" y="1109"/>
                    </a:cubicBezTo>
                    <a:cubicBezTo>
                      <a:pt x="633" y="1161"/>
                      <a:pt x="653" y="1306"/>
                      <a:pt x="757" y="1306"/>
                    </a:cubicBezTo>
                    <a:cubicBezTo>
                      <a:pt x="809" y="1306"/>
                      <a:pt x="850" y="1265"/>
                      <a:pt x="892" y="1244"/>
                    </a:cubicBezTo>
                    <a:cubicBezTo>
                      <a:pt x="943" y="1223"/>
                      <a:pt x="1037" y="1203"/>
                      <a:pt x="1057" y="1130"/>
                    </a:cubicBezTo>
                    <a:cubicBezTo>
                      <a:pt x="1068" y="1057"/>
                      <a:pt x="1068" y="985"/>
                      <a:pt x="1057" y="902"/>
                    </a:cubicBezTo>
                    <a:cubicBezTo>
                      <a:pt x="1068" y="798"/>
                      <a:pt x="1057" y="684"/>
                      <a:pt x="1047" y="581"/>
                    </a:cubicBezTo>
                    <a:cubicBezTo>
                      <a:pt x="1016" y="425"/>
                      <a:pt x="1047" y="249"/>
                      <a:pt x="954" y="125"/>
                    </a:cubicBezTo>
                    <a:cubicBezTo>
                      <a:pt x="871" y="0"/>
                      <a:pt x="757" y="135"/>
                      <a:pt x="695" y="208"/>
                    </a:cubicBezTo>
                    <a:cubicBezTo>
                      <a:pt x="674" y="228"/>
                      <a:pt x="664" y="270"/>
                      <a:pt x="643" y="291"/>
                    </a:cubicBezTo>
                    <a:cubicBezTo>
                      <a:pt x="612" y="322"/>
                      <a:pt x="591" y="342"/>
                      <a:pt x="550" y="373"/>
                    </a:cubicBezTo>
                    <a:cubicBezTo>
                      <a:pt x="477" y="436"/>
                      <a:pt x="384" y="487"/>
                      <a:pt x="301" y="550"/>
                    </a:cubicBezTo>
                    <a:cubicBezTo>
                      <a:pt x="228" y="612"/>
                      <a:pt x="177" y="643"/>
                      <a:pt x="114" y="684"/>
                    </a:cubicBezTo>
                    <a:cubicBezTo>
                      <a:pt x="83" y="705"/>
                      <a:pt x="63" y="726"/>
                      <a:pt x="31" y="747"/>
                    </a:cubicBezTo>
                    <a:cubicBezTo>
                      <a:pt x="11" y="788"/>
                      <a:pt x="0" y="840"/>
                      <a:pt x="11" y="881"/>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0"/>
              <p:cNvSpPr/>
              <p:nvPr/>
            </p:nvSpPr>
            <p:spPr>
              <a:xfrm>
                <a:off x="4342175" y="407050"/>
                <a:ext cx="40450" cy="33700"/>
              </a:xfrm>
              <a:custGeom>
                <a:avLst/>
                <a:gdLst/>
                <a:ahLst/>
                <a:cxnLst/>
                <a:rect l="l" t="t" r="r" b="b"/>
                <a:pathLst>
                  <a:path w="1618" h="1348" extrusionOk="0">
                    <a:moveTo>
                      <a:pt x="519" y="581"/>
                    </a:moveTo>
                    <a:cubicBezTo>
                      <a:pt x="446" y="715"/>
                      <a:pt x="374" y="850"/>
                      <a:pt x="291" y="975"/>
                    </a:cubicBezTo>
                    <a:cubicBezTo>
                      <a:pt x="218" y="1057"/>
                      <a:pt x="115" y="1120"/>
                      <a:pt x="52" y="1223"/>
                    </a:cubicBezTo>
                    <a:cubicBezTo>
                      <a:pt x="32" y="1244"/>
                      <a:pt x="1" y="1306"/>
                      <a:pt x="21" y="1327"/>
                    </a:cubicBezTo>
                    <a:cubicBezTo>
                      <a:pt x="42" y="1348"/>
                      <a:pt x="84" y="1317"/>
                      <a:pt x="104" y="1306"/>
                    </a:cubicBezTo>
                    <a:cubicBezTo>
                      <a:pt x="177" y="1275"/>
                      <a:pt x="239" y="1244"/>
                      <a:pt x="301" y="1203"/>
                    </a:cubicBezTo>
                    <a:cubicBezTo>
                      <a:pt x="384" y="1151"/>
                      <a:pt x="467" y="1109"/>
                      <a:pt x="540" y="1057"/>
                    </a:cubicBezTo>
                    <a:cubicBezTo>
                      <a:pt x="633" y="995"/>
                      <a:pt x="726" y="933"/>
                      <a:pt x="830" y="892"/>
                    </a:cubicBezTo>
                    <a:cubicBezTo>
                      <a:pt x="902" y="840"/>
                      <a:pt x="985" y="788"/>
                      <a:pt x="1068" y="747"/>
                    </a:cubicBezTo>
                    <a:cubicBezTo>
                      <a:pt x="1182" y="674"/>
                      <a:pt x="1275" y="581"/>
                      <a:pt x="1369" y="477"/>
                    </a:cubicBezTo>
                    <a:cubicBezTo>
                      <a:pt x="1431" y="415"/>
                      <a:pt x="1483" y="332"/>
                      <a:pt x="1524" y="249"/>
                    </a:cubicBezTo>
                    <a:cubicBezTo>
                      <a:pt x="1555" y="197"/>
                      <a:pt x="1576" y="156"/>
                      <a:pt x="1597" y="104"/>
                    </a:cubicBezTo>
                    <a:cubicBezTo>
                      <a:pt x="1617" y="0"/>
                      <a:pt x="1566" y="21"/>
                      <a:pt x="1493" y="63"/>
                    </a:cubicBezTo>
                    <a:cubicBezTo>
                      <a:pt x="1431" y="94"/>
                      <a:pt x="1369" y="135"/>
                      <a:pt x="1286" y="166"/>
                    </a:cubicBezTo>
                    <a:cubicBezTo>
                      <a:pt x="1141" y="228"/>
                      <a:pt x="996" y="311"/>
                      <a:pt x="851" y="394"/>
                    </a:cubicBezTo>
                    <a:cubicBezTo>
                      <a:pt x="788" y="436"/>
                      <a:pt x="726" y="467"/>
                      <a:pt x="664" y="508"/>
                    </a:cubicBezTo>
                    <a:cubicBezTo>
                      <a:pt x="602" y="539"/>
                      <a:pt x="550" y="591"/>
                      <a:pt x="519" y="581"/>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0"/>
              <p:cNvSpPr/>
              <p:nvPr/>
            </p:nvSpPr>
            <p:spPr>
              <a:xfrm>
                <a:off x="4004575" y="446950"/>
                <a:ext cx="390750" cy="240725"/>
              </a:xfrm>
              <a:custGeom>
                <a:avLst/>
                <a:gdLst/>
                <a:ahLst/>
                <a:cxnLst/>
                <a:rect l="l" t="t" r="r" b="b"/>
                <a:pathLst>
                  <a:path w="15630" h="9629" extrusionOk="0">
                    <a:moveTo>
                      <a:pt x="15629" y="2799"/>
                    </a:moveTo>
                    <a:cubicBezTo>
                      <a:pt x="15204" y="4436"/>
                      <a:pt x="14282" y="6633"/>
                      <a:pt x="12282" y="8934"/>
                    </a:cubicBezTo>
                    <a:cubicBezTo>
                      <a:pt x="10945" y="9338"/>
                      <a:pt x="9556" y="9566"/>
                      <a:pt x="8157" y="9629"/>
                    </a:cubicBezTo>
                    <a:lnTo>
                      <a:pt x="8126" y="9629"/>
                    </a:lnTo>
                    <a:cubicBezTo>
                      <a:pt x="6727" y="9566"/>
                      <a:pt x="5348" y="9338"/>
                      <a:pt x="4011" y="8934"/>
                    </a:cubicBezTo>
                    <a:cubicBezTo>
                      <a:pt x="0" y="4343"/>
                      <a:pt x="311" y="156"/>
                      <a:pt x="322" y="0"/>
                    </a:cubicBezTo>
                    <a:cubicBezTo>
                      <a:pt x="322" y="0"/>
                      <a:pt x="2394" y="7162"/>
                      <a:pt x="8509" y="8281"/>
                    </a:cubicBezTo>
                    <a:cubicBezTo>
                      <a:pt x="14272" y="9328"/>
                      <a:pt x="15484" y="3317"/>
                      <a:pt x="15629" y="2799"/>
                    </a:cubicBezTo>
                    <a:close/>
                  </a:path>
                </a:pathLst>
              </a:custGeom>
              <a:solidFill>
                <a:srgbClr val="343063">
                  <a:alpha val="1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48" name="Google Shape;948;p40"/>
          <p:cNvGrpSpPr/>
          <p:nvPr/>
        </p:nvGrpSpPr>
        <p:grpSpPr>
          <a:xfrm>
            <a:off x="3448179" y="899459"/>
            <a:ext cx="2704981" cy="3503626"/>
            <a:chOff x="5217195" y="1439454"/>
            <a:chExt cx="819046" cy="1060869"/>
          </a:xfrm>
        </p:grpSpPr>
        <p:sp>
          <p:nvSpPr>
            <p:cNvPr id="949" name="Google Shape;949;p40"/>
            <p:cNvSpPr/>
            <p:nvPr/>
          </p:nvSpPr>
          <p:spPr>
            <a:xfrm>
              <a:off x="5514074" y="2454573"/>
              <a:ext cx="48825" cy="45750"/>
            </a:xfrm>
            <a:custGeom>
              <a:avLst/>
              <a:gdLst/>
              <a:ahLst/>
              <a:cxnLst/>
              <a:rect l="l" t="t" r="r" b="b"/>
              <a:pathLst>
                <a:path w="1953" h="1830" extrusionOk="0">
                  <a:moveTo>
                    <a:pt x="970" y="1"/>
                  </a:moveTo>
                  <a:cubicBezTo>
                    <a:pt x="942" y="1"/>
                    <a:pt x="912" y="8"/>
                    <a:pt x="882" y="26"/>
                  </a:cubicBezTo>
                  <a:cubicBezTo>
                    <a:pt x="1" y="492"/>
                    <a:pt x="333" y="1829"/>
                    <a:pt x="1338" y="1829"/>
                  </a:cubicBezTo>
                  <a:cubicBezTo>
                    <a:pt x="1483" y="1819"/>
                    <a:pt x="1638" y="1788"/>
                    <a:pt x="1784" y="1715"/>
                  </a:cubicBezTo>
                  <a:cubicBezTo>
                    <a:pt x="1952" y="1627"/>
                    <a:pt x="1855" y="1393"/>
                    <a:pt x="1700" y="1393"/>
                  </a:cubicBezTo>
                  <a:cubicBezTo>
                    <a:pt x="1674" y="1393"/>
                    <a:pt x="1646" y="1400"/>
                    <a:pt x="1618" y="1415"/>
                  </a:cubicBezTo>
                  <a:cubicBezTo>
                    <a:pt x="1526" y="1465"/>
                    <a:pt x="1428" y="1489"/>
                    <a:pt x="1332" y="1489"/>
                  </a:cubicBezTo>
                  <a:cubicBezTo>
                    <a:pt x="1110" y="1489"/>
                    <a:pt x="894" y="1365"/>
                    <a:pt x="778" y="1156"/>
                  </a:cubicBezTo>
                  <a:cubicBezTo>
                    <a:pt x="623" y="855"/>
                    <a:pt x="737" y="482"/>
                    <a:pt x="1037" y="316"/>
                  </a:cubicBezTo>
                  <a:cubicBezTo>
                    <a:pt x="1212" y="229"/>
                    <a:pt x="1121" y="1"/>
                    <a:pt x="9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0"/>
            <p:cNvSpPr/>
            <p:nvPr/>
          </p:nvSpPr>
          <p:spPr>
            <a:xfrm>
              <a:off x="5981541" y="1439454"/>
              <a:ext cx="54700" cy="50050"/>
            </a:xfrm>
            <a:custGeom>
              <a:avLst/>
              <a:gdLst/>
              <a:ahLst/>
              <a:cxnLst/>
              <a:rect l="l" t="t" r="r" b="b"/>
              <a:pathLst>
                <a:path w="2188" h="2002" extrusionOk="0">
                  <a:moveTo>
                    <a:pt x="850" y="2001"/>
                  </a:moveTo>
                  <a:cubicBezTo>
                    <a:pt x="632" y="2001"/>
                    <a:pt x="425" y="1928"/>
                    <a:pt x="249" y="1804"/>
                  </a:cubicBezTo>
                  <a:cubicBezTo>
                    <a:pt x="0" y="1618"/>
                    <a:pt x="280" y="1255"/>
                    <a:pt x="518" y="1441"/>
                  </a:cubicBezTo>
                  <a:cubicBezTo>
                    <a:pt x="1120" y="1918"/>
                    <a:pt x="1824" y="985"/>
                    <a:pt x="1192" y="540"/>
                  </a:cubicBezTo>
                  <a:cubicBezTo>
                    <a:pt x="954" y="363"/>
                    <a:pt x="1223" y="1"/>
                    <a:pt x="1462" y="177"/>
                  </a:cubicBezTo>
                  <a:cubicBezTo>
                    <a:pt x="2187" y="726"/>
                    <a:pt x="1886" y="1866"/>
                    <a:pt x="995" y="1991"/>
                  </a:cubicBezTo>
                  <a:cubicBezTo>
                    <a:pt x="954" y="2001"/>
                    <a:pt x="902" y="2001"/>
                    <a:pt x="850" y="20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0"/>
            <p:cNvSpPr/>
            <p:nvPr/>
          </p:nvSpPr>
          <p:spPr>
            <a:xfrm>
              <a:off x="5217195" y="1557543"/>
              <a:ext cx="41325" cy="19925"/>
            </a:xfrm>
            <a:custGeom>
              <a:avLst/>
              <a:gdLst/>
              <a:ahLst/>
              <a:cxnLst/>
              <a:rect l="l" t="t" r="r" b="b"/>
              <a:pathLst>
                <a:path w="1653" h="797" extrusionOk="0">
                  <a:moveTo>
                    <a:pt x="250" y="0"/>
                  </a:moveTo>
                  <a:cubicBezTo>
                    <a:pt x="207" y="0"/>
                    <a:pt x="163" y="13"/>
                    <a:pt x="124" y="40"/>
                  </a:cubicBezTo>
                  <a:cubicBezTo>
                    <a:pt x="21" y="112"/>
                    <a:pt x="0" y="247"/>
                    <a:pt x="62" y="351"/>
                  </a:cubicBezTo>
                  <a:cubicBezTo>
                    <a:pt x="259" y="631"/>
                    <a:pt x="570" y="796"/>
                    <a:pt x="912" y="796"/>
                  </a:cubicBezTo>
                  <a:cubicBezTo>
                    <a:pt x="1109" y="796"/>
                    <a:pt x="1306" y="745"/>
                    <a:pt x="1472" y="631"/>
                  </a:cubicBezTo>
                  <a:cubicBezTo>
                    <a:pt x="1653" y="484"/>
                    <a:pt x="1525" y="222"/>
                    <a:pt x="1334" y="222"/>
                  </a:cubicBezTo>
                  <a:cubicBezTo>
                    <a:pt x="1296" y="222"/>
                    <a:pt x="1254" y="233"/>
                    <a:pt x="1213" y="257"/>
                  </a:cubicBezTo>
                  <a:cubicBezTo>
                    <a:pt x="1122" y="318"/>
                    <a:pt x="1017" y="347"/>
                    <a:pt x="912" y="347"/>
                  </a:cubicBezTo>
                  <a:cubicBezTo>
                    <a:pt x="730" y="347"/>
                    <a:pt x="547" y="260"/>
                    <a:pt x="435" y="102"/>
                  </a:cubicBezTo>
                  <a:cubicBezTo>
                    <a:pt x="396" y="37"/>
                    <a:pt x="324" y="0"/>
                    <a:pt x="2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6842" t="29168" r="50301" b="17576"/>
          <a:stretch>
            <a:fillRect/>
          </a:stretch>
        </p:blipFill>
        <p:spPr bwMode="auto">
          <a:xfrm>
            <a:off x="5221726" y="752321"/>
            <a:ext cx="3274721" cy="3965606"/>
          </a:xfrm>
          <a:prstGeom prst="rect">
            <a:avLst/>
          </a:prstGeom>
          <a:ln>
            <a:noFill/>
          </a:ln>
        </p:spPr>
      </p:pic>
      <p:grpSp>
        <p:nvGrpSpPr>
          <p:cNvPr id="25" name="Google Shape;91;p16"/>
          <p:cNvGrpSpPr/>
          <p:nvPr/>
        </p:nvGrpSpPr>
        <p:grpSpPr>
          <a:xfrm>
            <a:off x="-576551" y="-1062614"/>
            <a:ext cx="814499" cy="1062614"/>
            <a:chOff x="891486" y="1070976"/>
            <a:chExt cx="2806205" cy="3661043"/>
          </a:xfrm>
        </p:grpSpPr>
        <p:sp>
          <p:nvSpPr>
            <p:cNvPr id="26" name="Google Shape;92;p16"/>
            <p:cNvSpPr/>
            <p:nvPr/>
          </p:nvSpPr>
          <p:spPr>
            <a:xfrm>
              <a:off x="2243704" y="1294344"/>
              <a:ext cx="256949" cy="1952636"/>
            </a:xfrm>
            <a:custGeom>
              <a:avLst/>
              <a:gdLst/>
              <a:ahLst/>
              <a:cxnLst/>
              <a:rect l="l" t="t" r="r" b="b"/>
              <a:pathLst>
                <a:path w="3252" h="24713" extrusionOk="0">
                  <a:moveTo>
                    <a:pt x="2542" y="1"/>
                  </a:moveTo>
                  <a:cubicBezTo>
                    <a:pt x="0" y="1"/>
                    <a:pt x="274" y="1902"/>
                    <a:pt x="274" y="1902"/>
                  </a:cubicBezTo>
                  <a:lnTo>
                    <a:pt x="255" y="24713"/>
                  </a:lnTo>
                  <a:lnTo>
                    <a:pt x="3251" y="24087"/>
                  </a:lnTo>
                  <a:lnTo>
                    <a:pt x="3251" y="44"/>
                  </a:lnTo>
                  <a:cubicBezTo>
                    <a:pt x="2993" y="15"/>
                    <a:pt x="2758" y="1"/>
                    <a:pt x="2542" y="1"/>
                  </a:cubicBezTo>
                  <a:close/>
                </a:path>
              </a:pathLst>
            </a:custGeom>
            <a:solidFill>
              <a:schemeClr val="accent2"/>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27" name="Google Shape;93;p16"/>
            <p:cNvSpPr/>
            <p:nvPr/>
          </p:nvSpPr>
          <p:spPr>
            <a:xfrm>
              <a:off x="2500573" y="1264872"/>
              <a:ext cx="1197118" cy="2476805"/>
            </a:xfrm>
            <a:custGeom>
              <a:avLst/>
              <a:gdLst/>
              <a:ahLst/>
              <a:cxnLst/>
              <a:rect l="l" t="t" r="r" b="b"/>
              <a:pathLst>
                <a:path w="15151" h="31347" extrusionOk="0">
                  <a:moveTo>
                    <a:pt x="721" y="0"/>
                  </a:moveTo>
                  <a:lnTo>
                    <a:pt x="0" y="417"/>
                  </a:lnTo>
                  <a:lnTo>
                    <a:pt x="0" y="23436"/>
                  </a:lnTo>
                  <a:lnTo>
                    <a:pt x="13558" y="31248"/>
                  </a:lnTo>
                  <a:cubicBezTo>
                    <a:pt x="13655" y="31313"/>
                    <a:pt x="13764" y="31347"/>
                    <a:pt x="13871" y="31347"/>
                  </a:cubicBezTo>
                  <a:cubicBezTo>
                    <a:pt x="13953" y="31347"/>
                    <a:pt x="14034" y="31327"/>
                    <a:pt x="14108" y="31286"/>
                  </a:cubicBezTo>
                  <a:lnTo>
                    <a:pt x="14809" y="30888"/>
                  </a:lnTo>
                  <a:cubicBezTo>
                    <a:pt x="15018" y="30793"/>
                    <a:pt x="15150" y="30547"/>
                    <a:pt x="15150" y="30186"/>
                  </a:cubicBezTo>
                  <a:lnTo>
                    <a:pt x="15150" y="9481"/>
                  </a:lnTo>
                  <a:cubicBezTo>
                    <a:pt x="15150" y="8836"/>
                    <a:pt x="14771" y="8097"/>
                    <a:pt x="14278" y="7831"/>
                  </a:cubicBezTo>
                  <a:lnTo>
                    <a:pt x="721" y="0"/>
                  </a:lnTo>
                  <a:close/>
                </a:path>
              </a:pathLst>
            </a:custGeom>
            <a:solidFill>
              <a:srgbClr val="48CDB3"/>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28" name="Google Shape;94;p16"/>
            <p:cNvSpPr/>
            <p:nvPr/>
          </p:nvSpPr>
          <p:spPr>
            <a:xfrm>
              <a:off x="2500573" y="1297820"/>
              <a:ext cx="1140150" cy="2444568"/>
            </a:xfrm>
            <a:custGeom>
              <a:avLst/>
              <a:gdLst/>
              <a:ahLst/>
              <a:cxnLst/>
              <a:rect l="l" t="t" r="r" b="b"/>
              <a:pathLst>
                <a:path w="14430" h="30939" extrusionOk="0">
                  <a:moveTo>
                    <a:pt x="0" y="0"/>
                  </a:moveTo>
                  <a:lnTo>
                    <a:pt x="0" y="23019"/>
                  </a:lnTo>
                  <a:lnTo>
                    <a:pt x="13558" y="30831"/>
                  </a:lnTo>
                  <a:cubicBezTo>
                    <a:pt x="13679" y="30904"/>
                    <a:pt x="13796" y="30939"/>
                    <a:pt x="13902" y="30939"/>
                  </a:cubicBezTo>
                  <a:cubicBezTo>
                    <a:pt x="14210" y="30939"/>
                    <a:pt x="14430" y="30652"/>
                    <a:pt x="14430" y="30187"/>
                  </a:cubicBezTo>
                  <a:lnTo>
                    <a:pt x="14430" y="9481"/>
                  </a:lnTo>
                  <a:cubicBezTo>
                    <a:pt x="14430" y="8836"/>
                    <a:pt x="14032" y="8097"/>
                    <a:pt x="13558" y="7831"/>
                  </a:cubicBezTo>
                  <a:lnTo>
                    <a:pt x="0" y="0"/>
                  </a:lnTo>
                  <a:close/>
                </a:path>
              </a:pathLst>
            </a:custGeom>
            <a:solidFill>
              <a:schemeClr val="accent2"/>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29" name="Google Shape;95;p16"/>
            <p:cNvSpPr/>
            <p:nvPr/>
          </p:nvSpPr>
          <p:spPr>
            <a:xfrm>
              <a:off x="2277284" y="1375569"/>
              <a:ext cx="1279607" cy="2430266"/>
            </a:xfrm>
            <a:custGeom>
              <a:avLst/>
              <a:gdLst/>
              <a:ahLst/>
              <a:cxnLst/>
              <a:rect l="l" t="t" r="r" b="b"/>
              <a:pathLst>
                <a:path w="16195" h="30758" extrusionOk="0">
                  <a:moveTo>
                    <a:pt x="2730" y="1"/>
                  </a:moveTo>
                  <a:cubicBezTo>
                    <a:pt x="970" y="1"/>
                    <a:pt x="1" y="1519"/>
                    <a:pt x="1" y="1519"/>
                  </a:cubicBezTo>
                  <a:lnTo>
                    <a:pt x="1" y="22945"/>
                  </a:lnTo>
                  <a:lnTo>
                    <a:pt x="13331" y="30757"/>
                  </a:lnTo>
                  <a:cubicBezTo>
                    <a:pt x="13849" y="29402"/>
                    <a:pt x="14830" y="29146"/>
                    <a:pt x="15497" y="29146"/>
                  </a:cubicBezTo>
                  <a:cubicBezTo>
                    <a:pt x="15904" y="29146"/>
                    <a:pt x="16194" y="29241"/>
                    <a:pt x="16194" y="29241"/>
                  </a:cubicBezTo>
                  <a:lnTo>
                    <a:pt x="16194" y="7833"/>
                  </a:lnTo>
                  <a:lnTo>
                    <a:pt x="2826" y="2"/>
                  </a:lnTo>
                  <a:cubicBezTo>
                    <a:pt x="2794" y="1"/>
                    <a:pt x="2762" y="1"/>
                    <a:pt x="2730" y="1"/>
                  </a:cubicBezTo>
                  <a:close/>
                </a:path>
              </a:pathLst>
            </a:custGeom>
            <a:solidFill>
              <a:srgbClr val="E6E6E6"/>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30" name="Google Shape;96;p16"/>
            <p:cNvSpPr/>
            <p:nvPr/>
          </p:nvSpPr>
          <p:spPr>
            <a:xfrm>
              <a:off x="2277284" y="1375569"/>
              <a:ext cx="1278106" cy="738846"/>
            </a:xfrm>
            <a:custGeom>
              <a:avLst/>
              <a:gdLst/>
              <a:ahLst/>
              <a:cxnLst/>
              <a:rect l="l" t="t" r="r" b="b"/>
              <a:pathLst>
                <a:path w="16176" h="9351" extrusionOk="0">
                  <a:moveTo>
                    <a:pt x="2730" y="1"/>
                  </a:moveTo>
                  <a:cubicBezTo>
                    <a:pt x="970" y="1"/>
                    <a:pt x="1" y="1519"/>
                    <a:pt x="1" y="1519"/>
                  </a:cubicBezTo>
                  <a:lnTo>
                    <a:pt x="13331" y="9350"/>
                  </a:lnTo>
                  <a:cubicBezTo>
                    <a:pt x="13846" y="7993"/>
                    <a:pt x="14808" y="7733"/>
                    <a:pt x="15470" y="7733"/>
                  </a:cubicBezTo>
                  <a:cubicBezTo>
                    <a:pt x="15880" y="7733"/>
                    <a:pt x="16175" y="7833"/>
                    <a:pt x="16175" y="7833"/>
                  </a:cubicBezTo>
                  <a:lnTo>
                    <a:pt x="2826" y="2"/>
                  </a:lnTo>
                  <a:cubicBezTo>
                    <a:pt x="2794" y="1"/>
                    <a:pt x="2762" y="1"/>
                    <a:pt x="2730" y="1"/>
                  </a:cubicBezTo>
                  <a:close/>
                </a:path>
              </a:pathLst>
            </a:custGeom>
            <a:solidFill>
              <a:srgbClr val="FFFFFF"/>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31" name="Google Shape;97;p16"/>
            <p:cNvSpPr/>
            <p:nvPr/>
          </p:nvSpPr>
          <p:spPr>
            <a:xfrm>
              <a:off x="2206884" y="1444625"/>
              <a:ext cx="1198620" cy="2476884"/>
            </a:xfrm>
            <a:custGeom>
              <a:avLst/>
              <a:gdLst/>
              <a:ahLst/>
              <a:cxnLst/>
              <a:rect l="l" t="t" r="r" b="b"/>
              <a:pathLst>
                <a:path w="15170" h="31348" extrusionOk="0">
                  <a:moveTo>
                    <a:pt x="740" y="0"/>
                  </a:moveTo>
                  <a:lnTo>
                    <a:pt x="1" y="418"/>
                  </a:lnTo>
                  <a:lnTo>
                    <a:pt x="1" y="23418"/>
                  </a:lnTo>
                  <a:lnTo>
                    <a:pt x="13577" y="31249"/>
                  </a:lnTo>
                  <a:cubicBezTo>
                    <a:pt x="13663" y="31313"/>
                    <a:pt x="13768" y="31347"/>
                    <a:pt x="13877" y="31347"/>
                  </a:cubicBezTo>
                  <a:cubicBezTo>
                    <a:pt x="13960" y="31347"/>
                    <a:pt x="14045" y="31328"/>
                    <a:pt x="14127" y="31287"/>
                  </a:cubicBezTo>
                  <a:lnTo>
                    <a:pt x="14829" y="30888"/>
                  </a:lnTo>
                  <a:cubicBezTo>
                    <a:pt x="15018" y="30794"/>
                    <a:pt x="15170" y="30547"/>
                    <a:pt x="15170" y="30187"/>
                  </a:cubicBezTo>
                  <a:lnTo>
                    <a:pt x="15170" y="9481"/>
                  </a:lnTo>
                  <a:cubicBezTo>
                    <a:pt x="15151" y="8836"/>
                    <a:pt x="14772" y="8097"/>
                    <a:pt x="14298" y="7831"/>
                  </a:cubicBezTo>
                  <a:lnTo>
                    <a:pt x="740" y="0"/>
                  </a:lnTo>
                  <a:close/>
                </a:path>
              </a:pathLst>
            </a:custGeom>
            <a:solidFill>
              <a:srgbClr val="48CDB3"/>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32" name="Google Shape;98;p16"/>
            <p:cNvSpPr/>
            <p:nvPr/>
          </p:nvSpPr>
          <p:spPr>
            <a:xfrm>
              <a:off x="2206884" y="1477574"/>
              <a:ext cx="1140229" cy="2443936"/>
            </a:xfrm>
            <a:custGeom>
              <a:avLst/>
              <a:gdLst/>
              <a:ahLst/>
              <a:cxnLst/>
              <a:rect l="l" t="t" r="r" b="b"/>
              <a:pathLst>
                <a:path w="14431" h="30931" extrusionOk="0">
                  <a:moveTo>
                    <a:pt x="1" y="1"/>
                  </a:moveTo>
                  <a:lnTo>
                    <a:pt x="1" y="23001"/>
                  </a:lnTo>
                  <a:lnTo>
                    <a:pt x="13558" y="30832"/>
                  </a:lnTo>
                  <a:cubicBezTo>
                    <a:pt x="13678" y="30899"/>
                    <a:pt x="13794" y="30931"/>
                    <a:pt x="13899" y="30931"/>
                  </a:cubicBezTo>
                  <a:cubicBezTo>
                    <a:pt x="14209" y="30931"/>
                    <a:pt x="14430" y="30654"/>
                    <a:pt x="14430" y="30187"/>
                  </a:cubicBezTo>
                  <a:lnTo>
                    <a:pt x="14430" y="9481"/>
                  </a:lnTo>
                  <a:cubicBezTo>
                    <a:pt x="14430" y="8855"/>
                    <a:pt x="14032" y="8097"/>
                    <a:pt x="13558" y="7832"/>
                  </a:cubicBezTo>
                  <a:lnTo>
                    <a:pt x="1" y="1"/>
                  </a:lnTo>
                  <a:close/>
                </a:path>
              </a:pathLst>
            </a:custGeom>
            <a:solidFill>
              <a:schemeClr val="accent2"/>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33" name="Google Shape;99;p16"/>
            <p:cNvSpPr/>
            <p:nvPr/>
          </p:nvSpPr>
          <p:spPr>
            <a:xfrm>
              <a:off x="2398647" y="1947539"/>
              <a:ext cx="756703" cy="693414"/>
            </a:xfrm>
            <a:custGeom>
              <a:avLst/>
              <a:gdLst/>
              <a:ahLst/>
              <a:cxnLst/>
              <a:rect l="l" t="t" r="r" b="b"/>
              <a:pathLst>
                <a:path w="9577" h="8776" extrusionOk="0">
                  <a:moveTo>
                    <a:pt x="319" y="0"/>
                  </a:moveTo>
                  <a:cubicBezTo>
                    <a:pt x="128" y="0"/>
                    <a:pt x="1" y="178"/>
                    <a:pt x="1" y="461"/>
                  </a:cubicBezTo>
                  <a:lnTo>
                    <a:pt x="1" y="2794"/>
                  </a:lnTo>
                  <a:cubicBezTo>
                    <a:pt x="1" y="3192"/>
                    <a:pt x="209" y="3571"/>
                    <a:pt x="532" y="3799"/>
                  </a:cubicBezTo>
                  <a:lnTo>
                    <a:pt x="9045" y="8710"/>
                  </a:lnTo>
                  <a:cubicBezTo>
                    <a:pt x="9120" y="8754"/>
                    <a:pt x="9192" y="8776"/>
                    <a:pt x="9257" y="8776"/>
                  </a:cubicBezTo>
                  <a:cubicBezTo>
                    <a:pt x="9442" y="8776"/>
                    <a:pt x="9576" y="8606"/>
                    <a:pt x="9576" y="8311"/>
                  </a:cubicBezTo>
                  <a:lnTo>
                    <a:pt x="9576" y="5998"/>
                  </a:lnTo>
                  <a:cubicBezTo>
                    <a:pt x="9576" y="5581"/>
                    <a:pt x="9368" y="5221"/>
                    <a:pt x="9045" y="4974"/>
                  </a:cubicBezTo>
                  <a:lnTo>
                    <a:pt x="532" y="63"/>
                  </a:lnTo>
                  <a:cubicBezTo>
                    <a:pt x="455" y="20"/>
                    <a:pt x="384" y="0"/>
                    <a:pt x="319" y="0"/>
                  </a:cubicBezTo>
                  <a:close/>
                </a:path>
              </a:pathLst>
            </a:custGeom>
            <a:solidFill>
              <a:srgbClr val="7B63A4"/>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34" name="Google Shape;100;p16"/>
            <p:cNvSpPr/>
            <p:nvPr/>
          </p:nvSpPr>
          <p:spPr>
            <a:xfrm>
              <a:off x="2500573" y="2433229"/>
              <a:ext cx="552850" cy="348050"/>
            </a:xfrm>
            <a:custGeom>
              <a:avLst/>
              <a:gdLst/>
              <a:ahLst/>
              <a:cxnLst/>
              <a:rect l="l" t="t" r="r" b="b"/>
              <a:pathLst>
                <a:path w="6997" h="4405" extrusionOk="0">
                  <a:moveTo>
                    <a:pt x="128" y="0"/>
                  </a:moveTo>
                  <a:cubicBezTo>
                    <a:pt x="53" y="0"/>
                    <a:pt x="0" y="64"/>
                    <a:pt x="0" y="192"/>
                  </a:cubicBezTo>
                  <a:cubicBezTo>
                    <a:pt x="0" y="344"/>
                    <a:pt x="76" y="496"/>
                    <a:pt x="209" y="591"/>
                  </a:cubicBezTo>
                  <a:lnTo>
                    <a:pt x="6788" y="4383"/>
                  </a:lnTo>
                  <a:cubicBezTo>
                    <a:pt x="6817" y="4397"/>
                    <a:pt x="6844" y="4404"/>
                    <a:pt x="6869" y="4404"/>
                  </a:cubicBezTo>
                  <a:cubicBezTo>
                    <a:pt x="6944" y="4404"/>
                    <a:pt x="6997" y="4340"/>
                    <a:pt x="6997" y="4212"/>
                  </a:cubicBezTo>
                  <a:cubicBezTo>
                    <a:pt x="6997" y="4061"/>
                    <a:pt x="6921" y="3909"/>
                    <a:pt x="6788" y="3814"/>
                  </a:cubicBezTo>
                  <a:lnTo>
                    <a:pt x="209" y="22"/>
                  </a:lnTo>
                  <a:cubicBezTo>
                    <a:pt x="180" y="8"/>
                    <a:pt x="153" y="0"/>
                    <a:pt x="128" y="0"/>
                  </a:cubicBezTo>
                  <a:close/>
                </a:path>
              </a:pathLst>
            </a:custGeom>
            <a:solidFill>
              <a:srgbClr val="7B63A4"/>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35" name="Google Shape;101;p16"/>
            <p:cNvSpPr/>
            <p:nvPr/>
          </p:nvSpPr>
          <p:spPr>
            <a:xfrm>
              <a:off x="2608425" y="2647432"/>
              <a:ext cx="338648" cy="224396"/>
            </a:xfrm>
            <a:custGeom>
              <a:avLst/>
              <a:gdLst/>
              <a:ahLst/>
              <a:cxnLst/>
              <a:rect l="l" t="t" r="r" b="b"/>
              <a:pathLst>
                <a:path w="4286" h="2840" extrusionOk="0">
                  <a:moveTo>
                    <a:pt x="127" y="1"/>
                  </a:moveTo>
                  <a:cubicBezTo>
                    <a:pt x="53" y="1"/>
                    <a:pt x="0" y="61"/>
                    <a:pt x="0" y="174"/>
                  </a:cubicBezTo>
                  <a:cubicBezTo>
                    <a:pt x="0" y="345"/>
                    <a:pt x="76" y="496"/>
                    <a:pt x="209" y="591"/>
                  </a:cubicBezTo>
                  <a:lnTo>
                    <a:pt x="4058" y="2810"/>
                  </a:lnTo>
                  <a:cubicBezTo>
                    <a:pt x="4094" y="2830"/>
                    <a:pt x="4125" y="2839"/>
                    <a:pt x="4153" y="2839"/>
                  </a:cubicBezTo>
                  <a:cubicBezTo>
                    <a:pt x="4227" y="2839"/>
                    <a:pt x="4272" y="2769"/>
                    <a:pt x="4286" y="2658"/>
                  </a:cubicBezTo>
                  <a:cubicBezTo>
                    <a:pt x="4286" y="2506"/>
                    <a:pt x="4210" y="2355"/>
                    <a:pt x="4077" y="2260"/>
                  </a:cubicBezTo>
                  <a:lnTo>
                    <a:pt x="209" y="22"/>
                  </a:lnTo>
                  <a:cubicBezTo>
                    <a:pt x="180" y="8"/>
                    <a:pt x="152" y="1"/>
                    <a:pt x="127" y="1"/>
                  </a:cubicBezTo>
                  <a:close/>
                </a:path>
              </a:pathLst>
            </a:custGeom>
            <a:solidFill>
              <a:srgbClr val="7B63A4"/>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36" name="Google Shape;102;p16"/>
            <p:cNvSpPr/>
            <p:nvPr/>
          </p:nvSpPr>
          <p:spPr>
            <a:xfrm>
              <a:off x="2184444" y="1255233"/>
              <a:ext cx="373097" cy="222420"/>
            </a:xfrm>
            <a:custGeom>
              <a:avLst/>
              <a:gdLst/>
              <a:ahLst/>
              <a:cxnLst/>
              <a:rect l="l" t="t" r="r" b="b"/>
              <a:pathLst>
                <a:path w="4722" h="2815" extrusionOk="0">
                  <a:moveTo>
                    <a:pt x="3695" y="1"/>
                  </a:moveTo>
                  <a:cubicBezTo>
                    <a:pt x="3000" y="1"/>
                    <a:pt x="2310" y="165"/>
                    <a:pt x="1688" y="482"/>
                  </a:cubicBezTo>
                  <a:cubicBezTo>
                    <a:pt x="0" y="1279"/>
                    <a:pt x="285" y="2815"/>
                    <a:pt x="285" y="2815"/>
                  </a:cubicBezTo>
                  <a:lnTo>
                    <a:pt x="1024" y="2397"/>
                  </a:lnTo>
                  <a:cubicBezTo>
                    <a:pt x="1024" y="2397"/>
                    <a:pt x="1517" y="634"/>
                    <a:pt x="4001" y="539"/>
                  </a:cubicBezTo>
                  <a:lnTo>
                    <a:pt x="4722" y="122"/>
                  </a:lnTo>
                  <a:cubicBezTo>
                    <a:pt x="4383" y="41"/>
                    <a:pt x="4039" y="1"/>
                    <a:pt x="3695" y="1"/>
                  </a:cubicBezTo>
                  <a:close/>
                </a:path>
              </a:pathLst>
            </a:custGeom>
            <a:solidFill>
              <a:srgbClr val="48CDB3"/>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37" name="Google Shape;103;p16"/>
            <p:cNvSpPr/>
            <p:nvPr/>
          </p:nvSpPr>
          <p:spPr>
            <a:xfrm>
              <a:off x="1770894" y="1104082"/>
              <a:ext cx="235299" cy="2436587"/>
            </a:xfrm>
            <a:custGeom>
              <a:avLst/>
              <a:gdLst/>
              <a:ahLst/>
              <a:cxnLst/>
              <a:rect l="l" t="t" r="r" b="b"/>
              <a:pathLst>
                <a:path w="2978" h="30838" extrusionOk="0">
                  <a:moveTo>
                    <a:pt x="2040" y="0"/>
                  </a:moveTo>
                  <a:cubicBezTo>
                    <a:pt x="160" y="0"/>
                    <a:pt x="1" y="1978"/>
                    <a:pt x="1" y="1978"/>
                  </a:cubicBezTo>
                  <a:lnTo>
                    <a:pt x="1" y="30837"/>
                  </a:lnTo>
                  <a:lnTo>
                    <a:pt x="2978" y="29719"/>
                  </a:lnTo>
                  <a:lnTo>
                    <a:pt x="2978" y="139"/>
                  </a:lnTo>
                  <a:cubicBezTo>
                    <a:pt x="2625" y="42"/>
                    <a:pt x="2314" y="0"/>
                    <a:pt x="2040" y="0"/>
                  </a:cubicBezTo>
                  <a:close/>
                </a:path>
              </a:pathLst>
            </a:custGeom>
            <a:solidFill>
              <a:srgbClr val="ED7B33"/>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38" name="Google Shape;104;p16"/>
            <p:cNvSpPr/>
            <p:nvPr/>
          </p:nvSpPr>
          <p:spPr>
            <a:xfrm>
              <a:off x="2007615" y="1080536"/>
              <a:ext cx="1197197" cy="2944322"/>
            </a:xfrm>
            <a:custGeom>
              <a:avLst/>
              <a:gdLst/>
              <a:ahLst/>
              <a:cxnLst/>
              <a:rect l="l" t="t" r="r" b="b"/>
              <a:pathLst>
                <a:path w="15152" h="37264" extrusionOk="0">
                  <a:moveTo>
                    <a:pt x="702" y="1"/>
                  </a:moveTo>
                  <a:lnTo>
                    <a:pt x="1" y="418"/>
                  </a:lnTo>
                  <a:lnTo>
                    <a:pt x="1" y="29353"/>
                  </a:lnTo>
                  <a:lnTo>
                    <a:pt x="13558" y="37165"/>
                  </a:lnTo>
                  <a:cubicBezTo>
                    <a:pt x="13644" y="37230"/>
                    <a:pt x="13755" y="37264"/>
                    <a:pt x="13866" y="37264"/>
                  </a:cubicBezTo>
                  <a:cubicBezTo>
                    <a:pt x="13950" y="37264"/>
                    <a:pt x="14034" y="37244"/>
                    <a:pt x="14108" y="37203"/>
                  </a:cubicBezTo>
                  <a:lnTo>
                    <a:pt x="14810" y="36805"/>
                  </a:lnTo>
                  <a:cubicBezTo>
                    <a:pt x="15018" y="36710"/>
                    <a:pt x="15151" y="36463"/>
                    <a:pt x="15151" y="36103"/>
                  </a:cubicBezTo>
                  <a:lnTo>
                    <a:pt x="15151" y="9481"/>
                  </a:lnTo>
                  <a:cubicBezTo>
                    <a:pt x="15132" y="8856"/>
                    <a:pt x="14753" y="8116"/>
                    <a:pt x="14279" y="7832"/>
                  </a:cubicBezTo>
                  <a:lnTo>
                    <a:pt x="702" y="1"/>
                  </a:lnTo>
                  <a:close/>
                </a:path>
              </a:pathLst>
            </a:custGeom>
            <a:solidFill>
              <a:schemeClr val="accent1"/>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39" name="Google Shape;105;p16"/>
            <p:cNvSpPr/>
            <p:nvPr/>
          </p:nvSpPr>
          <p:spPr>
            <a:xfrm>
              <a:off x="2007615" y="1113484"/>
              <a:ext cx="1138728" cy="2912085"/>
            </a:xfrm>
            <a:custGeom>
              <a:avLst/>
              <a:gdLst/>
              <a:ahLst/>
              <a:cxnLst/>
              <a:rect l="l" t="t" r="r" b="b"/>
              <a:pathLst>
                <a:path w="14412" h="36856" extrusionOk="0">
                  <a:moveTo>
                    <a:pt x="1" y="1"/>
                  </a:moveTo>
                  <a:lnTo>
                    <a:pt x="1" y="28936"/>
                  </a:lnTo>
                  <a:lnTo>
                    <a:pt x="13558" y="36748"/>
                  </a:lnTo>
                  <a:cubicBezTo>
                    <a:pt x="13680" y="36821"/>
                    <a:pt x="13796" y="36855"/>
                    <a:pt x="13900" y="36855"/>
                  </a:cubicBezTo>
                  <a:cubicBezTo>
                    <a:pt x="14202" y="36855"/>
                    <a:pt x="14412" y="36568"/>
                    <a:pt x="14412" y="36103"/>
                  </a:cubicBezTo>
                  <a:lnTo>
                    <a:pt x="14412" y="9482"/>
                  </a:lnTo>
                  <a:cubicBezTo>
                    <a:pt x="14412" y="8856"/>
                    <a:pt x="14013" y="8116"/>
                    <a:pt x="13539" y="7832"/>
                  </a:cubicBezTo>
                  <a:lnTo>
                    <a:pt x="1" y="1"/>
                  </a:lnTo>
                  <a:close/>
                </a:path>
              </a:pathLst>
            </a:custGeom>
            <a:solidFill>
              <a:srgbClr val="ED7B33"/>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40" name="Google Shape;106;p16"/>
            <p:cNvSpPr/>
            <p:nvPr/>
          </p:nvSpPr>
          <p:spPr>
            <a:xfrm>
              <a:off x="1784405" y="1192813"/>
              <a:ext cx="1278027" cy="2897704"/>
            </a:xfrm>
            <a:custGeom>
              <a:avLst/>
              <a:gdLst/>
              <a:ahLst/>
              <a:cxnLst/>
              <a:rect l="l" t="t" r="r" b="b"/>
              <a:pathLst>
                <a:path w="16175" h="36674" extrusionOk="0">
                  <a:moveTo>
                    <a:pt x="2729" y="0"/>
                  </a:moveTo>
                  <a:cubicBezTo>
                    <a:pt x="952" y="0"/>
                    <a:pt x="1" y="1519"/>
                    <a:pt x="1" y="1519"/>
                  </a:cubicBezTo>
                  <a:lnTo>
                    <a:pt x="1" y="28842"/>
                  </a:lnTo>
                  <a:lnTo>
                    <a:pt x="13330" y="36673"/>
                  </a:lnTo>
                  <a:cubicBezTo>
                    <a:pt x="13845" y="35316"/>
                    <a:pt x="14808" y="35056"/>
                    <a:pt x="15469" y="35056"/>
                  </a:cubicBezTo>
                  <a:cubicBezTo>
                    <a:pt x="15880" y="35056"/>
                    <a:pt x="16175" y="35156"/>
                    <a:pt x="16175" y="35156"/>
                  </a:cubicBezTo>
                  <a:lnTo>
                    <a:pt x="16175" y="7814"/>
                  </a:lnTo>
                  <a:lnTo>
                    <a:pt x="2826" y="2"/>
                  </a:lnTo>
                  <a:cubicBezTo>
                    <a:pt x="2793" y="1"/>
                    <a:pt x="2761" y="0"/>
                    <a:pt x="2729" y="0"/>
                  </a:cubicBezTo>
                  <a:close/>
                </a:path>
              </a:pathLst>
            </a:custGeom>
            <a:solidFill>
              <a:srgbClr val="E6E6E6"/>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41" name="Google Shape;107;p16"/>
            <p:cNvSpPr/>
            <p:nvPr/>
          </p:nvSpPr>
          <p:spPr>
            <a:xfrm>
              <a:off x="1782904" y="1192813"/>
              <a:ext cx="1279528" cy="737266"/>
            </a:xfrm>
            <a:custGeom>
              <a:avLst/>
              <a:gdLst/>
              <a:ahLst/>
              <a:cxnLst/>
              <a:rect l="l" t="t" r="r" b="b"/>
              <a:pathLst>
                <a:path w="16194" h="9331" extrusionOk="0">
                  <a:moveTo>
                    <a:pt x="2748" y="0"/>
                  </a:moveTo>
                  <a:cubicBezTo>
                    <a:pt x="970" y="0"/>
                    <a:pt x="1" y="1519"/>
                    <a:pt x="1" y="1519"/>
                  </a:cubicBezTo>
                  <a:lnTo>
                    <a:pt x="13331" y="9331"/>
                  </a:lnTo>
                  <a:cubicBezTo>
                    <a:pt x="13861" y="7975"/>
                    <a:pt x="14838" y="7719"/>
                    <a:pt x="15502" y="7719"/>
                  </a:cubicBezTo>
                  <a:cubicBezTo>
                    <a:pt x="15906" y="7719"/>
                    <a:pt x="16194" y="7814"/>
                    <a:pt x="16194" y="7814"/>
                  </a:cubicBezTo>
                  <a:lnTo>
                    <a:pt x="2845" y="2"/>
                  </a:lnTo>
                  <a:cubicBezTo>
                    <a:pt x="2812" y="1"/>
                    <a:pt x="2780" y="0"/>
                    <a:pt x="2748" y="0"/>
                  </a:cubicBezTo>
                  <a:close/>
                </a:path>
              </a:pathLst>
            </a:custGeom>
            <a:solidFill>
              <a:srgbClr val="FFFFFF"/>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42" name="Google Shape;108;p16"/>
            <p:cNvSpPr/>
            <p:nvPr/>
          </p:nvSpPr>
          <p:spPr>
            <a:xfrm>
              <a:off x="1712504" y="1260368"/>
              <a:ext cx="1197118" cy="2944243"/>
            </a:xfrm>
            <a:custGeom>
              <a:avLst/>
              <a:gdLst/>
              <a:ahLst/>
              <a:cxnLst/>
              <a:rect l="l" t="t" r="r" b="b"/>
              <a:pathLst>
                <a:path w="15151" h="37263" extrusionOk="0">
                  <a:moveTo>
                    <a:pt x="740" y="0"/>
                  </a:moveTo>
                  <a:lnTo>
                    <a:pt x="0" y="436"/>
                  </a:lnTo>
                  <a:lnTo>
                    <a:pt x="0" y="29352"/>
                  </a:lnTo>
                  <a:lnTo>
                    <a:pt x="13558" y="37164"/>
                  </a:lnTo>
                  <a:cubicBezTo>
                    <a:pt x="13655" y="37229"/>
                    <a:pt x="13764" y="37263"/>
                    <a:pt x="13875" y="37263"/>
                  </a:cubicBezTo>
                  <a:cubicBezTo>
                    <a:pt x="13959" y="37263"/>
                    <a:pt x="14045" y="37243"/>
                    <a:pt x="14127" y="37202"/>
                  </a:cubicBezTo>
                  <a:lnTo>
                    <a:pt x="14828" y="36804"/>
                  </a:lnTo>
                  <a:cubicBezTo>
                    <a:pt x="15018" y="36709"/>
                    <a:pt x="15151" y="36463"/>
                    <a:pt x="15151" y="36103"/>
                  </a:cubicBezTo>
                  <a:lnTo>
                    <a:pt x="15151" y="9481"/>
                  </a:lnTo>
                  <a:cubicBezTo>
                    <a:pt x="15151" y="8855"/>
                    <a:pt x="14771" y="8116"/>
                    <a:pt x="14297" y="7831"/>
                  </a:cubicBezTo>
                  <a:lnTo>
                    <a:pt x="740" y="0"/>
                  </a:lnTo>
                  <a:close/>
                </a:path>
              </a:pathLst>
            </a:custGeom>
            <a:solidFill>
              <a:schemeClr val="accent1"/>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43" name="Google Shape;109;p16"/>
            <p:cNvSpPr/>
            <p:nvPr/>
          </p:nvSpPr>
          <p:spPr>
            <a:xfrm>
              <a:off x="1712504" y="1294818"/>
              <a:ext cx="1140229" cy="2910504"/>
            </a:xfrm>
            <a:custGeom>
              <a:avLst/>
              <a:gdLst/>
              <a:ahLst/>
              <a:cxnLst/>
              <a:rect l="l" t="t" r="r" b="b"/>
              <a:pathLst>
                <a:path w="14431" h="36836" extrusionOk="0">
                  <a:moveTo>
                    <a:pt x="0" y="0"/>
                  </a:moveTo>
                  <a:lnTo>
                    <a:pt x="0" y="28916"/>
                  </a:lnTo>
                  <a:lnTo>
                    <a:pt x="13558" y="36728"/>
                  </a:lnTo>
                  <a:cubicBezTo>
                    <a:pt x="13680" y="36801"/>
                    <a:pt x="13796" y="36836"/>
                    <a:pt x="13903" y="36836"/>
                  </a:cubicBezTo>
                  <a:cubicBezTo>
                    <a:pt x="14210" y="36836"/>
                    <a:pt x="14430" y="36549"/>
                    <a:pt x="14430" y="36084"/>
                  </a:cubicBezTo>
                  <a:lnTo>
                    <a:pt x="14430" y="9462"/>
                  </a:lnTo>
                  <a:cubicBezTo>
                    <a:pt x="14430" y="8836"/>
                    <a:pt x="14051" y="8097"/>
                    <a:pt x="13558" y="7812"/>
                  </a:cubicBezTo>
                  <a:lnTo>
                    <a:pt x="0" y="0"/>
                  </a:lnTo>
                  <a:close/>
                </a:path>
              </a:pathLst>
            </a:custGeom>
            <a:solidFill>
              <a:srgbClr val="ED7B33"/>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44" name="Google Shape;110;p16"/>
            <p:cNvSpPr/>
            <p:nvPr/>
          </p:nvSpPr>
          <p:spPr>
            <a:xfrm>
              <a:off x="1904267" y="1652112"/>
              <a:ext cx="756703" cy="693493"/>
            </a:xfrm>
            <a:custGeom>
              <a:avLst/>
              <a:gdLst/>
              <a:ahLst/>
              <a:cxnLst/>
              <a:rect l="l" t="t" r="r" b="b"/>
              <a:pathLst>
                <a:path w="9577" h="8777" extrusionOk="0">
                  <a:moveTo>
                    <a:pt x="320" y="1"/>
                  </a:moveTo>
                  <a:cubicBezTo>
                    <a:pt x="135" y="1"/>
                    <a:pt x="0" y="171"/>
                    <a:pt x="0" y="465"/>
                  </a:cubicBezTo>
                  <a:lnTo>
                    <a:pt x="0" y="2778"/>
                  </a:lnTo>
                  <a:cubicBezTo>
                    <a:pt x="0" y="3177"/>
                    <a:pt x="209" y="3556"/>
                    <a:pt x="531" y="3802"/>
                  </a:cubicBezTo>
                  <a:lnTo>
                    <a:pt x="9045" y="8713"/>
                  </a:lnTo>
                  <a:cubicBezTo>
                    <a:pt x="9122" y="8756"/>
                    <a:pt x="9193" y="8776"/>
                    <a:pt x="9257" y="8776"/>
                  </a:cubicBezTo>
                  <a:cubicBezTo>
                    <a:pt x="9449" y="8776"/>
                    <a:pt x="9576" y="8599"/>
                    <a:pt x="9576" y="8315"/>
                  </a:cubicBezTo>
                  <a:lnTo>
                    <a:pt x="9576" y="6002"/>
                  </a:lnTo>
                  <a:cubicBezTo>
                    <a:pt x="9576" y="5585"/>
                    <a:pt x="9367" y="5205"/>
                    <a:pt x="9045" y="4978"/>
                  </a:cubicBezTo>
                  <a:lnTo>
                    <a:pt x="531" y="67"/>
                  </a:lnTo>
                  <a:cubicBezTo>
                    <a:pt x="457" y="22"/>
                    <a:pt x="385" y="1"/>
                    <a:pt x="320" y="1"/>
                  </a:cubicBezTo>
                  <a:close/>
                </a:path>
              </a:pathLst>
            </a:custGeom>
            <a:solidFill>
              <a:schemeClr val="accent1"/>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45" name="Google Shape;111;p16"/>
            <p:cNvSpPr/>
            <p:nvPr/>
          </p:nvSpPr>
          <p:spPr>
            <a:xfrm>
              <a:off x="2006113" y="2137406"/>
              <a:ext cx="552929" cy="347892"/>
            </a:xfrm>
            <a:custGeom>
              <a:avLst/>
              <a:gdLst/>
              <a:ahLst/>
              <a:cxnLst/>
              <a:rect l="l" t="t" r="r" b="b"/>
              <a:pathLst>
                <a:path w="6998" h="4403" extrusionOk="0">
                  <a:moveTo>
                    <a:pt x="124" y="1"/>
                  </a:moveTo>
                  <a:cubicBezTo>
                    <a:pt x="52" y="1"/>
                    <a:pt x="1" y="71"/>
                    <a:pt x="1" y="182"/>
                  </a:cubicBezTo>
                  <a:cubicBezTo>
                    <a:pt x="1" y="353"/>
                    <a:pt x="77" y="486"/>
                    <a:pt x="209" y="580"/>
                  </a:cubicBezTo>
                  <a:lnTo>
                    <a:pt x="6789" y="4373"/>
                  </a:lnTo>
                  <a:cubicBezTo>
                    <a:pt x="6820" y="4393"/>
                    <a:pt x="6849" y="4402"/>
                    <a:pt x="6875" y="4402"/>
                  </a:cubicBezTo>
                  <a:cubicBezTo>
                    <a:pt x="6947" y="4402"/>
                    <a:pt x="6998" y="4332"/>
                    <a:pt x="6998" y="4221"/>
                  </a:cubicBezTo>
                  <a:cubicBezTo>
                    <a:pt x="6998" y="4069"/>
                    <a:pt x="6922" y="3918"/>
                    <a:pt x="6789" y="3823"/>
                  </a:cubicBezTo>
                  <a:lnTo>
                    <a:pt x="209" y="30"/>
                  </a:lnTo>
                  <a:cubicBezTo>
                    <a:pt x="179" y="10"/>
                    <a:pt x="150" y="1"/>
                    <a:pt x="124" y="1"/>
                  </a:cubicBezTo>
                  <a:close/>
                </a:path>
              </a:pathLst>
            </a:custGeom>
            <a:solidFill>
              <a:srgbClr val="7DA2CE"/>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46" name="Google Shape;112;p16"/>
            <p:cNvSpPr/>
            <p:nvPr/>
          </p:nvSpPr>
          <p:spPr>
            <a:xfrm>
              <a:off x="2114044" y="2351688"/>
              <a:ext cx="338648" cy="224316"/>
            </a:xfrm>
            <a:custGeom>
              <a:avLst/>
              <a:gdLst/>
              <a:ahLst/>
              <a:cxnLst/>
              <a:rect l="l" t="t" r="r" b="b"/>
              <a:pathLst>
                <a:path w="4286" h="2839" extrusionOk="0">
                  <a:moveTo>
                    <a:pt x="123" y="0"/>
                  </a:moveTo>
                  <a:cubicBezTo>
                    <a:pt x="51" y="0"/>
                    <a:pt x="0" y="71"/>
                    <a:pt x="0" y="182"/>
                  </a:cubicBezTo>
                  <a:cubicBezTo>
                    <a:pt x="0" y="333"/>
                    <a:pt x="76" y="485"/>
                    <a:pt x="209" y="580"/>
                  </a:cubicBezTo>
                  <a:lnTo>
                    <a:pt x="4077" y="2817"/>
                  </a:lnTo>
                  <a:cubicBezTo>
                    <a:pt x="4106" y="2832"/>
                    <a:pt x="4134" y="2839"/>
                    <a:pt x="4159" y="2839"/>
                  </a:cubicBezTo>
                  <a:cubicBezTo>
                    <a:pt x="4233" y="2839"/>
                    <a:pt x="4285" y="2778"/>
                    <a:pt x="4285" y="2666"/>
                  </a:cubicBezTo>
                  <a:cubicBezTo>
                    <a:pt x="4266" y="2495"/>
                    <a:pt x="4191" y="2343"/>
                    <a:pt x="4077" y="2267"/>
                  </a:cubicBezTo>
                  <a:lnTo>
                    <a:pt x="209" y="30"/>
                  </a:lnTo>
                  <a:cubicBezTo>
                    <a:pt x="178" y="10"/>
                    <a:pt x="149" y="0"/>
                    <a:pt x="123" y="0"/>
                  </a:cubicBezTo>
                  <a:close/>
                </a:path>
              </a:pathLst>
            </a:custGeom>
            <a:solidFill>
              <a:srgbClr val="7DA2CE"/>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47" name="Google Shape;113;p16"/>
            <p:cNvSpPr/>
            <p:nvPr/>
          </p:nvSpPr>
          <p:spPr>
            <a:xfrm>
              <a:off x="1689985" y="1070976"/>
              <a:ext cx="373176" cy="222420"/>
            </a:xfrm>
            <a:custGeom>
              <a:avLst/>
              <a:gdLst/>
              <a:ahLst/>
              <a:cxnLst/>
              <a:rect l="l" t="t" r="r" b="b"/>
              <a:pathLst>
                <a:path w="4723" h="2815" extrusionOk="0">
                  <a:moveTo>
                    <a:pt x="3696" y="0"/>
                  </a:moveTo>
                  <a:cubicBezTo>
                    <a:pt x="3001" y="0"/>
                    <a:pt x="2311" y="165"/>
                    <a:pt x="1689" y="482"/>
                  </a:cubicBezTo>
                  <a:cubicBezTo>
                    <a:pt x="1" y="1278"/>
                    <a:pt x="285" y="2814"/>
                    <a:pt x="285" y="2814"/>
                  </a:cubicBezTo>
                  <a:lnTo>
                    <a:pt x="1025" y="2397"/>
                  </a:lnTo>
                  <a:cubicBezTo>
                    <a:pt x="1025" y="2397"/>
                    <a:pt x="1518" y="653"/>
                    <a:pt x="4021" y="539"/>
                  </a:cubicBezTo>
                  <a:lnTo>
                    <a:pt x="4722" y="122"/>
                  </a:lnTo>
                  <a:cubicBezTo>
                    <a:pt x="4384" y="40"/>
                    <a:pt x="4039" y="0"/>
                    <a:pt x="3696" y="0"/>
                  </a:cubicBezTo>
                  <a:close/>
                </a:path>
              </a:pathLst>
            </a:custGeom>
            <a:solidFill>
              <a:schemeClr val="accent1"/>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48" name="Google Shape;114;p16"/>
            <p:cNvSpPr/>
            <p:nvPr/>
          </p:nvSpPr>
          <p:spPr>
            <a:xfrm>
              <a:off x="1258578" y="1592695"/>
              <a:ext cx="235299" cy="2151747"/>
            </a:xfrm>
            <a:custGeom>
              <a:avLst/>
              <a:gdLst/>
              <a:ahLst/>
              <a:cxnLst/>
              <a:rect l="l" t="t" r="r" b="b"/>
              <a:pathLst>
                <a:path w="2978" h="27233" extrusionOk="0">
                  <a:moveTo>
                    <a:pt x="2781" y="0"/>
                  </a:moveTo>
                  <a:cubicBezTo>
                    <a:pt x="181" y="0"/>
                    <a:pt x="0" y="1843"/>
                    <a:pt x="0" y="1843"/>
                  </a:cubicBezTo>
                  <a:lnTo>
                    <a:pt x="152" y="27232"/>
                  </a:lnTo>
                  <a:lnTo>
                    <a:pt x="2977" y="24729"/>
                  </a:lnTo>
                  <a:lnTo>
                    <a:pt x="2977" y="4"/>
                  </a:lnTo>
                  <a:cubicBezTo>
                    <a:pt x="2910" y="1"/>
                    <a:pt x="2845" y="0"/>
                    <a:pt x="2781" y="0"/>
                  </a:cubicBezTo>
                  <a:close/>
                </a:path>
              </a:pathLst>
            </a:custGeom>
            <a:solidFill>
              <a:schemeClr val="lt2"/>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49" name="Google Shape;115;p16"/>
            <p:cNvSpPr/>
            <p:nvPr/>
          </p:nvSpPr>
          <p:spPr>
            <a:xfrm>
              <a:off x="1493798" y="1559984"/>
              <a:ext cx="1197118" cy="2737862"/>
            </a:xfrm>
            <a:custGeom>
              <a:avLst/>
              <a:gdLst/>
              <a:ahLst/>
              <a:cxnLst/>
              <a:rect l="l" t="t" r="r" b="b"/>
              <a:pathLst>
                <a:path w="15151" h="34651" extrusionOk="0">
                  <a:moveTo>
                    <a:pt x="721" y="0"/>
                  </a:moveTo>
                  <a:lnTo>
                    <a:pt x="0" y="418"/>
                  </a:lnTo>
                  <a:lnTo>
                    <a:pt x="0" y="26736"/>
                  </a:lnTo>
                  <a:lnTo>
                    <a:pt x="13557" y="34548"/>
                  </a:lnTo>
                  <a:cubicBezTo>
                    <a:pt x="13649" y="34616"/>
                    <a:pt x="13767" y="34650"/>
                    <a:pt x="13884" y="34650"/>
                  </a:cubicBezTo>
                  <a:cubicBezTo>
                    <a:pt x="13962" y="34650"/>
                    <a:pt x="14039" y="34635"/>
                    <a:pt x="14107" y="34605"/>
                  </a:cubicBezTo>
                  <a:lnTo>
                    <a:pt x="14809" y="34188"/>
                  </a:lnTo>
                  <a:cubicBezTo>
                    <a:pt x="15018" y="34112"/>
                    <a:pt x="15150" y="33846"/>
                    <a:pt x="15150" y="33486"/>
                  </a:cubicBezTo>
                  <a:lnTo>
                    <a:pt x="15150" y="9462"/>
                  </a:lnTo>
                  <a:cubicBezTo>
                    <a:pt x="15150" y="8836"/>
                    <a:pt x="14752" y="8097"/>
                    <a:pt x="14278" y="7831"/>
                  </a:cubicBezTo>
                  <a:lnTo>
                    <a:pt x="721" y="0"/>
                  </a:lnTo>
                  <a:close/>
                </a:path>
              </a:pathLst>
            </a:custGeom>
            <a:solidFill>
              <a:srgbClr val="A1263C"/>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50" name="Google Shape;116;p16"/>
            <p:cNvSpPr/>
            <p:nvPr/>
          </p:nvSpPr>
          <p:spPr>
            <a:xfrm>
              <a:off x="1493798" y="1592932"/>
              <a:ext cx="1138649" cy="2705309"/>
            </a:xfrm>
            <a:custGeom>
              <a:avLst/>
              <a:gdLst/>
              <a:ahLst/>
              <a:cxnLst/>
              <a:rect l="l" t="t" r="r" b="b"/>
              <a:pathLst>
                <a:path w="14411" h="34239" extrusionOk="0">
                  <a:moveTo>
                    <a:pt x="0" y="1"/>
                  </a:moveTo>
                  <a:lnTo>
                    <a:pt x="0" y="26319"/>
                  </a:lnTo>
                  <a:lnTo>
                    <a:pt x="13557" y="34131"/>
                  </a:lnTo>
                  <a:cubicBezTo>
                    <a:pt x="13679" y="34204"/>
                    <a:pt x="13795" y="34238"/>
                    <a:pt x="13899" y="34238"/>
                  </a:cubicBezTo>
                  <a:cubicBezTo>
                    <a:pt x="14201" y="34238"/>
                    <a:pt x="14411" y="33951"/>
                    <a:pt x="14411" y="33486"/>
                  </a:cubicBezTo>
                  <a:lnTo>
                    <a:pt x="14411" y="9481"/>
                  </a:lnTo>
                  <a:cubicBezTo>
                    <a:pt x="14411" y="8837"/>
                    <a:pt x="14032" y="8097"/>
                    <a:pt x="13557" y="7832"/>
                  </a:cubicBezTo>
                  <a:lnTo>
                    <a:pt x="0" y="1"/>
                  </a:lnTo>
                  <a:close/>
                </a:path>
              </a:pathLst>
            </a:custGeom>
            <a:solidFill>
              <a:schemeClr val="lt2"/>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51" name="Google Shape;117;p16"/>
            <p:cNvSpPr/>
            <p:nvPr/>
          </p:nvSpPr>
          <p:spPr>
            <a:xfrm>
              <a:off x="1270509" y="1670759"/>
              <a:ext cx="1278027" cy="2692430"/>
            </a:xfrm>
            <a:custGeom>
              <a:avLst/>
              <a:gdLst/>
              <a:ahLst/>
              <a:cxnLst/>
              <a:rect l="l" t="t" r="r" b="b"/>
              <a:pathLst>
                <a:path w="16175" h="34076" extrusionOk="0">
                  <a:moveTo>
                    <a:pt x="2729" y="0"/>
                  </a:moveTo>
                  <a:cubicBezTo>
                    <a:pt x="952" y="0"/>
                    <a:pt x="1" y="1518"/>
                    <a:pt x="1" y="1518"/>
                  </a:cubicBezTo>
                  <a:lnTo>
                    <a:pt x="1" y="26244"/>
                  </a:lnTo>
                  <a:lnTo>
                    <a:pt x="13331" y="34075"/>
                  </a:lnTo>
                  <a:cubicBezTo>
                    <a:pt x="13845" y="32718"/>
                    <a:pt x="14808" y="32458"/>
                    <a:pt x="15469" y="32458"/>
                  </a:cubicBezTo>
                  <a:cubicBezTo>
                    <a:pt x="15880" y="32458"/>
                    <a:pt x="16175" y="32558"/>
                    <a:pt x="16175" y="32558"/>
                  </a:cubicBezTo>
                  <a:lnTo>
                    <a:pt x="16175" y="7833"/>
                  </a:lnTo>
                  <a:lnTo>
                    <a:pt x="2826" y="2"/>
                  </a:lnTo>
                  <a:cubicBezTo>
                    <a:pt x="2793" y="1"/>
                    <a:pt x="2761" y="0"/>
                    <a:pt x="2729" y="0"/>
                  </a:cubicBezTo>
                  <a:close/>
                </a:path>
              </a:pathLst>
            </a:custGeom>
            <a:solidFill>
              <a:srgbClr val="E6E6E6"/>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52" name="Google Shape;118;p16"/>
            <p:cNvSpPr/>
            <p:nvPr/>
          </p:nvSpPr>
          <p:spPr>
            <a:xfrm>
              <a:off x="1270509" y="1670759"/>
              <a:ext cx="1279528" cy="737266"/>
            </a:xfrm>
            <a:custGeom>
              <a:avLst/>
              <a:gdLst/>
              <a:ahLst/>
              <a:cxnLst/>
              <a:rect l="l" t="t" r="r" b="b"/>
              <a:pathLst>
                <a:path w="16194" h="9331" extrusionOk="0">
                  <a:moveTo>
                    <a:pt x="2729" y="0"/>
                  </a:moveTo>
                  <a:cubicBezTo>
                    <a:pt x="952" y="0"/>
                    <a:pt x="1" y="1518"/>
                    <a:pt x="1" y="1518"/>
                  </a:cubicBezTo>
                  <a:lnTo>
                    <a:pt x="13331" y="9331"/>
                  </a:lnTo>
                  <a:cubicBezTo>
                    <a:pt x="13855" y="7990"/>
                    <a:pt x="14818" y="7731"/>
                    <a:pt x="15481" y="7731"/>
                  </a:cubicBezTo>
                  <a:cubicBezTo>
                    <a:pt x="15896" y="7731"/>
                    <a:pt x="16194" y="7833"/>
                    <a:pt x="16194" y="7833"/>
                  </a:cubicBezTo>
                  <a:lnTo>
                    <a:pt x="2826" y="2"/>
                  </a:lnTo>
                  <a:cubicBezTo>
                    <a:pt x="2793" y="1"/>
                    <a:pt x="2761" y="0"/>
                    <a:pt x="2729" y="0"/>
                  </a:cubicBezTo>
                  <a:close/>
                </a:path>
              </a:pathLst>
            </a:custGeom>
            <a:solidFill>
              <a:srgbClr val="FFFFFF"/>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53" name="Google Shape;119;p16"/>
            <p:cNvSpPr/>
            <p:nvPr/>
          </p:nvSpPr>
          <p:spPr>
            <a:xfrm>
              <a:off x="1200109" y="1738236"/>
              <a:ext cx="1197118" cy="2739047"/>
            </a:xfrm>
            <a:custGeom>
              <a:avLst/>
              <a:gdLst/>
              <a:ahLst/>
              <a:cxnLst/>
              <a:rect l="l" t="t" r="r" b="b"/>
              <a:pathLst>
                <a:path w="15151" h="34666" extrusionOk="0">
                  <a:moveTo>
                    <a:pt x="740" y="1"/>
                  </a:moveTo>
                  <a:lnTo>
                    <a:pt x="1" y="418"/>
                  </a:lnTo>
                  <a:lnTo>
                    <a:pt x="1" y="26755"/>
                  </a:lnTo>
                  <a:lnTo>
                    <a:pt x="13558" y="34567"/>
                  </a:lnTo>
                  <a:cubicBezTo>
                    <a:pt x="13655" y="34632"/>
                    <a:pt x="13764" y="34666"/>
                    <a:pt x="13875" y="34666"/>
                  </a:cubicBezTo>
                  <a:cubicBezTo>
                    <a:pt x="13959" y="34666"/>
                    <a:pt x="14045" y="34646"/>
                    <a:pt x="14127" y="34605"/>
                  </a:cubicBezTo>
                  <a:lnTo>
                    <a:pt x="14810" y="34207"/>
                  </a:lnTo>
                  <a:cubicBezTo>
                    <a:pt x="15018" y="34112"/>
                    <a:pt x="15151" y="33866"/>
                    <a:pt x="15151" y="33505"/>
                  </a:cubicBezTo>
                  <a:lnTo>
                    <a:pt x="15151" y="9481"/>
                  </a:lnTo>
                  <a:cubicBezTo>
                    <a:pt x="15151" y="8856"/>
                    <a:pt x="14772" y="8116"/>
                    <a:pt x="14298" y="7832"/>
                  </a:cubicBezTo>
                  <a:lnTo>
                    <a:pt x="740" y="1"/>
                  </a:lnTo>
                  <a:close/>
                </a:path>
              </a:pathLst>
            </a:custGeom>
            <a:solidFill>
              <a:srgbClr val="A1263C"/>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54" name="Google Shape;120;p16"/>
            <p:cNvSpPr/>
            <p:nvPr/>
          </p:nvSpPr>
          <p:spPr>
            <a:xfrm>
              <a:off x="1200109" y="1772685"/>
              <a:ext cx="1140229" cy="2705309"/>
            </a:xfrm>
            <a:custGeom>
              <a:avLst/>
              <a:gdLst/>
              <a:ahLst/>
              <a:cxnLst/>
              <a:rect l="l" t="t" r="r" b="b"/>
              <a:pathLst>
                <a:path w="14431" h="34239" extrusionOk="0">
                  <a:moveTo>
                    <a:pt x="1" y="1"/>
                  </a:moveTo>
                  <a:lnTo>
                    <a:pt x="1" y="26319"/>
                  </a:lnTo>
                  <a:lnTo>
                    <a:pt x="13558" y="34131"/>
                  </a:lnTo>
                  <a:cubicBezTo>
                    <a:pt x="13680" y="34204"/>
                    <a:pt x="13797" y="34239"/>
                    <a:pt x="13903" y="34239"/>
                  </a:cubicBezTo>
                  <a:cubicBezTo>
                    <a:pt x="14210" y="34239"/>
                    <a:pt x="14430" y="33952"/>
                    <a:pt x="14430" y="33487"/>
                  </a:cubicBezTo>
                  <a:lnTo>
                    <a:pt x="14430" y="9463"/>
                  </a:lnTo>
                  <a:cubicBezTo>
                    <a:pt x="14430" y="8837"/>
                    <a:pt x="14032" y="8097"/>
                    <a:pt x="13558" y="7813"/>
                  </a:cubicBezTo>
                  <a:lnTo>
                    <a:pt x="1" y="1"/>
                  </a:lnTo>
                  <a:close/>
                </a:path>
              </a:pathLst>
            </a:custGeom>
            <a:solidFill>
              <a:schemeClr val="lt2"/>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55" name="Google Shape;121;p16"/>
            <p:cNvSpPr/>
            <p:nvPr/>
          </p:nvSpPr>
          <p:spPr>
            <a:xfrm>
              <a:off x="1391872" y="2392221"/>
              <a:ext cx="756703" cy="693493"/>
            </a:xfrm>
            <a:custGeom>
              <a:avLst/>
              <a:gdLst/>
              <a:ahLst/>
              <a:cxnLst/>
              <a:rect l="l" t="t" r="r" b="b"/>
              <a:pathLst>
                <a:path w="9577" h="8777" extrusionOk="0">
                  <a:moveTo>
                    <a:pt x="312" y="1"/>
                  </a:moveTo>
                  <a:cubicBezTo>
                    <a:pt x="125" y="1"/>
                    <a:pt x="1" y="171"/>
                    <a:pt x="1" y="465"/>
                  </a:cubicBezTo>
                  <a:lnTo>
                    <a:pt x="1" y="2778"/>
                  </a:lnTo>
                  <a:cubicBezTo>
                    <a:pt x="1" y="3176"/>
                    <a:pt x="190" y="3556"/>
                    <a:pt x="532" y="3802"/>
                  </a:cubicBezTo>
                  <a:lnTo>
                    <a:pt x="9045" y="8713"/>
                  </a:lnTo>
                  <a:cubicBezTo>
                    <a:pt x="9117" y="8756"/>
                    <a:pt x="9186" y="8776"/>
                    <a:pt x="9250" y="8776"/>
                  </a:cubicBezTo>
                  <a:cubicBezTo>
                    <a:pt x="9438" y="8776"/>
                    <a:pt x="9576" y="8599"/>
                    <a:pt x="9576" y="8315"/>
                  </a:cubicBezTo>
                  <a:lnTo>
                    <a:pt x="9576" y="5983"/>
                  </a:lnTo>
                  <a:cubicBezTo>
                    <a:pt x="9557" y="5585"/>
                    <a:pt x="9368" y="5205"/>
                    <a:pt x="9045" y="4978"/>
                  </a:cubicBezTo>
                  <a:lnTo>
                    <a:pt x="532" y="67"/>
                  </a:lnTo>
                  <a:cubicBezTo>
                    <a:pt x="452" y="22"/>
                    <a:pt x="378" y="1"/>
                    <a:pt x="312" y="1"/>
                  </a:cubicBezTo>
                  <a:close/>
                </a:path>
              </a:pathLst>
            </a:custGeom>
            <a:solidFill>
              <a:srgbClr val="F86791"/>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56" name="Google Shape;122;p16"/>
            <p:cNvSpPr/>
            <p:nvPr/>
          </p:nvSpPr>
          <p:spPr>
            <a:xfrm>
              <a:off x="1493798" y="2877516"/>
              <a:ext cx="552850" cy="347892"/>
            </a:xfrm>
            <a:custGeom>
              <a:avLst/>
              <a:gdLst/>
              <a:ahLst/>
              <a:cxnLst/>
              <a:rect l="l" t="t" r="r" b="b"/>
              <a:pathLst>
                <a:path w="6997" h="4403" extrusionOk="0">
                  <a:moveTo>
                    <a:pt x="123" y="1"/>
                  </a:moveTo>
                  <a:cubicBezTo>
                    <a:pt x="51" y="1"/>
                    <a:pt x="0" y="71"/>
                    <a:pt x="0" y="182"/>
                  </a:cubicBezTo>
                  <a:cubicBezTo>
                    <a:pt x="0" y="353"/>
                    <a:pt x="76" y="485"/>
                    <a:pt x="209" y="580"/>
                  </a:cubicBezTo>
                  <a:lnTo>
                    <a:pt x="6788" y="4372"/>
                  </a:lnTo>
                  <a:cubicBezTo>
                    <a:pt x="6819" y="4393"/>
                    <a:pt x="6848" y="4402"/>
                    <a:pt x="6874" y="4402"/>
                  </a:cubicBezTo>
                  <a:cubicBezTo>
                    <a:pt x="6946" y="4402"/>
                    <a:pt x="6997" y="4332"/>
                    <a:pt x="6997" y="4221"/>
                  </a:cubicBezTo>
                  <a:cubicBezTo>
                    <a:pt x="6997" y="4069"/>
                    <a:pt x="6921" y="3917"/>
                    <a:pt x="6788" y="3823"/>
                  </a:cubicBezTo>
                  <a:lnTo>
                    <a:pt x="209" y="30"/>
                  </a:lnTo>
                  <a:cubicBezTo>
                    <a:pt x="178" y="10"/>
                    <a:pt x="149" y="1"/>
                    <a:pt x="123" y="1"/>
                  </a:cubicBezTo>
                  <a:close/>
                </a:path>
              </a:pathLst>
            </a:custGeom>
            <a:solidFill>
              <a:srgbClr val="F86791"/>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57" name="Google Shape;123;p16"/>
            <p:cNvSpPr/>
            <p:nvPr/>
          </p:nvSpPr>
          <p:spPr>
            <a:xfrm>
              <a:off x="1600148" y="3091797"/>
              <a:ext cx="338648" cy="224316"/>
            </a:xfrm>
            <a:custGeom>
              <a:avLst/>
              <a:gdLst/>
              <a:ahLst/>
              <a:cxnLst/>
              <a:rect l="l" t="t" r="r" b="b"/>
              <a:pathLst>
                <a:path w="4286" h="2839" extrusionOk="0">
                  <a:moveTo>
                    <a:pt x="123" y="0"/>
                  </a:moveTo>
                  <a:cubicBezTo>
                    <a:pt x="51" y="0"/>
                    <a:pt x="0" y="70"/>
                    <a:pt x="0" y="182"/>
                  </a:cubicBezTo>
                  <a:cubicBezTo>
                    <a:pt x="0" y="333"/>
                    <a:pt x="76" y="485"/>
                    <a:pt x="209" y="580"/>
                  </a:cubicBezTo>
                  <a:lnTo>
                    <a:pt x="4077" y="2817"/>
                  </a:lnTo>
                  <a:cubicBezTo>
                    <a:pt x="4111" y="2832"/>
                    <a:pt x="4141" y="2839"/>
                    <a:pt x="4167" y="2839"/>
                  </a:cubicBezTo>
                  <a:cubicBezTo>
                    <a:pt x="4244" y="2839"/>
                    <a:pt x="4286" y="2778"/>
                    <a:pt x="4286" y="2665"/>
                  </a:cubicBezTo>
                  <a:cubicBezTo>
                    <a:pt x="4286" y="2495"/>
                    <a:pt x="4210" y="2343"/>
                    <a:pt x="4077" y="2267"/>
                  </a:cubicBezTo>
                  <a:lnTo>
                    <a:pt x="209" y="30"/>
                  </a:lnTo>
                  <a:cubicBezTo>
                    <a:pt x="178" y="9"/>
                    <a:pt x="149" y="0"/>
                    <a:pt x="123" y="0"/>
                  </a:cubicBezTo>
                  <a:close/>
                </a:path>
              </a:pathLst>
            </a:custGeom>
            <a:solidFill>
              <a:srgbClr val="F86791"/>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58" name="Google Shape;124;p16"/>
            <p:cNvSpPr/>
            <p:nvPr/>
          </p:nvSpPr>
          <p:spPr>
            <a:xfrm>
              <a:off x="1177669" y="1550028"/>
              <a:ext cx="373097" cy="221235"/>
            </a:xfrm>
            <a:custGeom>
              <a:avLst/>
              <a:gdLst/>
              <a:ahLst/>
              <a:cxnLst/>
              <a:rect l="l" t="t" r="r" b="b"/>
              <a:pathLst>
                <a:path w="4722" h="2800" extrusionOk="0">
                  <a:moveTo>
                    <a:pt x="3668" y="1"/>
                  </a:moveTo>
                  <a:cubicBezTo>
                    <a:pt x="2982" y="1"/>
                    <a:pt x="2302" y="161"/>
                    <a:pt x="1688" y="487"/>
                  </a:cubicBezTo>
                  <a:cubicBezTo>
                    <a:pt x="0" y="1283"/>
                    <a:pt x="285" y="2800"/>
                    <a:pt x="285" y="2800"/>
                  </a:cubicBezTo>
                  <a:lnTo>
                    <a:pt x="1024" y="2383"/>
                  </a:lnTo>
                  <a:cubicBezTo>
                    <a:pt x="1024" y="2383"/>
                    <a:pt x="1517" y="638"/>
                    <a:pt x="4001" y="544"/>
                  </a:cubicBezTo>
                  <a:lnTo>
                    <a:pt x="4722" y="126"/>
                  </a:lnTo>
                  <a:cubicBezTo>
                    <a:pt x="4374" y="43"/>
                    <a:pt x="4021" y="1"/>
                    <a:pt x="3668" y="1"/>
                  </a:cubicBezTo>
                  <a:close/>
                </a:path>
              </a:pathLst>
            </a:custGeom>
            <a:solidFill>
              <a:srgbClr val="A1263C"/>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59" name="Google Shape;125;p16"/>
            <p:cNvSpPr/>
            <p:nvPr/>
          </p:nvSpPr>
          <p:spPr>
            <a:xfrm>
              <a:off x="972395" y="2212389"/>
              <a:ext cx="235299" cy="1953031"/>
            </a:xfrm>
            <a:custGeom>
              <a:avLst/>
              <a:gdLst/>
              <a:ahLst/>
              <a:cxnLst/>
              <a:rect l="l" t="t" r="r" b="b"/>
              <a:pathLst>
                <a:path w="2978" h="24718" extrusionOk="0">
                  <a:moveTo>
                    <a:pt x="2644" y="0"/>
                  </a:moveTo>
                  <a:cubicBezTo>
                    <a:pt x="105" y="0"/>
                    <a:pt x="0" y="1869"/>
                    <a:pt x="0" y="1869"/>
                  </a:cubicBezTo>
                  <a:lnTo>
                    <a:pt x="152" y="24717"/>
                  </a:lnTo>
                  <a:lnTo>
                    <a:pt x="2977" y="22954"/>
                  </a:lnTo>
                  <a:lnTo>
                    <a:pt x="2977" y="11"/>
                  </a:lnTo>
                  <a:cubicBezTo>
                    <a:pt x="2862" y="4"/>
                    <a:pt x="2751" y="0"/>
                    <a:pt x="2644" y="0"/>
                  </a:cubicBezTo>
                  <a:close/>
                </a:path>
              </a:pathLst>
            </a:custGeom>
            <a:solidFill>
              <a:srgbClr val="7D1956"/>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60" name="Google Shape;126;p16"/>
            <p:cNvSpPr/>
            <p:nvPr/>
          </p:nvSpPr>
          <p:spPr>
            <a:xfrm>
              <a:off x="1207615" y="2180231"/>
              <a:ext cx="988841" cy="2371402"/>
            </a:xfrm>
            <a:custGeom>
              <a:avLst/>
              <a:gdLst/>
              <a:ahLst/>
              <a:cxnLst/>
              <a:rect l="l" t="t" r="r" b="b"/>
              <a:pathLst>
                <a:path w="12515" h="30013" extrusionOk="0">
                  <a:moveTo>
                    <a:pt x="740" y="0"/>
                  </a:moveTo>
                  <a:lnTo>
                    <a:pt x="0" y="437"/>
                  </a:lnTo>
                  <a:lnTo>
                    <a:pt x="0" y="23418"/>
                  </a:lnTo>
                  <a:lnTo>
                    <a:pt x="10922" y="29921"/>
                  </a:lnTo>
                  <a:cubicBezTo>
                    <a:pt x="11016" y="29984"/>
                    <a:pt x="11122" y="30012"/>
                    <a:pt x="11226" y="30012"/>
                  </a:cubicBezTo>
                  <a:cubicBezTo>
                    <a:pt x="11311" y="30012"/>
                    <a:pt x="11395" y="29993"/>
                    <a:pt x="11472" y="29959"/>
                  </a:cubicBezTo>
                  <a:lnTo>
                    <a:pt x="12174" y="29561"/>
                  </a:lnTo>
                  <a:cubicBezTo>
                    <a:pt x="12382" y="29466"/>
                    <a:pt x="12515" y="29220"/>
                    <a:pt x="12515" y="28841"/>
                  </a:cubicBezTo>
                  <a:lnTo>
                    <a:pt x="12515" y="8154"/>
                  </a:lnTo>
                  <a:cubicBezTo>
                    <a:pt x="12515" y="7509"/>
                    <a:pt x="12136" y="6770"/>
                    <a:pt x="11643" y="6504"/>
                  </a:cubicBezTo>
                  <a:lnTo>
                    <a:pt x="740" y="0"/>
                  </a:lnTo>
                  <a:close/>
                </a:path>
              </a:pathLst>
            </a:custGeom>
            <a:solidFill>
              <a:schemeClr val="dk2"/>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61" name="Google Shape;127;p16"/>
            <p:cNvSpPr/>
            <p:nvPr/>
          </p:nvSpPr>
          <p:spPr>
            <a:xfrm>
              <a:off x="1207615" y="2214680"/>
              <a:ext cx="930451" cy="2337585"/>
            </a:xfrm>
            <a:custGeom>
              <a:avLst/>
              <a:gdLst/>
              <a:ahLst/>
              <a:cxnLst/>
              <a:rect l="l" t="t" r="r" b="b"/>
              <a:pathLst>
                <a:path w="11776" h="29585" extrusionOk="0">
                  <a:moveTo>
                    <a:pt x="0" y="1"/>
                  </a:moveTo>
                  <a:lnTo>
                    <a:pt x="0" y="22982"/>
                  </a:lnTo>
                  <a:lnTo>
                    <a:pt x="10922" y="29485"/>
                  </a:lnTo>
                  <a:cubicBezTo>
                    <a:pt x="11042" y="29552"/>
                    <a:pt x="11155" y="29584"/>
                    <a:pt x="11258" y="29584"/>
                  </a:cubicBezTo>
                  <a:cubicBezTo>
                    <a:pt x="11563" y="29584"/>
                    <a:pt x="11775" y="29304"/>
                    <a:pt x="11775" y="28822"/>
                  </a:cubicBezTo>
                  <a:lnTo>
                    <a:pt x="11775" y="8135"/>
                  </a:lnTo>
                  <a:cubicBezTo>
                    <a:pt x="11775" y="7490"/>
                    <a:pt x="11396" y="6751"/>
                    <a:pt x="10922" y="6485"/>
                  </a:cubicBezTo>
                  <a:lnTo>
                    <a:pt x="0" y="1"/>
                  </a:lnTo>
                  <a:close/>
                </a:path>
              </a:pathLst>
            </a:custGeom>
            <a:solidFill>
              <a:srgbClr val="7D1956"/>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62" name="Google Shape;128;p16"/>
            <p:cNvSpPr/>
            <p:nvPr/>
          </p:nvSpPr>
          <p:spPr>
            <a:xfrm>
              <a:off x="984405" y="2292350"/>
              <a:ext cx="1071251" cy="2323995"/>
            </a:xfrm>
            <a:custGeom>
              <a:avLst/>
              <a:gdLst/>
              <a:ahLst/>
              <a:cxnLst/>
              <a:rect l="l" t="t" r="r" b="b"/>
              <a:pathLst>
                <a:path w="13558" h="29413" extrusionOk="0">
                  <a:moveTo>
                    <a:pt x="2698" y="1"/>
                  </a:moveTo>
                  <a:cubicBezTo>
                    <a:pt x="958" y="1"/>
                    <a:pt x="0" y="1501"/>
                    <a:pt x="0" y="1501"/>
                  </a:cubicBezTo>
                  <a:lnTo>
                    <a:pt x="0" y="22928"/>
                  </a:lnTo>
                  <a:lnTo>
                    <a:pt x="10694" y="29413"/>
                  </a:lnTo>
                  <a:cubicBezTo>
                    <a:pt x="11213" y="28057"/>
                    <a:pt x="12193" y="27801"/>
                    <a:pt x="12861" y="27801"/>
                  </a:cubicBezTo>
                  <a:cubicBezTo>
                    <a:pt x="13267" y="27801"/>
                    <a:pt x="13558" y="27896"/>
                    <a:pt x="13558" y="27896"/>
                  </a:cubicBezTo>
                  <a:lnTo>
                    <a:pt x="13558" y="6488"/>
                  </a:lnTo>
                  <a:lnTo>
                    <a:pt x="2825" y="3"/>
                  </a:lnTo>
                  <a:cubicBezTo>
                    <a:pt x="2783" y="2"/>
                    <a:pt x="2740" y="1"/>
                    <a:pt x="2698" y="1"/>
                  </a:cubicBezTo>
                  <a:close/>
                </a:path>
              </a:pathLst>
            </a:custGeom>
            <a:solidFill>
              <a:srgbClr val="E6E6E6"/>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63" name="Google Shape;129;p16"/>
            <p:cNvSpPr/>
            <p:nvPr/>
          </p:nvSpPr>
          <p:spPr>
            <a:xfrm>
              <a:off x="984405" y="2292350"/>
              <a:ext cx="1069750" cy="632574"/>
            </a:xfrm>
            <a:custGeom>
              <a:avLst/>
              <a:gdLst/>
              <a:ahLst/>
              <a:cxnLst/>
              <a:rect l="l" t="t" r="r" b="b"/>
              <a:pathLst>
                <a:path w="13539" h="8006" extrusionOk="0">
                  <a:moveTo>
                    <a:pt x="2698" y="1"/>
                  </a:moveTo>
                  <a:cubicBezTo>
                    <a:pt x="958" y="1"/>
                    <a:pt x="0" y="1501"/>
                    <a:pt x="0" y="1501"/>
                  </a:cubicBezTo>
                  <a:lnTo>
                    <a:pt x="10694" y="8005"/>
                  </a:lnTo>
                  <a:cubicBezTo>
                    <a:pt x="11209" y="6648"/>
                    <a:pt x="12172" y="6388"/>
                    <a:pt x="12833" y="6388"/>
                  </a:cubicBezTo>
                  <a:cubicBezTo>
                    <a:pt x="13244" y="6388"/>
                    <a:pt x="13539" y="6488"/>
                    <a:pt x="13539" y="6488"/>
                  </a:cubicBezTo>
                  <a:lnTo>
                    <a:pt x="2825" y="3"/>
                  </a:lnTo>
                  <a:cubicBezTo>
                    <a:pt x="2783" y="2"/>
                    <a:pt x="2740" y="1"/>
                    <a:pt x="2698" y="1"/>
                  </a:cubicBezTo>
                  <a:close/>
                </a:path>
              </a:pathLst>
            </a:custGeom>
            <a:solidFill>
              <a:srgbClr val="FFFFFF"/>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64" name="Google Shape;130;p16"/>
            <p:cNvSpPr/>
            <p:nvPr/>
          </p:nvSpPr>
          <p:spPr>
            <a:xfrm>
              <a:off x="913926" y="2359984"/>
              <a:ext cx="988920" cy="2371402"/>
            </a:xfrm>
            <a:custGeom>
              <a:avLst/>
              <a:gdLst/>
              <a:ahLst/>
              <a:cxnLst/>
              <a:rect l="l" t="t" r="r" b="b"/>
              <a:pathLst>
                <a:path w="12516" h="30013" extrusionOk="0">
                  <a:moveTo>
                    <a:pt x="740" y="1"/>
                  </a:moveTo>
                  <a:lnTo>
                    <a:pt x="1" y="418"/>
                  </a:lnTo>
                  <a:lnTo>
                    <a:pt x="1" y="23418"/>
                  </a:lnTo>
                  <a:lnTo>
                    <a:pt x="10923" y="29922"/>
                  </a:lnTo>
                  <a:cubicBezTo>
                    <a:pt x="11017" y="29984"/>
                    <a:pt x="11122" y="30013"/>
                    <a:pt x="11230" y="30013"/>
                  </a:cubicBezTo>
                  <a:cubicBezTo>
                    <a:pt x="11317" y="30013"/>
                    <a:pt x="11406" y="29994"/>
                    <a:pt x="11492" y="29960"/>
                  </a:cubicBezTo>
                  <a:lnTo>
                    <a:pt x="12174" y="29561"/>
                  </a:lnTo>
                  <a:cubicBezTo>
                    <a:pt x="12383" y="29467"/>
                    <a:pt x="12516" y="29220"/>
                    <a:pt x="12516" y="28841"/>
                  </a:cubicBezTo>
                  <a:lnTo>
                    <a:pt x="12516" y="8135"/>
                  </a:lnTo>
                  <a:cubicBezTo>
                    <a:pt x="12516" y="7509"/>
                    <a:pt x="12136" y="6770"/>
                    <a:pt x="11662" y="6486"/>
                  </a:cubicBezTo>
                  <a:lnTo>
                    <a:pt x="740" y="1"/>
                  </a:lnTo>
                  <a:close/>
                </a:path>
              </a:pathLst>
            </a:custGeom>
            <a:solidFill>
              <a:schemeClr val="dk2"/>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65" name="Google Shape;131;p16"/>
            <p:cNvSpPr/>
            <p:nvPr/>
          </p:nvSpPr>
          <p:spPr>
            <a:xfrm>
              <a:off x="913926" y="2392932"/>
              <a:ext cx="931952" cy="2339086"/>
            </a:xfrm>
            <a:custGeom>
              <a:avLst/>
              <a:gdLst/>
              <a:ahLst/>
              <a:cxnLst/>
              <a:rect l="l" t="t" r="r" b="b"/>
              <a:pathLst>
                <a:path w="11795" h="29604" extrusionOk="0">
                  <a:moveTo>
                    <a:pt x="1" y="1"/>
                  </a:moveTo>
                  <a:lnTo>
                    <a:pt x="1" y="23020"/>
                  </a:lnTo>
                  <a:lnTo>
                    <a:pt x="10923" y="29505"/>
                  </a:lnTo>
                  <a:cubicBezTo>
                    <a:pt x="11042" y="29572"/>
                    <a:pt x="11157" y="29604"/>
                    <a:pt x="11262" y="29604"/>
                  </a:cubicBezTo>
                  <a:cubicBezTo>
                    <a:pt x="11572" y="29604"/>
                    <a:pt x="11795" y="29323"/>
                    <a:pt x="11795" y="28841"/>
                  </a:cubicBezTo>
                  <a:lnTo>
                    <a:pt x="11795" y="8154"/>
                  </a:lnTo>
                  <a:cubicBezTo>
                    <a:pt x="11795" y="7510"/>
                    <a:pt x="11397" y="6770"/>
                    <a:pt x="10923" y="6505"/>
                  </a:cubicBezTo>
                  <a:lnTo>
                    <a:pt x="1" y="1"/>
                  </a:lnTo>
                  <a:close/>
                </a:path>
              </a:pathLst>
            </a:custGeom>
            <a:solidFill>
              <a:srgbClr val="7D1956"/>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66" name="Google Shape;132;p16"/>
            <p:cNvSpPr/>
            <p:nvPr/>
          </p:nvSpPr>
          <p:spPr>
            <a:xfrm>
              <a:off x="1105689" y="2862898"/>
              <a:ext cx="548426" cy="588564"/>
            </a:xfrm>
            <a:custGeom>
              <a:avLst/>
              <a:gdLst/>
              <a:ahLst/>
              <a:cxnLst/>
              <a:rect l="l" t="t" r="r" b="b"/>
              <a:pathLst>
                <a:path w="6941" h="7449" extrusionOk="0">
                  <a:moveTo>
                    <a:pt x="328" y="1"/>
                  </a:moveTo>
                  <a:cubicBezTo>
                    <a:pt x="139" y="1"/>
                    <a:pt x="1" y="178"/>
                    <a:pt x="1" y="462"/>
                  </a:cubicBezTo>
                  <a:lnTo>
                    <a:pt x="1" y="2794"/>
                  </a:lnTo>
                  <a:cubicBezTo>
                    <a:pt x="20" y="3192"/>
                    <a:pt x="210" y="3571"/>
                    <a:pt x="532" y="3799"/>
                  </a:cubicBezTo>
                  <a:lnTo>
                    <a:pt x="6410" y="7383"/>
                  </a:lnTo>
                  <a:cubicBezTo>
                    <a:pt x="6484" y="7427"/>
                    <a:pt x="6556" y="7449"/>
                    <a:pt x="6622" y="7449"/>
                  </a:cubicBezTo>
                  <a:cubicBezTo>
                    <a:pt x="6806" y="7449"/>
                    <a:pt x="6941" y="7279"/>
                    <a:pt x="6941" y="6985"/>
                  </a:cubicBezTo>
                  <a:lnTo>
                    <a:pt x="6941" y="4671"/>
                  </a:lnTo>
                  <a:cubicBezTo>
                    <a:pt x="6941" y="4254"/>
                    <a:pt x="6732" y="3894"/>
                    <a:pt x="6410" y="3647"/>
                  </a:cubicBezTo>
                  <a:lnTo>
                    <a:pt x="532" y="64"/>
                  </a:lnTo>
                  <a:cubicBezTo>
                    <a:pt x="460" y="21"/>
                    <a:pt x="391" y="1"/>
                    <a:pt x="328" y="1"/>
                  </a:cubicBezTo>
                  <a:close/>
                </a:path>
              </a:pathLst>
            </a:custGeom>
            <a:solidFill>
              <a:schemeClr val="dk2"/>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67" name="Google Shape;133;p16"/>
            <p:cNvSpPr/>
            <p:nvPr/>
          </p:nvSpPr>
          <p:spPr>
            <a:xfrm>
              <a:off x="1207615" y="3347956"/>
              <a:ext cx="344653" cy="243596"/>
            </a:xfrm>
            <a:custGeom>
              <a:avLst/>
              <a:gdLst/>
              <a:ahLst/>
              <a:cxnLst/>
              <a:rect l="l" t="t" r="r" b="b"/>
              <a:pathLst>
                <a:path w="4362" h="3083" extrusionOk="0">
                  <a:moveTo>
                    <a:pt x="123" y="0"/>
                  </a:moveTo>
                  <a:cubicBezTo>
                    <a:pt x="51" y="0"/>
                    <a:pt x="0" y="71"/>
                    <a:pt x="0" y="182"/>
                  </a:cubicBezTo>
                  <a:cubicBezTo>
                    <a:pt x="0" y="334"/>
                    <a:pt x="76" y="485"/>
                    <a:pt x="209" y="580"/>
                  </a:cubicBezTo>
                  <a:lnTo>
                    <a:pt x="4153" y="3064"/>
                  </a:lnTo>
                  <a:cubicBezTo>
                    <a:pt x="4179" y="3077"/>
                    <a:pt x="4203" y="3083"/>
                    <a:pt x="4226" y="3083"/>
                  </a:cubicBezTo>
                  <a:cubicBezTo>
                    <a:pt x="4305" y="3083"/>
                    <a:pt x="4362" y="3011"/>
                    <a:pt x="4362" y="2893"/>
                  </a:cubicBezTo>
                  <a:cubicBezTo>
                    <a:pt x="4362" y="2742"/>
                    <a:pt x="4286" y="2590"/>
                    <a:pt x="4153" y="2495"/>
                  </a:cubicBezTo>
                  <a:lnTo>
                    <a:pt x="209" y="30"/>
                  </a:lnTo>
                  <a:cubicBezTo>
                    <a:pt x="178" y="10"/>
                    <a:pt x="149" y="0"/>
                    <a:pt x="123" y="0"/>
                  </a:cubicBezTo>
                  <a:close/>
                </a:path>
              </a:pathLst>
            </a:custGeom>
            <a:solidFill>
              <a:schemeClr val="dk2"/>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68" name="Google Shape;134;p16"/>
            <p:cNvSpPr/>
            <p:nvPr/>
          </p:nvSpPr>
          <p:spPr>
            <a:xfrm>
              <a:off x="1315467" y="3563660"/>
              <a:ext cx="130055" cy="118677"/>
            </a:xfrm>
            <a:custGeom>
              <a:avLst/>
              <a:gdLst/>
              <a:ahLst/>
              <a:cxnLst/>
              <a:rect l="l" t="t" r="r" b="b"/>
              <a:pathLst>
                <a:path w="1646" h="1502" extrusionOk="0">
                  <a:moveTo>
                    <a:pt x="123" y="1"/>
                  </a:moveTo>
                  <a:cubicBezTo>
                    <a:pt x="51" y="1"/>
                    <a:pt x="1" y="71"/>
                    <a:pt x="1" y="182"/>
                  </a:cubicBezTo>
                  <a:cubicBezTo>
                    <a:pt x="1" y="334"/>
                    <a:pt x="76" y="486"/>
                    <a:pt x="209" y="581"/>
                  </a:cubicBezTo>
                  <a:lnTo>
                    <a:pt x="1423" y="1472"/>
                  </a:lnTo>
                  <a:cubicBezTo>
                    <a:pt x="1458" y="1492"/>
                    <a:pt x="1491" y="1501"/>
                    <a:pt x="1520" y="1501"/>
                  </a:cubicBezTo>
                  <a:cubicBezTo>
                    <a:pt x="1598" y="1501"/>
                    <a:pt x="1645" y="1431"/>
                    <a:pt x="1631" y="1320"/>
                  </a:cubicBezTo>
                  <a:cubicBezTo>
                    <a:pt x="1631" y="1168"/>
                    <a:pt x="1555" y="1017"/>
                    <a:pt x="1423" y="922"/>
                  </a:cubicBezTo>
                  <a:lnTo>
                    <a:pt x="209" y="31"/>
                  </a:lnTo>
                  <a:cubicBezTo>
                    <a:pt x="179" y="10"/>
                    <a:pt x="150" y="1"/>
                    <a:pt x="123" y="1"/>
                  </a:cubicBezTo>
                  <a:close/>
                </a:path>
              </a:pathLst>
            </a:custGeom>
            <a:solidFill>
              <a:schemeClr val="dk2"/>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panose="020F0502020204030204"/>
                <a:ea typeface="+mn-ea"/>
                <a:cs typeface="+mn-cs"/>
              </a:endParaRPr>
            </a:p>
          </p:txBody>
        </p:sp>
        <p:sp>
          <p:nvSpPr>
            <p:cNvPr id="69" name="Google Shape;135;p16"/>
            <p:cNvSpPr/>
            <p:nvPr/>
          </p:nvSpPr>
          <p:spPr>
            <a:xfrm>
              <a:off x="891486" y="2170592"/>
              <a:ext cx="374598" cy="222420"/>
            </a:xfrm>
            <a:custGeom>
              <a:avLst/>
              <a:gdLst/>
              <a:ahLst/>
              <a:cxnLst/>
              <a:rect l="l" t="t" r="r" b="b"/>
              <a:pathLst>
                <a:path w="4741" h="2815" extrusionOk="0">
                  <a:moveTo>
                    <a:pt x="3714" y="1"/>
                  </a:moveTo>
                  <a:cubicBezTo>
                    <a:pt x="3017" y="1"/>
                    <a:pt x="2323" y="165"/>
                    <a:pt x="1688" y="483"/>
                  </a:cubicBezTo>
                  <a:cubicBezTo>
                    <a:pt x="0" y="1279"/>
                    <a:pt x="285" y="2815"/>
                    <a:pt x="285" y="2815"/>
                  </a:cubicBezTo>
                  <a:lnTo>
                    <a:pt x="1024" y="2398"/>
                  </a:lnTo>
                  <a:cubicBezTo>
                    <a:pt x="1024" y="2398"/>
                    <a:pt x="1536" y="653"/>
                    <a:pt x="4001" y="540"/>
                  </a:cubicBezTo>
                  <a:lnTo>
                    <a:pt x="4741" y="122"/>
                  </a:lnTo>
                  <a:cubicBezTo>
                    <a:pt x="4403" y="41"/>
                    <a:pt x="4058" y="1"/>
                    <a:pt x="3714" y="1"/>
                  </a:cubicBezTo>
                  <a:close/>
                </a:path>
              </a:pathLst>
            </a:custGeom>
            <a:solidFill>
              <a:schemeClr val="dk2"/>
            </a:solidFill>
            <a:ln>
              <a:noFill/>
            </a:ln>
          </p:spPr>
          <p:txBody>
            <a:bodyPr spcFirstLastPara="1" wrap="square" lIns="68569" tIns="68569" rIns="68569" bIns="68569" anchor="ctr" anchorCtr="0">
              <a:noAutofit/>
            </a:bodyPr>
            <a:lstStyle/>
            <a:p>
              <a:pPr defTabSz="685800">
                <a:buClrTx/>
              </a:pPr>
              <a:endParaRPr sz="1350" kern="1200">
                <a:solidFill>
                  <a:prstClr val="black"/>
                </a:solidFill>
                <a:latin typeface="Calibri" panose="020F0502020204030204"/>
                <a:ea typeface="+mn-ea"/>
                <a:cs typeface="+mn-cs"/>
              </a:endParaRPr>
            </a:p>
          </p:txBody>
        </p:sp>
      </p:grpSp>
      <p:sp>
        <p:nvSpPr>
          <p:cNvPr id="8" name="Rectangle: Rounded Corners 7"/>
          <p:cNvSpPr/>
          <p:nvPr/>
        </p:nvSpPr>
        <p:spPr>
          <a:xfrm>
            <a:off x="3098903" y="181278"/>
            <a:ext cx="2946194" cy="400050"/>
          </a:xfrm>
          <a:prstGeom prst="roundRect">
            <a:avLst>
              <a:gd name="adj" fmla="val 48810"/>
            </a:avLst>
          </a:prstGeom>
          <a:solidFill>
            <a:schemeClr val="accent1">
              <a:lumMod val="75000"/>
            </a:schemeClr>
          </a:solidFill>
          <a:ln>
            <a:noFill/>
          </a:ln>
        </p:spPr>
        <p:txBody>
          <a:bodyPr spcFirstLastPara="1" wrap="square" lIns="91425" tIns="91425" rIns="91425" bIns="91425" anchor="ctr" anchorCtr="0">
            <a:noAutofit/>
          </a:bodyPr>
          <a:lstStyle/>
          <a:p>
            <a:pPr algn="ctr" defTabSz="914400">
              <a:buSzPts val="1100"/>
            </a:pPr>
            <a:r>
              <a:rPr lang="en-US" sz="1800" dirty="0">
                <a:solidFill>
                  <a:srgbClr val="FFFFFF"/>
                </a:solidFill>
                <a:latin typeface="Roboto Black" panose="02000000000000000000" pitchFamily="2" charset="0"/>
                <a:ea typeface="Roboto Black" panose="02000000000000000000" pitchFamily="2" charset="0"/>
                <a:cs typeface="+mn-cs"/>
              </a:rPr>
              <a:t>TRÒ CHƠI GHÉP HÌNH</a:t>
            </a:r>
          </a:p>
        </p:txBody>
      </p:sp>
      <p:pic>
        <p:nvPicPr>
          <p:cNvPr id="24" name="Picture 2"/>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35255" y="580870"/>
            <a:ext cx="471488" cy="471488"/>
          </a:xfrm>
          <a:prstGeom prst="rect">
            <a:avLst/>
          </a:prstGeom>
          <a:noFill/>
          <a:extLst>
            <a:ext uri="{909E8E84-426E-40DD-AFC4-6F175D3DCCD1}">
              <a14:hiddenFill xmlns:a14="http://schemas.microsoft.com/office/drawing/2010/main">
                <a:solidFill>
                  <a:srgbClr val="FFFFFF"/>
                </a:solidFill>
              </a14:hiddenFill>
            </a:ext>
          </a:extLst>
        </p:spPr>
      </p:pic>
      <p:sp>
        <p:nvSpPr>
          <p:cNvPr id="7168" name="Google Shape;9426;p52"/>
          <p:cNvSpPr txBox="1"/>
          <p:nvPr/>
        </p:nvSpPr>
        <p:spPr>
          <a:xfrm>
            <a:off x="807378" y="601179"/>
            <a:ext cx="2525038" cy="450544"/>
          </a:xfrm>
          <a:prstGeom prst="rect">
            <a:avLst/>
          </a:prstGeom>
          <a:noFill/>
          <a:ln>
            <a:noFill/>
          </a:ln>
        </p:spPr>
        <p:txBody>
          <a:bodyPr spcFirstLastPara="1" wrap="square" lIns="91425" tIns="91425" rIns="91425" bIns="91425" anchor="ctr" anchorCtr="0">
            <a:noAutofit/>
          </a:bodyPr>
          <a:lstStyle/>
          <a:p>
            <a:pPr algn="ctr" defTabSz="914400">
              <a:buSzPts val="1100"/>
              <a:defRPr/>
            </a:pPr>
            <a:r>
              <a:rPr lang="en-US" sz="1800" dirty="0" err="1">
                <a:solidFill>
                  <a:srgbClr val="5B9BD5">
                    <a:lumMod val="75000"/>
                  </a:srgbClr>
                </a:solidFill>
                <a:latin typeface="Roboto Black" panose="02000000000000000000" pitchFamily="2" charset="0"/>
                <a:ea typeface="Roboto Black" panose="02000000000000000000" pitchFamily="2" charset="0"/>
                <a:cs typeface="Chewy"/>
                <a:sym typeface="Chewy"/>
              </a:rPr>
              <a:t>Luật</a:t>
            </a:r>
            <a:r>
              <a:rPr lang="en-US" sz="1800" dirty="0">
                <a:solidFill>
                  <a:srgbClr val="5B9BD5">
                    <a:lumMod val="75000"/>
                  </a:srgbClr>
                </a:solidFill>
                <a:latin typeface="Roboto Black" panose="02000000000000000000" pitchFamily="2" charset="0"/>
                <a:ea typeface="Roboto Black" panose="02000000000000000000" pitchFamily="2" charset="0"/>
                <a:cs typeface="Chewy"/>
                <a:sym typeface="Chewy"/>
              </a:rPr>
              <a:t> </a:t>
            </a:r>
            <a:r>
              <a:rPr lang="en-US" sz="1800" dirty="0" err="1">
                <a:solidFill>
                  <a:srgbClr val="5B9BD5">
                    <a:lumMod val="75000"/>
                  </a:srgbClr>
                </a:solidFill>
                <a:latin typeface="Roboto Black" panose="02000000000000000000" pitchFamily="2" charset="0"/>
                <a:ea typeface="Roboto Black" panose="02000000000000000000" pitchFamily="2" charset="0"/>
                <a:cs typeface="Chewy"/>
                <a:sym typeface="Chewy"/>
              </a:rPr>
              <a:t>chơi</a:t>
            </a:r>
            <a:endParaRPr sz="1800" dirty="0">
              <a:solidFill>
                <a:srgbClr val="5B9BD5">
                  <a:lumMod val="75000"/>
                </a:srgbClr>
              </a:solidFill>
              <a:latin typeface="Roboto Black" panose="02000000000000000000" pitchFamily="2" charset="0"/>
              <a:ea typeface="Roboto Black" panose="02000000000000000000" pitchFamily="2" charset="0"/>
              <a:cs typeface="Chewy"/>
              <a:sym typeface="Chewy"/>
            </a:endParaRPr>
          </a:p>
        </p:txBody>
      </p:sp>
      <p:sp>
        <p:nvSpPr>
          <p:cNvPr id="7169" name="Google Shape;3642;p45"/>
          <p:cNvSpPr txBox="1"/>
          <p:nvPr/>
        </p:nvSpPr>
        <p:spPr>
          <a:xfrm>
            <a:off x="238125" y="993775"/>
            <a:ext cx="3917315" cy="382905"/>
          </a:xfrm>
          <a:prstGeom prst="rect">
            <a:avLst/>
          </a:prstGeom>
          <a:noFill/>
          <a:ln>
            <a:noFill/>
          </a:ln>
        </p:spPr>
        <p:txBody>
          <a:bodyPr spcFirstLastPara="1" wrap="square" lIns="68569" tIns="68569" rIns="68569" bIns="68569" anchor="t" anchorCtr="0">
            <a:noAutofit/>
          </a:bodyPr>
          <a:lstStyle>
            <a:defPPr>
              <a:defRPr lang="en-US"/>
            </a:defPPr>
            <a:lvl1pPr defTabSz="914400">
              <a:lnSpc>
                <a:spcPct val="120000"/>
              </a:lnSpc>
              <a:defRPr sz="2200">
                <a:solidFill>
                  <a:srgbClr val="000000"/>
                </a:solidFill>
                <a:latin typeface="Roboto" panose="02000000000000000000" pitchFamily="2" charset="0"/>
                <a:ea typeface="Open Sans" panose="020B0606030504020204"/>
                <a:cs typeface="#9Slide03 Arima Madurai Black" panose="00000A00000000000000" pitchFamily="2" charset="0"/>
              </a:defRPr>
            </a:lvl1pPr>
          </a:lstStyle>
          <a:p>
            <a:pPr defTabSz="685800">
              <a:buClrTx/>
            </a:pPr>
            <a:r>
              <a:rPr lang="en-US" sz="1650" kern="1200" dirty="0"/>
              <a:t>Hoạt động theo nhóm</a:t>
            </a:r>
            <a:endParaRPr lang="en-US" sz="1650" kern="1200" dirty="0">
              <a:sym typeface="Open Sans" panose="020B0606030504020204"/>
            </a:endParaRPr>
          </a:p>
        </p:txBody>
      </p:sp>
      <p:sp>
        <p:nvSpPr>
          <p:cNvPr id="7171" name="Google Shape;3642;p45"/>
          <p:cNvSpPr txBox="1"/>
          <p:nvPr/>
        </p:nvSpPr>
        <p:spPr>
          <a:xfrm>
            <a:off x="238125" y="1368425"/>
            <a:ext cx="4005580" cy="415290"/>
          </a:xfrm>
          <a:prstGeom prst="rect">
            <a:avLst/>
          </a:prstGeom>
          <a:noFill/>
          <a:ln>
            <a:noFill/>
          </a:ln>
        </p:spPr>
        <p:txBody>
          <a:bodyPr spcFirstLastPara="1" wrap="square" lIns="68569" tIns="68569" rIns="68569" bIns="68569" anchor="t" anchorCtr="0">
            <a:noAutofit/>
          </a:bodyPr>
          <a:lstStyle>
            <a:defPPr>
              <a:defRPr lang="en-US"/>
            </a:defPPr>
            <a:lvl1pPr defTabSz="914400">
              <a:lnSpc>
                <a:spcPct val="120000"/>
              </a:lnSpc>
              <a:defRPr sz="2200">
                <a:solidFill>
                  <a:srgbClr val="000000"/>
                </a:solidFill>
                <a:latin typeface="Roboto" panose="02000000000000000000" pitchFamily="2" charset="0"/>
                <a:ea typeface="Open Sans" panose="020B0606030504020204"/>
                <a:cs typeface="#9Slide03 Arima Madurai Black" panose="00000A00000000000000" pitchFamily="2" charset="0"/>
              </a:defRPr>
            </a:lvl1pPr>
          </a:lstStyle>
          <a:p>
            <a:pPr defTabSz="685800">
              <a:buClrTx/>
            </a:pPr>
            <a:r>
              <a:rPr lang="pt-BR" sz="1650" kern="1200" dirty="0"/>
              <a:t>GV giới thiệu hình mẫu sẵn</a:t>
            </a:r>
            <a:endParaRPr sz="1650" kern="1200" dirty="0">
              <a:sym typeface="Open Sans" panose="020B0606030504020204"/>
            </a:endParaRPr>
          </a:p>
        </p:txBody>
      </p:sp>
      <p:sp>
        <p:nvSpPr>
          <p:cNvPr id="7173" name="Google Shape;3642;p45"/>
          <p:cNvSpPr txBox="1"/>
          <p:nvPr/>
        </p:nvSpPr>
        <p:spPr>
          <a:xfrm>
            <a:off x="238125" y="1673225"/>
            <a:ext cx="3298825" cy="434975"/>
          </a:xfrm>
          <a:prstGeom prst="rect">
            <a:avLst/>
          </a:prstGeom>
          <a:noFill/>
          <a:ln>
            <a:noFill/>
          </a:ln>
        </p:spPr>
        <p:txBody>
          <a:bodyPr spcFirstLastPara="1" wrap="square" lIns="68569" tIns="68569" rIns="68569" bIns="68569" anchor="t" anchorCtr="0">
            <a:noAutofit/>
          </a:bodyPr>
          <a:lstStyle>
            <a:defPPr>
              <a:defRPr lang="en-US"/>
            </a:defPPr>
            <a:lvl1pPr defTabSz="914400">
              <a:lnSpc>
                <a:spcPct val="120000"/>
              </a:lnSpc>
              <a:defRPr sz="2200">
                <a:solidFill>
                  <a:srgbClr val="000000"/>
                </a:solidFill>
                <a:latin typeface="Roboto" panose="02000000000000000000" pitchFamily="2" charset="0"/>
                <a:ea typeface="Open Sans" panose="020B0606030504020204"/>
                <a:cs typeface="#9Slide03 Arima Madurai Black" panose="00000A00000000000000" pitchFamily="2" charset="0"/>
              </a:defRPr>
            </a:lvl1pPr>
          </a:lstStyle>
          <a:p>
            <a:pPr defTabSz="685800">
              <a:buClrTx/>
            </a:pPr>
            <a:r>
              <a:rPr lang="pt-BR" sz="1650" kern="1200" dirty="0"/>
              <a:t>Chuẩn bị bộ mảnh ghép</a:t>
            </a:r>
            <a:endParaRPr sz="1650" kern="1200" dirty="0">
              <a:sym typeface="Open Sans" panose="020B0606030504020204"/>
            </a:endParaRPr>
          </a:p>
        </p:txBody>
      </p:sp>
      <p:sp>
        <p:nvSpPr>
          <p:cNvPr id="7176" name="Google Shape;3642;p45"/>
          <p:cNvSpPr txBox="1"/>
          <p:nvPr/>
        </p:nvSpPr>
        <p:spPr>
          <a:xfrm>
            <a:off x="238760" y="2641600"/>
            <a:ext cx="4549775" cy="1282700"/>
          </a:xfrm>
          <a:prstGeom prst="rect">
            <a:avLst/>
          </a:prstGeom>
          <a:noFill/>
          <a:ln>
            <a:noFill/>
          </a:ln>
        </p:spPr>
        <p:txBody>
          <a:bodyPr spcFirstLastPara="1" wrap="square" lIns="68569" tIns="68569" rIns="68569" bIns="68569" anchor="t" anchorCtr="0">
            <a:noAutofit/>
          </a:bodyPr>
          <a:lstStyle>
            <a:defPPr>
              <a:defRPr lang="en-US"/>
            </a:defPPr>
            <a:lvl1pPr defTabSz="914400">
              <a:lnSpc>
                <a:spcPct val="120000"/>
              </a:lnSpc>
              <a:defRPr sz="2200">
                <a:solidFill>
                  <a:srgbClr val="000000"/>
                </a:solidFill>
                <a:latin typeface="Roboto" panose="02000000000000000000" pitchFamily="2" charset="0"/>
                <a:ea typeface="Open Sans" panose="020B0606030504020204"/>
                <a:cs typeface="#9Slide03 Arima Madurai Black" panose="00000A00000000000000" pitchFamily="2" charset="0"/>
              </a:defRPr>
            </a:lvl1pPr>
          </a:lstStyle>
          <a:p>
            <a:pPr defTabSz="685800">
              <a:buClrTx/>
            </a:pPr>
            <a:r>
              <a:rPr lang="pt-BR" sz="1650" kern="1200" dirty="0"/>
              <a:t>HS sử dụng các mảnh ghép, ghép đúng theo hình như mẫu, bảo đảm logic giữa câu hỏi và câu trả lời</a:t>
            </a:r>
            <a:r>
              <a:rPr lang="en-US" altLang="pt-BR" sz="1650" kern="1200" dirty="0"/>
              <a:t>. Thời gian tối đa là 5 phút.</a:t>
            </a:r>
            <a:endParaRPr lang="en-US" altLang="pt-BR" sz="1650" kern="1200" dirty="0">
              <a:sym typeface="Open Sans" panose="020B0606030504020204"/>
            </a:endParaRPr>
          </a:p>
        </p:txBody>
      </p:sp>
      <p:sp>
        <p:nvSpPr>
          <p:cNvPr id="4" name="Isosceles Triangle 3"/>
          <p:cNvSpPr/>
          <p:nvPr/>
        </p:nvSpPr>
        <p:spPr>
          <a:xfrm>
            <a:off x="5830643" y="1181396"/>
            <a:ext cx="905043" cy="1064104"/>
          </a:xfrm>
          <a:prstGeom prst="triangl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00" kern="1200">
              <a:solidFill>
                <a:prstClr val="white"/>
              </a:solidFill>
              <a:latin typeface="Calibri" panose="020F0502020204030204"/>
            </a:endParaRPr>
          </a:p>
        </p:txBody>
      </p:sp>
      <p:sp>
        <p:nvSpPr>
          <p:cNvPr id="7178" name="Isosceles Triangle 7177"/>
          <p:cNvSpPr/>
          <p:nvPr/>
        </p:nvSpPr>
        <p:spPr>
          <a:xfrm>
            <a:off x="4788708" y="1155997"/>
            <a:ext cx="905043" cy="1064104"/>
          </a:xfrm>
          <a:prstGeom prst="triangl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179" name="Isosceles Triangle 7178"/>
          <p:cNvSpPr/>
          <p:nvPr/>
        </p:nvSpPr>
        <p:spPr>
          <a:xfrm>
            <a:off x="6798917" y="1168599"/>
            <a:ext cx="905043" cy="1064104"/>
          </a:xfrm>
          <a:prstGeom prst="triangl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00" kern="1200">
              <a:solidFill>
                <a:prstClr val="white"/>
              </a:solidFill>
              <a:latin typeface="Calibri" panose="020F0502020204030204"/>
            </a:endParaRPr>
          </a:p>
        </p:txBody>
      </p:sp>
      <p:sp>
        <p:nvSpPr>
          <p:cNvPr id="7180" name="Isosceles Triangle 7179"/>
          <p:cNvSpPr/>
          <p:nvPr/>
        </p:nvSpPr>
        <p:spPr>
          <a:xfrm>
            <a:off x="7767192" y="1155803"/>
            <a:ext cx="905043" cy="1064104"/>
          </a:xfrm>
          <a:prstGeom prst="triangl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00" kern="1200">
              <a:solidFill>
                <a:prstClr val="white"/>
              </a:solidFill>
              <a:latin typeface="Calibri" panose="020F0502020204030204"/>
            </a:endParaRPr>
          </a:p>
        </p:txBody>
      </p:sp>
      <p:sp>
        <p:nvSpPr>
          <p:cNvPr id="7181" name="Isosceles Triangle 7180"/>
          <p:cNvSpPr/>
          <p:nvPr/>
        </p:nvSpPr>
        <p:spPr>
          <a:xfrm>
            <a:off x="5847577" y="2992570"/>
            <a:ext cx="905043" cy="1064104"/>
          </a:xfrm>
          <a:prstGeom prst="triangl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00" kern="1200">
              <a:solidFill>
                <a:prstClr val="white"/>
              </a:solidFill>
              <a:latin typeface="Calibri" panose="020F0502020204030204"/>
            </a:endParaRPr>
          </a:p>
        </p:txBody>
      </p:sp>
      <p:sp>
        <p:nvSpPr>
          <p:cNvPr id="7182" name="Isosceles Triangle 7181"/>
          <p:cNvSpPr/>
          <p:nvPr/>
        </p:nvSpPr>
        <p:spPr>
          <a:xfrm>
            <a:off x="4879302" y="2992571"/>
            <a:ext cx="905043" cy="1064104"/>
          </a:xfrm>
          <a:prstGeom prst="triangl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183" name="Isosceles Triangle 7182"/>
          <p:cNvSpPr/>
          <p:nvPr/>
        </p:nvSpPr>
        <p:spPr>
          <a:xfrm>
            <a:off x="6815852" y="2979774"/>
            <a:ext cx="905043" cy="1064104"/>
          </a:xfrm>
          <a:prstGeom prst="triangl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00" kern="1200">
              <a:solidFill>
                <a:prstClr val="white"/>
              </a:solidFill>
              <a:latin typeface="Calibri" panose="020F0502020204030204"/>
            </a:endParaRPr>
          </a:p>
        </p:txBody>
      </p:sp>
      <p:sp>
        <p:nvSpPr>
          <p:cNvPr id="7184" name="Isosceles Triangle 7183"/>
          <p:cNvSpPr/>
          <p:nvPr/>
        </p:nvSpPr>
        <p:spPr>
          <a:xfrm>
            <a:off x="7784126" y="2966977"/>
            <a:ext cx="905043" cy="1064104"/>
          </a:xfrm>
          <a:prstGeom prst="triangl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00" kern="1200">
              <a:solidFill>
                <a:prstClr val="white"/>
              </a:solidFill>
              <a:latin typeface="Calibri" panose="020F0502020204030204"/>
            </a:endParaRPr>
          </a:p>
        </p:txBody>
      </p:sp>
      <p:sp>
        <p:nvSpPr>
          <p:cNvPr id="7185" name="Google Shape;3642;p45"/>
          <p:cNvSpPr txBox="1"/>
          <p:nvPr/>
        </p:nvSpPr>
        <p:spPr>
          <a:xfrm rot="16200000">
            <a:off x="4743461" y="1694148"/>
            <a:ext cx="687263" cy="415359"/>
          </a:xfrm>
          <a:prstGeom prst="rect">
            <a:avLst/>
          </a:prstGeom>
          <a:noFill/>
          <a:ln>
            <a:noFill/>
          </a:ln>
        </p:spPr>
        <p:txBody>
          <a:bodyPr spcFirstLastPara="1" wrap="square" lIns="68569" tIns="68569" rIns="68569" bIns="68569" anchor="t" anchorCtr="0">
            <a:noAutofit/>
          </a:bodyPr>
          <a:lstStyle>
            <a:defPPr>
              <a:defRPr lang="en-US"/>
            </a:defPPr>
            <a:lvl1pPr defTabSz="914400">
              <a:lnSpc>
                <a:spcPct val="120000"/>
              </a:lnSpc>
              <a:defRPr sz="2200">
                <a:solidFill>
                  <a:srgbClr val="000000"/>
                </a:solidFill>
                <a:latin typeface="Roboto" panose="02000000000000000000" pitchFamily="2" charset="0"/>
                <a:ea typeface="Open Sans" panose="020B0606030504020204"/>
                <a:cs typeface="#9Slide03 Arima Madurai Black" panose="00000A00000000000000" pitchFamily="2" charset="0"/>
              </a:defRPr>
            </a:lvl1pPr>
          </a:lstStyle>
          <a:p>
            <a:pPr defTabSz="685800">
              <a:buClrTx/>
            </a:pPr>
            <a:r>
              <a:rPr lang="pt-BR" sz="800" kern="1200" dirty="0">
                <a:solidFill>
                  <a:srgbClr val="FFFF00"/>
                </a:solidFill>
              </a:rPr>
              <a:t>Câu hỏi</a:t>
            </a:r>
            <a:endParaRPr sz="800" kern="1200" dirty="0">
              <a:solidFill>
                <a:srgbClr val="FFFF00"/>
              </a:solidFill>
              <a:sym typeface="Open Sans" panose="020B0606030504020204"/>
            </a:endParaRPr>
          </a:p>
        </p:txBody>
      </p:sp>
      <p:sp>
        <p:nvSpPr>
          <p:cNvPr id="7186" name="Google Shape;3642;p45"/>
          <p:cNvSpPr txBox="1"/>
          <p:nvPr/>
        </p:nvSpPr>
        <p:spPr>
          <a:xfrm>
            <a:off x="5953893" y="1886606"/>
            <a:ext cx="1021340" cy="415359"/>
          </a:xfrm>
          <a:prstGeom prst="rect">
            <a:avLst/>
          </a:prstGeom>
          <a:noFill/>
          <a:ln>
            <a:noFill/>
          </a:ln>
        </p:spPr>
        <p:txBody>
          <a:bodyPr spcFirstLastPara="1" wrap="square" lIns="68569" tIns="68569" rIns="68569" bIns="68569" anchor="t" anchorCtr="0">
            <a:noAutofit/>
          </a:bodyPr>
          <a:lstStyle>
            <a:defPPr>
              <a:defRPr lang="en-US"/>
            </a:defPPr>
            <a:lvl1pPr defTabSz="914400">
              <a:lnSpc>
                <a:spcPct val="120000"/>
              </a:lnSpc>
              <a:defRPr sz="2200">
                <a:solidFill>
                  <a:srgbClr val="000000"/>
                </a:solidFill>
                <a:latin typeface="Roboto" panose="02000000000000000000" pitchFamily="2" charset="0"/>
                <a:ea typeface="Open Sans" panose="020B0606030504020204"/>
                <a:cs typeface="#9Slide03 Arima Madurai Black" panose="00000A00000000000000" pitchFamily="2" charset="0"/>
              </a:defRPr>
            </a:lvl1pPr>
          </a:lstStyle>
          <a:p>
            <a:pPr defTabSz="685800">
              <a:buClrTx/>
            </a:pPr>
            <a:r>
              <a:rPr lang="pt-BR" sz="1000" b="1" kern="1200" dirty="0">
                <a:solidFill>
                  <a:srgbClr val="FFFF00"/>
                </a:solidFill>
              </a:rPr>
              <a:t>câu trả lời</a:t>
            </a:r>
            <a:endParaRPr sz="1000" b="1" kern="1200" dirty="0">
              <a:solidFill>
                <a:srgbClr val="FFFF00"/>
              </a:solidFill>
              <a:sym typeface="Open Sans" panose="020B0606030504020204"/>
            </a:endParaRPr>
          </a:p>
        </p:txBody>
      </p:sp>
      <p:grpSp>
        <p:nvGrpSpPr>
          <p:cNvPr id="9220" name="Group 9219"/>
          <p:cNvGrpSpPr/>
          <p:nvPr/>
        </p:nvGrpSpPr>
        <p:grpSpPr>
          <a:xfrm>
            <a:off x="5221486" y="781339"/>
            <a:ext cx="3274721" cy="3965606"/>
            <a:chOff x="1512155" y="973569"/>
            <a:chExt cx="4366294" cy="5287475"/>
          </a:xfrm>
        </p:grpSpPr>
        <p:pic>
          <p:nvPicPr>
            <p:cNvPr id="7190" name="Picture 7189"/>
            <p:cNvPicPr>
              <a:picLocks noChangeAspect="1"/>
            </p:cNvPicPr>
            <p:nvPr/>
          </p:nvPicPr>
          <p:blipFill rotWithShape="1">
            <a:blip r:embed="rId3">
              <a:extLst>
                <a:ext uri="{28A0092B-C50C-407E-A947-70E740481C1C}">
                  <a14:useLocalDpi xmlns:a14="http://schemas.microsoft.com/office/drawing/2010/main" val="0"/>
                </a:ext>
              </a:extLst>
            </a:blip>
            <a:srcRect l="16842" t="29168" r="50301" b="17576"/>
            <a:stretch>
              <a:fillRect/>
            </a:stretch>
          </p:blipFill>
          <p:spPr bwMode="auto">
            <a:xfrm>
              <a:off x="1512155" y="973569"/>
              <a:ext cx="4366294" cy="5287475"/>
            </a:xfrm>
            <a:prstGeom prst="rect">
              <a:avLst/>
            </a:prstGeom>
            <a:ln>
              <a:noFill/>
            </a:ln>
          </p:spPr>
        </p:pic>
        <p:sp>
          <p:nvSpPr>
            <p:cNvPr id="7187" name="Google Shape;3642;p45"/>
            <p:cNvSpPr txBox="1"/>
            <p:nvPr/>
          </p:nvSpPr>
          <p:spPr>
            <a:xfrm>
              <a:off x="3649447" y="2707069"/>
              <a:ext cx="847880" cy="401048"/>
            </a:xfrm>
            <a:prstGeom prst="rect">
              <a:avLst/>
            </a:prstGeom>
            <a:noFill/>
            <a:ln>
              <a:noFill/>
            </a:ln>
          </p:spPr>
          <p:txBody>
            <a:bodyPr spcFirstLastPara="1" wrap="square" lIns="68569" tIns="68569" rIns="68569" bIns="68569" anchor="t" anchorCtr="0">
              <a:noAutofit/>
            </a:bodyPr>
            <a:lstStyle>
              <a:defPPr>
                <a:defRPr lang="en-US"/>
              </a:defPPr>
              <a:lvl1pPr defTabSz="914400">
                <a:lnSpc>
                  <a:spcPct val="120000"/>
                </a:lnSpc>
                <a:defRPr sz="2200">
                  <a:solidFill>
                    <a:srgbClr val="000000"/>
                  </a:solidFill>
                  <a:latin typeface="Roboto" panose="02000000000000000000" pitchFamily="2" charset="0"/>
                  <a:ea typeface="Open Sans" panose="020B0606030504020204"/>
                  <a:cs typeface="#9Slide03 Arima Madurai Black" panose="00000A00000000000000" pitchFamily="2" charset="0"/>
                </a:defRPr>
              </a:lvl1pPr>
            </a:lstStyle>
            <a:p>
              <a:pPr algn="ctr" defTabSz="685800">
                <a:buClrTx/>
              </a:pPr>
              <a:r>
                <a:rPr lang="pt-BR" sz="800" kern="1200" dirty="0">
                  <a:solidFill>
                    <a:srgbClr val="FFFF00"/>
                  </a:solidFill>
                </a:rPr>
                <a:t>Câu hỏi</a:t>
              </a:r>
              <a:endParaRPr sz="800" kern="1200" dirty="0">
                <a:solidFill>
                  <a:srgbClr val="FFFF00"/>
                </a:solidFill>
                <a:sym typeface="Open Sans" panose="020B0606030504020204"/>
              </a:endParaRPr>
            </a:p>
          </p:txBody>
        </p:sp>
        <p:sp>
          <p:nvSpPr>
            <p:cNvPr id="7188" name="Google Shape;3642;p45"/>
            <p:cNvSpPr txBox="1"/>
            <p:nvPr/>
          </p:nvSpPr>
          <p:spPr>
            <a:xfrm>
              <a:off x="3153896" y="2274510"/>
              <a:ext cx="1361787" cy="553812"/>
            </a:xfrm>
            <a:prstGeom prst="rect">
              <a:avLst/>
            </a:prstGeom>
            <a:noFill/>
            <a:ln>
              <a:noFill/>
            </a:ln>
          </p:spPr>
          <p:txBody>
            <a:bodyPr spcFirstLastPara="1" wrap="square" lIns="68569" tIns="68569" rIns="68569" bIns="68569" anchor="t" anchorCtr="0">
              <a:noAutofit/>
            </a:bodyPr>
            <a:lstStyle>
              <a:defPPr>
                <a:defRPr lang="en-US"/>
              </a:defPPr>
              <a:lvl1pPr defTabSz="914400">
                <a:lnSpc>
                  <a:spcPct val="120000"/>
                </a:lnSpc>
                <a:defRPr sz="2200">
                  <a:solidFill>
                    <a:srgbClr val="000000"/>
                  </a:solidFill>
                  <a:latin typeface="Roboto" panose="02000000000000000000" pitchFamily="2" charset="0"/>
                  <a:ea typeface="Open Sans" panose="020B0606030504020204"/>
                  <a:cs typeface="#9Slide03 Arima Madurai Black" panose="00000A00000000000000" pitchFamily="2" charset="0"/>
                </a:defRPr>
              </a:lvl1pPr>
            </a:lstStyle>
            <a:p>
              <a:pPr defTabSz="685800">
                <a:buClrTx/>
              </a:pPr>
              <a:r>
                <a:rPr lang="pt-BR" sz="1000" b="1" kern="1200" dirty="0">
                  <a:solidFill>
                    <a:srgbClr val="FFFF00"/>
                  </a:solidFill>
                </a:rPr>
                <a:t>câu trả lời</a:t>
              </a:r>
              <a:endParaRPr sz="1000" b="1" kern="1200" dirty="0">
                <a:solidFill>
                  <a:srgbClr val="FFFF00"/>
                </a:solidFill>
                <a:sym typeface="Open Sans" panose="020B0606030504020204"/>
              </a:endParaRPr>
            </a:p>
          </p:txBody>
        </p:sp>
        <p:sp>
          <p:nvSpPr>
            <p:cNvPr id="7191" name="Google Shape;3642;p45"/>
            <p:cNvSpPr txBox="1"/>
            <p:nvPr/>
          </p:nvSpPr>
          <p:spPr>
            <a:xfrm rot="2992534">
              <a:off x="3156494" y="3483280"/>
              <a:ext cx="847880" cy="401048"/>
            </a:xfrm>
            <a:prstGeom prst="rect">
              <a:avLst/>
            </a:prstGeom>
            <a:noFill/>
            <a:ln>
              <a:noFill/>
            </a:ln>
          </p:spPr>
          <p:txBody>
            <a:bodyPr spcFirstLastPara="1" wrap="square" lIns="68569" tIns="68569" rIns="68569" bIns="68569" anchor="t" anchorCtr="0">
              <a:noAutofit/>
            </a:bodyPr>
            <a:lstStyle>
              <a:defPPr>
                <a:defRPr lang="en-US"/>
              </a:defPPr>
              <a:lvl1pPr defTabSz="914400">
                <a:lnSpc>
                  <a:spcPct val="120000"/>
                </a:lnSpc>
                <a:defRPr sz="2200">
                  <a:solidFill>
                    <a:srgbClr val="000000"/>
                  </a:solidFill>
                  <a:latin typeface="Roboto" panose="02000000000000000000" pitchFamily="2" charset="0"/>
                  <a:ea typeface="Open Sans" panose="020B0606030504020204"/>
                  <a:cs typeface="#9Slide03 Arima Madurai Black" panose="00000A00000000000000" pitchFamily="2" charset="0"/>
                </a:defRPr>
              </a:lvl1pPr>
            </a:lstStyle>
            <a:p>
              <a:pPr algn="ctr" defTabSz="685800">
                <a:buClrTx/>
              </a:pPr>
              <a:r>
                <a:rPr lang="pt-BR" sz="800" kern="1200" dirty="0">
                  <a:solidFill>
                    <a:srgbClr val="FFFF00"/>
                  </a:solidFill>
                </a:rPr>
                <a:t>Câu hỏi</a:t>
              </a:r>
              <a:endParaRPr sz="800" kern="1200" dirty="0">
                <a:solidFill>
                  <a:srgbClr val="FFFF00"/>
                </a:solidFill>
                <a:sym typeface="Open Sans" panose="020B0606030504020204"/>
              </a:endParaRPr>
            </a:p>
          </p:txBody>
        </p:sp>
        <p:sp>
          <p:nvSpPr>
            <p:cNvPr id="7192" name="Google Shape;3642;p45"/>
            <p:cNvSpPr txBox="1"/>
            <p:nvPr/>
          </p:nvSpPr>
          <p:spPr>
            <a:xfrm rot="3120993">
              <a:off x="3277632" y="3340398"/>
              <a:ext cx="1361787" cy="553812"/>
            </a:xfrm>
            <a:prstGeom prst="rect">
              <a:avLst/>
            </a:prstGeom>
            <a:noFill/>
            <a:ln>
              <a:noFill/>
            </a:ln>
          </p:spPr>
          <p:txBody>
            <a:bodyPr spcFirstLastPara="1" wrap="square" lIns="68569" tIns="68569" rIns="68569" bIns="68569" anchor="t" anchorCtr="0">
              <a:noAutofit/>
            </a:bodyPr>
            <a:lstStyle>
              <a:defPPr>
                <a:defRPr lang="en-US"/>
              </a:defPPr>
              <a:lvl1pPr defTabSz="914400">
                <a:lnSpc>
                  <a:spcPct val="120000"/>
                </a:lnSpc>
                <a:defRPr sz="2200">
                  <a:solidFill>
                    <a:srgbClr val="000000"/>
                  </a:solidFill>
                  <a:latin typeface="Roboto" panose="02000000000000000000" pitchFamily="2" charset="0"/>
                  <a:ea typeface="Open Sans" panose="020B0606030504020204"/>
                  <a:cs typeface="#9Slide03 Arima Madurai Black" panose="00000A00000000000000" pitchFamily="2" charset="0"/>
                </a:defRPr>
              </a:lvl1pPr>
            </a:lstStyle>
            <a:p>
              <a:pPr defTabSz="685800">
                <a:buClrTx/>
              </a:pPr>
              <a:r>
                <a:rPr lang="pt-BR" sz="1000" b="1" kern="1200" dirty="0">
                  <a:solidFill>
                    <a:srgbClr val="FFFF00"/>
                  </a:solidFill>
                </a:rPr>
                <a:t>câu trả lời</a:t>
              </a:r>
              <a:endParaRPr sz="1000" b="1" kern="1200" dirty="0">
                <a:solidFill>
                  <a:srgbClr val="FFFF00"/>
                </a:solidFill>
                <a:sym typeface="Open Sans" panose="020B0606030504020204"/>
              </a:endParaRPr>
            </a:p>
          </p:txBody>
        </p:sp>
        <p:sp>
          <p:nvSpPr>
            <p:cNvPr id="7193" name="Google Shape;3642;p45"/>
            <p:cNvSpPr txBox="1"/>
            <p:nvPr/>
          </p:nvSpPr>
          <p:spPr>
            <a:xfrm>
              <a:off x="3064263" y="4032102"/>
              <a:ext cx="1361787" cy="553812"/>
            </a:xfrm>
            <a:prstGeom prst="rect">
              <a:avLst/>
            </a:prstGeom>
            <a:noFill/>
            <a:ln>
              <a:noFill/>
            </a:ln>
          </p:spPr>
          <p:txBody>
            <a:bodyPr spcFirstLastPara="1" wrap="square" lIns="68569" tIns="68569" rIns="68569" bIns="68569" anchor="t" anchorCtr="0">
              <a:noAutofit/>
            </a:bodyPr>
            <a:lstStyle>
              <a:defPPr>
                <a:defRPr lang="en-US"/>
              </a:defPPr>
              <a:lvl1pPr defTabSz="914400">
                <a:lnSpc>
                  <a:spcPct val="120000"/>
                </a:lnSpc>
                <a:defRPr sz="2200">
                  <a:solidFill>
                    <a:srgbClr val="000000"/>
                  </a:solidFill>
                  <a:latin typeface="Roboto" panose="02000000000000000000" pitchFamily="2" charset="0"/>
                  <a:ea typeface="Open Sans" panose="020B0606030504020204"/>
                  <a:cs typeface="#9Slide03 Arima Madurai Black" panose="00000A00000000000000" pitchFamily="2" charset="0"/>
                </a:defRPr>
              </a:lvl1pPr>
            </a:lstStyle>
            <a:p>
              <a:pPr defTabSz="685800">
                <a:buClrTx/>
              </a:pPr>
              <a:r>
                <a:rPr lang="pt-BR" sz="1000" b="1" kern="1200" dirty="0">
                  <a:solidFill>
                    <a:srgbClr val="FFFF00"/>
                  </a:solidFill>
                </a:rPr>
                <a:t>câu trả lời</a:t>
              </a:r>
              <a:endParaRPr sz="1000" b="1" kern="1200" dirty="0">
                <a:solidFill>
                  <a:srgbClr val="FFFF00"/>
                </a:solidFill>
                <a:sym typeface="Open Sans" panose="020B0606030504020204"/>
              </a:endParaRPr>
            </a:p>
          </p:txBody>
        </p:sp>
        <p:sp>
          <p:nvSpPr>
            <p:cNvPr id="7194" name="Google Shape;3642;p45"/>
            <p:cNvSpPr txBox="1"/>
            <p:nvPr/>
          </p:nvSpPr>
          <p:spPr>
            <a:xfrm>
              <a:off x="3271089" y="4416518"/>
              <a:ext cx="847880" cy="401048"/>
            </a:xfrm>
            <a:prstGeom prst="rect">
              <a:avLst/>
            </a:prstGeom>
            <a:noFill/>
            <a:ln>
              <a:noFill/>
            </a:ln>
          </p:spPr>
          <p:txBody>
            <a:bodyPr spcFirstLastPara="1" wrap="square" lIns="68569" tIns="68569" rIns="68569" bIns="68569" anchor="t" anchorCtr="0">
              <a:noAutofit/>
            </a:bodyPr>
            <a:lstStyle>
              <a:defPPr>
                <a:defRPr lang="en-US"/>
              </a:defPPr>
              <a:lvl1pPr defTabSz="914400">
                <a:lnSpc>
                  <a:spcPct val="120000"/>
                </a:lnSpc>
                <a:defRPr sz="2200">
                  <a:solidFill>
                    <a:srgbClr val="000000"/>
                  </a:solidFill>
                  <a:latin typeface="Roboto" panose="02000000000000000000" pitchFamily="2" charset="0"/>
                  <a:ea typeface="Open Sans" panose="020B0606030504020204"/>
                  <a:cs typeface="#9Slide03 Arima Madurai Black" panose="00000A00000000000000" pitchFamily="2" charset="0"/>
                </a:defRPr>
              </a:lvl1pPr>
            </a:lstStyle>
            <a:p>
              <a:pPr algn="ctr" defTabSz="685800">
                <a:buClrTx/>
              </a:pPr>
              <a:r>
                <a:rPr lang="pt-BR" sz="800" kern="1200" dirty="0">
                  <a:solidFill>
                    <a:srgbClr val="FFFF00"/>
                  </a:solidFill>
                </a:rPr>
                <a:t>Câu hỏi</a:t>
              </a:r>
              <a:endParaRPr sz="800" kern="1200" dirty="0">
                <a:solidFill>
                  <a:srgbClr val="FFFF00"/>
                </a:solidFill>
                <a:sym typeface="Open Sans" panose="020B0606030504020204"/>
              </a:endParaRPr>
            </a:p>
          </p:txBody>
        </p:sp>
        <p:sp>
          <p:nvSpPr>
            <p:cNvPr id="7195" name="Google Shape;3642;p45"/>
            <p:cNvSpPr txBox="1"/>
            <p:nvPr/>
          </p:nvSpPr>
          <p:spPr>
            <a:xfrm rot="4009230">
              <a:off x="2879170" y="5145970"/>
              <a:ext cx="1361787" cy="553812"/>
            </a:xfrm>
            <a:prstGeom prst="rect">
              <a:avLst/>
            </a:prstGeom>
            <a:noFill/>
            <a:ln>
              <a:noFill/>
            </a:ln>
          </p:spPr>
          <p:txBody>
            <a:bodyPr spcFirstLastPara="1" wrap="square" lIns="68569" tIns="68569" rIns="68569" bIns="68569" anchor="t" anchorCtr="0">
              <a:noAutofit/>
            </a:bodyPr>
            <a:lstStyle>
              <a:defPPr>
                <a:defRPr lang="en-US"/>
              </a:defPPr>
              <a:lvl1pPr defTabSz="914400">
                <a:lnSpc>
                  <a:spcPct val="120000"/>
                </a:lnSpc>
                <a:defRPr sz="2200">
                  <a:solidFill>
                    <a:srgbClr val="000000"/>
                  </a:solidFill>
                  <a:latin typeface="Roboto" panose="02000000000000000000" pitchFamily="2" charset="0"/>
                  <a:ea typeface="Open Sans" panose="020B0606030504020204"/>
                  <a:cs typeface="#9Slide03 Arima Madurai Black" panose="00000A00000000000000" pitchFamily="2" charset="0"/>
                </a:defRPr>
              </a:lvl1pPr>
            </a:lstStyle>
            <a:p>
              <a:pPr defTabSz="685800">
                <a:buClrTx/>
              </a:pPr>
              <a:r>
                <a:rPr lang="pt-BR" sz="1000" b="1" kern="1200" dirty="0">
                  <a:solidFill>
                    <a:srgbClr val="FFFF00"/>
                  </a:solidFill>
                </a:rPr>
                <a:t>câu trả lời</a:t>
              </a:r>
              <a:endParaRPr sz="1000" b="1" kern="1200" dirty="0">
                <a:solidFill>
                  <a:srgbClr val="FFFF00"/>
                </a:solidFill>
                <a:sym typeface="Open Sans" panose="020B0606030504020204"/>
              </a:endParaRPr>
            </a:p>
          </p:txBody>
        </p:sp>
        <p:sp>
          <p:nvSpPr>
            <p:cNvPr id="7196" name="Google Shape;3642;p45"/>
            <p:cNvSpPr txBox="1"/>
            <p:nvPr/>
          </p:nvSpPr>
          <p:spPr>
            <a:xfrm rot="3841280">
              <a:off x="2790530" y="5230919"/>
              <a:ext cx="847880" cy="401048"/>
            </a:xfrm>
            <a:prstGeom prst="rect">
              <a:avLst/>
            </a:prstGeom>
            <a:noFill/>
            <a:ln>
              <a:noFill/>
            </a:ln>
          </p:spPr>
          <p:txBody>
            <a:bodyPr spcFirstLastPara="1" wrap="square" lIns="68569" tIns="68569" rIns="68569" bIns="68569" anchor="t" anchorCtr="0">
              <a:noAutofit/>
            </a:bodyPr>
            <a:lstStyle>
              <a:defPPr>
                <a:defRPr lang="en-US"/>
              </a:defPPr>
              <a:lvl1pPr defTabSz="914400">
                <a:lnSpc>
                  <a:spcPct val="120000"/>
                </a:lnSpc>
                <a:defRPr sz="2200">
                  <a:solidFill>
                    <a:srgbClr val="000000"/>
                  </a:solidFill>
                  <a:latin typeface="Roboto" panose="02000000000000000000" pitchFamily="2" charset="0"/>
                  <a:ea typeface="Open Sans" panose="020B0606030504020204"/>
                  <a:cs typeface="#9Slide03 Arima Madurai Black" panose="00000A00000000000000" pitchFamily="2" charset="0"/>
                </a:defRPr>
              </a:lvl1pPr>
            </a:lstStyle>
            <a:p>
              <a:pPr algn="ctr" defTabSz="685800">
                <a:buClrTx/>
              </a:pPr>
              <a:r>
                <a:rPr lang="pt-BR" sz="800" kern="1200" dirty="0">
                  <a:solidFill>
                    <a:srgbClr val="FFFF00"/>
                  </a:solidFill>
                </a:rPr>
                <a:t>Câu hỏi</a:t>
              </a:r>
              <a:endParaRPr sz="800" kern="1200" dirty="0">
                <a:solidFill>
                  <a:srgbClr val="FFFF00"/>
                </a:solidFill>
                <a:sym typeface="Open Sans" panose="020B0606030504020204"/>
              </a:endParaRPr>
            </a:p>
          </p:txBody>
        </p:sp>
        <p:sp>
          <p:nvSpPr>
            <p:cNvPr id="7197" name="Google Shape;3642;p45"/>
            <p:cNvSpPr txBox="1"/>
            <p:nvPr/>
          </p:nvSpPr>
          <p:spPr>
            <a:xfrm rot="17700119">
              <a:off x="3554160" y="4906590"/>
              <a:ext cx="847880" cy="401048"/>
            </a:xfrm>
            <a:prstGeom prst="rect">
              <a:avLst/>
            </a:prstGeom>
            <a:noFill/>
            <a:ln>
              <a:noFill/>
            </a:ln>
          </p:spPr>
          <p:txBody>
            <a:bodyPr spcFirstLastPara="1" wrap="square" lIns="68569" tIns="68569" rIns="68569" bIns="68569" anchor="t" anchorCtr="0">
              <a:noAutofit/>
            </a:bodyPr>
            <a:lstStyle>
              <a:defPPr>
                <a:defRPr lang="en-US"/>
              </a:defPPr>
              <a:lvl1pPr defTabSz="914400">
                <a:lnSpc>
                  <a:spcPct val="120000"/>
                </a:lnSpc>
                <a:defRPr sz="2200">
                  <a:solidFill>
                    <a:srgbClr val="000000"/>
                  </a:solidFill>
                  <a:latin typeface="Roboto" panose="02000000000000000000" pitchFamily="2" charset="0"/>
                  <a:ea typeface="Open Sans" panose="020B0606030504020204"/>
                  <a:cs typeface="#9Slide03 Arima Madurai Black" panose="00000A00000000000000" pitchFamily="2" charset="0"/>
                </a:defRPr>
              </a:lvl1pPr>
            </a:lstStyle>
            <a:p>
              <a:pPr algn="ctr" defTabSz="685800">
                <a:buClrTx/>
              </a:pPr>
              <a:r>
                <a:rPr lang="pt-BR" sz="800" kern="1200" dirty="0">
                  <a:solidFill>
                    <a:srgbClr val="FFFF00"/>
                  </a:solidFill>
                </a:rPr>
                <a:t>Câu hỏi</a:t>
              </a:r>
              <a:endParaRPr sz="800" kern="1200" dirty="0">
                <a:solidFill>
                  <a:srgbClr val="FFFF00"/>
                </a:solidFill>
                <a:sym typeface="Open Sans" panose="020B0606030504020204"/>
              </a:endParaRPr>
            </a:p>
          </p:txBody>
        </p:sp>
        <p:sp>
          <p:nvSpPr>
            <p:cNvPr id="7198" name="Google Shape;3642;p45"/>
            <p:cNvSpPr txBox="1"/>
            <p:nvPr/>
          </p:nvSpPr>
          <p:spPr>
            <a:xfrm rot="17617025">
              <a:off x="3564673" y="5135242"/>
              <a:ext cx="1361787" cy="553812"/>
            </a:xfrm>
            <a:prstGeom prst="rect">
              <a:avLst/>
            </a:prstGeom>
            <a:noFill/>
            <a:ln>
              <a:noFill/>
            </a:ln>
          </p:spPr>
          <p:txBody>
            <a:bodyPr spcFirstLastPara="1" wrap="square" lIns="68569" tIns="68569" rIns="68569" bIns="68569" anchor="t" anchorCtr="0">
              <a:noAutofit/>
            </a:bodyPr>
            <a:lstStyle>
              <a:defPPr>
                <a:defRPr lang="en-US"/>
              </a:defPPr>
              <a:lvl1pPr defTabSz="914400">
                <a:lnSpc>
                  <a:spcPct val="120000"/>
                </a:lnSpc>
                <a:defRPr sz="2200">
                  <a:solidFill>
                    <a:srgbClr val="000000"/>
                  </a:solidFill>
                  <a:latin typeface="Roboto" panose="02000000000000000000" pitchFamily="2" charset="0"/>
                  <a:ea typeface="Open Sans" panose="020B0606030504020204"/>
                  <a:cs typeface="#9Slide03 Arima Madurai Black" panose="00000A00000000000000" pitchFamily="2" charset="0"/>
                </a:defRPr>
              </a:lvl1pPr>
            </a:lstStyle>
            <a:p>
              <a:pPr defTabSz="685800">
                <a:buClrTx/>
              </a:pPr>
              <a:r>
                <a:rPr lang="pt-BR" sz="1000" b="1" kern="1200" dirty="0">
                  <a:solidFill>
                    <a:srgbClr val="FFFF00"/>
                  </a:solidFill>
                </a:rPr>
                <a:t>câu trả lời</a:t>
              </a:r>
              <a:endParaRPr sz="1000" b="1" kern="1200" dirty="0">
                <a:solidFill>
                  <a:srgbClr val="FFFF00"/>
                </a:solidFill>
                <a:sym typeface="Open Sans" panose="020B0606030504020204"/>
              </a:endParaRPr>
            </a:p>
          </p:txBody>
        </p:sp>
        <p:sp>
          <p:nvSpPr>
            <p:cNvPr id="7199" name="Google Shape;3642;p45"/>
            <p:cNvSpPr txBox="1"/>
            <p:nvPr/>
          </p:nvSpPr>
          <p:spPr>
            <a:xfrm rot="3993664">
              <a:off x="4304435" y="5344293"/>
              <a:ext cx="847880" cy="401048"/>
            </a:xfrm>
            <a:prstGeom prst="rect">
              <a:avLst/>
            </a:prstGeom>
            <a:noFill/>
            <a:ln>
              <a:noFill/>
            </a:ln>
          </p:spPr>
          <p:txBody>
            <a:bodyPr spcFirstLastPara="1" wrap="square" lIns="68569" tIns="68569" rIns="68569" bIns="68569" anchor="t" anchorCtr="0">
              <a:noAutofit/>
            </a:bodyPr>
            <a:lstStyle>
              <a:defPPr>
                <a:defRPr lang="en-US"/>
              </a:defPPr>
              <a:lvl1pPr defTabSz="914400">
                <a:lnSpc>
                  <a:spcPct val="120000"/>
                </a:lnSpc>
                <a:defRPr sz="2200">
                  <a:solidFill>
                    <a:srgbClr val="000000"/>
                  </a:solidFill>
                  <a:latin typeface="Roboto" panose="02000000000000000000" pitchFamily="2" charset="0"/>
                  <a:ea typeface="Open Sans" panose="020B0606030504020204"/>
                  <a:cs typeface="#9Slide03 Arima Madurai Black" panose="00000A00000000000000" pitchFamily="2" charset="0"/>
                </a:defRPr>
              </a:lvl1pPr>
            </a:lstStyle>
            <a:p>
              <a:pPr algn="ctr" defTabSz="685800">
                <a:buClrTx/>
              </a:pPr>
              <a:r>
                <a:rPr lang="pt-BR" sz="800" kern="1200" dirty="0">
                  <a:solidFill>
                    <a:srgbClr val="FFFF00"/>
                  </a:solidFill>
                </a:rPr>
                <a:t>Câu hỏi</a:t>
              </a:r>
              <a:endParaRPr sz="800" kern="1200" dirty="0">
                <a:solidFill>
                  <a:srgbClr val="FFFF00"/>
                </a:solidFill>
                <a:sym typeface="Open Sans" panose="020B0606030504020204"/>
              </a:endParaRPr>
            </a:p>
          </p:txBody>
        </p:sp>
        <p:sp>
          <p:nvSpPr>
            <p:cNvPr id="9216" name="Google Shape;3642;p45"/>
            <p:cNvSpPr txBox="1"/>
            <p:nvPr/>
          </p:nvSpPr>
          <p:spPr>
            <a:xfrm rot="4009230">
              <a:off x="4282257" y="4971313"/>
              <a:ext cx="1361787" cy="553812"/>
            </a:xfrm>
            <a:prstGeom prst="rect">
              <a:avLst/>
            </a:prstGeom>
            <a:noFill/>
            <a:ln>
              <a:noFill/>
            </a:ln>
          </p:spPr>
          <p:txBody>
            <a:bodyPr spcFirstLastPara="1" wrap="square" lIns="68569" tIns="68569" rIns="68569" bIns="68569" anchor="t" anchorCtr="0">
              <a:noAutofit/>
            </a:bodyPr>
            <a:lstStyle>
              <a:defPPr>
                <a:defRPr lang="en-US"/>
              </a:defPPr>
              <a:lvl1pPr defTabSz="914400">
                <a:lnSpc>
                  <a:spcPct val="120000"/>
                </a:lnSpc>
                <a:defRPr sz="2200">
                  <a:solidFill>
                    <a:srgbClr val="000000"/>
                  </a:solidFill>
                  <a:latin typeface="Roboto" panose="02000000000000000000" pitchFamily="2" charset="0"/>
                  <a:ea typeface="Open Sans" panose="020B0606030504020204"/>
                  <a:cs typeface="#9Slide03 Arima Madurai Black" panose="00000A00000000000000" pitchFamily="2" charset="0"/>
                </a:defRPr>
              </a:lvl1pPr>
            </a:lstStyle>
            <a:p>
              <a:pPr defTabSz="685800">
                <a:buClrTx/>
              </a:pPr>
              <a:r>
                <a:rPr lang="pt-BR" sz="1000" b="1" kern="1200" dirty="0">
                  <a:solidFill>
                    <a:srgbClr val="FFFF00"/>
                  </a:solidFill>
                </a:rPr>
                <a:t>câu trả lời</a:t>
              </a:r>
              <a:endParaRPr sz="1000" b="1" kern="1200" dirty="0">
                <a:solidFill>
                  <a:srgbClr val="FFFF00"/>
                </a:solidFill>
                <a:sym typeface="Open Sans" panose="020B0606030504020204"/>
              </a:endParaRPr>
            </a:p>
          </p:txBody>
        </p:sp>
        <p:sp>
          <p:nvSpPr>
            <p:cNvPr id="9217" name="Google Shape;3642;p45"/>
            <p:cNvSpPr txBox="1"/>
            <p:nvPr/>
          </p:nvSpPr>
          <p:spPr>
            <a:xfrm rot="17700119">
              <a:off x="1858339" y="5090511"/>
              <a:ext cx="1173428" cy="401048"/>
            </a:xfrm>
            <a:prstGeom prst="rect">
              <a:avLst/>
            </a:prstGeom>
            <a:noFill/>
            <a:ln>
              <a:noFill/>
            </a:ln>
          </p:spPr>
          <p:txBody>
            <a:bodyPr spcFirstLastPara="1" wrap="square" lIns="68569" tIns="68569" rIns="68569" bIns="68569" anchor="t" anchorCtr="0">
              <a:noAutofit/>
            </a:bodyPr>
            <a:lstStyle>
              <a:defPPr>
                <a:defRPr lang="en-US"/>
              </a:defPPr>
              <a:lvl1pPr defTabSz="914400">
                <a:lnSpc>
                  <a:spcPct val="120000"/>
                </a:lnSpc>
                <a:defRPr sz="2200">
                  <a:solidFill>
                    <a:srgbClr val="000000"/>
                  </a:solidFill>
                  <a:latin typeface="Roboto" panose="02000000000000000000" pitchFamily="2" charset="0"/>
                  <a:ea typeface="Open Sans" panose="020B0606030504020204"/>
                  <a:cs typeface="#9Slide03 Arima Madurai Black" panose="00000A00000000000000" pitchFamily="2" charset="0"/>
                </a:defRPr>
              </a:lvl1pPr>
            </a:lstStyle>
            <a:p>
              <a:pPr algn="ctr" defTabSz="685800">
                <a:buClrTx/>
              </a:pPr>
              <a:r>
                <a:rPr lang="pt-BR" sz="800" kern="1200" dirty="0">
                  <a:solidFill>
                    <a:srgbClr val="FFFF00"/>
                  </a:solidFill>
                </a:rPr>
                <a:t>Câu hỏi</a:t>
              </a:r>
              <a:endParaRPr sz="800" kern="1200" dirty="0">
                <a:solidFill>
                  <a:srgbClr val="FFFF00"/>
                </a:solidFill>
                <a:sym typeface="Open Sans" panose="020B0606030504020204"/>
              </a:endParaRPr>
            </a:p>
          </p:txBody>
        </p:sp>
        <p:sp>
          <p:nvSpPr>
            <p:cNvPr id="9219" name="Google Shape;3642;p45"/>
            <p:cNvSpPr txBox="1"/>
            <p:nvPr/>
          </p:nvSpPr>
          <p:spPr>
            <a:xfrm rot="17617025">
              <a:off x="2100423" y="5171642"/>
              <a:ext cx="1361787" cy="553812"/>
            </a:xfrm>
            <a:prstGeom prst="rect">
              <a:avLst/>
            </a:prstGeom>
            <a:noFill/>
            <a:ln>
              <a:noFill/>
            </a:ln>
          </p:spPr>
          <p:txBody>
            <a:bodyPr spcFirstLastPara="1" wrap="square" lIns="68569" tIns="68569" rIns="68569" bIns="68569" anchor="t" anchorCtr="0">
              <a:noAutofit/>
            </a:bodyPr>
            <a:lstStyle>
              <a:defPPr>
                <a:defRPr lang="en-US"/>
              </a:defPPr>
              <a:lvl1pPr defTabSz="914400">
                <a:lnSpc>
                  <a:spcPct val="120000"/>
                </a:lnSpc>
                <a:defRPr sz="2200">
                  <a:solidFill>
                    <a:srgbClr val="000000"/>
                  </a:solidFill>
                  <a:latin typeface="Roboto" panose="02000000000000000000" pitchFamily="2" charset="0"/>
                  <a:ea typeface="Open Sans" panose="020B0606030504020204"/>
                  <a:cs typeface="#9Slide03 Arima Madurai Black" panose="00000A00000000000000" pitchFamily="2" charset="0"/>
                </a:defRPr>
              </a:lvl1pPr>
            </a:lstStyle>
            <a:p>
              <a:pPr defTabSz="685800">
                <a:buClrTx/>
              </a:pPr>
              <a:r>
                <a:rPr lang="pt-BR" sz="1000" b="1" kern="1200" dirty="0">
                  <a:solidFill>
                    <a:srgbClr val="FFFF00"/>
                  </a:solidFill>
                </a:rPr>
                <a:t>câu trả lời</a:t>
              </a:r>
              <a:endParaRPr sz="1000" b="1" kern="1200" dirty="0">
                <a:solidFill>
                  <a:srgbClr val="FFFF00"/>
                </a:solidFill>
                <a:sym typeface="Open Sans" panose="020B0606030504020204"/>
              </a:endParaRPr>
            </a:p>
          </p:txBody>
        </p:sp>
      </p:grpSp>
      <p:sp>
        <p:nvSpPr>
          <p:cNvPr id="7174" name="Google Shape;3642;p45"/>
          <p:cNvSpPr txBox="1"/>
          <p:nvPr/>
        </p:nvSpPr>
        <p:spPr>
          <a:xfrm>
            <a:off x="238125" y="1974215"/>
            <a:ext cx="4102100" cy="434975"/>
          </a:xfrm>
          <a:prstGeom prst="rect">
            <a:avLst/>
          </a:prstGeom>
          <a:noFill/>
          <a:ln>
            <a:noFill/>
          </a:ln>
        </p:spPr>
        <p:txBody>
          <a:bodyPr spcFirstLastPara="1" wrap="square" lIns="68569" tIns="68569" rIns="68569" bIns="68569" anchor="t" anchorCtr="0">
            <a:noAutofit/>
          </a:bodyPr>
          <a:lstStyle>
            <a:defPPr>
              <a:defRPr lang="en-US"/>
            </a:defPPr>
            <a:lvl1pPr defTabSz="914400">
              <a:lnSpc>
                <a:spcPct val="120000"/>
              </a:lnSpc>
              <a:defRPr sz="2200">
                <a:solidFill>
                  <a:srgbClr val="000000"/>
                </a:solidFill>
                <a:latin typeface="Roboto" panose="02000000000000000000" pitchFamily="2" charset="0"/>
                <a:ea typeface="Open Sans" panose="020B0606030504020204"/>
                <a:cs typeface="#9Slide03 Arima Madurai Black" panose="00000A00000000000000" pitchFamily="2" charset="0"/>
              </a:defRPr>
            </a:lvl1pPr>
          </a:lstStyle>
          <a:p>
            <a:pPr defTabSz="685800">
              <a:buClrTx/>
            </a:pPr>
            <a:r>
              <a:rPr lang="pt-BR" sz="1650" kern="1200" dirty="0"/>
              <a:t>Câu hỏi: chữ nhỏ hơn; câu trả lời: chữ đậm, lớn hơn</a:t>
            </a:r>
            <a:endParaRPr sz="1650" kern="1200" dirty="0">
              <a:sym typeface="Open Sans" panose="020B0606030504020204"/>
            </a:endParaRPr>
          </a:p>
        </p:txBody>
      </p:sp>
      <p:sp>
        <p:nvSpPr>
          <p:cNvPr id="2" name="Google Shape;3642;p45"/>
          <p:cNvSpPr txBox="1"/>
          <p:nvPr/>
        </p:nvSpPr>
        <p:spPr>
          <a:xfrm>
            <a:off x="196215" y="3664585"/>
            <a:ext cx="4667885" cy="1356995"/>
          </a:xfrm>
          <a:prstGeom prst="rect">
            <a:avLst/>
          </a:prstGeom>
          <a:noFill/>
          <a:ln>
            <a:noFill/>
          </a:ln>
        </p:spPr>
        <p:txBody>
          <a:bodyPr spcFirstLastPara="1" wrap="square" lIns="68569" tIns="68569" rIns="68569" bIns="68569" anchor="t" anchorCtr="0">
            <a:noAutofit/>
          </a:bodyPr>
          <a:lstStyle>
            <a:defPPr>
              <a:defRPr lang="en-US"/>
            </a:defPPr>
            <a:lvl1pPr defTabSz="914400">
              <a:lnSpc>
                <a:spcPct val="120000"/>
              </a:lnSpc>
              <a:defRPr sz="2200">
                <a:solidFill>
                  <a:srgbClr val="000000"/>
                </a:solidFill>
                <a:latin typeface="Roboto" panose="02000000000000000000" pitchFamily="2" charset="0"/>
                <a:ea typeface="Open Sans" panose="020B0606030504020204"/>
                <a:cs typeface="#9Slide03 Arima Madurai Black" panose="00000A00000000000000" pitchFamily="2" charset="0"/>
              </a:defRPr>
            </a:lvl1pPr>
          </a:lstStyle>
          <a:p>
            <a:pPr defTabSz="685800">
              <a:buClrTx/>
            </a:pPr>
            <a:r>
              <a:rPr lang="en-US" altLang="pt-BR" sz="1650" kern="1200" dirty="0"/>
              <a:t>Mỗi n</a:t>
            </a:r>
            <a:r>
              <a:rPr lang="pt-BR" sz="1650" kern="1200" dirty="0"/>
              <a:t>hóm hoàn thành xong và chính xác sẽ được</a:t>
            </a:r>
            <a:r>
              <a:rPr lang="en-US" altLang="pt-BR" sz="1650" kern="1200" dirty="0"/>
              <a:t> 20</a:t>
            </a:r>
            <a:r>
              <a:rPr lang="pt-BR" sz="1650" kern="1200" dirty="0"/>
              <a:t> điểm. </a:t>
            </a:r>
            <a:r>
              <a:rPr lang="en-US" altLang="pt-BR" sz="1650" kern="1200" dirty="0"/>
              <a:t>Nhóm nhanh nhất chính xác nhất sẽ được cộng 5 điểm. Nhóm chưa hoàn thành mỗi mảnh ghép được tính 2 điểm.</a:t>
            </a:r>
            <a:endParaRPr lang="en-US" altLang="pt-BR" sz="1650" kern="1200" dirty="0">
              <a:sym typeface="Open Sans" panose="020B0606030504020204"/>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168"/>
                                        </p:tgtEl>
                                        <p:attrNameLst>
                                          <p:attrName>style.visibility</p:attrName>
                                        </p:attrNameLst>
                                      </p:cBhvr>
                                      <p:to>
                                        <p:strVal val="visible"/>
                                      </p:to>
                                    </p:set>
                                    <p:animEffect transition="in" filter="wipe(left)">
                                      <p:cBhvr>
                                        <p:cTn id="11" dur="500"/>
                                        <p:tgtEl>
                                          <p:spTgt spid="716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169"/>
                                        </p:tgtEl>
                                        <p:attrNameLst>
                                          <p:attrName>style.visibility</p:attrName>
                                        </p:attrNameLst>
                                      </p:cBhvr>
                                      <p:to>
                                        <p:strVal val="visible"/>
                                      </p:to>
                                    </p:set>
                                    <p:animEffect transition="in" filter="wipe(left)">
                                      <p:cBhvr>
                                        <p:cTn id="16" dur="500"/>
                                        <p:tgtEl>
                                          <p:spTgt spid="716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171"/>
                                        </p:tgtEl>
                                        <p:attrNameLst>
                                          <p:attrName>style.visibility</p:attrName>
                                        </p:attrNameLst>
                                      </p:cBhvr>
                                      <p:to>
                                        <p:strVal val="visible"/>
                                      </p:to>
                                    </p:set>
                                    <p:animEffect transition="in" filter="wipe(left)">
                                      <p:cBhvr>
                                        <p:cTn id="21" dur="500"/>
                                        <p:tgtEl>
                                          <p:spTgt spid="7171"/>
                                        </p:tgtEl>
                                      </p:cBhvr>
                                    </p:animEffec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173"/>
                                        </p:tgtEl>
                                        <p:attrNameLst>
                                          <p:attrName>style.visibility</p:attrName>
                                        </p:attrNameLst>
                                      </p:cBhvr>
                                      <p:to>
                                        <p:strVal val="visible"/>
                                      </p:to>
                                    </p:set>
                                    <p:animEffect transition="in" filter="wipe(left)">
                                      <p:cBhvr>
                                        <p:cTn id="32" dur="500"/>
                                        <p:tgtEl>
                                          <p:spTgt spid="7173"/>
                                        </p:tgtEl>
                                      </p:cBhvr>
                                    </p:animEffect>
                                  </p:childTnLst>
                                </p:cTn>
                              </p:par>
                              <p:par>
                                <p:cTn id="33" presetID="10" presetClass="exit" presetSubtype="0" fill="hold" nodeType="withEffect">
                                  <p:stCondLst>
                                    <p:cond delay="0"/>
                                  </p:stCondLst>
                                  <p:childTnLst>
                                    <p:animEffect transition="out" filter="fad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randombar(horizontal)">
                                      <p:cBhvr>
                                        <p:cTn id="40" dur="500"/>
                                        <p:tgtEl>
                                          <p:spTgt spid="4"/>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7178"/>
                                        </p:tgtEl>
                                        <p:attrNameLst>
                                          <p:attrName>style.visibility</p:attrName>
                                        </p:attrNameLst>
                                      </p:cBhvr>
                                      <p:to>
                                        <p:strVal val="visible"/>
                                      </p:to>
                                    </p:set>
                                    <p:animEffect transition="in" filter="randombar(horizontal)">
                                      <p:cBhvr>
                                        <p:cTn id="43" dur="500"/>
                                        <p:tgtEl>
                                          <p:spTgt spid="7178"/>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7179"/>
                                        </p:tgtEl>
                                        <p:attrNameLst>
                                          <p:attrName>style.visibility</p:attrName>
                                        </p:attrNameLst>
                                      </p:cBhvr>
                                      <p:to>
                                        <p:strVal val="visible"/>
                                      </p:to>
                                    </p:set>
                                    <p:animEffect transition="in" filter="randombar(horizontal)">
                                      <p:cBhvr>
                                        <p:cTn id="46" dur="500"/>
                                        <p:tgtEl>
                                          <p:spTgt spid="7179"/>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7180"/>
                                        </p:tgtEl>
                                        <p:attrNameLst>
                                          <p:attrName>style.visibility</p:attrName>
                                        </p:attrNameLst>
                                      </p:cBhvr>
                                      <p:to>
                                        <p:strVal val="visible"/>
                                      </p:to>
                                    </p:set>
                                    <p:animEffect transition="in" filter="randombar(horizontal)">
                                      <p:cBhvr>
                                        <p:cTn id="49" dur="500"/>
                                        <p:tgtEl>
                                          <p:spTgt spid="7180"/>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7181"/>
                                        </p:tgtEl>
                                        <p:attrNameLst>
                                          <p:attrName>style.visibility</p:attrName>
                                        </p:attrNameLst>
                                      </p:cBhvr>
                                      <p:to>
                                        <p:strVal val="visible"/>
                                      </p:to>
                                    </p:set>
                                    <p:animEffect transition="in" filter="randombar(horizontal)">
                                      <p:cBhvr>
                                        <p:cTn id="52" dur="500"/>
                                        <p:tgtEl>
                                          <p:spTgt spid="7181"/>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7182"/>
                                        </p:tgtEl>
                                        <p:attrNameLst>
                                          <p:attrName>style.visibility</p:attrName>
                                        </p:attrNameLst>
                                      </p:cBhvr>
                                      <p:to>
                                        <p:strVal val="visible"/>
                                      </p:to>
                                    </p:set>
                                    <p:animEffect transition="in" filter="randombar(horizontal)">
                                      <p:cBhvr>
                                        <p:cTn id="55" dur="500"/>
                                        <p:tgtEl>
                                          <p:spTgt spid="7182"/>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7183"/>
                                        </p:tgtEl>
                                        <p:attrNameLst>
                                          <p:attrName>style.visibility</p:attrName>
                                        </p:attrNameLst>
                                      </p:cBhvr>
                                      <p:to>
                                        <p:strVal val="visible"/>
                                      </p:to>
                                    </p:set>
                                    <p:animEffect transition="in" filter="randombar(horizontal)">
                                      <p:cBhvr>
                                        <p:cTn id="58" dur="500"/>
                                        <p:tgtEl>
                                          <p:spTgt spid="7183"/>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7184"/>
                                        </p:tgtEl>
                                        <p:attrNameLst>
                                          <p:attrName>style.visibility</p:attrName>
                                        </p:attrNameLst>
                                      </p:cBhvr>
                                      <p:to>
                                        <p:strVal val="visible"/>
                                      </p:to>
                                    </p:set>
                                    <p:animEffect transition="in" filter="randombar(horizontal)">
                                      <p:cBhvr>
                                        <p:cTn id="61" dur="500"/>
                                        <p:tgtEl>
                                          <p:spTgt spid="7184"/>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7174"/>
                                        </p:tgtEl>
                                        <p:attrNameLst>
                                          <p:attrName>style.visibility</p:attrName>
                                        </p:attrNameLst>
                                      </p:cBhvr>
                                      <p:to>
                                        <p:strVal val="visible"/>
                                      </p:to>
                                    </p:set>
                                    <p:animEffect transition="in" filter="wipe(left)">
                                      <p:cBhvr>
                                        <p:cTn id="66" dur="500"/>
                                        <p:tgtEl>
                                          <p:spTgt spid="7174"/>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7185"/>
                                        </p:tgtEl>
                                        <p:attrNameLst>
                                          <p:attrName>style.visibility</p:attrName>
                                        </p:attrNameLst>
                                      </p:cBhvr>
                                      <p:to>
                                        <p:strVal val="visible"/>
                                      </p:to>
                                    </p:set>
                                    <p:animEffect transition="in" filter="wipe(left)">
                                      <p:cBhvr>
                                        <p:cTn id="70" dur="500"/>
                                        <p:tgtEl>
                                          <p:spTgt spid="7185"/>
                                        </p:tgtEl>
                                      </p:cBhvr>
                                    </p:animEffect>
                                  </p:childTnLst>
                                </p:cTn>
                              </p:par>
                            </p:childTnLst>
                          </p:cTn>
                        </p:par>
                        <p:par>
                          <p:cTn id="71" fill="hold">
                            <p:stCondLst>
                              <p:cond delay="1000"/>
                            </p:stCondLst>
                            <p:childTnLst>
                              <p:par>
                                <p:cTn id="72" presetID="22" presetClass="entr" presetSubtype="8" fill="hold" grpId="0" nodeType="afterEffect">
                                  <p:stCondLst>
                                    <p:cond delay="0"/>
                                  </p:stCondLst>
                                  <p:childTnLst>
                                    <p:set>
                                      <p:cBhvr>
                                        <p:cTn id="73" dur="1" fill="hold">
                                          <p:stCondLst>
                                            <p:cond delay="0"/>
                                          </p:stCondLst>
                                        </p:cTn>
                                        <p:tgtEl>
                                          <p:spTgt spid="7186"/>
                                        </p:tgtEl>
                                        <p:attrNameLst>
                                          <p:attrName>style.visibility</p:attrName>
                                        </p:attrNameLst>
                                      </p:cBhvr>
                                      <p:to>
                                        <p:strVal val="visible"/>
                                      </p:to>
                                    </p:set>
                                    <p:animEffect transition="in" filter="wipe(left)">
                                      <p:cBhvr>
                                        <p:cTn id="74" dur="500"/>
                                        <p:tgtEl>
                                          <p:spTgt spid="7186"/>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7176"/>
                                        </p:tgtEl>
                                        <p:attrNameLst>
                                          <p:attrName>style.visibility</p:attrName>
                                        </p:attrNameLst>
                                      </p:cBhvr>
                                      <p:to>
                                        <p:strVal val="visible"/>
                                      </p:to>
                                    </p:set>
                                    <p:animEffect transition="in" filter="wipe(left)">
                                      <p:cBhvr>
                                        <p:cTn id="79" dur="500"/>
                                        <p:tgtEl>
                                          <p:spTgt spid="7176"/>
                                        </p:tgtEl>
                                      </p:cBhvr>
                                    </p:animEffect>
                                  </p:childTnLst>
                                </p:cTn>
                              </p:par>
                              <p:par>
                                <p:cTn id="80" presetID="10" presetClass="exit" presetSubtype="0" fill="hold" grpId="1" nodeType="withEffect">
                                  <p:stCondLst>
                                    <p:cond delay="0"/>
                                  </p:stCondLst>
                                  <p:childTnLst>
                                    <p:animEffect transition="out" filter="fade">
                                      <p:cBhvr>
                                        <p:cTn id="81" dur="500"/>
                                        <p:tgtEl>
                                          <p:spTgt spid="4"/>
                                        </p:tgtEl>
                                      </p:cBhvr>
                                    </p:animEffect>
                                    <p:set>
                                      <p:cBhvr>
                                        <p:cTn id="82" dur="1" fill="hold">
                                          <p:stCondLst>
                                            <p:cond delay="499"/>
                                          </p:stCondLst>
                                        </p:cTn>
                                        <p:tgtEl>
                                          <p:spTgt spid="4"/>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7178"/>
                                        </p:tgtEl>
                                      </p:cBhvr>
                                    </p:animEffect>
                                    <p:set>
                                      <p:cBhvr>
                                        <p:cTn id="85" dur="1" fill="hold">
                                          <p:stCondLst>
                                            <p:cond delay="499"/>
                                          </p:stCondLst>
                                        </p:cTn>
                                        <p:tgtEl>
                                          <p:spTgt spid="7178"/>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7179"/>
                                        </p:tgtEl>
                                      </p:cBhvr>
                                    </p:animEffect>
                                    <p:set>
                                      <p:cBhvr>
                                        <p:cTn id="88" dur="1" fill="hold">
                                          <p:stCondLst>
                                            <p:cond delay="499"/>
                                          </p:stCondLst>
                                        </p:cTn>
                                        <p:tgtEl>
                                          <p:spTgt spid="7179"/>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7180"/>
                                        </p:tgtEl>
                                      </p:cBhvr>
                                    </p:animEffect>
                                    <p:set>
                                      <p:cBhvr>
                                        <p:cTn id="91" dur="1" fill="hold">
                                          <p:stCondLst>
                                            <p:cond delay="499"/>
                                          </p:stCondLst>
                                        </p:cTn>
                                        <p:tgtEl>
                                          <p:spTgt spid="7180"/>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7181"/>
                                        </p:tgtEl>
                                      </p:cBhvr>
                                    </p:animEffect>
                                    <p:set>
                                      <p:cBhvr>
                                        <p:cTn id="94" dur="1" fill="hold">
                                          <p:stCondLst>
                                            <p:cond delay="499"/>
                                          </p:stCondLst>
                                        </p:cTn>
                                        <p:tgtEl>
                                          <p:spTgt spid="7181"/>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7182"/>
                                        </p:tgtEl>
                                      </p:cBhvr>
                                    </p:animEffect>
                                    <p:set>
                                      <p:cBhvr>
                                        <p:cTn id="97" dur="1" fill="hold">
                                          <p:stCondLst>
                                            <p:cond delay="499"/>
                                          </p:stCondLst>
                                        </p:cTn>
                                        <p:tgtEl>
                                          <p:spTgt spid="7182"/>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7183"/>
                                        </p:tgtEl>
                                      </p:cBhvr>
                                    </p:animEffect>
                                    <p:set>
                                      <p:cBhvr>
                                        <p:cTn id="100" dur="1" fill="hold">
                                          <p:stCondLst>
                                            <p:cond delay="499"/>
                                          </p:stCondLst>
                                        </p:cTn>
                                        <p:tgtEl>
                                          <p:spTgt spid="7183"/>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7184"/>
                                        </p:tgtEl>
                                      </p:cBhvr>
                                    </p:animEffect>
                                    <p:set>
                                      <p:cBhvr>
                                        <p:cTn id="103" dur="1" fill="hold">
                                          <p:stCondLst>
                                            <p:cond delay="499"/>
                                          </p:stCondLst>
                                        </p:cTn>
                                        <p:tgtEl>
                                          <p:spTgt spid="7184"/>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7185"/>
                                        </p:tgtEl>
                                      </p:cBhvr>
                                    </p:animEffect>
                                    <p:set>
                                      <p:cBhvr>
                                        <p:cTn id="106" dur="1" fill="hold">
                                          <p:stCondLst>
                                            <p:cond delay="499"/>
                                          </p:stCondLst>
                                        </p:cTn>
                                        <p:tgtEl>
                                          <p:spTgt spid="7185"/>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7186"/>
                                        </p:tgtEl>
                                      </p:cBhvr>
                                    </p:animEffect>
                                    <p:set>
                                      <p:cBhvr>
                                        <p:cTn id="109" dur="1" fill="hold">
                                          <p:stCondLst>
                                            <p:cond delay="499"/>
                                          </p:stCondLst>
                                        </p:cTn>
                                        <p:tgtEl>
                                          <p:spTgt spid="7186"/>
                                        </p:tgtEl>
                                        <p:attrNameLst>
                                          <p:attrName>style.visibility</p:attrName>
                                        </p:attrNameLst>
                                      </p:cBhvr>
                                      <p:to>
                                        <p:strVal val="hidden"/>
                                      </p:to>
                                    </p:set>
                                  </p:childTnLst>
                                </p:cTn>
                              </p:par>
                            </p:childTnLst>
                          </p:cTn>
                        </p:par>
                        <p:par>
                          <p:cTn id="110" fill="hold">
                            <p:stCondLst>
                              <p:cond delay="500"/>
                            </p:stCondLst>
                            <p:childTnLst>
                              <p:par>
                                <p:cTn id="111" presetID="22" presetClass="entr" presetSubtype="2" fill="hold" nodeType="afterEffect">
                                  <p:stCondLst>
                                    <p:cond delay="0"/>
                                  </p:stCondLst>
                                  <p:childTnLst>
                                    <p:set>
                                      <p:cBhvr>
                                        <p:cTn id="112" dur="1" fill="hold">
                                          <p:stCondLst>
                                            <p:cond delay="0"/>
                                          </p:stCondLst>
                                        </p:cTn>
                                        <p:tgtEl>
                                          <p:spTgt spid="9220"/>
                                        </p:tgtEl>
                                        <p:attrNameLst>
                                          <p:attrName>style.visibility</p:attrName>
                                        </p:attrNameLst>
                                      </p:cBhvr>
                                      <p:to>
                                        <p:strVal val="visible"/>
                                      </p:to>
                                    </p:set>
                                    <p:animEffect transition="in" filter="wipe(right)">
                                      <p:cBhvr>
                                        <p:cTn id="113" dur="500"/>
                                        <p:tgtEl>
                                          <p:spTgt spid="9220"/>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2"/>
                                        </p:tgtEl>
                                        <p:attrNameLst>
                                          <p:attrName>style.visibility</p:attrName>
                                        </p:attrNameLst>
                                      </p:cBhvr>
                                      <p:to>
                                        <p:strVal val="visible"/>
                                      </p:to>
                                    </p:set>
                                    <p:animEffect transition="in" filter="wipe(left)">
                                      <p:cBhvr>
                                        <p:cTn id="1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 grpId="0"/>
      <p:bldP spid="7169" grpId="0"/>
      <p:bldP spid="7171" grpId="0"/>
      <p:bldP spid="7173" grpId="0"/>
      <p:bldP spid="7176" grpId="0"/>
      <p:bldP spid="4" grpId="0" bldLvl="0" animBg="1"/>
      <p:bldP spid="4" grpId="1" bldLvl="0" animBg="1"/>
      <p:bldP spid="7178" grpId="0" bldLvl="0" animBg="1"/>
      <p:bldP spid="7178" grpId="1" bldLvl="0" animBg="1"/>
      <p:bldP spid="7179" grpId="0" bldLvl="0" animBg="1"/>
      <p:bldP spid="7179" grpId="1" bldLvl="0" animBg="1"/>
      <p:bldP spid="7180" grpId="0" bldLvl="0" animBg="1"/>
      <p:bldP spid="7180" grpId="1" bldLvl="0" animBg="1"/>
      <p:bldP spid="7181" grpId="0" bldLvl="0" animBg="1"/>
      <p:bldP spid="7181" grpId="1" bldLvl="0" animBg="1"/>
      <p:bldP spid="7182" grpId="0" bldLvl="0" animBg="1"/>
      <p:bldP spid="7182" grpId="1" bldLvl="0" animBg="1"/>
      <p:bldP spid="7183" grpId="0" bldLvl="0" animBg="1"/>
      <p:bldP spid="7183" grpId="1" bldLvl="0" animBg="1"/>
      <p:bldP spid="7184" grpId="0" bldLvl="0" animBg="1"/>
      <p:bldP spid="7184" grpId="1" bldLvl="0" animBg="1"/>
      <p:bldP spid="7185" grpId="0"/>
      <p:bldP spid="7185" grpId="1"/>
      <p:bldP spid="7186" grpId="0"/>
      <p:bldP spid="7186" grpId="1"/>
      <p:bldP spid="7174"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80" name="Google Shape;880;p40"/>
          <p:cNvSpPr txBox="1">
            <a:spLocks noGrp="1"/>
          </p:cNvSpPr>
          <p:nvPr>
            <p:ph type="title"/>
          </p:nvPr>
        </p:nvSpPr>
        <p:spPr>
          <a:xfrm>
            <a:off x="1522095" y="1717040"/>
            <a:ext cx="6570980" cy="1209675"/>
          </a:xfrm>
          <a:prstGeom prst="rect">
            <a:avLst/>
          </a:prstGeom>
        </p:spPr>
        <p:txBody>
          <a:bodyPr spcFirstLastPara="1" wrap="square" lIns="91425" tIns="91425" rIns="91425" bIns="91425" anchor="ctr" anchorCtr="0">
            <a:noAutofit/>
            <a:scene3d>
              <a:camera prst="orthographicFront"/>
              <a:lightRig rig="threePt" dir="t"/>
            </a:scene3d>
          </a:bodyPr>
          <a:lstStyle/>
          <a:p>
            <a:pPr marL="0" lvl="0" indent="0" algn="ctr" rtl="0">
              <a:spcBef>
                <a:spcPts val="0"/>
              </a:spcBef>
              <a:spcAft>
                <a:spcPts val="0"/>
              </a:spcAft>
              <a:buNone/>
            </a:pPr>
            <a:r>
              <a:rPr lang="en-US" sz="8000" b="1" dirty="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VẬN DỤNG</a:t>
            </a:r>
          </a:p>
        </p:txBody>
      </p:sp>
      <p:grpSp>
        <p:nvGrpSpPr>
          <p:cNvPr id="883" name="Google Shape;883;p40"/>
          <p:cNvGrpSpPr/>
          <p:nvPr/>
        </p:nvGrpSpPr>
        <p:grpSpPr>
          <a:xfrm rot="415070">
            <a:off x="1295872" y="3378831"/>
            <a:ext cx="1647910" cy="776745"/>
            <a:chOff x="-3104295" y="1398438"/>
            <a:chExt cx="1580287" cy="744871"/>
          </a:xfrm>
        </p:grpSpPr>
        <p:sp>
          <p:nvSpPr>
            <p:cNvPr id="884" name="Google Shape;884;p40"/>
            <p:cNvSpPr/>
            <p:nvPr/>
          </p:nvSpPr>
          <p:spPr>
            <a:xfrm>
              <a:off x="-3100215" y="1398438"/>
              <a:ext cx="1571967" cy="744864"/>
            </a:xfrm>
            <a:custGeom>
              <a:avLst/>
              <a:gdLst/>
              <a:ahLst/>
              <a:cxnLst/>
              <a:rect l="l" t="t" r="r" b="b"/>
              <a:pathLst>
                <a:path w="21351" h="10117" extrusionOk="0">
                  <a:moveTo>
                    <a:pt x="20096" y="7836"/>
                  </a:moveTo>
                  <a:lnTo>
                    <a:pt x="20096" y="7826"/>
                  </a:lnTo>
                  <a:cubicBezTo>
                    <a:pt x="20096" y="7525"/>
                    <a:pt x="20076" y="7214"/>
                    <a:pt x="20055" y="6903"/>
                  </a:cubicBezTo>
                  <a:lnTo>
                    <a:pt x="20055" y="6893"/>
                  </a:lnTo>
                  <a:lnTo>
                    <a:pt x="20055" y="6893"/>
                  </a:lnTo>
                  <a:cubicBezTo>
                    <a:pt x="20946" y="5649"/>
                    <a:pt x="21350" y="4219"/>
                    <a:pt x="21278" y="3670"/>
                  </a:cubicBezTo>
                  <a:lnTo>
                    <a:pt x="21278" y="3670"/>
                  </a:lnTo>
                  <a:cubicBezTo>
                    <a:pt x="21278" y="3608"/>
                    <a:pt x="21257" y="3556"/>
                    <a:pt x="21236" y="3504"/>
                  </a:cubicBezTo>
                  <a:cubicBezTo>
                    <a:pt x="21236" y="3504"/>
                    <a:pt x="16956" y="2519"/>
                    <a:pt x="14106" y="2768"/>
                  </a:cubicBezTo>
                  <a:cubicBezTo>
                    <a:pt x="12427" y="2913"/>
                    <a:pt x="9504" y="2416"/>
                    <a:pt x="7971" y="1711"/>
                  </a:cubicBezTo>
                  <a:cubicBezTo>
                    <a:pt x="5348" y="519"/>
                    <a:pt x="1006" y="1"/>
                    <a:pt x="1006" y="1"/>
                  </a:cubicBezTo>
                  <a:cubicBezTo>
                    <a:pt x="954" y="42"/>
                    <a:pt x="923" y="94"/>
                    <a:pt x="902" y="146"/>
                  </a:cubicBezTo>
                  <a:lnTo>
                    <a:pt x="902" y="146"/>
                  </a:lnTo>
                  <a:cubicBezTo>
                    <a:pt x="664" y="612"/>
                    <a:pt x="571" y="1980"/>
                    <a:pt x="923" y="3380"/>
                  </a:cubicBezTo>
                  <a:lnTo>
                    <a:pt x="923" y="3380"/>
                  </a:lnTo>
                  <a:lnTo>
                    <a:pt x="913" y="3400"/>
                  </a:lnTo>
                  <a:cubicBezTo>
                    <a:pt x="778" y="3659"/>
                    <a:pt x="674" y="3929"/>
                    <a:pt x="571" y="4188"/>
                  </a:cubicBezTo>
                  <a:lnTo>
                    <a:pt x="550" y="4240"/>
                  </a:lnTo>
                  <a:lnTo>
                    <a:pt x="550" y="4240"/>
                  </a:lnTo>
                  <a:cubicBezTo>
                    <a:pt x="198" y="5173"/>
                    <a:pt x="1" y="6012"/>
                    <a:pt x="32" y="6230"/>
                  </a:cubicBezTo>
                  <a:cubicBezTo>
                    <a:pt x="115" y="6748"/>
                    <a:pt x="892" y="6986"/>
                    <a:pt x="1047" y="6095"/>
                  </a:cubicBezTo>
                  <a:cubicBezTo>
                    <a:pt x="1089" y="5898"/>
                    <a:pt x="1120" y="5577"/>
                    <a:pt x="1172" y="5204"/>
                  </a:cubicBezTo>
                  <a:lnTo>
                    <a:pt x="1296" y="4478"/>
                  </a:lnTo>
                  <a:lnTo>
                    <a:pt x="1286" y="4457"/>
                  </a:lnTo>
                  <a:lnTo>
                    <a:pt x="1286" y="4457"/>
                  </a:lnTo>
                  <a:cubicBezTo>
                    <a:pt x="1825" y="5670"/>
                    <a:pt x="2789" y="6737"/>
                    <a:pt x="4395" y="7069"/>
                  </a:cubicBezTo>
                  <a:cubicBezTo>
                    <a:pt x="8344" y="7888"/>
                    <a:pt x="9463" y="4416"/>
                    <a:pt x="10157" y="4064"/>
                  </a:cubicBezTo>
                  <a:cubicBezTo>
                    <a:pt x="10520" y="3856"/>
                    <a:pt x="10986" y="3939"/>
                    <a:pt x="11266" y="4260"/>
                  </a:cubicBezTo>
                  <a:cubicBezTo>
                    <a:pt x="11753" y="4862"/>
                    <a:pt x="11691" y="8458"/>
                    <a:pt x="15681" y="9018"/>
                  </a:cubicBezTo>
                  <a:cubicBezTo>
                    <a:pt x="17205" y="9235"/>
                    <a:pt x="18397" y="8644"/>
                    <a:pt x="19309" y="7784"/>
                  </a:cubicBezTo>
                  <a:cubicBezTo>
                    <a:pt x="19309" y="7795"/>
                    <a:pt x="19309" y="7805"/>
                    <a:pt x="19309" y="7815"/>
                  </a:cubicBezTo>
                  <a:lnTo>
                    <a:pt x="19101" y="8810"/>
                  </a:lnTo>
                  <a:lnTo>
                    <a:pt x="19101" y="8810"/>
                  </a:lnTo>
                  <a:cubicBezTo>
                    <a:pt x="19070" y="8966"/>
                    <a:pt x="19039" y="9100"/>
                    <a:pt x="19019" y="9204"/>
                  </a:cubicBezTo>
                  <a:cubicBezTo>
                    <a:pt x="18873" y="10085"/>
                    <a:pt x="19692" y="10116"/>
                    <a:pt x="19931" y="9660"/>
                  </a:cubicBezTo>
                  <a:cubicBezTo>
                    <a:pt x="20034" y="9484"/>
                    <a:pt x="20117" y="8738"/>
                    <a:pt x="20117" y="7836"/>
                  </a:cubicBezTo>
                  <a:close/>
                  <a:moveTo>
                    <a:pt x="12323" y="4385"/>
                  </a:moveTo>
                  <a:close/>
                  <a:moveTo>
                    <a:pt x="12313" y="4468"/>
                  </a:moveTo>
                  <a:close/>
                  <a:moveTo>
                    <a:pt x="18822" y="7183"/>
                  </a:moveTo>
                  <a:cubicBezTo>
                    <a:pt x="18801" y="7225"/>
                    <a:pt x="18770" y="7256"/>
                    <a:pt x="18739" y="7287"/>
                  </a:cubicBezTo>
                  <a:cubicBezTo>
                    <a:pt x="18770" y="7245"/>
                    <a:pt x="18801" y="7214"/>
                    <a:pt x="18832" y="7183"/>
                  </a:cubicBezTo>
                  <a:close/>
                  <a:moveTo>
                    <a:pt x="18697" y="7328"/>
                  </a:moveTo>
                  <a:cubicBezTo>
                    <a:pt x="18656" y="7370"/>
                    <a:pt x="18614" y="7411"/>
                    <a:pt x="18563" y="7453"/>
                  </a:cubicBezTo>
                  <a:cubicBezTo>
                    <a:pt x="18625" y="7411"/>
                    <a:pt x="18666" y="7359"/>
                    <a:pt x="18708" y="7318"/>
                  </a:cubicBezTo>
                  <a:close/>
                  <a:moveTo>
                    <a:pt x="18531" y="7494"/>
                  </a:moveTo>
                  <a:cubicBezTo>
                    <a:pt x="18500" y="7525"/>
                    <a:pt x="18469" y="7556"/>
                    <a:pt x="18428" y="7587"/>
                  </a:cubicBezTo>
                  <a:cubicBezTo>
                    <a:pt x="18480" y="7546"/>
                    <a:pt x="18511" y="7515"/>
                    <a:pt x="18542" y="7484"/>
                  </a:cubicBezTo>
                  <a:close/>
                  <a:moveTo>
                    <a:pt x="18386" y="7618"/>
                  </a:moveTo>
                  <a:cubicBezTo>
                    <a:pt x="18345" y="7660"/>
                    <a:pt x="18303" y="7691"/>
                    <a:pt x="18252" y="7722"/>
                  </a:cubicBezTo>
                  <a:cubicBezTo>
                    <a:pt x="18314" y="7691"/>
                    <a:pt x="18355" y="7660"/>
                    <a:pt x="18397" y="7618"/>
                  </a:cubicBezTo>
                  <a:close/>
                  <a:moveTo>
                    <a:pt x="18231" y="7743"/>
                  </a:moveTo>
                  <a:cubicBezTo>
                    <a:pt x="18189" y="7784"/>
                    <a:pt x="18138" y="7815"/>
                    <a:pt x="18086" y="7846"/>
                  </a:cubicBezTo>
                  <a:cubicBezTo>
                    <a:pt x="18148" y="7815"/>
                    <a:pt x="18200" y="7784"/>
                    <a:pt x="18241" y="7743"/>
                  </a:cubicBezTo>
                  <a:close/>
                  <a:moveTo>
                    <a:pt x="18034" y="7888"/>
                  </a:moveTo>
                  <a:cubicBezTo>
                    <a:pt x="17993" y="7909"/>
                    <a:pt x="17961" y="7940"/>
                    <a:pt x="17920" y="7960"/>
                  </a:cubicBezTo>
                  <a:cubicBezTo>
                    <a:pt x="17972" y="7940"/>
                    <a:pt x="18003" y="7909"/>
                    <a:pt x="18044" y="7888"/>
                  </a:cubicBezTo>
                  <a:close/>
                  <a:moveTo>
                    <a:pt x="19412" y="6230"/>
                  </a:moveTo>
                  <a:cubicBezTo>
                    <a:pt x="19402" y="6250"/>
                    <a:pt x="19402" y="6271"/>
                    <a:pt x="19392" y="6281"/>
                  </a:cubicBezTo>
                  <a:cubicBezTo>
                    <a:pt x="19412" y="6261"/>
                    <a:pt x="19412" y="6250"/>
                    <a:pt x="19423" y="6230"/>
                  </a:cubicBezTo>
                  <a:close/>
                  <a:moveTo>
                    <a:pt x="19350" y="6364"/>
                  </a:moveTo>
                  <a:lnTo>
                    <a:pt x="19319" y="6437"/>
                  </a:lnTo>
                  <a:close/>
                  <a:moveTo>
                    <a:pt x="19267" y="6530"/>
                  </a:moveTo>
                  <a:cubicBezTo>
                    <a:pt x="19247" y="6561"/>
                    <a:pt x="19226" y="6603"/>
                    <a:pt x="19205" y="6644"/>
                  </a:cubicBezTo>
                  <a:cubicBezTo>
                    <a:pt x="19236" y="6603"/>
                    <a:pt x="19257" y="6561"/>
                    <a:pt x="19278" y="6520"/>
                  </a:cubicBezTo>
                  <a:close/>
                  <a:moveTo>
                    <a:pt x="19164" y="6706"/>
                  </a:moveTo>
                  <a:cubicBezTo>
                    <a:pt x="19143" y="6737"/>
                    <a:pt x="19122" y="6769"/>
                    <a:pt x="19112" y="6800"/>
                  </a:cubicBezTo>
                  <a:cubicBezTo>
                    <a:pt x="19133" y="6769"/>
                    <a:pt x="19153" y="6737"/>
                    <a:pt x="19174" y="6706"/>
                  </a:cubicBezTo>
                  <a:close/>
                  <a:moveTo>
                    <a:pt x="19070" y="6862"/>
                  </a:moveTo>
                  <a:cubicBezTo>
                    <a:pt x="19039" y="6903"/>
                    <a:pt x="19008" y="6945"/>
                    <a:pt x="18977" y="6986"/>
                  </a:cubicBezTo>
                  <a:cubicBezTo>
                    <a:pt x="19019" y="6945"/>
                    <a:pt x="19060" y="6893"/>
                    <a:pt x="19081" y="6851"/>
                  </a:cubicBezTo>
                  <a:close/>
                  <a:moveTo>
                    <a:pt x="18946" y="7028"/>
                  </a:moveTo>
                  <a:cubicBezTo>
                    <a:pt x="18915" y="7059"/>
                    <a:pt x="18884" y="7100"/>
                    <a:pt x="18853" y="7131"/>
                  </a:cubicBezTo>
                  <a:cubicBezTo>
                    <a:pt x="18894" y="7090"/>
                    <a:pt x="18925" y="7059"/>
                    <a:pt x="18956" y="7017"/>
                  </a:cubicBezTo>
                  <a:close/>
                  <a:moveTo>
                    <a:pt x="8820" y="3224"/>
                  </a:moveTo>
                  <a:cubicBezTo>
                    <a:pt x="9007" y="3390"/>
                    <a:pt x="9111" y="3556"/>
                    <a:pt x="9111" y="3711"/>
                  </a:cubicBezTo>
                  <a:lnTo>
                    <a:pt x="9111" y="3711"/>
                  </a:lnTo>
                  <a:cubicBezTo>
                    <a:pt x="9111" y="3556"/>
                    <a:pt x="9007" y="3390"/>
                    <a:pt x="8820" y="3224"/>
                  </a:cubicBezTo>
                  <a:close/>
                  <a:moveTo>
                    <a:pt x="8717" y="4696"/>
                  </a:moveTo>
                  <a:cubicBezTo>
                    <a:pt x="8976" y="4250"/>
                    <a:pt x="9100" y="3867"/>
                    <a:pt x="9111" y="3711"/>
                  </a:cubicBezTo>
                  <a:cubicBezTo>
                    <a:pt x="9111" y="3856"/>
                    <a:pt x="8986" y="4250"/>
                    <a:pt x="8727" y="4696"/>
                  </a:cubicBezTo>
                  <a:close/>
                  <a:moveTo>
                    <a:pt x="12303" y="4561"/>
                  </a:moveTo>
                  <a:close/>
                  <a:moveTo>
                    <a:pt x="12323" y="4965"/>
                  </a:moveTo>
                  <a:lnTo>
                    <a:pt x="12323" y="4924"/>
                  </a:lnTo>
                  <a:close/>
                  <a:moveTo>
                    <a:pt x="12313" y="4831"/>
                  </a:moveTo>
                  <a:cubicBezTo>
                    <a:pt x="12313" y="4820"/>
                    <a:pt x="12313" y="4810"/>
                    <a:pt x="12313" y="4799"/>
                  </a:cubicBezTo>
                  <a:cubicBezTo>
                    <a:pt x="12313" y="4810"/>
                    <a:pt x="12313" y="4820"/>
                    <a:pt x="12323" y="4831"/>
                  </a:cubicBezTo>
                  <a:close/>
                  <a:moveTo>
                    <a:pt x="12313" y="4706"/>
                  </a:moveTo>
                  <a:lnTo>
                    <a:pt x="12313" y="4675"/>
                  </a:lnTo>
                  <a:cubicBezTo>
                    <a:pt x="12313" y="4665"/>
                    <a:pt x="12323" y="4696"/>
                    <a:pt x="12323" y="4696"/>
                  </a:cubicBezTo>
                  <a:close/>
                  <a:moveTo>
                    <a:pt x="12769" y="3908"/>
                  </a:moveTo>
                  <a:lnTo>
                    <a:pt x="12769" y="3908"/>
                  </a:lnTo>
                  <a:cubicBezTo>
                    <a:pt x="12603" y="3960"/>
                    <a:pt x="12458" y="4064"/>
                    <a:pt x="12365" y="4209"/>
                  </a:cubicBezTo>
                  <a:cubicBezTo>
                    <a:pt x="12458" y="4064"/>
                    <a:pt x="12603" y="3960"/>
                    <a:pt x="12769" y="3908"/>
                  </a:cubicBezTo>
                  <a:close/>
                  <a:moveTo>
                    <a:pt x="13432" y="7432"/>
                  </a:moveTo>
                  <a:lnTo>
                    <a:pt x="13360" y="7359"/>
                  </a:lnTo>
                  <a:close/>
                  <a:moveTo>
                    <a:pt x="13298" y="7297"/>
                  </a:moveTo>
                  <a:cubicBezTo>
                    <a:pt x="13277" y="7266"/>
                    <a:pt x="13256" y="7245"/>
                    <a:pt x="13235" y="7214"/>
                  </a:cubicBezTo>
                  <a:cubicBezTo>
                    <a:pt x="13256" y="7245"/>
                    <a:pt x="13277" y="7266"/>
                    <a:pt x="13308" y="7297"/>
                  </a:cubicBezTo>
                  <a:close/>
                  <a:moveTo>
                    <a:pt x="13173" y="7142"/>
                  </a:moveTo>
                  <a:cubicBezTo>
                    <a:pt x="13142" y="7100"/>
                    <a:pt x="13111" y="7069"/>
                    <a:pt x="13090" y="7028"/>
                  </a:cubicBezTo>
                  <a:cubicBezTo>
                    <a:pt x="13121" y="7069"/>
                    <a:pt x="13153" y="7100"/>
                    <a:pt x="13184" y="7152"/>
                  </a:cubicBezTo>
                  <a:close/>
                  <a:moveTo>
                    <a:pt x="13609" y="7608"/>
                  </a:moveTo>
                  <a:cubicBezTo>
                    <a:pt x="13567" y="7577"/>
                    <a:pt x="13526" y="7536"/>
                    <a:pt x="13474" y="7494"/>
                  </a:cubicBezTo>
                  <a:cubicBezTo>
                    <a:pt x="13526" y="7536"/>
                    <a:pt x="13567" y="7577"/>
                    <a:pt x="13619" y="7608"/>
                  </a:cubicBezTo>
                  <a:close/>
                  <a:moveTo>
                    <a:pt x="15288" y="8427"/>
                  </a:moveTo>
                  <a:cubicBezTo>
                    <a:pt x="15225" y="8416"/>
                    <a:pt x="15174" y="8396"/>
                    <a:pt x="15111" y="8385"/>
                  </a:cubicBezTo>
                  <a:cubicBezTo>
                    <a:pt x="15174" y="8396"/>
                    <a:pt x="15236" y="8416"/>
                    <a:pt x="15298" y="8427"/>
                  </a:cubicBezTo>
                  <a:close/>
                  <a:moveTo>
                    <a:pt x="15018" y="8365"/>
                  </a:moveTo>
                  <a:cubicBezTo>
                    <a:pt x="14977" y="8354"/>
                    <a:pt x="14925" y="8334"/>
                    <a:pt x="14883" y="8323"/>
                  </a:cubicBezTo>
                  <a:cubicBezTo>
                    <a:pt x="14935" y="8334"/>
                    <a:pt x="14977" y="8354"/>
                    <a:pt x="15028" y="8365"/>
                  </a:cubicBezTo>
                  <a:close/>
                  <a:moveTo>
                    <a:pt x="14800" y="8292"/>
                  </a:moveTo>
                  <a:cubicBezTo>
                    <a:pt x="14738" y="8271"/>
                    <a:pt x="14666" y="8251"/>
                    <a:pt x="14614" y="8230"/>
                  </a:cubicBezTo>
                  <a:cubicBezTo>
                    <a:pt x="14676" y="8251"/>
                    <a:pt x="14738" y="8271"/>
                    <a:pt x="14800" y="8292"/>
                  </a:cubicBezTo>
                  <a:close/>
                  <a:moveTo>
                    <a:pt x="14541" y="8199"/>
                  </a:moveTo>
                  <a:cubicBezTo>
                    <a:pt x="14490" y="8178"/>
                    <a:pt x="14448" y="8157"/>
                    <a:pt x="14407" y="8137"/>
                  </a:cubicBezTo>
                  <a:cubicBezTo>
                    <a:pt x="14448" y="8157"/>
                    <a:pt x="14500" y="8188"/>
                    <a:pt x="14541" y="8199"/>
                  </a:cubicBezTo>
                  <a:close/>
                  <a:moveTo>
                    <a:pt x="14324" y="8095"/>
                  </a:moveTo>
                  <a:cubicBezTo>
                    <a:pt x="14293" y="8085"/>
                    <a:pt x="14251" y="8064"/>
                    <a:pt x="14220" y="8043"/>
                  </a:cubicBezTo>
                  <a:cubicBezTo>
                    <a:pt x="14262" y="8064"/>
                    <a:pt x="14293" y="8085"/>
                    <a:pt x="14334" y="8095"/>
                  </a:cubicBezTo>
                  <a:close/>
                  <a:moveTo>
                    <a:pt x="14137" y="8002"/>
                  </a:moveTo>
                  <a:cubicBezTo>
                    <a:pt x="14085" y="7971"/>
                    <a:pt x="14033" y="7940"/>
                    <a:pt x="13982" y="7898"/>
                  </a:cubicBezTo>
                  <a:cubicBezTo>
                    <a:pt x="14044" y="7940"/>
                    <a:pt x="14096" y="7971"/>
                    <a:pt x="14148" y="8002"/>
                  </a:cubicBezTo>
                  <a:close/>
                  <a:moveTo>
                    <a:pt x="13919" y="7857"/>
                  </a:moveTo>
                  <a:cubicBezTo>
                    <a:pt x="13888" y="7836"/>
                    <a:pt x="13857" y="7815"/>
                    <a:pt x="13826" y="7784"/>
                  </a:cubicBezTo>
                  <a:cubicBezTo>
                    <a:pt x="13857" y="7815"/>
                    <a:pt x="13888" y="7836"/>
                    <a:pt x="13930" y="7857"/>
                  </a:cubicBezTo>
                  <a:close/>
                  <a:moveTo>
                    <a:pt x="13754" y="7732"/>
                  </a:moveTo>
                  <a:cubicBezTo>
                    <a:pt x="13723" y="7701"/>
                    <a:pt x="13702" y="7681"/>
                    <a:pt x="13671" y="7660"/>
                  </a:cubicBezTo>
                  <a:cubicBezTo>
                    <a:pt x="13702" y="7691"/>
                    <a:pt x="13733" y="7712"/>
                    <a:pt x="13764" y="7732"/>
                  </a:cubicBezTo>
                  <a:close/>
                  <a:moveTo>
                    <a:pt x="15567" y="8458"/>
                  </a:moveTo>
                  <a:cubicBezTo>
                    <a:pt x="15505" y="8458"/>
                    <a:pt x="15453" y="8448"/>
                    <a:pt x="15391" y="8437"/>
                  </a:cubicBezTo>
                  <a:cubicBezTo>
                    <a:pt x="15453" y="8448"/>
                    <a:pt x="15516" y="8458"/>
                    <a:pt x="15578" y="8468"/>
                  </a:cubicBezTo>
                  <a:close/>
                  <a:moveTo>
                    <a:pt x="16324" y="8479"/>
                  </a:moveTo>
                  <a:cubicBezTo>
                    <a:pt x="16282" y="8479"/>
                    <a:pt x="16231" y="8489"/>
                    <a:pt x="16189" y="8489"/>
                  </a:cubicBezTo>
                  <a:cubicBezTo>
                    <a:pt x="16241" y="8489"/>
                    <a:pt x="16282" y="8489"/>
                    <a:pt x="16334" y="8489"/>
                  </a:cubicBezTo>
                  <a:close/>
                  <a:moveTo>
                    <a:pt x="16106" y="8489"/>
                  </a:moveTo>
                  <a:lnTo>
                    <a:pt x="15899" y="8489"/>
                  </a:lnTo>
                  <a:cubicBezTo>
                    <a:pt x="15972" y="8499"/>
                    <a:pt x="16044" y="8499"/>
                    <a:pt x="16117" y="8499"/>
                  </a:cubicBezTo>
                  <a:close/>
                  <a:moveTo>
                    <a:pt x="15806" y="8479"/>
                  </a:moveTo>
                  <a:cubicBezTo>
                    <a:pt x="15764" y="8479"/>
                    <a:pt x="15712" y="8479"/>
                    <a:pt x="15661" y="8468"/>
                  </a:cubicBezTo>
                  <a:cubicBezTo>
                    <a:pt x="15723" y="8479"/>
                    <a:pt x="15764" y="8489"/>
                    <a:pt x="15816" y="8489"/>
                  </a:cubicBezTo>
                  <a:close/>
                  <a:moveTo>
                    <a:pt x="16417" y="8468"/>
                  </a:moveTo>
                  <a:lnTo>
                    <a:pt x="16562" y="8458"/>
                  </a:lnTo>
                  <a:close/>
                  <a:moveTo>
                    <a:pt x="16821" y="8406"/>
                  </a:moveTo>
                  <a:cubicBezTo>
                    <a:pt x="16759" y="8416"/>
                    <a:pt x="16687" y="8437"/>
                    <a:pt x="16624" y="8448"/>
                  </a:cubicBezTo>
                  <a:cubicBezTo>
                    <a:pt x="16697" y="8448"/>
                    <a:pt x="16759" y="8427"/>
                    <a:pt x="16821" y="8416"/>
                  </a:cubicBezTo>
                  <a:close/>
                  <a:moveTo>
                    <a:pt x="17868" y="7992"/>
                  </a:moveTo>
                  <a:cubicBezTo>
                    <a:pt x="17816" y="8023"/>
                    <a:pt x="17765" y="8054"/>
                    <a:pt x="17713" y="8074"/>
                  </a:cubicBezTo>
                  <a:cubicBezTo>
                    <a:pt x="17765" y="8054"/>
                    <a:pt x="17827" y="8023"/>
                    <a:pt x="17879" y="7992"/>
                  </a:cubicBezTo>
                  <a:close/>
                  <a:moveTo>
                    <a:pt x="17661" y="8106"/>
                  </a:moveTo>
                  <a:cubicBezTo>
                    <a:pt x="17619" y="8126"/>
                    <a:pt x="17578" y="8147"/>
                    <a:pt x="17526" y="8168"/>
                  </a:cubicBezTo>
                  <a:cubicBezTo>
                    <a:pt x="17578" y="8157"/>
                    <a:pt x="17619" y="8126"/>
                    <a:pt x="17661" y="8106"/>
                  </a:cubicBezTo>
                  <a:close/>
                  <a:moveTo>
                    <a:pt x="17464" y="8199"/>
                  </a:moveTo>
                  <a:lnTo>
                    <a:pt x="17329" y="8251"/>
                  </a:lnTo>
                  <a:close/>
                  <a:moveTo>
                    <a:pt x="17277" y="8271"/>
                  </a:moveTo>
                  <a:cubicBezTo>
                    <a:pt x="17215" y="8292"/>
                    <a:pt x="17163" y="8313"/>
                    <a:pt x="17101" y="8334"/>
                  </a:cubicBezTo>
                  <a:cubicBezTo>
                    <a:pt x="17163" y="8323"/>
                    <a:pt x="17226" y="8302"/>
                    <a:pt x="17288" y="8282"/>
                  </a:cubicBezTo>
                  <a:close/>
                  <a:moveTo>
                    <a:pt x="17018" y="8354"/>
                  </a:moveTo>
                  <a:lnTo>
                    <a:pt x="16894" y="8385"/>
                  </a:lnTo>
                  <a:close/>
                  <a:moveTo>
                    <a:pt x="12334" y="5079"/>
                  </a:moveTo>
                  <a:lnTo>
                    <a:pt x="12334" y="5059"/>
                  </a:lnTo>
                  <a:cubicBezTo>
                    <a:pt x="12334" y="5090"/>
                    <a:pt x="12344" y="5131"/>
                    <a:pt x="12355" y="5162"/>
                  </a:cubicBezTo>
                  <a:cubicBezTo>
                    <a:pt x="12355" y="5131"/>
                    <a:pt x="12344" y="5100"/>
                    <a:pt x="12344" y="5079"/>
                  </a:cubicBezTo>
                  <a:close/>
                  <a:moveTo>
                    <a:pt x="12448" y="5608"/>
                  </a:moveTo>
                  <a:cubicBezTo>
                    <a:pt x="12437" y="5566"/>
                    <a:pt x="12427" y="5535"/>
                    <a:pt x="12417" y="5494"/>
                  </a:cubicBezTo>
                  <a:cubicBezTo>
                    <a:pt x="12437" y="5535"/>
                    <a:pt x="12448" y="5577"/>
                    <a:pt x="12448" y="5608"/>
                  </a:cubicBezTo>
                  <a:close/>
                  <a:moveTo>
                    <a:pt x="12406" y="5452"/>
                  </a:moveTo>
                  <a:cubicBezTo>
                    <a:pt x="12396" y="5411"/>
                    <a:pt x="12386" y="5380"/>
                    <a:pt x="12386" y="5338"/>
                  </a:cubicBezTo>
                  <a:cubicBezTo>
                    <a:pt x="12396" y="5380"/>
                    <a:pt x="12406" y="5421"/>
                    <a:pt x="12417" y="5463"/>
                  </a:cubicBezTo>
                  <a:close/>
                  <a:moveTo>
                    <a:pt x="12375" y="5307"/>
                  </a:moveTo>
                  <a:cubicBezTo>
                    <a:pt x="12365" y="5266"/>
                    <a:pt x="12365" y="5214"/>
                    <a:pt x="12355" y="5173"/>
                  </a:cubicBezTo>
                  <a:cubicBezTo>
                    <a:pt x="12375" y="5224"/>
                    <a:pt x="12375" y="5266"/>
                    <a:pt x="12386" y="5318"/>
                  </a:cubicBezTo>
                  <a:close/>
                  <a:moveTo>
                    <a:pt x="12676" y="6292"/>
                  </a:moveTo>
                  <a:cubicBezTo>
                    <a:pt x="12665" y="6250"/>
                    <a:pt x="12645" y="6219"/>
                    <a:pt x="12634" y="6188"/>
                  </a:cubicBezTo>
                  <a:cubicBezTo>
                    <a:pt x="12655" y="6230"/>
                    <a:pt x="12676" y="6261"/>
                    <a:pt x="12686" y="6292"/>
                  </a:cubicBezTo>
                  <a:close/>
                  <a:moveTo>
                    <a:pt x="12603" y="6095"/>
                  </a:moveTo>
                  <a:cubicBezTo>
                    <a:pt x="12583" y="6064"/>
                    <a:pt x="12572" y="6033"/>
                    <a:pt x="12562" y="6002"/>
                  </a:cubicBezTo>
                  <a:cubicBezTo>
                    <a:pt x="12583" y="6043"/>
                    <a:pt x="12593" y="6074"/>
                    <a:pt x="12614" y="6105"/>
                  </a:cubicBezTo>
                  <a:close/>
                  <a:moveTo>
                    <a:pt x="12541" y="5929"/>
                  </a:moveTo>
                  <a:cubicBezTo>
                    <a:pt x="12531" y="5908"/>
                    <a:pt x="12520" y="5877"/>
                    <a:pt x="12510" y="5846"/>
                  </a:cubicBezTo>
                  <a:cubicBezTo>
                    <a:pt x="12531" y="5877"/>
                    <a:pt x="12541" y="5908"/>
                    <a:pt x="12551" y="5939"/>
                  </a:cubicBezTo>
                  <a:close/>
                  <a:moveTo>
                    <a:pt x="12489" y="5784"/>
                  </a:moveTo>
                  <a:cubicBezTo>
                    <a:pt x="12479" y="5743"/>
                    <a:pt x="12469" y="5691"/>
                    <a:pt x="12458" y="5649"/>
                  </a:cubicBezTo>
                  <a:cubicBezTo>
                    <a:pt x="12479" y="5701"/>
                    <a:pt x="12489" y="5743"/>
                    <a:pt x="12500" y="5794"/>
                  </a:cubicBezTo>
                  <a:close/>
                  <a:moveTo>
                    <a:pt x="13039" y="6945"/>
                  </a:moveTo>
                  <a:lnTo>
                    <a:pt x="12987" y="6872"/>
                  </a:lnTo>
                  <a:close/>
                  <a:moveTo>
                    <a:pt x="12935" y="6800"/>
                  </a:moveTo>
                  <a:lnTo>
                    <a:pt x="12883" y="6706"/>
                  </a:lnTo>
                  <a:close/>
                  <a:moveTo>
                    <a:pt x="12831" y="6613"/>
                  </a:moveTo>
                  <a:cubicBezTo>
                    <a:pt x="12811" y="6582"/>
                    <a:pt x="12800" y="6551"/>
                    <a:pt x="12779" y="6509"/>
                  </a:cubicBezTo>
                  <a:cubicBezTo>
                    <a:pt x="12811" y="6551"/>
                    <a:pt x="12821" y="6582"/>
                    <a:pt x="12842" y="6623"/>
                  </a:cubicBezTo>
                  <a:close/>
                  <a:moveTo>
                    <a:pt x="12748" y="6437"/>
                  </a:moveTo>
                  <a:cubicBezTo>
                    <a:pt x="12728" y="6416"/>
                    <a:pt x="12717" y="6385"/>
                    <a:pt x="12707" y="6364"/>
                  </a:cubicBezTo>
                  <a:cubicBezTo>
                    <a:pt x="12728" y="6395"/>
                    <a:pt x="12738" y="6427"/>
                    <a:pt x="12759" y="6447"/>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5" name="Google Shape;885;p40"/>
            <p:cNvGrpSpPr/>
            <p:nvPr/>
          </p:nvGrpSpPr>
          <p:grpSpPr>
            <a:xfrm>
              <a:off x="-3104295" y="1398518"/>
              <a:ext cx="1580287" cy="744790"/>
              <a:chOff x="3576550" y="1943775"/>
              <a:chExt cx="536600" cy="252900"/>
            </a:xfrm>
          </p:grpSpPr>
          <p:sp>
            <p:nvSpPr>
              <p:cNvPr id="886" name="Google Shape;886;p40"/>
              <p:cNvSpPr/>
              <p:nvPr/>
            </p:nvSpPr>
            <p:spPr>
              <a:xfrm>
                <a:off x="3597000" y="1964750"/>
                <a:ext cx="489725" cy="231925"/>
              </a:xfrm>
              <a:custGeom>
                <a:avLst/>
                <a:gdLst/>
                <a:ahLst/>
                <a:cxnLst/>
                <a:rect l="l" t="t" r="r" b="b"/>
                <a:pathLst>
                  <a:path w="19589" h="9277" extrusionOk="0">
                    <a:moveTo>
                      <a:pt x="11" y="1"/>
                    </a:moveTo>
                    <a:cubicBezTo>
                      <a:pt x="11" y="1"/>
                      <a:pt x="16946" y="2737"/>
                      <a:pt x="18262" y="3379"/>
                    </a:cubicBezTo>
                    <a:cubicBezTo>
                      <a:pt x="19589" y="4022"/>
                      <a:pt x="19402" y="8365"/>
                      <a:pt x="19153" y="8821"/>
                    </a:cubicBezTo>
                    <a:cubicBezTo>
                      <a:pt x="18894" y="9277"/>
                      <a:pt x="18086" y="9245"/>
                      <a:pt x="18231" y="8365"/>
                    </a:cubicBezTo>
                    <a:cubicBezTo>
                      <a:pt x="18387" y="7484"/>
                      <a:pt x="19247" y="4540"/>
                      <a:pt x="18117" y="3908"/>
                    </a:cubicBezTo>
                    <a:cubicBezTo>
                      <a:pt x="16987" y="3265"/>
                      <a:pt x="1" y="1462"/>
                      <a:pt x="1" y="14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0"/>
              <p:cNvSpPr/>
              <p:nvPr/>
            </p:nvSpPr>
            <p:spPr>
              <a:xfrm>
                <a:off x="3576550" y="1974600"/>
                <a:ext cx="526775" cy="143825"/>
              </a:xfrm>
              <a:custGeom>
                <a:avLst/>
                <a:gdLst/>
                <a:ahLst/>
                <a:cxnLst/>
                <a:rect l="l" t="t" r="r" b="b"/>
                <a:pathLst>
                  <a:path w="21071" h="5753" extrusionOk="0">
                    <a:moveTo>
                      <a:pt x="21070" y="3110"/>
                    </a:moveTo>
                    <a:cubicBezTo>
                      <a:pt x="21070" y="3110"/>
                      <a:pt x="4197" y="1"/>
                      <a:pt x="2736" y="156"/>
                    </a:cubicBezTo>
                    <a:cubicBezTo>
                      <a:pt x="1275" y="322"/>
                      <a:pt x="0" y="4478"/>
                      <a:pt x="73" y="4986"/>
                    </a:cubicBezTo>
                    <a:cubicBezTo>
                      <a:pt x="156" y="5504"/>
                      <a:pt x="943" y="5753"/>
                      <a:pt x="1099" y="4861"/>
                    </a:cubicBezTo>
                    <a:cubicBezTo>
                      <a:pt x="1244" y="3970"/>
                      <a:pt x="1420" y="923"/>
                      <a:pt x="2695" y="695"/>
                    </a:cubicBezTo>
                    <a:cubicBezTo>
                      <a:pt x="3980" y="477"/>
                      <a:pt x="20573" y="4478"/>
                      <a:pt x="20573" y="44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0"/>
              <p:cNvSpPr/>
              <p:nvPr/>
            </p:nvSpPr>
            <p:spPr>
              <a:xfrm>
                <a:off x="3609700" y="1957250"/>
                <a:ext cx="196950" cy="164300"/>
              </a:xfrm>
              <a:custGeom>
                <a:avLst/>
                <a:gdLst/>
                <a:ahLst/>
                <a:cxnLst/>
                <a:rect l="l" t="t" r="r" b="b"/>
                <a:pathLst>
                  <a:path w="7878" h="6572" extrusionOk="0">
                    <a:moveTo>
                      <a:pt x="3618" y="6084"/>
                    </a:moveTo>
                    <a:cubicBezTo>
                      <a:pt x="705" y="5597"/>
                      <a:pt x="1" y="2363"/>
                      <a:pt x="830" y="1182"/>
                    </a:cubicBezTo>
                    <a:cubicBezTo>
                      <a:pt x="1649" y="0"/>
                      <a:pt x="7877" y="2021"/>
                      <a:pt x="7846" y="3161"/>
                    </a:cubicBezTo>
                    <a:cubicBezTo>
                      <a:pt x="7836" y="3638"/>
                      <a:pt x="6540" y="6571"/>
                      <a:pt x="3618" y="6084"/>
                    </a:cubicBezTo>
                    <a:close/>
                  </a:path>
                </a:pathLst>
              </a:custGeom>
              <a:solidFill>
                <a:srgbClr val="73BFB8">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0"/>
              <p:cNvSpPr/>
              <p:nvPr/>
            </p:nvSpPr>
            <p:spPr>
              <a:xfrm>
                <a:off x="3587675" y="1943775"/>
                <a:ext cx="525475" cy="239175"/>
              </a:xfrm>
              <a:custGeom>
                <a:avLst/>
                <a:gdLst/>
                <a:ahLst/>
                <a:cxnLst/>
                <a:rect l="l" t="t" r="r" b="b"/>
                <a:pathLst>
                  <a:path w="21019" h="9567" extrusionOk="0">
                    <a:moveTo>
                      <a:pt x="20884" y="3669"/>
                    </a:moveTo>
                    <a:lnTo>
                      <a:pt x="20884" y="3669"/>
                    </a:lnTo>
                    <a:cubicBezTo>
                      <a:pt x="20884" y="3607"/>
                      <a:pt x="20863" y="3555"/>
                      <a:pt x="20843" y="3503"/>
                    </a:cubicBezTo>
                    <a:cubicBezTo>
                      <a:pt x="20843" y="3503"/>
                      <a:pt x="16562" y="2519"/>
                      <a:pt x="13712" y="2768"/>
                    </a:cubicBezTo>
                    <a:cubicBezTo>
                      <a:pt x="12023" y="2913"/>
                      <a:pt x="9100" y="2415"/>
                      <a:pt x="7566" y="1710"/>
                    </a:cubicBezTo>
                    <a:cubicBezTo>
                      <a:pt x="4955" y="519"/>
                      <a:pt x="602" y="0"/>
                      <a:pt x="602" y="0"/>
                    </a:cubicBezTo>
                    <a:cubicBezTo>
                      <a:pt x="560" y="42"/>
                      <a:pt x="529" y="83"/>
                      <a:pt x="509" y="145"/>
                    </a:cubicBezTo>
                    <a:lnTo>
                      <a:pt x="509" y="145"/>
                    </a:lnTo>
                    <a:cubicBezTo>
                      <a:pt x="1" y="1161"/>
                      <a:pt x="115" y="6260"/>
                      <a:pt x="4001" y="7069"/>
                    </a:cubicBezTo>
                    <a:cubicBezTo>
                      <a:pt x="7950" y="7877"/>
                      <a:pt x="9069" y="4415"/>
                      <a:pt x="9764" y="4063"/>
                    </a:cubicBezTo>
                    <a:cubicBezTo>
                      <a:pt x="10126" y="3856"/>
                      <a:pt x="10593" y="3928"/>
                      <a:pt x="10862" y="4250"/>
                    </a:cubicBezTo>
                    <a:cubicBezTo>
                      <a:pt x="11360" y="4851"/>
                      <a:pt x="11297" y="8457"/>
                      <a:pt x="15277" y="9017"/>
                    </a:cubicBezTo>
                    <a:cubicBezTo>
                      <a:pt x="19205" y="9566"/>
                      <a:pt x="21019" y="4788"/>
                      <a:pt x="20884" y="3669"/>
                    </a:cubicBezTo>
                    <a:close/>
                    <a:moveTo>
                      <a:pt x="4499" y="6623"/>
                    </a:moveTo>
                    <a:cubicBezTo>
                      <a:pt x="1586" y="6136"/>
                      <a:pt x="882" y="2902"/>
                      <a:pt x="1711" y="1721"/>
                    </a:cubicBezTo>
                    <a:cubicBezTo>
                      <a:pt x="2540" y="539"/>
                      <a:pt x="8748" y="2560"/>
                      <a:pt x="8727" y="3700"/>
                    </a:cubicBezTo>
                    <a:cubicBezTo>
                      <a:pt x="8717" y="4177"/>
                      <a:pt x="7421" y="7110"/>
                      <a:pt x="4499" y="6623"/>
                    </a:cubicBezTo>
                    <a:close/>
                    <a:moveTo>
                      <a:pt x="19060" y="6136"/>
                    </a:moveTo>
                    <a:cubicBezTo>
                      <a:pt x="18542" y="7442"/>
                      <a:pt x="17049" y="8799"/>
                      <a:pt x="14946" y="8426"/>
                    </a:cubicBezTo>
                    <a:cubicBezTo>
                      <a:pt x="12800" y="8032"/>
                      <a:pt x="12106" y="6198"/>
                      <a:pt x="11950" y="5079"/>
                    </a:cubicBezTo>
                    <a:lnTo>
                      <a:pt x="11950" y="5079"/>
                    </a:lnTo>
                    <a:cubicBezTo>
                      <a:pt x="11899" y="4809"/>
                      <a:pt x="11899" y="4529"/>
                      <a:pt x="11950" y="4250"/>
                    </a:cubicBezTo>
                    <a:cubicBezTo>
                      <a:pt x="12303" y="3172"/>
                      <a:pt x="18842" y="3348"/>
                      <a:pt x="19226" y="4747"/>
                    </a:cubicBezTo>
                    <a:cubicBezTo>
                      <a:pt x="19330" y="5130"/>
                      <a:pt x="19267" y="5628"/>
                      <a:pt x="19070" y="61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0"/>
              <p:cNvSpPr/>
              <p:nvPr/>
            </p:nvSpPr>
            <p:spPr>
              <a:xfrm>
                <a:off x="3882800" y="2023325"/>
                <a:ext cx="194875" cy="144325"/>
              </a:xfrm>
              <a:custGeom>
                <a:avLst/>
                <a:gdLst/>
                <a:ahLst/>
                <a:cxnLst/>
                <a:rect l="l" t="t" r="r" b="b"/>
                <a:pathLst>
                  <a:path w="7795" h="5773" extrusionOk="0">
                    <a:moveTo>
                      <a:pt x="3141" y="5255"/>
                    </a:moveTo>
                    <a:cubicBezTo>
                      <a:pt x="6053" y="5773"/>
                      <a:pt x="7794" y="2954"/>
                      <a:pt x="7421" y="1565"/>
                    </a:cubicBezTo>
                    <a:cubicBezTo>
                      <a:pt x="7037" y="176"/>
                      <a:pt x="498" y="0"/>
                      <a:pt x="145" y="1078"/>
                    </a:cubicBezTo>
                    <a:cubicBezTo>
                      <a:pt x="0" y="1534"/>
                      <a:pt x="228" y="4726"/>
                      <a:pt x="3141" y="5255"/>
                    </a:cubicBezTo>
                    <a:close/>
                  </a:path>
                </a:pathLst>
              </a:custGeom>
              <a:solidFill>
                <a:srgbClr val="73BFB8">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0"/>
              <p:cNvSpPr/>
              <p:nvPr/>
            </p:nvSpPr>
            <p:spPr>
              <a:xfrm>
                <a:off x="3591575" y="2028225"/>
                <a:ext cx="18675" cy="45900"/>
              </a:xfrm>
              <a:custGeom>
                <a:avLst/>
                <a:gdLst/>
                <a:ahLst/>
                <a:cxnLst/>
                <a:rect l="l" t="t" r="r" b="b"/>
                <a:pathLst>
                  <a:path w="747" h="1836" extrusionOk="0">
                    <a:moveTo>
                      <a:pt x="0" y="861"/>
                    </a:moveTo>
                    <a:cubicBezTo>
                      <a:pt x="363" y="695"/>
                      <a:pt x="612" y="1835"/>
                      <a:pt x="612" y="1835"/>
                    </a:cubicBezTo>
                    <a:lnTo>
                      <a:pt x="746" y="1100"/>
                    </a:lnTo>
                    <a:cubicBezTo>
                      <a:pt x="560" y="758"/>
                      <a:pt x="425" y="384"/>
                      <a:pt x="363" y="1"/>
                    </a:cubicBezTo>
                    <a:cubicBezTo>
                      <a:pt x="363" y="1"/>
                      <a:pt x="62" y="675"/>
                      <a:pt x="0" y="861"/>
                    </a:cubicBezTo>
                    <a:close/>
                  </a:path>
                </a:pathLst>
              </a:custGeom>
              <a:solidFill>
                <a:srgbClr val="343063">
                  <a:alpha val="1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40"/>
              <p:cNvSpPr/>
              <p:nvPr/>
            </p:nvSpPr>
            <p:spPr>
              <a:xfrm>
                <a:off x="4054825" y="2116075"/>
                <a:ext cx="25425" cy="47950"/>
              </a:xfrm>
              <a:custGeom>
                <a:avLst/>
                <a:gdLst/>
                <a:ahLst/>
                <a:cxnLst/>
                <a:rect l="l" t="t" r="r" b="b"/>
                <a:pathLst>
                  <a:path w="1017" h="1918" extrusionOk="0">
                    <a:moveTo>
                      <a:pt x="1" y="1918"/>
                    </a:moveTo>
                    <a:cubicBezTo>
                      <a:pt x="343" y="1109"/>
                      <a:pt x="685" y="819"/>
                      <a:pt x="1017" y="944"/>
                    </a:cubicBezTo>
                    <a:lnTo>
                      <a:pt x="975" y="0"/>
                    </a:lnTo>
                    <a:cubicBezTo>
                      <a:pt x="768" y="342"/>
                      <a:pt x="509" y="643"/>
                      <a:pt x="208" y="902"/>
                    </a:cubicBezTo>
                    <a:close/>
                  </a:path>
                </a:pathLst>
              </a:custGeom>
              <a:solidFill>
                <a:srgbClr val="343063">
                  <a:alpha val="1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0"/>
              <p:cNvSpPr/>
              <p:nvPr/>
            </p:nvSpPr>
            <p:spPr>
              <a:xfrm>
                <a:off x="3587675" y="1947400"/>
                <a:ext cx="525475" cy="235550"/>
              </a:xfrm>
              <a:custGeom>
                <a:avLst/>
                <a:gdLst/>
                <a:ahLst/>
                <a:cxnLst/>
                <a:rect l="l" t="t" r="r" b="b"/>
                <a:pathLst>
                  <a:path w="21019" h="9422" extrusionOk="0">
                    <a:moveTo>
                      <a:pt x="15277" y="8872"/>
                    </a:moveTo>
                    <a:cubicBezTo>
                      <a:pt x="11287" y="8312"/>
                      <a:pt x="11349" y="4706"/>
                      <a:pt x="10862" y="4115"/>
                    </a:cubicBezTo>
                    <a:cubicBezTo>
                      <a:pt x="10582" y="3783"/>
                      <a:pt x="10116" y="3711"/>
                      <a:pt x="9753" y="3918"/>
                    </a:cubicBezTo>
                    <a:cubicBezTo>
                      <a:pt x="9059" y="4270"/>
                      <a:pt x="7940" y="7732"/>
                      <a:pt x="3991" y="6924"/>
                    </a:cubicBezTo>
                    <a:cubicBezTo>
                      <a:pt x="104" y="6115"/>
                      <a:pt x="1" y="1016"/>
                      <a:pt x="498" y="0"/>
                    </a:cubicBezTo>
                    <a:cubicBezTo>
                      <a:pt x="488" y="63"/>
                      <a:pt x="1" y="2436"/>
                      <a:pt x="1099" y="4561"/>
                    </a:cubicBezTo>
                    <a:cubicBezTo>
                      <a:pt x="2219" y="6716"/>
                      <a:pt x="4810" y="7110"/>
                      <a:pt x="6644" y="6623"/>
                    </a:cubicBezTo>
                    <a:cubicBezTo>
                      <a:pt x="8478" y="6136"/>
                      <a:pt x="9028" y="4011"/>
                      <a:pt x="9670" y="3731"/>
                    </a:cubicBezTo>
                    <a:cubicBezTo>
                      <a:pt x="10313" y="3441"/>
                      <a:pt x="10924" y="3617"/>
                      <a:pt x="11121" y="4001"/>
                    </a:cubicBezTo>
                    <a:cubicBezTo>
                      <a:pt x="11318" y="4395"/>
                      <a:pt x="11339" y="5784"/>
                      <a:pt x="12033" y="6841"/>
                    </a:cubicBezTo>
                    <a:cubicBezTo>
                      <a:pt x="12738" y="7898"/>
                      <a:pt x="14479" y="9110"/>
                      <a:pt x="17112" y="8582"/>
                    </a:cubicBezTo>
                    <a:cubicBezTo>
                      <a:pt x="19713" y="8064"/>
                      <a:pt x="20863" y="3617"/>
                      <a:pt x="20884" y="3524"/>
                    </a:cubicBezTo>
                    <a:cubicBezTo>
                      <a:pt x="21019" y="4643"/>
                      <a:pt x="19205" y="9421"/>
                      <a:pt x="15277" y="8872"/>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0"/>
              <p:cNvSpPr/>
              <p:nvPr/>
            </p:nvSpPr>
            <p:spPr>
              <a:xfrm>
                <a:off x="3881250" y="2023325"/>
                <a:ext cx="208325" cy="73850"/>
              </a:xfrm>
              <a:custGeom>
                <a:avLst/>
                <a:gdLst/>
                <a:ahLst/>
                <a:cxnLst/>
                <a:rect l="l" t="t" r="r" b="b"/>
                <a:pathLst>
                  <a:path w="8333" h="2954" extrusionOk="0">
                    <a:moveTo>
                      <a:pt x="7327" y="2954"/>
                    </a:moveTo>
                    <a:cubicBezTo>
                      <a:pt x="7524" y="2446"/>
                      <a:pt x="7587" y="1959"/>
                      <a:pt x="7483" y="1565"/>
                    </a:cubicBezTo>
                    <a:cubicBezTo>
                      <a:pt x="7099" y="176"/>
                      <a:pt x="560" y="0"/>
                      <a:pt x="207" y="1078"/>
                    </a:cubicBezTo>
                    <a:cubicBezTo>
                      <a:pt x="156" y="1347"/>
                      <a:pt x="156" y="1627"/>
                      <a:pt x="207" y="1897"/>
                    </a:cubicBezTo>
                    <a:cubicBezTo>
                      <a:pt x="0" y="829"/>
                      <a:pt x="93" y="674"/>
                      <a:pt x="798" y="404"/>
                    </a:cubicBezTo>
                    <a:cubicBezTo>
                      <a:pt x="1503" y="135"/>
                      <a:pt x="3990" y="104"/>
                      <a:pt x="6198" y="612"/>
                    </a:cubicBezTo>
                    <a:cubicBezTo>
                      <a:pt x="8333" y="1099"/>
                      <a:pt x="7390" y="2829"/>
                      <a:pt x="7327" y="2954"/>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40"/>
              <p:cNvSpPr/>
              <p:nvPr/>
            </p:nvSpPr>
            <p:spPr>
              <a:xfrm>
                <a:off x="3614100" y="1957250"/>
                <a:ext cx="198750" cy="98475"/>
              </a:xfrm>
              <a:custGeom>
                <a:avLst/>
                <a:gdLst/>
                <a:ahLst/>
                <a:cxnLst/>
                <a:rect l="l" t="t" r="r" b="b"/>
                <a:pathLst>
                  <a:path w="7950" h="3939" extrusionOk="0">
                    <a:moveTo>
                      <a:pt x="332" y="2539"/>
                    </a:moveTo>
                    <a:cubicBezTo>
                      <a:pt x="312" y="2000"/>
                      <a:pt x="426" y="1513"/>
                      <a:pt x="654" y="1182"/>
                    </a:cubicBezTo>
                    <a:cubicBezTo>
                      <a:pt x="1483" y="0"/>
                      <a:pt x="7701" y="2032"/>
                      <a:pt x="7670" y="3161"/>
                    </a:cubicBezTo>
                    <a:cubicBezTo>
                      <a:pt x="7629" y="3441"/>
                      <a:pt x="7535" y="3700"/>
                      <a:pt x="7390" y="3939"/>
                    </a:cubicBezTo>
                    <a:cubicBezTo>
                      <a:pt x="7950" y="2995"/>
                      <a:pt x="7909" y="2830"/>
                      <a:pt x="7339" y="2332"/>
                    </a:cubicBezTo>
                    <a:cubicBezTo>
                      <a:pt x="6769" y="1845"/>
                      <a:pt x="4426" y="974"/>
                      <a:pt x="2177" y="715"/>
                    </a:cubicBezTo>
                    <a:cubicBezTo>
                      <a:pt x="1" y="456"/>
                      <a:pt x="322" y="2405"/>
                      <a:pt x="332" y="2539"/>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0"/>
              <p:cNvSpPr/>
              <p:nvPr/>
            </p:nvSpPr>
            <p:spPr>
              <a:xfrm>
                <a:off x="3992650" y="2080575"/>
                <a:ext cx="96925" cy="85775"/>
              </a:xfrm>
              <a:custGeom>
                <a:avLst/>
                <a:gdLst/>
                <a:ahLst/>
                <a:cxnLst/>
                <a:rect l="l" t="t" r="r" b="b"/>
                <a:pathLst>
                  <a:path w="3877" h="3431" extrusionOk="0">
                    <a:moveTo>
                      <a:pt x="1" y="3224"/>
                    </a:moveTo>
                    <a:cubicBezTo>
                      <a:pt x="42" y="3431"/>
                      <a:pt x="1161" y="3379"/>
                      <a:pt x="2219" y="2623"/>
                    </a:cubicBezTo>
                    <a:cubicBezTo>
                      <a:pt x="3276" y="1866"/>
                      <a:pt x="3877" y="52"/>
                      <a:pt x="3659" y="32"/>
                    </a:cubicBezTo>
                    <a:cubicBezTo>
                      <a:pt x="3431" y="1"/>
                      <a:pt x="3390" y="747"/>
                      <a:pt x="2436" y="1856"/>
                    </a:cubicBezTo>
                    <a:cubicBezTo>
                      <a:pt x="1472" y="2965"/>
                      <a:pt x="1" y="3224"/>
                      <a:pt x="1" y="3224"/>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0"/>
              <p:cNvSpPr/>
              <p:nvPr/>
            </p:nvSpPr>
            <p:spPr>
              <a:xfrm>
                <a:off x="3959750" y="2159075"/>
                <a:ext cx="30325" cy="6250"/>
              </a:xfrm>
              <a:custGeom>
                <a:avLst/>
                <a:gdLst/>
                <a:ahLst/>
                <a:cxnLst/>
                <a:rect l="l" t="t" r="r" b="b"/>
                <a:pathLst>
                  <a:path w="1213" h="250" extrusionOk="0">
                    <a:moveTo>
                      <a:pt x="1182" y="125"/>
                    </a:moveTo>
                    <a:cubicBezTo>
                      <a:pt x="1213" y="1"/>
                      <a:pt x="757" y="63"/>
                      <a:pt x="384" y="53"/>
                    </a:cubicBezTo>
                    <a:cubicBezTo>
                      <a:pt x="0" y="42"/>
                      <a:pt x="166" y="177"/>
                      <a:pt x="591" y="218"/>
                    </a:cubicBezTo>
                    <a:cubicBezTo>
                      <a:pt x="1026" y="250"/>
                      <a:pt x="1182" y="167"/>
                      <a:pt x="1182" y="125"/>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0"/>
              <p:cNvSpPr/>
              <p:nvPr/>
            </p:nvSpPr>
            <p:spPr>
              <a:xfrm>
                <a:off x="3703750" y="2064500"/>
                <a:ext cx="96675" cy="53925"/>
              </a:xfrm>
              <a:custGeom>
                <a:avLst/>
                <a:gdLst/>
                <a:ahLst/>
                <a:cxnLst/>
                <a:rect l="l" t="t" r="r" b="b"/>
                <a:pathLst>
                  <a:path w="3867" h="2157" extrusionOk="0">
                    <a:moveTo>
                      <a:pt x="1068" y="2105"/>
                    </a:moveTo>
                    <a:cubicBezTo>
                      <a:pt x="1" y="2157"/>
                      <a:pt x="1431" y="1970"/>
                      <a:pt x="2302" y="1421"/>
                    </a:cubicBezTo>
                    <a:cubicBezTo>
                      <a:pt x="2861" y="1048"/>
                      <a:pt x="3328" y="561"/>
                      <a:pt x="3690" y="1"/>
                    </a:cubicBezTo>
                    <a:cubicBezTo>
                      <a:pt x="3867" y="167"/>
                      <a:pt x="3462" y="1245"/>
                      <a:pt x="2778" y="1597"/>
                    </a:cubicBezTo>
                    <a:cubicBezTo>
                      <a:pt x="2250" y="1887"/>
                      <a:pt x="1669" y="2063"/>
                      <a:pt x="1068" y="2105"/>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0"/>
              <p:cNvSpPr/>
              <p:nvPr/>
            </p:nvSpPr>
            <p:spPr>
              <a:xfrm>
                <a:off x="4001725" y="2016825"/>
                <a:ext cx="104950" cy="36825"/>
              </a:xfrm>
              <a:custGeom>
                <a:avLst/>
                <a:gdLst/>
                <a:ahLst/>
                <a:cxnLst/>
                <a:rect l="l" t="t" r="r" b="b"/>
                <a:pathLst>
                  <a:path w="4198" h="1473" extrusionOk="0">
                    <a:moveTo>
                      <a:pt x="622" y="581"/>
                    </a:moveTo>
                    <a:cubicBezTo>
                      <a:pt x="2218" y="913"/>
                      <a:pt x="2467" y="1068"/>
                      <a:pt x="2695" y="1473"/>
                    </a:cubicBezTo>
                    <a:lnTo>
                      <a:pt x="4198" y="644"/>
                    </a:lnTo>
                    <a:cubicBezTo>
                      <a:pt x="2830" y="270"/>
                      <a:pt x="1420" y="53"/>
                      <a:pt x="0" y="1"/>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0"/>
              <p:cNvSpPr/>
              <p:nvPr/>
            </p:nvSpPr>
            <p:spPr>
              <a:xfrm>
                <a:off x="3596750" y="1946875"/>
                <a:ext cx="97975" cy="52375"/>
              </a:xfrm>
              <a:custGeom>
                <a:avLst/>
                <a:gdLst/>
                <a:ahLst/>
                <a:cxnLst/>
                <a:rect l="l" t="t" r="r" b="b"/>
                <a:pathLst>
                  <a:path w="3919" h="2095" extrusionOk="0">
                    <a:moveTo>
                      <a:pt x="21" y="1555"/>
                    </a:moveTo>
                    <a:lnTo>
                      <a:pt x="985" y="2094"/>
                    </a:lnTo>
                    <a:cubicBezTo>
                      <a:pt x="985" y="2094"/>
                      <a:pt x="1068" y="1348"/>
                      <a:pt x="1773" y="1099"/>
                    </a:cubicBezTo>
                    <a:cubicBezTo>
                      <a:pt x="2477" y="840"/>
                      <a:pt x="3918" y="1182"/>
                      <a:pt x="3918" y="1182"/>
                    </a:cubicBezTo>
                    <a:lnTo>
                      <a:pt x="3700" y="633"/>
                    </a:lnTo>
                    <a:cubicBezTo>
                      <a:pt x="3700" y="633"/>
                      <a:pt x="2560" y="177"/>
                      <a:pt x="291" y="1"/>
                    </a:cubicBezTo>
                    <a:cubicBezTo>
                      <a:pt x="291" y="1"/>
                      <a:pt x="0" y="498"/>
                      <a:pt x="21" y="1555"/>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0"/>
              <p:cNvSpPr/>
              <p:nvPr/>
            </p:nvSpPr>
            <p:spPr>
              <a:xfrm>
                <a:off x="3800400" y="2002075"/>
                <a:ext cx="105475" cy="61425"/>
              </a:xfrm>
              <a:custGeom>
                <a:avLst/>
                <a:gdLst/>
                <a:ahLst/>
                <a:cxnLst/>
                <a:rect l="l" t="t" r="r" b="b"/>
                <a:pathLst>
                  <a:path w="4219" h="2457" extrusionOk="0">
                    <a:moveTo>
                      <a:pt x="1" y="467"/>
                    </a:moveTo>
                    <a:lnTo>
                      <a:pt x="457" y="0"/>
                    </a:lnTo>
                    <a:cubicBezTo>
                      <a:pt x="1006" y="166"/>
                      <a:pt x="1566" y="301"/>
                      <a:pt x="2125" y="394"/>
                    </a:cubicBezTo>
                    <a:cubicBezTo>
                      <a:pt x="2726" y="477"/>
                      <a:pt x="3317" y="508"/>
                      <a:pt x="3908" y="508"/>
                    </a:cubicBezTo>
                    <a:lnTo>
                      <a:pt x="4219" y="1109"/>
                    </a:lnTo>
                    <a:cubicBezTo>
                      <a:pt x="4219" y="1109"/>
                      <a:pt x="3472" y="1348"/>
                      <a:pt x="3348" y="1648"/>
                    </a:cubicBezTo>
                    <a:cubicBezTo>
                      <a:pt x="3224" y="1959"/>
                      <a:pt x="3348" y="2456"/>
                      <a:pt x="3348" y="2456"/>
                    </a:cubicBezTo>
                    <a:lnTo>
                      <a:pt x="2861" y="2415"/>
                    </a:lnTo>
                    <a:cubicBezTo>
                      <a:pt x="2861" y="2415"/>
                      <a:pt x="2581" y="1410"/>
                      <a:pt x="1939" y="1285"/>
                    </a:cubicBezTo>
                    <a:cubicBezTo>
                      <a:pt x="1286" y="1171"/>
                      <a:pt x="612" y="1969"/>
                      <a:pt x="612" y="1969"/>
                    </a:cubicBezTo>
                    <a:lnTo>
                      <a:pt x="125" y="1938"/>
                    </a:lnTo>
                    <a:cubicBezTo>
                      <a:pt x="125" y="1938"/>
                      <a:pt x="488" y="1389"/>
                      <a:pt x="508" y="1047"/>
                    </a:cubicBezTo>
                    <a:cubicBezTo>
                      <a:pt x="529" y="705"/>
                      <a:pt x="1" y="467"/>
                      <a:pt x="1" y="467"/>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0"/>
              <p:cNvSpPr/>
              <p:nvPr/>
            </p:nvSpPr>
            <p:spPr>
              <a:xfrm>
                <a:off x="3891600" y="2038600"/>
                <a:ext cx="112725" cy="81375"/>
              </a:xfrm>
              <a:custGeom>
                <a:avLst/>
                <a:gdLst/>
                <a:ahLst/>
                <a:cxnLst/>
                <a:rect l="l" t="t" r="r" b="b"/>
                <a:pathLst>
                  <a:path w="4509" h="3255" extrusionOk="0">
                    <a:moveTo>
                      <a:pt x="4509" y="353"/>
                    </a:moveTo>
                    <a:lnTo>
                      <a:pt x="4229" y="3130"/>
                    </a:lnTo>
                    <a:lnTo>
                      <a:pt x="3825" y="3068"/>
                    </a:lnTo>
                    <a:lnTo>
                      <a:pt x="3908" y="2001"/>
                    </a:lnTo>
                    <a:lnTo>
                      <a:pt x="975" y="1597"/>
                    </a:lnTo>
                    <a:lnTo>
                      <a:pt x="819" y="3255"/>
                    </a:lnTo>
                    <a:lnTo>
                      <a:pt x="519" y="3193"/>
                    </a:lnTo>
                    <a:cubicBezTo>
                      <a:pt x="519" y="3193"/>
                      <a:pt x="1" y="1648"/>
                      <a:pt x="198" y="726"/>
                    </a:cubicBezTo>
                    <a:cubicBezTo>
                      <a:pt x="198" y="726"/>
                      <a:pt x="2457" y="1"/>
                      <a:pt x="4509" y="353"/>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0"/>
              <p:cNvSpPr/>
              <p:nvPr/>
            </p:nvSpPr>
            <p:spPr>
              <a:xfrm>
                <a:off x="4028675" y="2053900"/>
                <a:ext cx="34225" cy="60125"/>
              </a:xfrm>
              <a:custGeom>
                <a:avLst/>
                <a:gdLst/>
                <a:ahLst/>
                <a:cxnLst/>
                <a:rect l="l" t="t" r="r" b="b"/>
                <a:pathLst>
                  <a:path w="1369" h="2405" extrusionOk="0">
                    <a:moveTo>
                      <a:pt x="539" y="0"/>
                    </a:moveTo>
                    <a:lnTo>
                      <a:pt x="0" y="2404"/>
                    </a:lnTo>
                    <a:lnTo>
                      <a:pt x="726" y="2394"/>
                    </a:lnTo>
                    <a:cubicBezTo>
                      <a:pt x="726" y="2394"/>
                      <a:pt x="1327" y="1192"/>
                      <a:pt x="1368" y="352"/>
                    </a:cubicBezTo>
                    <a:cubicBezTo>
                      <a:pt x="1109" y="197"/>
                      <a:pt x="829" y="73"/>
                      <a:pt x="539" y="0"/>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0"/>
              <p:cNvSpPr/>
              <p:nvPr/>
            </p:nvSpPr>
            <p:spPr>
              <a:xfrm>
                <a:off x="3680175" y="1993775"/>
                <a:ext cx="115325" cy="100050"/>
              </a:xfrm>
              <a:custGeom>
                <a:avLst/>
                <a:gdLst/>
                <a:ahLst/>
                <a:cxnLst/>
                <a:rect l="l" t="t" r="r" b="b"/>
                <a:pathLst>
                  <a:path w="4613" h="4002" extrusionOk="0">
                    <a:moveTo>
                      <a:pt x="674" y="1"/>
                    </a:moveTo>
                    <a:lnTo>
                      <a:pt x="1" y="2726"/>
                    </a:lnTo>
                    <a:lnTo>
                      <a:pt x="405" y="2799"/>
                    </a:lnTo>
                    <a:lnTo>
                      <a:pt x="685" y="1762"/>
                    </a:lnTo>
                    <a:lnTo>
                      <a:pt x="3587" y="2364"/>
                    </a:lnTo>
                    <a:lnTo>
                      <a:pt x="3172" y="3970"/>
                    </a:lnTo>
                    <a:lnTo>
                      <a:pt x="3369" y="4001"/>
                    </a:lnTo>
                    <a:cubicBezTo>
                      <a:pt x="3369" y="4001"/>
                      <a:pt x="4561" y="2944"/>
                      <a:pt x="4613" y="1804"/>
                    </a:cubicBezTo>
                    <a:cubicBezTo>
                      <a:pt x="4613" y="1804"/>
                      <a:pt x="2737" y="363"/>
                      <a:pt x="674" y="1"/>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0"/>
              <p:cNvSpPr/>
              <p:nvPr/>
            </p:nvSpPr>
            <p:spPr>
              <a:xfrm>
                <a:off x="3630700" y="1986775"/>
                <a:ext cx="28525" cy="61950"/>
              </a:xfrm>
              <a:custGeom>
                <a:avLst/>
                <a:gdLst/>
                <a:ahLst/>
                <a:cxnLst/>
                <a:rect l="l" t="t" r="r" b="b"/>
                <a:pathLst>
                  <a:path w="1141" h="2478" extrusionOk="0">
                    <a:moveTo>
                      <a:pt x="1140" y="21"/>
                    </a:moveTo>
                    <a:lnTo>
                      <a:pt x="840" y="2478"/>
                    </a:lnTo>
                    <a:lnTo>
                      <a:pt x="156" y="2219"/>
                    </a:lnTo>
                    <a:cubicBezTo>
                      <a:pt x="156" y="2219"/>
                      <a:pt x="0" y="882"/>
                      <a:pt x="238" y="73"/>
                    </a:cubicBezTo>
                    <a:cubicBezTo>
                      <a:pt x="529" y="21"/>
                      <a:pt x="840" y="1"/>
                      <a:pt x="1140" y="21"/>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06" name="Google Shape;906;p40"/>
          <p:cNvGrpSpPr/>
          <p:nvPr/>
        </p:nvGrpSpPr>
        <p:grpSpPr>
          <a:xfrm rot="-501146">
            <a:off x="6621515" y="255290"/>
            <a:ext cx="1150978" cy="1288338"/>
            <a:chOff x="5640294" y="-5832393"/>
            <a:chExt cx="884619" cy="990191"/>
          </a:xfrm>
        </p:grpSpPr>
        <p:sp>
          <p:nvSpPr>
            <p:cNvPr id="907" name="Google Shape;907;p40"/>
            <p:cNvSpPr/>
            <p:nvPr/>
          </p:nvSpPr>
          <p:spPr>
            <a:xfrm>
              <a:off x="5640737" y="-5832380"/>
              <a:ext cx="884069" cy="990179"/>
            </a:xfrm>
            <a:custGeom>
              <a:avLst/>
              <a:gdLst/>
              <a:ahLst/>
              <a:cxnLst/>
              <a:rect l="l" t="t" r="r" b="b"/>
              <a:pathLst>
                <a:path w="16055" h="17982" extrusionOk="0">
                  <a:moveTo>
                    <a:pt x="15961" y="8354"/>
                  </a:moveTo>
                  <a:lnTo>
                    <a:pt x="15961" y="8354"/>
                  </a:lnTo>
                  <a:lnTo>
                    <a:pt x="15961" y="8354"/>
                  </a:lnTo>
                  <a:lnTo>
                    <a:pt x="15930" y="8354"/>
                  </a:lnTo>
                  <a:cubicBezTo>
                    <a:pt x="15785" y="8322"/>
                    <a:pt x="14966" y="8188"/>
                    <a:pt x="13629" y="8063"/>
                  </a:cubicBezTo>
                  <a:cubicBezTo>
                    <a:pt x="15360" y="7193"/>
                    <a:pt x="15723" y="6519"/>
                    <a:pt x="15723" y="6519"/>
                  </a:cubicBezTo>
                  <a:cubicBezTo>
                    <a:pt x="15443" y="6467"/>
                    <a:pt x="15174" y="6426"/>
                    <a:pt x="14894" y="6405"/>
                  </a:cubicBezTo>
                  <a:cubicBezTo>
                    <a:pt x="14272" y="6343"/>
                    <a:pt x="13650" y="6343"/>
                    <a:pt x="13039" y="6395"/>
                  </a:cubicBezTo>
                  <a:lnTo>
                    <a:pt x="13039" y="6395"/>
                  </a:lnTo>
                  <a:cubicBezTo>
                    <a:pt x="13723" y="5338"/>
                    <a:pt x="14365" y="3949"/>
                    <a:pt x="14490" y="2374"/>
                  </a:cubicBezTo>
                  <a:cubicBezTo>
                    <a:pt x="13256" y="2353"/>
                    <a:pt x="12189" y="2809"/>
                    <a:pt x="11266" y="3472"/>
                  </a:cubicBezTo>
                  <a:cubicBezTo>
                    <a:pt x="10883" y="3742"/>
                    <a:pt x="10520" y="4053"/>
                    <a:pt x="10189" y="4395"/>
                  </a:cubicBezTo>
                  <a:cubicBezTo>
                    <a:pt x="9878" y="2840"/>
                    <a:pt x="9328" y="1358"/>
                    <a:pt x="8541" y="0"/>
                  </a:cubicBezTo>
                  <a:cubicBezTo>
                    <a:pt x="7898" y="871"/>
                    <a:pt x="7577" y="1990"/>
                    <a:pt x="7421" y="3089"/>
                  </a:cubicBezTo>
                  <a:cubicBezTo>
                    <a:pt x="7421" y="3140"/>
                    <a:pt x="7401" y="3192"/>
                    <a:pt x="7380" y="3244"/>
                  </a:cubicBezTo>
                  <a:lnTo>
                    <a:pt x="7411" y="3223"/>
                  </a:lnTo>
                  <a:cubicBezTo>
                    <a:pt x="7390" y="3358"/>
                    <a:pt x="7380" y="3482"/>
                    <a:pt x="7370" y="3617"/>
                  </a:cubicBezTo>
                  <a:cubicBezTo>
                    <a:pt x="6893" y="2581"/>
                    <a:pt x="6250" y="1638"/>
                    <a:pt x="5473" y="809"/>
                  </a:cubicBezTo>
                  <a:cubicBezTo>
                    <a:pt x="5152" y="1741"/>
                    <a:pt x="5017" y="2736"/>
                    <a:pt x="5090" y="3710"/>
                  </a:cubicBezTo>
                  <a:cubicBezTo>
                    <a:pt x="4975" y="3628"/>
                    <a:pt x="4861" y="3534"/>
                    <a:pt x="4747" y="3451"/>
                  </a:cubicBezTo>
                  <a:cubicBezTo>
                    <a:pt x="3835" y="2778"/>
                    <a:pt x="2768" y="2311"/>
                    <a:pt x="1545" y="2311"/>
                  </a:cubicBezTo>
                  <a:cubicBezTo>
                    <a:pt x="1638" y="3949"/>
                    <a:pt x="2322" y="5389"/>
                    <a:pt x="3017" y="6478"/>
                  </a:cubicBezTo>
                  <a:lnTo>
                    <a:pt x="3017" y="6478"/>
                  </a:lnTo>
                  <a:lnTo>
                    <a:pt x="2934" y="6343"/>
                  </a:lnTo>
                  <a:lnTo>
                    <a:pt x="2519" y="6270"/>
                  </a:lnTo>
                  <a:cubicBezTo>
                    <a:pt x="2540" y="7089"/>
                    <a:pt x="3037" y="7638"/>
                    <a:pt x="3525" y="7991"/>
                  </a:cubicBezTo>
                  <a:cubicBezTo>
                    <a:pt x="2499" y="8074"/>
                    <a:pt x="1431" y="8198"/>
                    <a:pt x="343" y="8354"/>
                  </a:cubicBezTo>
                  <a:lnTo>
                    <a:pt x="322" y="8354"/>
                  </a:lnTo>
                  <a:lnTo>
                    <a:pt x="322" y="8354"/>
                  </a:lnTo>
                  <a:lnTo>
                    <a:pt x="322" y="8354"/>
                  </a:lnTo>
                  <a:cubicBezTo>
                    <a:pt x="301" y="8509"/>
                    <a:pt x="1" y="12686"/>
                    <a:pt x="4001" y="17287"/>
                  </a:cubicBezTo>
                  <a:cubicBezTo>
                    <a:pt x="5338" y="17692"/>
                    <a:pt x="6727" y="17920"/>
                    <a:pt x="8116" y="17982"/>
                  </a:cubicBezTo>
                  <a:lnTo>
                    <a:pt x="8157" y="17982"/>
                  </a:lnTo>
                  <a:cubicBezTo>
                    <a:pt x="9546" y="17920"/>
                    <a:pt x="10935" y="17692"/>
                    <a:pt x="12272" y="17287"/>
                  </a:cubicBezTo>
                  <a:cubicBezTo>
                    <a:pt x="12386" y="17163"/>
                    <a:pt x="12500" y="17028"/>
                    <a:pt x="12603" y="16904"/>
                  </a:cubicBezTo>
                  <a:lnTo>
                    <a:pt x="12655" y="16831"/>
                  </a:lnTo>
                  <a:cubicBezTo>
                    <a:pt x="12759" y="16707"/>
                    <a:pt x="12852" y="16593"/>
                    <a:pt x="12945" y="16469"/>
                  </a:cubicBezTo>
                  <a:cubicBezTo>
                    <a:pt x="12966" y="16438"/>
                    <a:pt x="12987" y="16406"/>
                    <a:pt x="13008" y="16386"/>
                  </a:cubicBezTo>
                  <a:cubicBezTo>
                    <a:pt x="13101" y="16261"/>
                    <a:pt x="13194" y="16147"/>
                    <a:pt x="13267" y="16023"/>
                  </a:cubicBezTo>
                  <a:lnTo>
                    <a:pt x="13319" y="15950"/>
                  </a:lnTo>
                  <a:cubicBezTo>
                    <a:pt x="13391" y="15857"/>
                    <a:pt x="13464" y="15753"/>
                    <a:pt x="13536" y="15660"/>
                  </a:cubicBezTo>
                  <a:lnTo>
                    <a:pt x="13598" y="15557"/>
                  </a:lnTo>
                  <a:cubicBezTo>
                    <a:pt x="13671" y="15453"/>
                    <a:pt x="13733" y="15349"/>
                    <a:pt x="13806" y="15246"/>
                  </a:cubicBezTo>
                  <a:lnTo>
                    <a:pt x="13889" y="15101"/>
                  </a:lnTo>
                  <a:cubicBezTo>
                    <a:pt x="13951" y="15007"/>
                    <a:pt x="14013" y="14914"/>
                    <a:pt x="14065" y="14821"/>
                  </a:cubicBezTo>
                  <a:lnTo>
                    <a:pt x="14158" y="14655"/>
                  </a:lnTo>
                  <a:cubicBezTo>
                    <a:pt x="14189" y="14603"/>
                    <a:pt x="14220" y="14551"/>
                    <a:pt x="14251" y="14499"/>
                  </a:cubicBezTo>
                  <a:cubicBezTo>
                    <a:pt x="14313" y="14396"/>
                    <a:pt x="14365" y="14292"/>
                    <a:pt x="14417" y="14189"/>
                  </a:cubicBezTo>
                  <a:lnTo>
                    <a:pt x="14469" y="14095"/>
                  </a:lnTo>
                  <a:cubicBezTo>
                    <a:pt x="14583" y="13878"/>
                    <a:pt x="14697" y="13660"/>
                    <a:pt x="14790" y="13442"/>
                  </a:cubicBezTo>
                  <a:lnTo>
                    <a:pt x="14790" y="13442"/>
                  </a:lnTo>
                  <a:cubicBezTo>
                    <a:pt x="15153" y="12706"/>
                    <a:pt x="15433" y="11940"/>
                    <a:pt x="15619" y="11152"/>
                  </a:cubicBezTo>
                  <a:cubicBezTo>
                    <a:pt x="15588" y="11245"/>
                    <a:pt x="15568" y="11338"/>
                    <a:pt x="15536" y="11432"/>
                  </a:cubicBezTo>
                  <a:lnTo>
                    <a:pt x="15619" y="11152"/>
                  </a:lnTo>
                  <a:cubicBezTo>
                    <a:pt x="15619" y="11121"/>
                    <a:pt x="15630" y="11100"/>
                    <a:pt x="15630" y="11100"/>
                  </a:cubicBezTo>
                  <a:cubicBezTo>
                    <a:pt x="16055" y="9463"/>
                    <a:pt x="15961" y="8385"/>
                    <a:pt x="15961" y="8354"/>
                  </a:cubicBezTo>
                  <a:close/>
                  <a:moveTo>
                    <a:pt x="7121" y="3462"/>
                  </a:moveTo>
                  <a:cubicBezTo>
                    <a:pt x="7048" y="3327"/>
                    <a:pt x="6976" y="3182"/>
                    <a:pt x="6903" y="3058"/>
                  </a:cubicBezTo>
                  <a:cubicBezTo>
                    <a:pt x="6976" y="3182"/>
                    <a:pt x="7048" y="3327"/>
                    <a:pt x="7121" y="3462"/>
                  </a:cubicBezTo>
                  <a:close/>
                  <a:moveTo>
                    <a:pt x="7162" y="3555"/>
                  </a:moveTo>
                  <a:close/>
                  <a:moveTo>
                    <a:pt x="15464" y="11722"/>
                  </a:moveTo>
                  <a:cubicBezTo>
                    <a:pt x="15474" y="11660"/>
                    <a:pt x="15495" y="11608"/>
                    <a:pt x="15505" y="11556"/>
                  </a:cubicBezTo>
                  <a:cubicBezTo>
                    <a:pt x="15495" y="11608"/>
                    <a:pt x="15474" y="11660"/>
                    <a:pt x="15464" y="11722"/>
                  </a:cubicBezTo>
                  <a:close/>
                  <a:moveTo>
                    <a:pt x="15277" y="12271"/>
                  </a:moveTo>
                  <a:cubicBezTo>
                    <a:pt x="15277" y="12250"/>
                    <a:pt x="15288" y="12230"/>
                    <a:pt x="15298" y="12209"/>
                  </a:cubicBezTo>
                  <a:cubicBezTo>
                    <a:pt x="15288" y="12230"/>
                    <a:pt x="15277" y="12250"/>
                    <a:pt x="15277" y="12271"/>
                  </a:cubicBezTo>
                  <a:close/>
                  <a:moveTo>
                    <a:pt x="15371" y="12002"/>
                  </a:moveTo>
                  <a:lnTo>
                    <a:pt x="15402" y="11888"/>
                  </a:ln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8" name="Google Shape;908;p40"/>
            <p:cNvGrpSpPr/>
            <p:nvPr/>
          </p:nvGrpSpPr>
          <p:grpSpPr>
            <a:xfrm>
              <a:off x="5640294" y="-5832393"/>
              <a:ext cx="884619" cy="990179"/>
              <a:chOff x="4004575" y="238125"/>
              <a:chExt cx="401625" cy="449550"/>
            </a:xfrm>
          </p:grpSpPr>
          <p:sp>
            <p:nvSpPr>
              <p:cNvPr id="909" name="Google Shape;909;p40"/>
              <p:cNvSpPr/>
              <p:nvPr/>
            </p:nvSpPr>
            <p:spPr>
              <a:xfrm>
                <a:off x="4004575" y="444625"/>
                <a:ext cx="401625" cy="243050"/>
              </a:xfrm>
              <a:custGeom>
                <a:avLst/>
                <a:gdLst/>
                <a:ahLst/>
                <a:cxnLst/>
                <a:rect l="l" t="t" r="r" b="b"/>
                <a:pathLst>
                  <a:path w="16065" h="9722" extrusionOk="0">
                    <a:moveTo>
                      <a:pt x="15640" y="2840"/>
                    </a:moveTo>
                    <a:cubicBezTo>
                      <a:pt x="15640" y="2840"/>
                      <a:pt x="15640" y="2861"/>
                      <a:pt x="15629" y="2892"/>
                    </a:cubicBezTo>
                    <a:cubicBezTo>
                      <a:pt x="15204" y="4529"/>
                      <a:pt x="14282" y="6726"/>
                      <a:pt x="12282" y="9027"/>
                    </a:cubicBezTo>
                    <a:cubicBezTo>
                      <a:pt x="10945" y="9431"/>
                      <a:pt x="9556" y="9659"/>
                      <a:pt x="8157" y="9722"/>
                    </a:cubicBezTo>
                    <a:lnTo>
                      <a:pt x="8126" y="9722"/>
                    </a:lnTo>
                    <a:cubicBezTo>
                      <a:pt x="6727" y="9659"/>
                      <a:pt x="5348" y="9431"/>
                      <a:pt x="4011" y="9027"/>
                    </a:cubicBezTo>
                    <a:cubicBezTo>
                      <a:pt x="0" y="4436"/>
                      <a:pt x="311" y="249"/>
                      <a:pt x="322" y="93"/>
                    </a:cubicBezTo>
                    <a:lnTo>
                      <a:pt x="322" y="93"/>
                    </a:lnTo>
                    <a:lnTo>
                      <a:pt x="8126" y="0"/>
                    </a:lnTo>
                    <a:lnTo>
                      <a:pt x="8157" y="0"/>
                    </a:lnTo>
                    <a:lnTo>
                      <a:pt x="15961" y="93"/>
                    </a:lnTo>
                    <a:cubicBezTo>
                      <a:pt x="15961" y="93"/>
                      <a:pt x="16065" y="1171"/>
                      <a:pt x="15640" y="284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0"/>
              <p:cNvSpPr/>
              <p:nvPr/>
            </p:nvSpPr>
            <p:spPr>
              <a:xfrm>
                <a:off x="4012600" y="416375"/>
                <a:ext cx="391000" cy="54175"/>
              </a:xfrm>
              <a:custGeom>
                <a:avLst/>
                <a:gdLst/>
                <a:ahLst/>
                <a:cxnLst/>
                <a:rect l="l" t="t" r="r" b="b"/>
                <a:pathLst>
                  <a:path w="15640" h="2167" extrusionOk="0">
                    <a:moveTo>
                      <a:pt x="1" y="1223"/>
                    </a:moveTo>
                    <a:cubicBezTo>
                      <a:pt x="1" y="1223"/>
                      <a:pt x="6945" y="2167"/>
                      <a:pt x="15640" y="1223"/>
                    </a:cubicBezTo>
                    <a:cubicBezTo>
                      <a:pt x="15640" y="1223"/>
                      <a:pt x="8592" y="0"/>
                      <a:pt x="1" y="12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0"/>
              <p:cNvSpPr/>
              <p:nvPr/>
            </p:nvSpPr>
            <p:spPr>
              <a:xfrm>
                <a:off x="4068575" y="424400"/>
                <a:ext cx="284250" cy="32425"/>
              </a:xfrm>
              <a:custGeom>
                <a:avLst/>
                <a:gdLst/>
                <a:ahLst/>
                <a:cxnLst/>
                <a:rect l="l" t="t" r="r" b="b"/>
                <a:pathLst>
                  <a:path w="11370" h="1297" extrusionOk="0">
                    <a:moveTo>
                      <a:pt x="0" y="882"/>
                    </a:moveTo>
                    <a:cubicBezTo>
                      <a:pt x="3783" y="1296"/>
                      <a:pt x="7597" y="1296"/>
                      <a:pt x="11370" y="882"/>
                    </a:cubicBezTo>
                    <a:cubicBezTo>
                      <a:pt x="11370" y="882"/>
                      <a:pt x="6167" y="1"/>
                      <a:pt x="0" y="882"/>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0"/>
              <p:cNvSpPr/>
              <p:nvPr/>
            </p:nvSpPr>
            <p:spPr>
              <a:xfrm>
                <a:off x="4113650" y="437100"/>
                <a:ext cx="207300" cy="19975"/>
              </a:xfrm>
              <a:custGeom>
                <a:avLst/>
                <a:gdLst/>
                <a:ahLst/>
                <a:cxnLst/>
                <a:rect l="l" t="t" r="r" b="b"/>
                <a:pathLst>
                  <a:path w="8292" h="799" extrusionOk="0">
                    <a:moveTo>
                      <a:pt x="1" y="539"/>
                    </a:moveTo>
                    <a:cubicBezTo>
                      <a:pt x="1" y="539"/>
                      <a:pt x="4571" y="1"/>
                      <a:pt x="8292" y="498"/>
                    </a:cubicBezTo>
                    <a:cubicBezTo>
                      <a:pt x="5535" y="778"/>
                      <a:pt x="2757" y="799"/>
                      <a:pt x="1" y="539"/>
                    </a:cubicBezTo>
                    <a:close/>
                  </a:path>
                </a:pathLst>
              </a:custGeom>
              <a:solidFill>
                <a:srgbClr val="762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0"/>
              <p:cNvSpPr/>
              <p:nvPr/>
            </p:nvSpPr>
            <p:spPr>
              <a:xfrm>
                <a:off x="4043175" y="295900"/>
                <a:ext cx="168450" cy="157300"/>
              </a:xfrm>
              <a:custGeom>
                <a:avLst/>
                <a:gdLst/>
                <a:ahLst/>
                <a:cxnLst/>
                <a:rect l="l" t="t" r="r" b="b"/>
                <a:pathLst>
                  <a:path w="6738" h="6292" extrusionOk="0">
                    <a:moveTo>
                      <a:pt x="6737" y="5908"/>
                    </a:moveTo>
                    <a:cubicBezTo>
                      <a:pt x="6737" y="5908"/>
                      <a:pt x="4499" y="104"/>
                      <a:pt x="1" y="0"/>
                    </a:cubicBezTo>
                    <a:cubicBezTo>
                      <a:pt x="1" y="0"/>
                      <a:pt x="622" y="2819"/>
                      <a:pt x="2187" y="4540"/>
                    </a:cubicBezTo>
                    <a:cubicBezTo>
                      <a:pt x="3742" y="6250"/>
                      <a:pt x="6105" y="6291"/>
                      <a:pt x="6105" y="62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0"/>
              <p:cNvSpPr/>
              <p:nvPr/>
            </p:nvSpPr>
            <p:spPr>
              <a:xfrm>
                <a:off x="4043175" y="295900"/>
                <a:ext cx="149775" cy="158575"/>
              </a:xfrm>
              <a:custGeom>
                <a:avLst/>
                <a:gdLst/>
                <a:ahLst/>
                <a:cxnLst/>
                <a:rect l="l" t="t" r="r" b="b"/>
                <a:pathLst>
                  <a:path w="5991" h="6343" extrusionOk="0">
                    <a:moveTo>
                      <a:pt x="3151" y="6198"/>
                    </a:moveTo>
                    <a:cubicBezTo>
                      <a:pt x="3151" y="6198"/>
                      <a:pt x="208" y="3545"/>
                      <a:pt x="1" y="0"/>
                    </a:cubicBezTo>
                    <a:cubicBezTo>
                      <a:pt x="1" y="0"/>
                      <a:pt x="2892" y="4674"/>
                      <a:pt x="5991" y="6333"/>
                    </a:cubicBezTo>
                    <a:cubicBezTo>
                      <a:pt x="5038" y="6343"/>
                      <a:pt x="4094" y="6301"/>
                      <a:pt x="3151" y="619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0"/>
              <p:cNvSpPr/>
              <p:nvPr/>
            </p:nvSpPr>
            <p:spPr>
              <a:xfrm>
                <a:off x="4043175" y="290450"/>
                <a:ext cx="168700" cy="163775"/>
              </a:xfrm>
              <a:custGeom>
                <a:avLst/>
                <a:gdLst/>
                <a:ahLst/>
                <a:cxnLst/>
                <a:rect l="l" t="t" r="r" b="b"/>
                <a:pathLst>
                  <a:path w="6748" h="6551" extrusionOk="0">
                    <a:moveTo>
                      <a:pt x="6001" y="6551"/>
                    </a:moveTo>
                    <a:lnTo>
                      <a:pt x="6115" y="6509"/>
                    </a:lnTo>
                    <a:cubicBezTo>
                      <a:pt x="6115" y="6509"/>
                      <a:pt x="2042" y="4032"/>
                      <a:pt x="239" y="311"/>
                    </a:cubicBezTo>
                    <a:cubicBezTo>
                      <a:pt x="239" y="311"/>
                      <a:pt x="3939" y="1"/>
                      <a:pt x="6644" y="6126"/>
                    </a:cubicBezTo>
                    <a:lnTo>
                      <a:pt x="6748" y="6126"/>
                    </a:lnTo>
                    <a:cubicBezTo>
                      <a:pt x="6748" y="6126"/>
                      <a:pt x="4353" y="208"/>
                      <a:pt x="11" y="208"/>
                    </a:cubicBezTo>
                    <a:cubicBezTo>
                      <a:pt x="1" y="218"/>
                      <a:pt x="2177" y="4467"/>
                      <a:pt x="6001" y="6551"/>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0"/>
              <p:cNvSpPr/>
              <p:nvPr/>
            </p:nvSpPr>
            <p:spPr>
              <a:xfrm>
                <a:off x="4196050" y="297700"/>
                <a:ext cx="170775" cy="154975"/>
              </a:xfrm>
              <a:custGeom>
                <a:avLst/>
                <a:gdLst/>
                <a:ahLst/>
                <a:cxnLst/>
                <a:rect l="l" t="t" r="r" b="b"/>
                <a:pathLst>
                  <a:path w="6831" h="6199" extrusionOk="0">
                    <a:moveTo>
                      <a:pt x="0" y="5805"/>
                    </a:moveTo>
                    <a:cubicBezTo>
                      <a:pt x="0" y="5805"/>
                      <a:pt x="2332" y="42"/>
                      <a:pt x="6830" y="1"/>
                    </a:cubicBezTo>
                    <a:cubicBezTo>
                      <a:pt x="6830" y="1"/>
                      <a:pt x="6167" y="2820"/>
                      <a:pt x="4581" y="4509"/>
                    </a:cubicBezTo>
                    <a:cubicBezTo>
                      <a:pt x="2985" y="6188"/>
                      <a:pt x="622" y="6198"/>
                      <a:pt x="622" y="619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0"/>
              <p:cNvSpPr/>
              <p:nvPr/>
            </p:nvSpPr>
            <p:spPr>
              <a:xfrm>
                <a:off x="4196050" y="376225"/>
                <a:ext cx="201850" cy="78250"/>
              </a:xfrm>
              <a:custGeom>
                <a:avLst/>
                <a:gdLst/>
                <a:ahLst/>
                <a:cxnLst/>
                <a:rect l="l" t="t" r="r" b="b"/>
                <a:pathLst>
                  <a:path w="8074" h="3130" extrusionOk="0">
                    <a:moveTo>
                      <a:pt x="1057" y="3130"/>
                    </a:moveTo>
                    <a:cubicBezTo>
                      <a:pt x="2332" y="3120"/>
                      <a:pt x="3607" y="2933"/>
                      <a:pt x="4840" y="2601"/>
                    </a:cubicBezTo>
                    <a:cubicBezTo>
                      <a:pt x="7006" y="2042"/>
                      <a:pt x="8074" y="985"/>
                      <a:pt x="8074" y="985"/>
                    </a:cubicBezTo>
                    <a:cubicBezTo>
                      <a:pt x="8074" y="985"/>
                      <a:pt x="3172" y="0"/>
                      <a:pt x="0" y="30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0"/>
              <p:cNvSpPr/>
              <p:nvPr/>
            </p:nvSpPr>
            <p:spPr>
              <a:xfrm>
                <a:off x="4230250" y="400825"/>
                <a:ext cx="167650" cy="53650"/>
              </a:xfrm>
              <a:custGeom>
                <a:avLst/>
                <a:gdLst/>
                <a:ahLst/>
                <a:cxnLst/>
                <a:rect l="l" t="t" r="r" b="b"/>
                <a:pathLst>
                  <a:path w="6706" h="2146" extrusionOk="0">
                    <a:moveTo>
                      <a:pt x="6706" y="1"/>
                    </a:moveTo>
                    <a:cubicBezTo>
                      <a:pt x="6706" y="1"/>
                      <a:pt x="6250" y="850"/>
                      <a:pt x="3928" y="1876"/>
                    </a:cubicBezTo>
                    <a:cubicBezTo>
                      <a:pt x="3928" y="1876"/>
                      <a:pt x="2270" y="2063"/>
                      <a:pt x="0" y="2146"/>
                    </a:cubicBezTo>
                    <a:cubicBezTo>
                      <a:pt x="0" y="2146"/>
                      <a:pt x="3721" y="1742"/>
                      <a:pt x="6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0"/>
              <p:cNvSpPr/>
              <p:nvPr/>
            </p:nvSpPr>
            <p:spPr>
              <a:xfrm>
                <a:off x="4214950" y="297700"/>
                <a:ext cx="152125" cy="156775"/>
              </a:xfrm>
              <a:custGeom>
                <a:avLst/>
                <a:gdLst/>
                <a:ahLst/>
                <a:cxnLst/>
                <a:rect l="l" t="t" r="r" b="b"/>
                <a:pathLst>
                  <a:path w="6085" h="6271" extrusionOk="0">
                    <a:moveTo>
                      <a:pt x="2851" y="6147"/>
                    </a:moveTo>
                    <a:cubicBezTo>
                      <a:pt x="2851" y="6147"/>
                      <a:pt x="5826" y="3535"/>
                      <a:pt x="6085" y="1"/>
                    </a:cubicBezTo>
                    <a:cubicBezTo>
                      <a:pt x="6085" y="1"/>
                      <a:pt x="3121" y="4633"/>
                      <a:pt x="1" y="6240"/>
                    </a:cubicBezTo>
                    <a:cubicBezTo>
                      <a:pt x="944" y="6271"/>
                      <a:pt x="1898" y="6240"/>
                      <a:pt x="2851" y="614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0"/>
              <p:cNvSpPr/>
              <p:nvPr/>
            </p:nvSpPr>
            <p:spPr>
              <a:xfrm>
                <a:off x="4196050" y="290975"/>
                <a:ext cx="170775" cy="162725"/>
              </a:xfrm>
              <a:custGeom>
                <a:avLst/>
                <a:gdLst/>
                <a:ahLst/>
                <a:cxnLst/>
                <a:rect l="l" t="t" r="r" b="b"/>
                <a:pathLst>
                  <a:path w="6831" h="6509" extrusionOk="0">
                    <a:moveTo>
                      <a:pt x="747" y="6509"/>
                    </a:moveTo>
                    <a:lnTo>
                      <a:pt x="622" y="6467"/>
                    </a:lnTo>
                    <a:cubicBezTo>
                      <a:pt x="622" y="6467"/>
                      <a:pt x="4737" y="4053"/>
                      <a:pt x="6592" y="363"/>
                    </a:cubicBezTo>
                    <a:cubicBezTo>
                      <a:pt x="6592" y="363"/>
                      <a:pt x="2902" y="0"/>
                      <a:pt x="104" y="6074"/>
                    </a:cubicBezTo>
                    <a:lnTo>
                      <a:pt x="0" y="6074"/>
                    </a:lnTo>
                    <a:cubicBezTo>
                      <a:pt x="0" y="6074"/>
                      <a:pt x="2488" y="197"/>
                      <a:pt x="6830" y="270"/>
                    </a:cubicBezTo>
                    <a:cubicBezTo>
                      <a:pt x="6830" y="270"/>
                      <a:pt x="4592" y="4488"/>
                      <a:pt x="747" y="6509"/>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0"/>
              <p:cNvSpPr/>
              <p:nvPr/>
            </p:nvSpPr>
            <p:spPr>
              <a:xfrm>
                <a:off x="4114425" y="258575"/>
                <a:ext cx="91225" cy="195900"/>
              </a:xfrm>
              <a:custGeom>
                <a:avLst/>
                <a:gdLst/>
                <a:ahLst/>
                <a:cxnLst/>
                <a:rect l="l" t="t" r="r" b="b"/>
                <a:pathLst>
                  <a:path w="3649" h="7836" extrusionOk="0">
                    <a:moveTo>
                      <a:pt x="1472" y="6478"/>
                    </a:moveTo>
                    <a:cubicBezTo>
                      <a:pt x="1472" y="6478"/>
                      <a:pt x="1" y="2903"/>
                      <a:pt x="1089" y="1"/>
                    </a:cubicBezTo>
                    <a:cubicBezTo>
                      <a:pt x="1089" y="1"/>
                      <a:pt x="2177" y="5390"/>
                      <a:pt x="3649" y="7836"/>
                    </a:cubicBezTo>
                    <a:lnTo>
                      <a:pt x="3276" y="7784"/>
                    </a:lnTo>
                    <a:cubicBezTo>
                      <a:pt x="2633" y="7401"/>
                      <a:pt x="2032" y="6965"/>
                      <a:pt x="1472" y="647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0"/>
              <p:cNvSpPr/>
              <p:nvPr/>
            </p:nvSpPr>
            <p:spPr>
              <a:xfrm>
                <a:off x="4141375" y="258325"/>
                <a:ext cx="77750" cy="196150"/>
              </a:xfrm>
              <a:custGeom>
                <a:avLst/>
                <a:gdLst/>
                <a:ahLst/>
                <a:cxnLst/>
                <a:rect l="l" t="t" r="r" b="b"/>
                <a:pathLst>
                  <a:path w="3110" h="7846" extrusionOk="0">
                    <a:moveTo>
                      <a:pt x="1" y="0"/>
                    </a:moveTo>
                    <a:cubicBezTo>
                      <a:pt x="1" y="0"/>
                      <a:pt x="3037" y="3835"/>
                      <a:pt x="3110" y="7846"/>
                    </a:cubicBezTo>
                    <a:lnTo>
                      <a:pt x="2571" y="7846"/>
                    </a:lnTo>
                    <a:cubicBezTo>
                      <a:pt x="2571" y="7846"/>
                      <a:pt x="539" y="426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0"/>
              <p:cNvSpPr/>
              <p:nvPr/>
            </p:nvSpPr>
            <p:spPr>
              <a:xfrm>
                <a:off x="4141375" y="258325"/>
                <a:ext cx="78525" cy="196150"/>
              </a:xfrm>
              <a:custGeom>
                <a:avLst/>
                <a:gdLst/>
                <a:ahLst/>
                <a:cxnLst/>
                <a:rect l="l" t="t" r="r" b="b"/>
                <a:pathLst>
                  <a:path w="3141" h="7846" extrusionOk="0">
                    <a:moveTo>
                      <a:pt x="2571" y="7846"/>
                    </a:moveTo>
                    <a:lnTo>
                      <a:pt x="2695" y="7846"/>
                    </a:lnTo>
                    <a:cubicBezTo>
                      <a:pt x="2695" y="7846"/>
                      <a:pt x="902" y="4882"/>
                      <a:pt x="135" y="446"/>
                    </a:cubicBezTo>
                    <a:cubicBezTo>
                      <a:pt x="135" y="446"/>
                      <a:pt x="2695" y="2830"/>
                      <a:pt x="2934" y="7815"/>
                    </a:cubicBezTo>
                    <a:lnTo>
                      <a:pt x="3110" y="7846"/>
                    </a:lnTo>
                    <a:cubicBezTo>
                      <a:pt x="3110" y="7846"/>
                      <a:pt x="3141" y="3317"/>
                      <a:pt x="1" y="0"/>
                    </a:cubicBezTo>
                    <a:cubicBezTo>
                      <a:pt x="1" y="0"/>
                      <a:pt x="115" y="3949"/>
                      <a:pt x="2571" y="7846"/>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0"/>
              <p:cNvSpPr/>
              <p:nvPr/>
            </p:nvSpPr>
            <p:spPr>
              <a:xfrm>
                <a:off x="4169100" y="238125"/>
                <a:ext cx="98750" cy="216350"/>
              </a:xfrm>
              <a:custGeom>
                <a:avLst/>
                <a:gdLst/>
                <a:ahLst/>
                <a:cxnLst/>
                <a:rect l="l" t="t" r="r" b="b"/>
                <a:pathLst>
                  <a:path w="3950" h="8654" extrusionOk="0">
                    <a:moveTo>
                      <a:pt x="985" y="7504"/>
                    </a:moveTo>
                    <a:cubicBezTo>
                      <a:pt x="985" y="7504"/>
                      <a:pt x="1" y="2653"/>
                      <a:pt x="1959" y="0"/>
                    </a:cubicBezTo>
                    <a:cubicBezTo>
                      <a:pt x="1959" y="0"/>
                      <a:pt x="3949" y="3161"/>
                      <a:pt x="3835" y="7037"/>
                    </a:cubicBezTo>
                    <a:cubicBezTo>
                      <a:pt x="3835" y="7037"/>
                      <a:pt x="2322" y="8260"/>
                      <a:pt x="1990" y="8405"/>
                    </a:cubicBezTo>
                    <a:lnTo>
                      <a:pt x="1586" y="865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0"/>
              <p:cNvSpPr/>
              <p:nvPr/>
            </p:nvSpPr>
            <p:spPr>
              <a:xfrm>
                <a:off x="4170125" y="238125"/>
                <a:ext cx="75950" cy="216350"/>
              </a:xfrm>
              <a:custGeom>
                <a:avLst/>
                <a:gdLst/>
                <a:ahLst/>
                <a:cxnLst/>
                <a:rect l="l" t="t" r="r" b="b"/>
                <a:pathLst>
                  <a:path w="3038" h="8654" extrusionOk="0">
                    <a:moveTo>
                      <a:pt x="1918" y="0"/>
                    </a:moveTo>
                    <a:cubicBezTo>
                      <a:pt x="1918" y="0"/>
                      <a:pt x="3038" y="4301"/>
                      <a:pt x="2271" y="8188"/>
                    </a:cubicBezTo>
                    <a:lnTo>
                      <a:pt x="1545" y="8654"/>
                    </a:lnTo>
                    <a:lnTo>
                      <a:pt x="944" y="7504"/>
                    </a:lnTo>
                    <a:cubicBezTo>
                      <a:pt x="944" y="7504"/>
                      <a:pt x="1" y="2632"/>
                      <a:pt x="19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0"/>
              <p:cNvSpPr/>
              <p:nvPr/>
            </p:nvSpPr>
            <p:spPr>
              <a:xfrm>
                <a:off x="4222475" y="396175"/>
                <a:ext cx="175425" cy="58300"/>
              </a:xfrm>
              <a:custGeom>
                <a:avLst/>
                <a:gdLst/>
                <a:ahLst/>
                <a:cxnLst/>
                <a:rect l="l" t="t" r="r" b="b"/>
                <a:pathLst>
                  <a:path w="7017" h="2332" extrusionOk="0">
                    <a:moveTo>
                      <a:pt x="311" y="2332"/>
                    </a:moveTo>
                    <a:cubicBezTo>
                      <a:pt x="311" y="2332"/>
                      <a:pt x="4270" y="1886"/>
                      <a:pt x="7017" y="187"/>
                    </a:cubicBezTo>
                    <a:cubicBezTo>
                      <a:pt x="6126" y="42"/>
                      <a:pt x="5224" y="0"/>
                      <a:pt x="4322" y="73"/>
                    </a:cubicBezTo>
                    <a:lnTo>
                      <a:pt x="4260" y="145"/>
                    </a:lnTo>
                    <a:cubicBezTo>
                      <a:pt x="4260" y="145"/>
                      <a:pt x="6053" y="42"/>
                      <a:pt x="6830" y="228"/>
                    </a:cubicBezTo>
                    <a:cubicBezTo>
                      <a:pt x="6830" y="228"/>
                      <a:pt x="4592" y="1700"/>
                      <a:pt x="0" y="2332"/>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0"/>
              <p:cNvSpPr/>
              <p:nvPr/>
            </p:nvSpPr>
            <p:spPr>
              <a:xfrm>
                <a:off x="4298400" y="399275"/>
                <a:ext cx="40700" cy="39675"/>
              </a:xfrm>
              <a:custGeom>
                <a:avLst/>
                <a:gdLst/>
                <a:ahLst/>
                <a:cxnLst/>
                <a:rect l="l" t="t" r="r" b="b"/>
                <a:pathLst>
                  <a:path w="1628" h="1587" extrusionOk="0">
                    <a:moveTo>
                      <a:pt x="1565" y="0"/>
                    </a:moveTo>
                    <a:cubicBezTo>
                      <a:pt x="1627" y="425"/>
                      <a:pt x="1534" y="850"/>
                      <a:pt x="1306" y="1213"/>
                    </a:cubicBezTo>
                    <a:lnTo>
                      <a:pt x="0" y="1586"/>
                    </a:lnTo>
                    <a:cubicBezTo>
                      <a:pt x="435" y="1089"/>
                      <a:pt x="850" y="560"/>
                      <a:pt x="1223" y="21"/>
                    </a:cubicBezTo>
                    <a:close/>
                  </a:path>
                </a:pathLst>
              </a:custGeom>
              <a:solidFill>
                <a:srgbClr val="FCFCFC">
                  <a:alpha val="20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0"/>
              <p:cNvSpPr/>
              <p:nvPr/>
            </p:nvSpPr>
            <p:spPr>
              <a:xfrm>
                <a:off x="4121425" y="332425"/>
                <a:ext cx="29825" cy="88125"/>
              </a:xfrm>
              <a:custGeom>
                <a:avLst/>
                <a:gdLst/>
                <a:ahLst/>
                <a:cxnLst/>
                <a:rect l="l" t="t" r="r" b="b"/>
                <a:pathLst>
                  <a:path w="1193" h="3525" extrusionOk="0">
                    <a:moveTo>
                      <a:pt x="394" y="1"/>
                    </a:moveTo>
                    <a:cubicBezTo>
                      <a:pt x="394" y="1"/>
                      <a:pt x="1" y="1410"/>
                      <a:pt x="208" y="2664"/>
                    </a:cubicBezTo>
                    <a:lnTo>
                      <a:pt x="1192" y="3524"/>
                    </a:lnTo>
                    <a:cubicBezTo>
                      <a:pt x="1192" y="3524"/>
                      <a:pt x="539" y="1731"/>
                      <a:pt x="394" y="1"/>
                    </a:cubicBezTo>
                    <a:close/>
                  </a:path>
                </a:pathLst>
              </a:custGeom>
              <a:solidFill>
                <a:srgbClr val="FCFCFC">
                  <a:alpha val="20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0"/>
              <p:cNvSpPr/>
              <p:nvPr/>
            </p:nvSpPr>
            <p:spPr>
              <a:xfrm>
                <a:off x="4172975" y="337350"/>
                <a:ext cx="20250" cy="87600"/>
              </a:xfrm>
              <a:custGeom>
                <a:avLst/>
                <a:gdLst/>
                <a:ahLst/>
                <a:cxnLst/>
                <a:rect l="l" t="t" r="r" b="b"/>
                <a:pathLst>
                  <a:path w="810" h="3504" extrusionOk="0">
                    <a:moveTo>
                      <a:pt x="623" y="0"/>
                    </a:moveTo>
                    <a:cubicBezTo>
                      <a:pt x="623" y="0"/>
                      <a:pt x="74" y="944"/>
                      <a:pt x="1" y="1555"/>
                    </a:cubicBezTo>
                    <a:cubicBezTo>
                      <a:pt x="1" y="1555"/>
                      <a:pt x="447" y="2685"/>
                      <a:pt x="809" y="3503"/>
                    </a:cubicBezTo>
                    <a:cubicBezTo>
                      <a:pt x="809" y="3493"/>
                      <a:pt x="509" y="1524"/>
                      <a:pt x="623" y="0"/>
                    </a:cubicBezTo>
                    <a:close/>
                  </a:path>
                </a:pathLst>
              </a:custGeom>
              <a:solidFill>
                <a:srgbClr val="FCFCFC">
                  <a:alpha val="20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0"/>
              <p:cNvSpPr/>
              <p:nvPr/>
            </p:nvSpPr>
            <p:spPr>
              <a:xfrm>
                <a:off x="4259275" y="348500"/>
                <a:ext cx="16350" cy="65575"/>
              </a:xfrm>
              <a:custGeom>
                <a:avLst/>
                <a:gdLst/>
                <a:ahLst/>
                <a:cxnLst/>
                <a:rect l="l" t="t" r="r" b="b"/>
                <a:pathLst>
                  <a:path w="654" h="2623" extrusionOk="0">
                    <a:moveTo>
                      <a:pt x="0" y="0"/>
                    </a:moveTo>
                    <a:cubicBezTo>
                      <a:pt x="0" y="0"/>
                      <a:pt x="394" y="1762"/>
                      <a:pt x="228" y="2622"/>
                    </a:cubicBezTo>
                    <a:lnTo>
                      <a:pt x="653" y="2259"/>
                    </a:lnTo>
                    <a:cubicBezTo>
                      <a:pt x="653" y="2259"/>
                      <a:pt x="570" y="1026"/>
                      <a:pt x="0" y="0"/>
                    </a:cubicBezTo>
                    <a:close/>
                  </a:path>
                </a:pathLst>
              </a:custGeom>
              <a:solidFill>
                <a:srgbClr val="FCFCFC">
                  <a:alpha val="20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0"/>
              <p:cNvSpPr/>
              <p:nvPr/>
            </p:nvSpPr>
            <p:spPr>
              <a:xfrm>
                <a:off x="4067800" y="394875"/>
                <a:ext cx="134750" cy="59600"/>
              </a:xfrm>
              <a:custGeom>
                <a:avLst/>
                <a:gdLst/>
                <a:ahLst/>
                <a:cxnLst/>
                <a:rect l="l" t="t" r="r" b="b"/>
                <a:pathLst>
                  <a:path w="5390" h="2384" extrusionOk="0">
                    <a:moveTo>
                      <a:pt x="2000" y="2228"/>
                    </a:moveTo>
                    <a:cubicBezTo>
                      <a:pt x="2000" y="2228"/>
                      <a:pt x="42" y="1648"/>
                      <a:pt x="0" y="0"/>
                    </a:cubicBezTo>
                    <a:cubicBezTo>
                      <a:pt x="0" y="0"/>
                      <a:pt x="3493" y="1866"/>
                      <a:pt x="5389" y="2384"/>
                    </a:cubicBezTo>
                    <a:cubicBezTo>
                      <a:pt x="5389" y="2384"/>
                      <a:pt x="2985" y="2384"/>
                      <a:pt x="2000" y="222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0"/>
              <p:cNvSpPr/>
              <p:nvPr/>
            </p:nvSpPr>
            <p:spPr>
              <a:xfrm>
                <a:off x="4067525" y="394875"/>
                <a:ext cx="139175" cy="59875"/>
              </a:xfrm>
              <a:custGeom>
                <a:avLst/>
                <a:gdLst/>
                <a:ahLst/>
                <a:cxnLst/>
                <a:rect l="l" t="t" r="r" b="b"/>
                <a:pathLst>
                  <a:path w="5567" h="2395" extrusionOk="0">
                    <a:moveTo>
                      <a:pt x="1" y="0"/>
                    </a:moveTo>
                    <a:lnTo>
                      <a:pt x="426" y="73"/>
                    </a:lnTo>
                    <a:lnTo>
                      <a:pt x="498" y="208"/>
                    </a:lnTo>
                    <a:lnTo>
                      <a:pt x="5566" y="2394"/>
                    </a:lnTo>
                    <a:lnTo>
                      <a:pt x="5141" y="2394"/>
                    </a:lnTo>
                    <a:cubicBezTo>
                      <a:pt x="5141" y="2394"/>
                      <a:pt x="1493" y="881"/>
                      <a:pt x="1" y="0"/>
                    </a:cubicBez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0"/>
              <p:cNvSpPr/>
              <p:nvPr/>
            </p:nvSpPr>
            <p:spPr>
              <a:xfrm>
                <a:off x="4307975" y="352625"/>
                <a:ext cx="27750" cy="46925"/>
              </a:xfrm>
              <a:custGeom>
                <a:avLst/>
                <a:gdLst/>
                <a:ahLst/>
                <a:cxnLst/>
                <a:rect l="l" t="t" r="r" b="b"/>
                <a:pathLst>
                  <a:path w="1110" h="1877" extrusionOk="0">
                    <a:moveTo>
                      <a:pt x="21" y="1037"/>
                    </a:moveTo>
                    <a:cubicBezTo>
                      <a:pt x="146" y="1079"/>
                      <a:pt x="260" y="1172"/>
                      <a:pt x="332" y="1286"/>
                    </a:cubicBezTo>
                    <a:cubicBezTo>
                      <a:pt x="384" y="1348"/>
                      <a:pt x="426" y="1410"/>
                      <a:pt x="467" y="1483"/>
                    </a:cubicBezTo>
                    <a:cubicBezTo>
                      <a:pt x="498" y="1576"/>
                      <a:pt x="508" y="1680"/>
                      <a:pt x="550" y="1784"/>
                    </a:cubicBezTo>
                    <a:cubicBezTo>
                      <a:pt x="591" y="1877"/>
                      <a:pt x="602" y="1866"/>
                      <a:pt x="695" y="1866"/>
                    </a:cubicBezTo>
                    <a:cubicBezTo>
                      <a:pt x="840" y="1866"/>
                      <a:pt x="923" y="1680"/>
                      <a:pt x="975" y="1566"/>
                    </a:cubicBezTo>
                    <a:cubicBezTo>
                      <a:pt x="1016" y="1483"/>
                      <a:pt x="1058" y="1400"/>
                      <a:pt x="1078" y="1317"/>
                    </a:cubicBezTo>
                    <a:cubicBezTo>
                      <a:pt x="1110" y="1203"/>
                      <a:pt x="1110" y="1079"/>
                      <a:pt x="1078" y="954"/>
                    </a:cubicBezTo>
                    <a:cubicBezTo>
                      <a:pt x="1089" y="820"/>
                      <a:pt x="1099" y="675"/>
                      <a:pt x="1110" y="540"/>
                    </a:cubicBezTo>
                    <a:cubicBezTo>
                      <a:pt x="1110" y="415"/>
                      <a:pt x="1089" y="291"/>
                      <a:pt x="1047" y="177"/>
                    </a:cubicBezTo>
                    <a:cubicBezTo>
                      <a:pt x="1037" y="146"/>
                      <a:pt x="996" y="1"/>
                      <a:pt x="944" y="1"/>
                    </a:cubicBezTo>
                    <a:cubicBezTo>
                      <a:pt x="892" y="1"/>
                      <a:pt x="902" y="63"/>
                      <a:pt x="882" y="84"/>
                    </a:cubicBezTo>
                    <a:cubicBezTo>
                      <a:pt x="850" y="115"/>
                      <a:pt x="819" y="146"/>
                      <a:pt x="788" y="177"/>
                    </a:cubicBezTo>
                    <a:cubicBezTo>
                      <a:pt x="757" y="208"/>
                      <a:pt x="736" y="239"/>
                      <a:pt x="726" y="281"/>
                    </a:cubicBezTo>
                    <a:cubicBezTo>
                      <a:pt x="695" y="312"/>
                      <a:pt x="674" y="333"/>
                      <a:pt x="643" y="343"/>
                    </a:cubicBezTo>
                    <a:cubicBezTo>
                      <a:pt x="602" y="384"/>
                      <a:pt x="560" y="426"/>
                      <a:pt x="519" y="478"/>
                    </a:cubicBezTo>
                    <a:cubicBezTo>
                      <a:pt x="477" y="519"/>
                      <a:pt x="436" y="561"/>
                      <a:pt x="394" y="612"/>
                    </a:cubicBezTo>
                    <a:cubicBezTo>
                      <a:pt x="363" y="654"/>
                      <a:pt x="322" y="685"/>
                      <a:pt x="280" y="726"/>
                    </a:cubicBezTo>
                    <a:cubicBezTo>
                      <a:pt x="218" y="778"/>
                      <a:pt x="166" y="830"/>
                      <a:pt x="115" y="892"/>
                    </a:cubicBezTo>
                    <a:cubicBezTo>
                      <a:pt x="63" y="954"/>
                      <a:pt x="1" y="1079"/>
                      <a:pt x="21" y="1037"/>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0"/>
              <p:cNvSpPr/>
              <p:nvPr/>
            </p:nvSpPr>
            <p:spPr>
              <a:xfrm>
                <a:off x="4285425" y="387350"/>
                <a:ext cx="19725" cy="38125"/>
              </a:xfrm>
              <a:custGeom>
                <a:avLst/>
                <a:gdLst/>
                <a:ahLst/>
                <a:cxnLst/>
                <a:rect l="l" t="t" r="r" b="b"/>
                <a:pathLst>
                  <a:path w="789" h="1525" extrusionOk="0">
                    <a:moveTo>
                      <a:pt x="1" y="623"/>
                    </a:moveTo>
                    <a:cubicBezTo>
                      <a:pt x="105" y="716"/>
                      <a:pt x="177" y="830"/>
                      <a:pt x="229" y="965"/>
                    </a:cubicBezTo>
                    <a:cubicBezTo>
                      <a:pt x="270" y="1068"/>
                      <a:pt x="312" y="1182"/>
                      <a:pt x="364" y="1286"/>
                    </a:cubicBezTo>
                    <a:cubicBezTo>
                      <a:pt x="405" y="1358"/>
                      <a:pt x="447" y="1421"/>
                      <a:pt x="509" y="1483"/>
                    </a:cubicBezTo>
                    <a:cubicBezTo>
                      <a:pt x="550" y="1524"/>
                      <a:pt x="581" y="1514"/>
                      <a:pt x="633" y="1483"/>
                    </a:cubicBezTo>
                    <a:cubicBezTo>
                      <a:pt x="706" y="1410"/>
                      <a:pt x="758" y="1307"/>
                      <a:pt x="778" y="1203"/>
                    </a:cubicBezTo>
                    <a:cubicBezTo>
                      <a:pt x="789" y="1141"/>
                      <a:pt x="789" y="1079"/>
                      <a:pt x="778" y="1016"/>
                    </a:cubicBezTo>
                    <a:cubicBezTo>
                      <a:pt x="758" y="913"/>
                      <a:pt x="758" y="809"/>
                      <a:pt x="758" y="705"/>
                    </a:cubicBezTo>
                    <a:cubicBezTo>
                      <a:pt x="778" y="529"/>
                      <a:pt x="758" y="353"/>
                      <a:pt x="685" y="187"/>
                    </a:cubicBezTo>
                    <a:cubicBezTo>
                      <a:pt x="664" y="146"/>
                      <a:pt x="644" y="52"/>
                      <a:pt x="592" y="32"/>
                    </a:cubicBezTo>
                    <a:cubicBezTo>
                      <a:pt x="550" y="1"/>
                      <a:pt x="540" y="32"/>
                      <a:pt x="509" y="73"/>
                    </a:cubicBezTo>
                    <a:cubicBezTo>
                      <a:pt x="478" y="115"/>
                      <a:pt x="436" y="146"/>
                      <a:pt x="395" y="177"/>
                    </a:cubicBezTo>
                    <a:cubicBezTo>
                      <a:pt x="343" y="229"/>
                      <a:pt x="291" y="281"/>
                      <a:pt x="260" y="343"/>
                    </a:cubicBezTo>
                    <a:cubicBezTo>
                      <a:pt x="219" y="395"/>
                      <a:pt x="167" y="446"/>
                      <a:pt x="115" y="488"/>
                    </a:cubicBezTo>
                    <a:cubicBezTo>
                      <a:pt x="94" y="509"/>
                      <a:pt x="94" y="529"/>
                      <a:pt x="73" y="550"/>
                    </a:cubicBezTo>
                    <a:cubicBezTo>
                      <a:pt x="53" y="571"/>
                      <a:pt x="11" y="581"/>
                      <a:pt x="1" y="623"/>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0"/>
              <p:cNvSpPr/>
              <p:nvPr/>
            </p:nvSpPr>
            <p:spPr>
              <a:xfrm>
                <a:off x="4189050" y="280875"/>
                <a:ext cx="59100" cy="38625"/>
              </a:xfrm>
              <a:custGeom>
                <a:avLst/>
                <a:gdLst/>
                <a:ahLst/>
                <a:cxnLst/>
                <a:rect l="l" t="t" r="r" b="b"/>
                <a:pathLst>
                  <a:path w="2364" h="1545" extrusionOk="0">
                    <a:moveTo>
                      <a:pt x="1" y="1544"/>
                    </a:moveTo>
                    <a:cubicBezTo>
                      <a:pt x="146" y="1430"/>
                      <a:pt x="280" y="1316"/>
                      <a:pt x="425" y="1202"/>
                    </a:cubicBezTo>
                    <a:cubicBezTo>
                      <a:pt x="508" y="1150"/>
                      <a:pt x="602" y="1099"/>
                      <a:pt x="695" y="1068"/>
                    </a:cubicBezTo>
                    <a:cubicBezTo>
                      <a:pt x="757" y="1026"/>
                      <a:pt x="840" y="1016"/>
                      <a:pt x="923" y="1016"/>
                    </a:cubicBezTo>
                    <a:cubicBezTo>
                      <a:pt x="1037" y="1026"/>
                      <a:pt x="1141" y="1068"/>
                      <a:pt x="1234" y="1140"/>
                    </a:cubicBezTo>
                    <a:cubicBezTo>
                      <a:pt x="1348" y="1182"/>
                      <a:pt x="1483" y="1192"/>
                      <a:pt x="1607" y="1182"/>
                    </a:cubicBezTo>
                    <a:cubicBezTo>
                      <a:pt x="1731" y="1182"/>
                      <a:pt x="1845" y="1150"/>
                      <a:pt x="1959" y="1150"/>
                    </a:cubicBezTo>
                    <a:cubicBezTo>
                      <a:pt x="2042" y="1150"/>
                      <a:pt x="2187" y="1182"/>
                      <a:pt x="2250" y="1130"/>
                    </a:cubicBezTo>
                    <a:cubicBezTo>
                      <a:pt x="2364" y="1036"/>
                      <a:pt x="2281" y="871"/>
                      <a:pt x="2250" y="757"/>
                    </a:cubicBezTo>
                    <a:cubicBezTo>
                      <a:pt x="2229" y="694"/>
                      <a:pt x="2208" y="632"/>
                      <a:pt x="2177" y="570"/>
                    </a:cubicBezTo>
                    <a:cubicBezTo>
                      <a:pt x="2146" y="498"/>
                      <a:pt x="2136" y="425"/>
                      <a:pt x="2094" y="352"/>
                    </a:cubicBezTo>
                    <a:cubicBezTo>
                      <a:pt x="2053" y="270"/>
                      <a:pt x="2032" y="176"/>
                      <a:pt x="1990" y="93"/>
                    </a:cubicBezTo>
                    <a:cubicBezTo>
                      <a:pt x="1928" y="0"/>
                      <a:pt x="1876" y="10"/>
                      <a:pt x="1783" y="42"/>
                    </a:cubicBezTo>
                    <a:cubicBezTo>
                      <a:pt x="1680" y="73"/>
                      <a:pt x="1576" y="73"/>
                      <a:pt x="1472" y="52"/>
                    </a:cubicBezTo>
                    <a:cubicBezTo>
                      <a:pt x="1337" y="10"/>
                      <a:pt x="1213" y="10"/>
                      <a:pt x="1078" y="31"/>
                    </a:cubicBezTo>
                    <a:cubicBezTo>
                      <a:pt x="861" y="83"/>
                      <a:pt x="664" y="259"/>
                      <a:pt x="477" y="394"/>
                    </a:cubicBezTo>
                    <a:cubicBezTo>
                      <a:pt x="322" y="498"/>
                      <a:pt x="239" y="746"/>
                      <a:pt x="166" y="912"/>
                    </a:cubicBezTo>
                    <a:cubicBezTo>
                      <a:pt x="125" y="1026"/>
                      <a:pt x="94" y="1140"/>
                      <a:pt x="63" y="1264"/>
                    </a:cubicBezTo>
                    <a:cubicBezTo>
                      <a:pt x="52" y="1358"/>
                      <a:pt x="32" y="1451"/>
                      <a:pt x="1" y="1544"/>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0"/>
              <p:cNvSpPr/>
              <p:nvPr/>
            </p:nvSpPr>
            <p:spPr>
              <a:xfrm>
                <a:off x="4185675" y="334750"/>
                <a:ext cx="71275" cy="45900"/>
              </a:xfrm>
              <a:custGeom>
                <a:avLst/>
                <a:gdLst/>
                <a:ahLst/>
                <a:cxnLst/>
                <a:rect l="l" t="t" r="r" b="b"/>
                <a:pathLst>
                  <a:path w="2851" h="1836" extrusionOk="0">
                    <a:moveTo>
                      <a:pt x="73" y="1027"/>
                    </a:moveTo>
                    <a:cubicBezTo>
                      <a:pt x="312" y="757"/>
                      <a:pt x="540" y="405"/>
                      <a:pt x="913" y="291"/>
                    </a:cubicBezTo>
                    <a:cubicBezTo>
                      <a:pt x="1255" y="198"/>
                      <a:pt x="1607" y="301"/>
                      <a:pt x="1949" y="208"/>
                    </a:cubicBezTo>
                    <a:cubicBezTo>
                      <a:pt x="2032" y="177"/>
                      <a:pt x="2105" y="146"/>
                      <a:pt x="2188" y="104"/>
                    </a:cubicBezTo>
                    <a:cubicBezTo>
                      <a:pt x="2239" y="84"/>
                      <a:pt x="2312" y="42"/>
                      <a:pt x="2374" y="32"/>
                    </a:cubicBezTo>
                    <a:cubicBezTo>
                      <a:pt x="2447" y="1"/>
                      <a:pt x="2519" y="1"/>
                      <a:pt x="2592" y="32"/>
                    </a:cubicBezTo>
                    <a:cubicBezTo>
                      <a:pt x="2706" y="73"/>
                      <a:pt x="2799" y="167"/>
                      <a:pt x="2851" y="281"/>
                    </a:cubicBezTo>
                    <a:cubicBezTo>
                      <a:pt x="2851" y="343"/>
                      <a:pt x="2851" y="415"/>
                      <a:pt x="2851" y="478"/>
                    </a:cubicBezTo>
                    <a:cubicBezTo>
                      <a:pt x="2841" y="550"/>
                      <a:pt x="2830" y="633"/>
                      <a:pt x="2820" y="706"/>
                    </a:cubicBezTo>
                    <a:cubicBezTo>
                      <a:pt x="2778" y="965"/>
                      <a:pt x="2509" y="1079"/>
                      <a:pt x="2322" y="1234"/>
                    </a:cubicBezTo>
                    <a:cubicBezTo>
                      <a:pt x="2239" y="1307"/>
                      <a:pt x="2157" y="1390"/>
                      <a:pt x="2105" y="1483"/>
                    </a:cubicBezTo>
                    <a:cubicBezTo>
                      <a:pt x="2074" y="1535"/>
                      <a:pt x="2032" y="1597"/>
                      <a:pt x="2001" y="1649"/>
                    </a:cubicBezTo>
                    <a:cubicBezTo>
                      <a:pt x="1877" y="1763"/>
                      <a:pt x="1711" y="1825"/>
                      <a:pt x="1535" y="1814"/>
                    </a:cubicBezTo>
                    <a:cubicBezTo>
                      <a:pt x="1462" y="1794"/>
                      <a:pt x="1390" y="1763"/>
                      <a:pt x="1317" y="1732"/>
                    </a:cubicBezTo>
                    <a:cubicBezTo>
                      <a:pt x="1255" y="1700"/>
                      <a:pt x="1193" y="1680"/>
                      <a:pt x="1120" y="1659"/>
                    </a:cubicBezTo>
                    <a:cubicBezTo>
                      <a:pt x="1068" y="1638"/>
                      <a:pt x="1027" y="1586"/>
                      <a:pt x="954" y="1586"/>
                    </a:cubicBezTo>
                    <a:cubicBezTo>
                      <a:pt x="851" y="1597"/>
                      <a:pt x="747" y="1628"/>
                      <a:pt x="643" y="1680"/>
                    </a:cubicBezTo>
                    <a:cubicBezTo>
                      <a:pt x="529" y="1752"/>
                      <a:pt x="405" y="1804"/>
                      <a:pt x="270" y="1814"/>
                    </a:cubicBezTo>
                    <a:cubicBezTo>
                      <a:pt x="229" y="1814"/>
                      <a:pt x="156" y="1835"/>
                      <a:pt x="115" y="1814"/>
                    </a:cubicBezTo>
                    <a:cubicBezTo>
                      <a:pt x="84" y="1794"/>
                      <a:pt x="63" y="1700"/>
                      <a:pt x="53" y="1659"/>
                    </a:cubicBezTo>
                    <a:cubicBezTo>
                      <a:pt x="1" y="1452"/>
                      <a:pt x="73" y="1213"/>
                      <a:pt x="73" y="1027"/>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0"/>
              <p:cNvSpPr/>
              <p:nvPr/>
            </p:nvSpPr>
            <p:spPr>
              <a:xfrm>
                <a:off x="4352275" y="310400"/>
                <a:ext cx="10650" cy="27750"/>
              </a:xfrm>
              <a:custGeom>
                <a:avLst/>
                <a:gdLst/>
                <a:ahLst/>
                <a:cxnLst/>
                <a:rect l="l" t="t" r="r" b="b"/>
                <a:pathLst>
                  <a:path w="426" h="1110" extrusionOk="0">
                    <a:moveTo>
                      <a:pt x="115" y="249"/>
                    </a:moveTo>
                    <a:cubicBezTo>
                      <a:pt x="84" y="405"/>
                      <a:pt x="53" y="571"/>
                      <a:pt x="32" y="726"/>
                    </a:cubicBezTo>
                    <a:cubicBezTo>
                      <a:pt x="11" y="767"/>
                      <a:pt x="1" y="809"/>
                      <a:pt x="1" y="850"/>
                    </a:cubicBezTo>
                    <a:cubicBezTo>
                      <a:pt x="11" y="882"/>
                      <a:pt x="22" y="923"/>
                      <a:pt x="32" y="944"/>
                    </a:cubicBezTo>
                    <a:cubicBezTo>
                      <a:pt x="42" y="985"/>
                      <a:pt x="32" y="1099"/>
                      <a:pt x="94" y="1110"/>
                    </a:cubicBezTo>
                    <a:cubicBezTo>
                      <a:pt x="125" y="1110"/>
                      <a:pt x="167" y="1037"/>
                      <a:pt x="187" y="1006"/>
                    </a:cubicBezTo>
                    <a:cubicBezTo>
                      <a:pt x="281" y="840"/>
                      <a:pt x="353" y="653"/>
                      <a:pt x="395" y="457"/>
                    </a:cubicBezTo>
                    <a:cubicBezTo>
                      <a:pt x="415" y="363"/>
                      <a:pt x="426" y="260"/>
                      <a:pt x="415" y="166"/>
                    </a:cubicBezTo>
                    <a:cubicBezTo>
                      <a:pt x="415" y="125"/>
                      <a:pt x="415" y="94"/>
                      <a:pt x="395" y="63"/>
                    </a:cubicBezTo>
                    <a:cubicBezTo>
                      <a:pt x="374" y="42"/>
                      <a:pt x="343" y="32"/>
                      <a:pt x="333" y="1"/>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0"/>
              <p:cNvSpPr/>
              <p:nvPr/>
            </p:nvSpPr>
            <p:spPr>
              <a:xfrm>
                <a:off x="4136725" y="316350"/>
                <a:ext cx="30575" cy="69725"/>
              </a:xfrm>
              <a:custGeom>
                <a:avLst/>
                <a:gdLst/>
                <a:ahLst/>
                <a:cxnLst/>
                <a:rect l="l" t="t" r="r" b="b"/>
                <a:pathLst>
                  <a:path w="1223" h="2789" extrusionOk="0">
                    <a:moveTo>
                      <a:pt x="1057" y="1929"/>
                    </a:moveTo>
                    <a:cubicBezTo>
                      <a:pt x="974" y="1960"/>
                      <a:pt x="912" y="2012"/>
                      <a:pt x="850" y="2084"/>
                    </a:cubicBezTo>
                    <a:cubicBezTo>
                      <a:pt x="829" y="2115"/>
                      <a:pt x="808" y="2157"/>
                      <a:pt x="788" y="2188"/>
                    </a:cubicBezTo>
                    <a:cubicBezTo>
                      <a:pt x="705" y="2281"/>
                      <a:pt x="632" y="2385"/>
                      <a:pt x="570" y="2488"/>
                    </a:cubicBezTo>
                    <a:cubicBezTo>
                      <a:pt x="497" y="2613"/>
                      <a:pt x="415" y="2789"/>
                      <a:pt x="269" y="2633"/>
                    </a:cubicBezTo>
                    <a:cubicBezTo>
                      <a:pt x="218" y="2550"/>
                      <a:pt x="176" y="2457"/>
                      <a:pt x="166" y="2354"/>
                    </a:cubicBezTo>
                    <a:cubicBezTo>
                      <a:pt x="124" y="2229"/>
                      <a:pt x="104" y="2115"/>
                      <a:pt x="73" y="1991"/>
                    </a:cubicBezTo>
                    <a:cubicBezTo>
                      <a:pt x="0" y="1701"/>
                      <a:pt x="0" y="1390"/>
                      <a:pt x="62" y="1100"/>
                    </a:cubicBezTo>
                    <a:cubicBezTo>
                      <a:pt x="104" y="944"/>
                      <a:pt x="124" y="789"/>
                      <a:pt x="145" y="633"/>
                    </a:cubicBezTo>
                    <a:cubicBezTo>
                      <a:pt x="166" y="498"/>
                      <a:pt x="197" y="374"/>
                      <a:pt x="238" y="260"/>
                    </a:cubicBezTo>
                    <a:cubicBezTo>
                      <a:pt x="269" y="125"/>
                      <a:pt x="394" y="32"/>
                      <a:pt x="529" y="11"/>
                    </a:cubicBezTo>
                    <a:cubicBezTo>
                      <a:pt x="591" y="1"/>
                      <a:pt x="653" y="11"/>
                      <a:pt x="705" y="42"/>
                    </a:cubicBezTo>
                    <a:cubicBezTo>
                      <a:pt x="757" y="84"/>
                      <a:pt x="746" y="125"/>
                      <a:pt x="757" y="198"/>
                    </a:cubicBezTo>
                    <a:cubicBezTo>
                      <a:pt x="757" y="219"/>
                      <a:pt x="777" y="239"/>
                      <a:pt x="788" y="260"/>
                    </a:cubicBezTo>
                    <a:cubicBezTo>
                      <a:pt x="788" y="291"/>
                      <a:pt x="798" y="353"/>
                      <a:pt x="808" y="395"/>
                    </a:cubicBezTo>
                    <a:cubicBezTo>
                      <a:pt x="839" y="509"/>
                      <a:pt x="860" y="623"/>
                      <a:pt x="891" y="737"/>
                    </a:cubicBezTo>
                    <a:cubicBezTo>
                      <a:pt x="974" y="1006"/>
                      <a:pt x="1068" y="1276"/>
                      <a:pt x="1140" y="1556"/>
                    </a:cubicBezTo>
                    <a:cubicBezTo>
                      <a:pt x="1161" y="1638"/>
                      <a:pt x="1171" y="1711"/>
                      <a:pt x="1202" y="1794"/>
                    </a:cubicBezTo>
                    <a:cubicBezTo>
                      <a:pt x="1213" y="1825"/>
                      <a:pt x="1223" y="1856"/>
                      <a:pt x="1223" y="1887"/>
                    </a:cubicBezTo>
                    <a:cubicBezTo>
                      <a:pt x="1223" y="1929"/>
                      <a:pt x="1140" y="1970"/>
                      <a:pt x="1057" y="1929"/>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0"/>
              <p:cNvSpPr/>
              <p:nvPr/>
            </p:nvSpPr>
            <p:spPr>
              <a:xfrm>
                <a:off x="4133075" y="271800"/>
                <a:ext cx="17650" cy="25400"/>
              </a:xfrm>
              <a:custGeom>
                <a:avLst/>
                <a:gdLst/>
                <a:ahLst/>
                <a:cxnLst/>
                <a:rect l="l" t="t" r="r" b="b"/>
                <a:pathLst>
                  <a:path w="706" h="1016" extrusionOk="0">
                    <a:moveTo>
                      <a:pt x="706" y="1016"/>
                    </a:moveTo>
                    <a:cubicBezTo>
                      <a:pt x="612" y="933"/>
                      <a:pt x="581" y="871"/>
                      <a:pt x="488" y="850"/>
                    </a:cubicBezTo>
                    <a:cubicBezTo>
                      <a:pt x="447" y="829"/>
                      <a:pt x="415" y="829"/>
                      <a:pt x="374" y="829"/>
                    </a:cubicBezTo>
                    <a:cubicBezTo>
                      <a:pt x="343" y="829"/>
                      <a:pt x="281" y="892"/>
                      <a:pt x="250" y="902"/>
                    </a:cubicBezTo>
                    <a:cubicBezTo>
                      <a:pt x="208" y="923"/>
                      <a:pt x="156" y="954"/>
                      <a:pt x="115" y="933"/>
                    </a:cubicBezTo>
                    <a:cubicBezTo>
                      <a:pt x="1" y="881"/>
                      <a:pt x="42" y="684"/>
                      <a:pt x="73" y="601"/>
                    </a:cubicBezTo>
                    <a:cubicBezTo>
                      <a:pt x="115" y="467"/>
                      <a:pt x="167" y="332"/>
                      <a:pt x="229" y="208"/>
                    </a:cubicBezTo>
                    <a:cubicBezTo>
                      <a:pt x="260" y="135"/>
                      <a:pt x="312" y="0"/>
                      <a:pt x="405" y="104"/>
                    </a:cubicBezTo>
                    <a:cubicBezTo>
                      <a:pt x="447" y="187"/>
                      <a:pt x="488" y="270"/>
                      <a:pt x="509" y="353"/>
                    </a:cubicBezTo>
                    <a:cubicBezTo>
                      <a:pt x="540" y="467"/>
                      <a:pt x="571" y="591"/>
                      <a:pt x="592" y="715"/>
                    </a:cubicBezTo>
                    <a:cubicBezTo>
                      <a:pt x="602" y="747"/>
                      <a:pt x="612" y="767"/>
                      <a:pt x="623" y="809"/>
                    </a:cubicBezTo>
                    <a:cubicBezTo>
                      <a:pt x="633" y="861"/>
                      <a:pt x="633" y="923"/>
                      <a:pt x="623" y="985"/>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0"/>
              <p:cNvSpPr/>
              <p:nvPr/>
            </p:nvSpPr>
            <p:spPr>
              <a:xfrm>
                <a:off x="4057950" y="329325"/>
                <a:ext cx="49250" cy="58325"/>
              </a:xfrm>
              <a:custGeom>
                <a:avLst/>
                <a:gdLst/>
                <a:ahLst/>
                <a:cxnLst/>
                <a:rect l="l" t="t" r="r" b="b"/>
                <a:pathLst>
                  <a:path w="1970" h="2333" extrusionOk="0">
                    <a:moveTo>
                      <a:pt x="1959" y="2021"/>
                    </a:moveTo>
                    <a:cubicBezTo>
                      <a:pt x="1876" y="2000"/>
                      <a:pt x="1804" y="1990"/>
                      <a:pt x="1721" y="1990"/>
                    </a:cubicBezTo>
                    <a:cubicBezTo>
                      <a:pt x="1690" y="2000"/>
                      <a:pt x="1690" y="2011"/>
                      <a:pt x="1659" y="2031"/>
                    </a:cubicBezTo>
                    <a:cubicBezTo>
                      <a:pt x="1617" y="2042"/>
                      <a:pt x="1576" y="2063"/>
                      <a:pt x="1545" y="2073"/>
                    </a:cubicBezTo>
                    <a:cubicBezTo>
                      <a:pt x="1482" y="2114"/>
                      <a:pt x="1431" y="2177"/>
                      <a:pt x="1379" y="2218"/>
                    </a:cubicBezTo>
                    <a:cubicBezTo>
                      <a:pt x="1306" y="2280"/>
                      <a:pt x="1223" y="2322"/>
                      <a:pt x="1130" y="2332"/>
                    </a:cubicBezTo>
                    <a:cubicBezTo>
                      <a:pt x="1006" y="2332"/>
                      <a:pt x="881" y="2291"/>
                      <a:pt x="788" y="2218"/>
                    </a:cubicBezTo>
                    <a:cubicBezTo>
                      <a:pt x="705" y="2166"/>
                      <a:pt x="653" y="2083"/>
                      <a:pt x="622" y="1990"/>
                    </a:cubicBezTo>
                    <a:cubicBezTo>
                      <a:pt x="570" y="1855"/>
                      <a:pt x="519" y="1731"/>
                      <a:pt x="456" y="1607"/>
                    </a:cubicBezTo>
                    <a:cubicBezTo>
                      <a:pt x="332" y="1347"/>
                      <a:pt x="94" y="1151"/>
                      <a:pt x="42" y="860"/>
                    </a:cubicBezTo>
                    <a:cubicBezTo>
                      <a:pt x="11" y="715"/>
                      <a:pt x="0" y="570"/>
                      <a:pt x="21" y="425"/>
                    </a:cubicBezTo>
                    <a:cubicBezTo>
                      <a:pt x="31" y="301"/>
                      <a:pt x="63" y="176"/>
                      <a:pt x="125" y="62"/>
                    </a:cubicBezTo>
                    <a:cubicBezTo>
                      <a:pt x="166" y="21"/>
                      <a:pt x="239" y="0"/>
                      <a:pt x="301" y="21"/>
                    </a:cubicBezTo>
                    <a:cubicBezTo>
                      <a:pt x="363" y="42"/>
                      <a:pt x="405" y="104"/>
                      <a:pt x="446" y="145"/>
                    </a:cubicBezTo>
                    <a:cubicBezTo>
                      <a:pt x="570" y="270"/>
                      <a:pt x="633" y="477"/>
                      <a:pt x="747" y="632"/>
                    </a:cubicBezTo>
                    <a:cubicBezTo>
                      <a:pt x="861" y="788"/>
                      <a:pt x="1006" y="964"/>
                      <a:pt x="1140" y="1119"/>
                    </a:cubicBezTo>
                    <a:cubicBezTo>
                      <a:pt x="1171" y="1171"/>
                      <a:pt x="1223" y="1202"/>
                      <a:pt x="1265" y="1244"/>
                    </a:cubicBezTo>
                    <a:cubicBezTo>
                      <a:pt x="1306" y="1285"/>
                      <a:pt x="1337" y="1337"/>
                      <a:pt x="1379" y="1379"/>
                    </a:cubicBezTo>
                    <a:cubicBezTo>
                      <a:pt x="1451" y="1461"/>
                      <a:pt x="1524" y="1534"/>
                      <a:pt x="1596" y="1607"/>
                    </a:cubicBezTo>
                    <a:cubicBezTo>
                      <a:pt x="1669" y="1669"/>
                      <a:pt x="1742" y="1741"/>
                      <a:pt x="1804" y="1814"/>
                    </a:cubicBezTo>
                    <a:cubicBezTo>
                      <a:pt x="1824" y="1855"/>
                      <a:pt x="1856" y="1886"/>
                      <a:pt x="1887" y="1928"/>
                    </a:cubicBezTo>
                    <a:cubicBezTo>
                      <a:pt x="1918" y="1959"/>
                      <a:pt x="1970" y="1980"/>
                      <a:pt x="1959" y="2021"/>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0"/>
              <p:cNvSpPr/>
              <p:nvPr/>
            </p:nvSpPr>
            <p:spPr>
              <a:xfrm>
                <a:off x="4104575" y="394600"/>
                <a:ext cx="37600" cy="25425"/>
              </a:xfrm>
              <a:custGeom>
                <a:avLst/>
                <a:gdLst/>
                <a:ahLst/>
                <a:cxnLst/>
                <a:rect l="l" t="t" r="r" b="b"/>
                <a:pathLst>
                  <a:path w="1504" h="1017" extrusionOk="0">
                    <a:moveTo>
                      <a:pt x="706" y="1"/>
                    </a:moveTo>
                    <a:cubicBezTo>
                      <a:pt x="529" y="32"/>
                      <a:pt x="364" y="84"/>
                      <a:pt x="208" y="146"/>
                    </a:cubicBezTo>
                    <a:cubicBezTo>
                      <a:pt x="115" y="187"/>
                      <a:pt x="1" y="198"/>
                      <a:pt x="32" y="333"/>
                    </a:cubicBezTo>
                    <a:cubicBezTo>
                      <a:pt x="53" y="395"/>
                      <a:pt x="125" y="447"/>
                      <a:pt x="167" y="488"/>
                    </a:cubicBezTo>
                    <a:cubicBezTo>
                      <a:pt x="239" y="571"/>
                      <a:pt x="333" y="633"/>
                      <a:pt x="426" y="685"/>
                    </a:cubicBezTo>
                    <a:cubicBezTo>
                      <a:pt x="571" y="747"/>
                      <a:pt x="726" y="809"/>
                      <a:pt x="892" y="861"/>
                    </a:cubicBezTo>
                    <a:cubicBezTo>
                      <a:pt x="1017" y="913"/>
                      <a:pt x="1213" y="1017"/>
                      <a:pt x="1369" y="965"/>
                    </a:cubicBezTo>
                    <a:cubicBezTo>
                      <a:pt x="1462" y="934"/>
                      <a:pt x="1504" y="820"/>
                      <a:pt x="1441" y="737"/>
                    </a:cubicBezTo>
                    <a:cubicBezTo>
                      <a:pt x="1379" y="623"/>
                      <a:pt x="1307" y="509"/>
                      <a:pt x="1224" y="415"/>
                    </a:cubicBezTo>
                    <a:cubicBezTo>
                      <a:pt x="1162" y="333"/>
                      <a:pt x="1089" y="250"/>
                      <a:pt x="1006" y="187"/>
                    </a:cubicBezTo>
                    <a:cubicBezTo>
                      <a:pt x="903" y="94"/>
                      <a:pt x="737" y="53"/>
                      <a:pt x="706" y="1"/>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0"/>
              <p:cNvSpPr/>
              <p:nvPr/>
            </p:nvSpPr>
            <p:spPr>
              <a:xfrm>
                <a:off x="4240600" y="382700"/>
                <a:ext cx="20250" cy="21775"/>
              </a:xfrm>
              <a:custGeom>
                <a:avLst/>
                <a:gdLst/>
                <a:ahLst/>
                <a:cxnLst/>
                <a:rect l="l" t="t" r="r" b="b"/>
                <a:pathLst>
                  <a:path w="810" h="871" extrusionOk="0">
                    <a:moveTo>
                      <a:pt x="685" y="83"/>
                    </a:moveTo>
                    <a:cubicBezTo>
                      <a:pt x="592" y="62"/>
                      <a:pt x="488" y="73"/>
                      <a:pt x="405" y="124"/>
                    </a:cubicBezTo>
                    <a:cubicBezTo>
                      <a:pt x="270" y="228"/>
                      <a:pt x="177" y="363"/>
                      <a:pt x="136" y="529"/>
                    </a:cubicBezTo>
                    <a:cubicBezTo>
                      <a:pt x="94" y="643"/>
                      <a:pt x="1" y="871"/>
                      <a:pt x="198" y="860"/>
                    </a:cubicBezTo>
                    <a:cubicBezTo>
                      <a:pt x="291" y="850"/>
                      <a:pt x="395" y="829"/>
                      <a:pt x="498" y="798"/>
                    </a:cubicBezTo>
                    <a:cubicBezTo>
                      <a:pt x="550" y="788"/>
                      <a:pt x="602" y="757"/>
                      <a:pt x="654" y="726"/>
                    </a:cubicBezTo>
                    <a:cubicBezTo>
                      <a:pt x="726" y="643"/>
                      <a:pt x="778" y="539"/>
                      <a:pt x="778" y="425"/>
                    </a:cubicBezTo>
                    <a:cubicBezTo>
                      <a:pt x="809" y="270"/>
                      <a:pt x="758" y="104"/>
                      <a:pt x="623" y="0"/>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0"/>
              <p:cNvSpPr/>
              <p:nvPr/>
            </p:nvSpPr>
            <p:spPr>
              <a:xfrm>
                <a:off x="4313150" y="304450"/>
                <a:ext cx="29575" cy="43025"/>
              </a:xfrm>
              <a:custGeom>
                <a:avLst/>
                <a:gdLst/>
                <a:ahLst/>
                <a:cxnLst/>
                <a:rect l="l" t="t" r="r" b="b"/>
                <a:pathLst>
                  <a:path w="1183" h="1721" extrusionOk="0">
                    <a:moveTo>
                      <a:pt x="208" y="156"/>
                    </a:moveTo>
                    <a:cubicBezTo>
                      <a:pt x="146" y="187"/>
                      <a:pt x="42" y="218"/>
                      <a:pt x="11" y="290"/>
                    </a:cubicBezTo>
                    <a:cubicBezTo>
                      <a:pt x="1" y="342"/>
                      <a:pt x="1" y="404"/>
                      <a:pt x="11" y="456"/>
                    </a:cubicBezTo>
                    <a:cubicBezTo>
                      <a:pt x="22" y="601"/>
                      <a:pt x="42" y="746"/>
                      <a:pt x="73" y="881"/>
                    </a:cubicBezTo>
                    <a:cubicBezTo>
                      <a:pt x="115" y="1130"/>
                      <a:pt x="115" y="1379"/>
                      <a:pt x="239" y="1607"/>
                    </a:cubicBezTo>
                    <a:cubicBezTo>
                      <a:pt x="322" y="1700"/>
                      <a:pt x="467" y="1721"/>
                      <a:pt x="571" y="1638"/>
                    </a:cubicBezTo>
                    <a:cubicBezTo>
                      <a:pt x="706" y="1534"/>
                      <a:pt x="726" y="1379"/>
                      <a:pt x="830" y="1254"/>
                    </a:cubicBezTo>
                    <a:cubicBezTo>
                      <a:pt x="871" y="1202"/>
                      <a:pt x="913" y="1151"/>
                      <a:pt x="934" y="1088"/>
                    </a:cubicBezTo>
                    <a:cubicBezTo>
                      <a:pt x="944" y="1026"/>
                      <a:pt x="965" y="964"/>
                      <a:pt x="996" y="902"/>
                    </a:cubicBezTo>
                    <a:cubicBezTo>
                      <a:pt x="1048" y="777"/>
                      <a:pt x="1089" y="643"/>
                      <a:pt x="1110" y="518"/>
                    </a:cubicBezTo>
                    <a:cubicBezTo>
                      <a:pt x="1151" y="373"/>
                      <a:pt x="1182" y="114"/>
                      <a:pt x="1017" y="31"/>
                    </a:cubicBezTo>
                    <a:cubicBezTo>
                      <a:pt x="913" y="11"/>
                      <a:pt x="799" y="0"/>
                      <a:pt x="685" y="21"/>
                    </a:cubicBezTo>
                    <a:lnTo>
                      <a:pt x="519" y="21"/>
                    </a:lnTo>
                    <a:cubicBezTo>
                      <a:pt x="405" y="31"/>
                      <a:pt x="291" y="73"/>
                      <a:pt x="208" y="156"/>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0"/>
              <p:cNvSpPr/>
              <p:nvPr/>
            </p:nvSpPr>
            <p:spPr>
              <a:xfrm>
                <a:off x="4154850" y="399800"/>
                <a:ext cx="36825" cy="33450"/>
              </a:xfrm>
              <a:custGeom>
                <a:avLst/>
                <a:gdLst/>
                <a:ahLst/>
                <a:cxnLst/>
                <a:rect l="l" t="t" r="r" b="b"/>
                <a:pathLst>
                  <a:path w="1473" h="1338" extrusionOk="0">
                    <a:moveTo>
                      <a:pt x="1027" y="11"/>
                    </a:moveTo>
                    <a:cubicBezTo>
                      <a:pt x="923" y="11"/>
                      <a:pt x="850" y="0"/>
                      <a:pt x="767" y="73"/>
                    </a:cubicBezTo>
                    <a:cubicBezTo>
                      <a:pt x="695" y="145"/>
                      <a:pt x="653" y="197"/>
                      <a:pt x="591" y="259"/>
                    </a:cubicBezTo>
                    <a:cubicBezTo>
                      <a:pt x="498" y="342"/>
                      <a:pt x="394" y="415"/>
                      <a:pt x="301" y="477"/>
                    </a:cubicBezTo>
                    <a:cubicBezTo>
                      <a:pt x="197" y="539"/>
                      <a:pt x="125" y="632"/>
                      <a:pt x="83" y="736"/>
                    </a:cubicBezTo>
                    <a:cubicBezTo>
                      <a:pt x="52" y="798"/>
                      <a:pt x="0" y="891"/>
                      <a:pt x="21" y="954"/>
                    </a:cubicBezTo>
                    <a:cubicBezTo>
                      <a:pt x="42" y="1016"/>
                      <a:pt x="94" y="1037"/>
                      <a:pt x="135" y="1068"/>
                    </a:cubicBezTo>
                    <a:cubicBezTo>
                      <a:pt x="166" y="1099"/>
                      <a:pt x="197" y="1140"/>
                      <a:pt x="249" y="1171"/>
                    </a:cubicBezTo>
                    <a:cubicBezTo>
                      <a:pt x="291" y="1202"/>
                      <a:pt x="332" y="1213"/>
                      <a:pt x="374" y="1244"/>
                    </a:cubicBezTo>
                    <a:cubicBezTo>
                      <a:pt x="457" y="1285"/>
                      <a:pt x="508" y="1337"/>
                      <a:pt x="602" y="1296"/>
                    </a:cubicBezTo>
                    <a:cubicBezTo>
                      <a:pt x="705" y="1254"/>
                      <a:pt x="778" y="1202"/>
                      <a:pt x="861" y="1161"/>
                    </a:cubicBezTo>
                    <a:cubicBezTo>
                      <a:pt x="913" y="1140"/>
                      <a:pt x="944" y="1099"/>
                      <a:pt x="995" y="1068"/>
                    </a:cubicBezTo>
                    <a:lnTo>
                      <a:pt x="1068" y="1037"/>
                    </a:lnTo>
                    <a:cubicBezTo>
                      <a:pt x="1068" y="1016"/>
                      <a:pt x="1078" y="1005"/>
                      <a:pt x="1099" y="995"/>
                    </a:cubicBezTo>
                    <a:cubicBezTo>
                      <a:pt x="1109" y="985"/>
                      <a:pt x="1151" y="964"/>
                      <a:pt x="1172" y="964"/>
                    </a:cubicBezTo>
                    <a:cubicBezTo>
                      <a:pt x="1203" y="943"/>
                      <a:pt x="1234" y="933"/>
                      <a:pt x="1265" y="933"/>
                    </a:cubicBezTo>
                    <a:cubicBezTo>
                      <a:pt x="1317" y="933"/>
                      <a:pt x="1441" y="954"/>
                      <a:pt x="1462" y="902"/>
                    </a:cubicBezTo>
                    <a:cubicBezTo>
                      <a:pt x="1472" y="850"/>
                      <a:pt x="1462" y="788"/>
                      <a:pt x="1420" y="736"/>
                    </a:cubicBezTo>
                    <a:cubicBezTo>
                      <a:pt x="1358" y="612"/>
                      <a:pt x="1306" y="477"/>
                      <a:pt x="1275" y="342"/>
                    </a:cubicBezTo>
                    <a:cubicBezTo>
                      <a:pt x="1244" y="259"/>
                      <a:pt x="1213" y="187"/>
                      <a:pt x="1161" y="125"/>
                    </a:cubicBezTo>
                    <a:cubicBezTo>
                      <a:pt x="1130" y="73"/>
                      <a:pt x="1089" y="31"/>
                      <a:pt x="1027" y="11"/>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0"/>
              <p:cNvSpPr/>
              <p:nvPr/>
            </p:nvSpPr>
            <p:spPr>
              <a:xfrm>
                <a:off x="4240875" y="412750"/>
                <a:ext cx="26700" cy="32675"/>
              </a:xfrm>
              <a:custGeom>
                <a:avLst/>
                <a:gdLst/>
                <a:ahLst/>
                <a:cxnLst/>
                <a:rect l="l" t="t" r="r" b="b"/>
                <a:pathLst>
                  <a:path w="1068" h="1307" extrusionOk="0">
                    <a:moveTo>
                      <a:pt x="11" y="881"/>
                    </a:moveTo>
                    <a:cubicBezTo>
                      <a:pt x="208" y="892"/>
                      <a:pt x="405" y="975"/>
                      <a:pt x="560" y="1109"/>
                    </a:cubicBezTo>
                    <a:cubicBezTo>
                      <a:pt x="633" y="1161"/>
                      <a:pt x="653" y="1306"/>
                      <a:pt x="757" y="1306"/>
                    </a:cubicBezTo>
                    <a:cubicBezTo>
                      <a:pt x="809" y="1306"/>
                      <a:pt x="850" y="1265"/>
                      <a:pt x="892" y="1244"/>
                    </a:cubicBezTo>
                    <a:cubicBezTo>
                      <a:pt x="943" y="1223"/>
                      <a:pt x="1037" y="1203"/>
                      <a:pt x="1057" y="1130"/>
                    </a:cubicBezTo>
                    <a:cubicBezTo>
                      <a:pt x="1068" y="1057"/>
                      <a:pt x="1068" y="985"/>
                      <a:pt x="1057" y="902"/>
                    </a:cubicBezTo>
                    <a:cubicBezTo>
                      <a:pt x="1068" y="798"/>
                      <a:pt x="1057" y="684"/>
                      <a:pt x="1047" y="581"/>
                    </a:cubicBezTo>
                    <a:cubicBezTo>
                      <a:pt x="1016" y="425"/>
                      <a:pt x="1047" y="249"/>
                      <a:pt x="954" y="125"/>
                    </a:cubicBezTo>
                    <a:cubicBezTo>
                      <a:pt x="871" y="0"/>
                      <a:pt x="757" y="135"/>
                      <a:pt x="695" y="208"/>
                    </a:cubicBezTo>
                    <a:cubicBezTo>
                      <a:pt x="674" y="228"/>
                      <a:pt x="664" y="270"/>
                      <a:pt x="643" y="291"/>
                    </a:cubicBezTo>
                    <a:cubicBezTo>
                      <a:pt x="612" y="322"/>
                      <a:pt x="591" y="342"/>
                      <a:pt x="550" y="373"/>
                    </a:cubicBezTo>
                    <a:cubicBezTo>
                      <a:pt x="477" y="436"/>
                      <a:pt x="384" y="487"/>
                      <a:pt x="301" y="550"/>
                    </a:cubicBezTo>
                    <a:cubicBezTo>
                      <a:pt x="228" y="612"/>
                      <a:pt x="177" y="643"/>
                      <a:pt x="114" y="684"/>
                    </a:cubicBezTo>
                    <a:cubicBezTo>
                      <a:pt x="83" y="705"/>
                      <a:pt x="63" y="726"/>
                      <a:pt x="31" y="747"/>
                    </a:cubicBezTo>
                    <a:cubicBezTo>
                      <a:pt x="11" y="788"/>
                      <a:pt x="0" y="840"/>
                      <a:pt x="11" y="881"/>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0"/>
              <p:cNvSpPr/>
              <p:nvPr/>
            </p:nvSpPr>
            <p:spPr>
              <a:xfrm>
                <a:off x="4342175" y="407050"/>
                <a:ext cx="40450" cy="33700"/>
              </a:xfrm>
              <a:custGeom>
                <a:avLst/>
                <a:gdLst/>
                <a:ahLst/>
                <a:cxnLst/>
                <a:rect l="l" t="t" r="r" b="b"/>
                <a:pathLst>
                  <a:path w="1618" h="1348" extrusionOk="0">
                    <a:moveTo>
                      <a:pt x="519" y="581"/>
                    </a:moveTo>
                    <a:cubicBezTo>
                      <a:pt x="446" y="715"/>
                      <a:pt x="374" y="850"/>
                      <a:pt x="291" y="975"/>
                    </a:cubicBezTo>
                    <a:cubicBezTo>
                      <a:pt x="218" y="1057"/>
                      <a:pt x="115" y="1120"/>
                      <a:pt x="52" y="1223"/>
                    </a:cubicBezTo>
                    <a:cubicBezTo>
                      <a:pt x="32" y="1244"/>
                      <a:pt x="1" y="1306"/>
                      <a:pt x="21" y="1327"/>
                    </a:cubicBezTo>
                    <a:cubicBezTo>
                      <a:pt x="42" y="1348"/>
                      <a:pt x="84" y="1317"/>
                      <a:pt x="104" y="1306"/>
                    </a:cubicBezTo>
                    <a:cubicBezTo>
                      <a:pt x="177" y="1275"/>
                      <a:pt x="239" y="1244"/>
                      <a:pt x="301" y="1203"/>
                    </a:cubicBezTo>
                    <a:cubicBezTo>
                      <a:pt x="384" y="1151"/>
                      <a:pt x="467" y="1109"/>
                      <a:pt x="540" y="1057"/>
                    </a:cubicBezTo>
                    <a:cubicBezTo>
                      <a:pt x="633" y="995"/>
                      <a:pt x="726" y="933"/>
                      <a:pt x="830" y="892"/>
                    </a:cubicBezTo>
                    <a:cubicBezTo>
                      <a:pt x="902" y="840"/>
                      <a:pt x="985" y="788"/>
                      <a:pt x="1068" y="747"/>
                    </a:cubicBezTo>
                    <a:cubicBezTo>
                      <a:pt x="1182" y="674"/>
                      <a:pt x="1275" y="581"/>
                      <a:pt x="1369" y="477"/>
                    </a:cubicBezTo>
                    <a:cubicBezTo>
                      <a:pt x="1431" y="415"/>
                      <a:pt x="1483" y="332"/>
                      <a:pt x="1524" y="249"/>
                    </a:cubicBezTo>
                    <a:cubicBezTo>
                      <a:pt x="1555" y="197"/>
                      <a:pt x="1576" y="156"/>
                      <a:pt x="1597" y="104"/>
                    </a:cubicBezTo>
                    <a:cubicBezTo>
                      <a:pt x="1617" y="0"/>
                      <a:pt x="1566" y="21"/>
                      <a:pt x="1493" y="63"/>
                    </a:cubicBezTo>
                    <a:cubicBezTo>
                      <a:pt x="1431" y="94"/>
                      <a:pt x="1369" y="135"/>
                      <a:pt x="1286" y="166"/>
                    </a:cubicBezTo>
                    <a:cubicBezTo>
                      <a:pt x="1141" y="228"/>
                      <a:pt x="996" y="311"/>
                      <a:pt x="851" y="394"/>
                    </a:cubicBezTo>
                    <a:cubicBezTo>
                      <a:pt x="788" y="436"/>
                      <a:pt x="726" y="467"/>
                      <a:pt x="664" y="508"/>
                    </a:cubicBezTo>
                    <a:cubicBezTo>
                      <a:pt x="602" y="539"/>
                      <a:pt x="550" y="591"/>
                      <a:pt x="519" y="581"/>
                    </a:cubicBezTo>
                    <a:close/>
                  </a:path>
                </a:pathLst>
              </a:custGeom>
              <a:solidFill>
                <a:srgbClr val="FCFCFC">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0"/>
              <p:cNvSpPr/>
              <p:nvPr/>
            </p:nvSpPr>
            <p:spPr>
              <a:xfrm>
                <a:off x="4004575" y="446950"/>
                <a:ext cx="390750" cy="240725"/>
              </a:xfrm>
              <a:custGeom>
                <a:avLst/>
                <a:gdLst/>
                <a:ahLst/>
                <a:cxnLst/>
                <a:rect l="l" t="t" r="r" b="b"/>
                <a:pathLst>
                  <a:path w="15630" h="9629" extrusionOk="0">
                    <a:moveTo>
                      <a:pt x="15629" y="2799"/>
                    </a:moveTo>
                    <a:cubicBezTo>
                      <a:pt x="15204" y="4436"/>
                      <a:pt x="14282" y="6633"/>
                      <a:pt x="12282" y="8934"/>
                    </a:cubicBezTo>
                    <a:cubicBezTo>
                      <a:pt x="10945" y="9338"/>
                      <a:pt x="9556" y="9566"/>
                      <a:pt x="8157" y="9629"/>
                    </a:cubicBezTo>
                    <a:lnTo>
                      <a:pt x="8126" y="9629"/>
                    </a:lnTo>
                    <a:cubicBezTo>
                      <a:pt x="6727" y="9566"/>
                      <a:pt x="5348" y="9338"/>
                      <a:pt x="4011" y="8934"/>
                    </a:cubicBezTo>
                    <a:cubicBezTo>
                      <a:pt x="0" y="4343"/>
                      <a:pt x="311" y="156"/>
                      <a:pt x="322" y="0"/>
                    </a:cubicBezTo>
                    <a:cubicBezTo>
                      <a:pt x="322" y="0"/>
                      <a:pt x="2394" y="7162"/>
                      <a:pt x="8509" y="8281"/>
                    </a:cubicBezTo>
                    <a:cubicBezTo>
                      <a:pt x="14272" y="9328"/>
                      <a:pt x="15484" y="3317"/>
                      <a:pt x="15629" y="2799"/>
                    </a:cubicBezTo>
                    <a:close/>
                  </a:path>
                </a:pathLst>
              </a:custGeom>
              <a:solidFill>
                <a:srgbClr val="343063">
                  <a:alpha val="1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48" name="Google Shape;948;p40"/>
          <p:cNvGrpSpPr/>
          <p:nvPr/>
        </p:nvGrpSpPr>
        <p:grpSpPr>
          <a:xfrm>
            <a:off x="3448179" y="899459"/>
            <a:ext cx="2704981" cy="3503626"/>
            <a:chOff x="5217195" y="1439454"/>
            <a:chExt cx="819046" cy="1060869"/>
          </a:xfrm>
        </p:grpSpPr>
        <p:sp>
          <p:nvSpPr>
            <p:cNvPr id="949" name="Google Shape;949;p40"/>
            <p:cNvSpPr/>
            <p:nvPr/>
          </p:nvSpPr>
          <p:spPr>
            <a:xfrm>
              <a:off x="5514074" y="2454573"/>
              <a:ext cx="48825" cy="45750"/>
            </a:xfrm>
            <a:custGeom>
              <a:avLst/>
              <a:gdLst/>
              <a:ahLst/>
              <a:cxnLst/>
              <a:rect l="l" t="t" r="r" b="b"/>
              <a:pathLst>
                <a:path w="1953" h="1830" extrusionOk="0">
                  <a:moveTo>
                    <a:pt x="970" y="1"/>
                  </a:moveTo>
                  <a:cubicBezTo>
                    <a:pt x="942" y="1"/>
                    <a:pt x="912" y="8"/>
                    <a:pt x="882" y="26"/>
                  </a:cubicBezTo>
                  <a:cubicBezTo>
                    <a:pt x="1" y="492"/>
                    <a:pt x="333" y="1829"/>
                    <a:pt x="1338" y="1829"/>
                  </a:cubicBezTo>
                  <a:cubicBezTo>
                    <a:pt x="1483" y="1819"/>
                    <a:pt x="1638" y="1788"/>
                    <a:pt x="1784" y="1715"/>
                  </a:cubicBezTo>
                  <a:cubicBezTo>
                    <a:pt x="1952" y="1627"/>
                    <a:pt x="1855" y="1393"/>
                    <a:pt x="1700" y="1393"/>
                  </a:cubicBezTo>
                  <a:cubicBezTo>
                    <a:pt x="1674" y="1393"/>
                    <a:pt x="1646" y="1400"/>
                    <a:pt x="1618" y="1415"/>
                  </a:cubicBezTo>
                  <a:cubicBezTo>
                    <a:pt x="1526" y="1465"/>
                    <a:pt x="1428" y="1489"/>
                    <a:pt x="1332" y="1489"/>
                  </a:cubicBezTo>
                  <a:cubicBezTo>
                    <a:pt x="1110" y="1489"/>
                    <a:pt x="894" y="1365"/>
                    <a:pt x="778" y="1156"/>
                  </a:cubicBezTo>
                  <a:cubicBezTo>
                    <a:pt x="623" y="855"/>
                    <a:pt x="737" y="482"/>
                    <a:pt x="1037" y="316"/>
                  </a:cubicBezTo>
                  <a:cubicBezTo>
                    <a:pt x="1212" y="229"/>
                    <a:pt x="1121" y="1"/>
                    <a:pt x="9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0"/>
            <p:cNvSpPr/>
            <p:nvPr/>
          </p:nvSpPr>
          <p:spPr>
            <a:xfrm>
              <a:off x="5981541" y="1439454"/>
              <a:ext cx="54700" cy="50050"/>
            </a:xfrm>
            <a:custGeom>
              <a:avLst/>
              <a:gdLst/>
              <a:ahLst/>
              <a:cxnLst/>
              <a:rect l="l" t="t" r="r" b="b"/>
              <a:pathLst>
                <a:path w="2188" h="2002" extrusionOk="0">
                  <a:moveTo>
                    <a:pt x="850" y="2001"/>
                  </a:moveTo>
                  <a:cubicBezTo>
                    <a:pt x="632" y="2001"/>
                    <a:pt x="425" y="1928"/>
                    <a:pt x="249" y="1804"/>
                  </a:cubicBezTo>
                  <a:cubicBezTo>
                    <a:pt x="0" y="1618"/>
                    <a:pt x="280" y="1255"/>
                    <a:pt x="518" y="1441"/>
                  </a:cubicBezTo>
                  <a:cubicBezTo>
                    <a:pt x="1120" y="1918"/>
                    <a:pt x="1824" y="985"/>
                    <a:pt x="1192" y="540"/>
                  </a:cubicBezTo>
                  <a:cubicBezTo>
                    <a:pt x="954" y="363"/>
                    <a:pt x="1223" y="1"/>
                    <a:pt x="1462" y="177"/>
                  </a:cubicBezTo>
                  <a:cubicBezTo>
                    <a:pt x="2187" y="726"/>
                    <a:pt x="1886" y="1866"/>
                    <a:pt x="995" y="1991"/>
                  </a:cubicBezTo>
                  <a:cubicBezTo>
                    <a:pt x="954" y="2001"/>
                    <a:pt x="902" y="2001"/>
                    <a:pt x="850" y="20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0"/>
            <p:cNvSpPr/>
            <p:nvPr/>
          </p:nvSpPr>
          <p:spPr>
            <a:xfrm>
              <a:off x="5217195" y="1557543"/>
              <a:ext cx="41325" cy="19925"/>
            </a:xfrm>
            <a:custGeom>
              <a:avLst/>
              <a:gdLst/>
              <a:ahLst/>
              <a:cxnLst/>
              <a:rect l="l" t="t" r="r" b="b"/>
              <a:pathLst>
                <a:path w="1653" h="797" extrusionOk="0">
                  <a:moveTo>
                    <a:pt x="250" y="0"/>
                  </a:moveTo>
                  <a:cubicBezTo>
                    <a:pt x="207" y="0"/>
                    <a:pt x="163" y="13"/>
                    <a:pt x="124" y="40"/>
                  </a:cubicBezTo>
                  <a:cubicBezTo>
                    <a:pt x="21" y="112"/>
                    <a:pt x="0" y="247"/>
                    <a:pt x="62" y="351"/>
                  </a:cubicBezTo>
                  <a:cubicBezTo>
                    <a:pt x="259" y="631"/>
                    <a:pt x="570" y="796"/>
                    <a:pt x="912" y="796"/>
                  </a:cubicBezTo>
                  <a:cubicBezTo>
                    <a:pt x="1109" y="796"/>
                    <a:pt x="1306" y="745"/>
                    <a:pt x="1472" y="631"/>
                  </a:cubicBezTo>
                  <a:cubicBezTo>
                    <a:pt x="1653" y="484"/>
                    <a:pt x="1525" y="222"/>
                    <a:pt x="1334" y="222"/>
                  </a:cubicBezTo>
                  <a:cubicBezTo>
                    <a:pt x="1296" y="222"/>
                    <a:pt x="1254" y="233"/>
                    <a:pt x="1213" y="257"/>
                  </a:cubicBezTo>
                  <a:cubicBezTo>
                    <a:pt x="1122" y="318"/>
                    <a:pt x="1017" y="347"/>
                    <a:pt x="912" y="347"/>
                  </a:cubicBezTo>
                  <a:cubicBezTo>
                    <a:pt x="730" y="347"/>
                    <a:pt x="547" y="260"/>
                    <a:pt x="435" y="102"/>
                  </a:cubicBezTo>
                  <a:cubicBezTo>
                    <a:pt x="396" y="37"/>
                    <a:pt x="324" y="0"/>
                    <a:pt x="2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7503" y="-1393287"/>
            <a:ext cx="9151502" cy="6536787"/>
          </a:xfrm>
          <a:prstGeom prst="rect">
            <a:avLst/>
          </a:prstGeom>
        </p:spPr>
      </p:pic>
      <p:pic>
        <p:nvPicPr>
          <p:cNvPr id="33" name="Picture 32"/>
          <p:cNvPicPr>
            <a:picLocks noChangeAspect="1"/>
          </p:cNvPicPr>
          <p:nvPr/>
        </p:nvPicPr>
        <p:blipFill>
          <a:blip r:embed="rId3"/>
          <a:stretch>
            <a:fillRect/>
          </a:stretch>
        </p:blipFill>
        <p:spPr>
          <a:xfrm>
            <a:off x="0" y="-1387928"/>
            <a:ext cx="9144000" cy="653142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51765" y="-1393825"/>
            <a:ext cx="9296400" cy="6536055"/>
          </a:xfrm>
          <a:prstGeom prst="rect">
            <a:avLst/>
          </a:prstGeom>
        </p:spPr>
      </p:pic>
      <p:cxnSp>
        <p:nvCxnSpPr>
          <p:cNvPr id="6" name="Straight Connector 5"/>
          <p:cNvCxnSpPr/>
          <p:nvPr/>
        </p:nvCxnSpPr>
        <p:spPr>
          <a:xfrm>
            <a:off x="50800" y="-183515"/>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50165" y="0"/>
            <a:ext cx="9094743" cy="2168525"/>
            <a:chOff x="-108128" y="82845"/>
            <a:chExt cx="12057753" cy="2261692"/>
          </a:xfrm>
        </p:grpSpPr>
        <p:grpSp>
          <p:nvGrpSpPr>
            <p:cNvPr id="10" name="Group 9"/>
            <p:cNvGrpSpPr/>
            <p:nvPr/>
          </p:nvGrpSpPr>
          <p:grpSpPr>
            <a:xfrm>
              <a:off x="1107065" y="247999"/>
              <a:ext cx="10842560" cy="2096538"/>
              <a:chOff x="1107064" y="247998"/>
              <a:chExt cx="11092087" cy="2096538"/>
            </a:xfrm>
          </p:grpSpPr>
          <p:pic>
            <p:nvPicPr>
              <p:cNvPr id="3" name="Picture 2"/>
              <p:cNvPicPr>
                <a:picLocks noChangeAspect="1"/>
              </p:cNvPicPr>
              <p:nvPr/>
            </p:nvPicPr>
            <p:blipFill>
              <a:blip r:embed="rId5"/>
              <a:stretch>
                <a:fillRect/>
              </a:stretch>
            </p:blipFill>
            <p:spPr>
              <a:xfrm>
                <a:off x="1107064" y="247998"/>
                <a:ext cx="10986644" cy="2096538"/>
              </a:xfrm>
              <a:prstGeom prst="rect">
                <a:avLst/>
              </a:prstGeom>
            </p:spPr>
          </p:pic>
          <p:sp>
            <p:nvSpPr>
              <p:cNvPr id="5" name="Rectangle 4"/>
              <p:cNvSpPr/>
              <p:nvPr/>
            </p:nvSpPr>
            <p:spPr>
              <a:xfrm>
                <a:off x="1203525" y="402310"/>
                <a:ext cx="10995626" cy="17874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15000"/>
                  </a:lnSpc>
                  <a:spcBef>
                    <a:spcPts val="0"/>
                  </a:spcBef>
                  <a:spcAft>
                    <a:spcPts val="0"/>
                  </a:spcAft>
                </a:pPr>
                <a:endParaRPr lang="en-US" altLang="vi-VN" b="1" spc="-20" dirty="0">
                  <a:effectLst/>
                  <a:latin typeface="+mj-lt"/>
                  <a:ea typeface="Calibri" panose="020F0502020204030204" pitchFamily="34" charset="0"/>
                  <a:cs typeface="Arial" panose="020B0604020202020204" pitchFamily="34" charset="0"/>
                </a:endParaRPr>
              </a:p>
            </p:txBody>
          </p:sp>
        </p:gr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424198" y="398915"/>
              <a:ext cx="2009400" cy="1377259"/>
            </a:xfrm>
            <a:prstGeom prst="rect">
              <a:avLst/>
            </a:prstGeom>
          </p:spPr>
        </p:pic>
      </p:grpSp>
      <p:sp>
        <p:nvSpPr>
          <p:cNvPr id="8" name="TextBox 7"/>
          <p:cNvSpPr txBox="1"/>
          <p:nvPr/>
        </p:nvSpPr>
        <p:spPr>
          <a:xfrm>
            <a:off x="3870252" y="2210677"/>
            <a:ext cx="1212111" cy="460375"/>
          </a:xfrm>
          <a:prstGeom prst="rect">
            <a:avLst/>
          </a:prstGeom>
          <a:noFill/>
        </p:spPr>
        <p:txBody>
          <a:bodyPr wrap="square" rtlCol="0">
            <a:spAutoFit/>
          </a:bodyPr>
          <a:lstStyle/>
          <a:p>
            <a:r>
              <a:rPr lang="en-US" sz="2400" i="1" dirty="0" err="1">
                <a:solidFill>
                  <a:srgbClr val="FF0000"/>
                </a:solidFill>
                <a:latin typeface="Arial" panose="020B0604020202020204" pitchFamily="34" charset="0"/>
                <a:cs typeface="Arial" panose="020B0604020202020204" pitchFamily="34" charset="0"/>
              </a:rPr>
              <a:t>Lời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giải</a:t>
            </a:r>
            <a:endParaRPr lang="en-US" sz="2400" i="1" dirty="0">
              <a:solidFill>
                <a:srgbClr val="FF0000"/>
              </a:solidFill>
              <a:latin typeface="Arial" panose="020B0604020202020204" pitchFamily="34" charset="0"/>
              <a:cs typeface="Arial" panose="020B0604020202020204" pitchFamily="34" charset="0"/>
            </a:endParaRPr>
          </a:p>
        </p:txBody>
      </p:sp>
      <p:sp>
        <p:nvSpPr>
          <p:cNvPr id="24" name="TextBox 23"/>
          <p:cNvSpPr txBox="1"/>
          <p:nvPr/>
        </p:nvSpPr>
        <p:spPr>
          <a:xfrm>
            <a:off x="911412" y="2777196"/>
            <a:ext cx="7628288" cy="2290307"/>
          </a:xfrm>
          <a:prstGeom prst="rect">
            <a:avLst/>
          </a:prstGeom>
          <a:solidFill>
            <a:schemeClr val="bg1"/>
          </a:solidFill>
          <a:ln>
            <a:solidFill>
              <a:schemeClr val="accent1"/>
            </a:solidFill>
          </a:ln>
        </p:spPr>
        <p:txBody>
          <a:bodyPr wrap="square">
            <a:spAutoFit/>
          </a:bodyPr>
          <a:lstStyle/>
          <a:p>
            <a:pPr algn="just"/>
            <a:r>
              <a:rPr lang="vi-VN" b="1" dirty="0">
                <a:latin typeface="+mj-lt"/>
              </a:rPr>
              <a:t>Việc khai thác và sử dụng nhiên liệu hoá thạch hiện nay có thể gây ô nhiễm môi trường:</a:t>
            </a:r>
          </a:p>
          <a:p>
            <a:pPr algn="just"/>
            <a:r>
              <a:rPr lang="vi-VN" b="1" dirty="0">
                <a:latin typeface="+mj-lt"/>
              </a:rPr>
              <a:t>- Khai thác nhiên liệu hóa thạch gây hủy hoại toàn bộ thảm thực vật, xói mòn đất, mất nơi cư trú của nhiều sinh vật; nước thải quặng mỏ trong quá trình khai thác và xử lí nguyên liệu khai thác gây ô nhiễm đất và nước xung quanh; sự cố rò rỉ dầu gây ô nhiễm nghiêm trọng nguồn nước; rò rỉ khí thiên nhiên trong quá trình khai thác góp phần gây ra hiệu ứng nhà kính.</a:t>
            </a:r>
          </a:p>
          <a:p>
            <a:pPr algn="just"/>
            <a:r>
              <a:rPr lang="vi-VN" b="1" dirty="0">
                <a:latin typeface="+mj-lt"/>
              </a:rPr>
              <a:t>- Quá trình tiêu thụ nhiên liệu hóa thạch phát thải lượng lớn khí thải độc hại như cacbon dioxit (CO</a:t>
            </a:r>
            <a:r>
              <a:rPr lang="vi-VN" b="1" baseline="-25000" dirty="0">
                <a:latin typeface="+mj-lt"/>
              </a:rPr>
              <a:t>2</a:t>
            </a:r>
            <a:r>
              <a:rPr lang="vi-VN" b="1" dirty="0">
                <a:latin typeface="+mj-lt"/>
              </a:rPr>
              <a:t>), sunfua dioxit (SO</a:t>
            </a:r>
            <a:r>
              <a:rPr lang="vi-VN" b="1" baseline="-25000" dirty="0">
                <a:latin typeface="+mj-lt"/>
              </a:rPr>
              <a:t>2</a:t>
            </a:r>
            <a:r>
              <a:rPr lang="vi-VN" b="1" dirty="0">
                <a:latin typeface="+mj-lt"/>
              </a:rPr>
              <a:t>), … phát thải các kim loại nặng, bụi mịn gây bệnh tim mạch, hô hấp cho con người và góp phần làm nóng lên toàn cầu.</a:t>
            </a:r>
          </a:p>
          <a:p>
            <a:pPr algn="just">
              <a:lnSpc>
                <a:spcPct val="115000"/>
              </a:lnSpc>
            </a:pPr>
            <a:endParaRPr lang="en-US" altLang="vi-VN" b="1" spc="-20" dirty="0">
              <a:latin typeface="+mj-lt"/>
              <a:ea typeface="Calibri" panose="020F0502020204030204" pitchFamily="34" charset="0"/>
              <a:cs typeface="Arial" panose="020B0604020202020204" pitchFamily="34" charset="0"/>
            </a:endParaRPr>
          </a:p>
          <a:p>
            <a:pPr marL="0" marR="0" algn="just">
              <a:lnSpc>
                <a:spcPct val="115000"/>
              </a:lnSpc>
              <a:spcBef>
                <a:spcPts val="0"/>
              </a:spcBef>
              <a:spcAft>
                <a:spcPts val="0"/>
              </a:spcAft>
            </a:pPr>
            <a:endParaRPr lang="en-US" dirty="0">
              <a:effectLst/>
              <a:latin typeface="+mj-lt"/>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F1FA57AA-6E8D-4CE3-88FD-717D48DBF0A3}"/>
              </a:ext>
            </a:extLst>
          </p:cNvPr>
          <p:cNvSpPr txBox="1"/>
          <p:nvPr/>
        </p:nvSpPr>
        <p:spPr>
          <a:xfrm>
            <a:off x="1233246" y="305035"/>
            <a:ext cx="7306454" cy="585610"/>
          </a:xfrm>
          <a:prstGeom prst="rect">
            <a:avLst/>
          </a:prstGeom>
          <a:noFill/>
        </p:spPr>
        <p:txBody>
          <a:bodyPr wrap="square">
            <a:spAutoFit/>
          </a:bodyPr>
          <a:lstStyle/>
          <a:p>
            <a:pPr lvl="0" algn="just">
              <a:lnSpc>
                <a:spcPct val="120000"/>
              </a:lnSpc>
              <a:spcAft>
                <a:spcPts val="300"/>
              </a:spcAft>
              <a:buClr>
                <a:srgbClr val="5C5A59"/>
              </a:buClr>
              <a:buSzPts val="1000"/>
              <a:tabLst>
                <a:tab pos="128270" algn="l"/>
              </a:tabLst>
            </a:pPr>
            <a:r>
              <a:rPr lang="vi-VN" sz="1400" u="none" strike="noStrike" spc="0" dirty="0">
                <a:solidFill>
                  <a:srgbClr val="5C5A59"/>
                </a:solidFill>
                <a:effectLst/>
                <a:latin typeface="Arial" panose="020B0604020202020204" pitchFamily="34" charset="0"/>
                <a:ea typeface="Arial" panose="020B0604020202020204" pitchFamily="34" charset="0"/>
                <a:cs typeface="Arial" panose="020B0604020202020204" pitchFamily="34" charset="0"/>
              </a:rPr>
              <a:t>Lấy ví dụ cho thấy việc khai thác và sử dụng nhiên liệu hoá thạch hiện nay có thể gây ô nhiêm môi trường.</a:t>
            </a:r>
            <a:endParaRPr lang="en-US" sz="1400" u="none" strike="noStrike" spc="0" dirty="0">
              <a:solidFill>
                <a:srgbClr val="5C5A59"/>
              </a:solidFill>
              <a:effectLst/>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24" grpId="0" animBg="1"/>
      <p:bldP spid="24"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7503" y="-1393287"/>
            <a:ext cx="9151502" cy="6536787"/>
          </a:xfrm>
          <a:prstGeom prst="rect">
            <a:avLst/>
          </a:prstGeom>
        </p:spPr>
      </p:pic>
      <p:pic>
        <p:nvPicPr>
          <p:cNvPr id="33" name="Picture 32"/>
          <p:cNvPicPr>
            <a:picLocks noChangeAspect="1"/>
          </p:cNvPicPr>
          <p:nvPr/>
        </p:nvPicPr>
        <p:blipFill>
          <a:blip r:embed="rId3"/>
          <a:stretch>
            <a:fillRect/>
          </a:stretch>
        </p:blipFill>
        <p:spPr>
          <a:xfrm>
            <a:off x="0" y="-1387928"/>
            <a:ext cx="9144000" cy="653142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51765" y="-1393825"/>
            <a:ext cx="9296400" cy="6536055"/>
          </a:xfrm>
          <a:prstGeom prst="rect">
            <a:avLst/>
          </a:prstGeom>
        </p:spPr>
      </p:pic>
      <p:cxnSp>
        <p:nvCxnSpPr>
          <p:cNvPr id="6" name="Straight Connector 5"/>
          <p:cNvCxnSpPr/>
          <p:nvPr/>
        </p:nvCxnSpPr>
        <p:spPr>
          <a:xfrm>
            <a:off x="50800" y="-183515"/>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166914" y="12023"/>
            <a:ext cx="8977085" cy="1008876"/>
            <a:chOff x="-108128" y="82845"/>
            <a:chExt cx="12057753" cy="2261692"/>
          </a:xfrm>
        </p:grpSpPr>
        <p:grpSp>
          <p:nvGrpSpPr>
            <p:cNvPr id="10" name="Group 9"/>
            <p:cNvGrpSpPr/>
            <p:nvPr/>
          </p:nvGrpSpPr>
          <p:grpSpPr>
            <a:xfrm>
              <a:off x="1107065" y="247999"/>
              <a:ext cx="10842560" cy="2096538"/>
              <a:chOff x="1107064" y="247998"/>
              <a:chExt cx="11092087" cy="2096538"/>
            </a:xfrm>
          </p:grpSpPr>
          <p:pic>
            <p:nvPicPr>
              <p:cNvPr id="3" name="Picture 2"/>
              <p:cNvPicPr>
                <a:picLocks noChangeAspect="1"/>
              </p:cNvPicPr>
              <p:nvPr/>
            </p:nvPicPr>
            <p:blipFill>
              <a:blip r:embed="rId5"/>
              <a:stretch>
                <a:fillRect/>
              </a:stretch>
            </p:blipFill>
            <p:spPr>
              <a:xfrm>
                <a:off x="1107064" y="247998"/>
                <a:ext cx="10986644" cy="2096538"/>
              </a:xfrm>
              <a:prstGeom prst="rect">
                <a:avLst/>
              </a:prstGeom>
            </p:spPr>
          </p:pic>
          <p:sp>
            <p:nvSpPr>
              <p:cNvPr id="5" name="Rectangle 4"/>
              <p:cNvSpPr/>
              <p:nvPr/>
            </p:nvSpPr>
            <p:spPr>
              <a:xfrm>
                <a:off x="1203525" y="402310"/>
                <a:ext cx="10995626" cy="17874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15000"/>
                  </a:lnSpc>
                  <a:spcBef>
                    <a:spcPts val="0"/>
                  </a:spcBef>
                  <a:spcAft>
                    <a:spcPts val="0"/>
                  </a:spcAft>
                </a:pPr>
                <a:endParaRPr lang="en-US" altLang="vi-VN" b="1" spc="-20" dirty="0">
                  <a:effectLst/>
                  <a:latin typeface="+mj-lt"/>
                  <a:ea typeface="Calibri" panose="020F0502020204030204" pitchFamily="34" charset="0"/>
                  <a:cs typeface="Arial" panose="020B0604020202020204" pitchFamily="34" charset="0"/>
                </a:endParaRPr>
              </a:p>
            </p:txBody>
          </p:sp>
        </p:gr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424198" y="398915"/>
              <a:ext cx="2009400" cy="1377259"/>
            </a:xfrm>
            <a:prstGeom prst="rect">
              <a:avLst/>
            </a:prstGeom>
          </p:spPr>
        </p:pic>
      </p:grpSp>
      <p:sp>
        <p:nvSpPr>
          <p:cNvPr id="8" name="TextBox 7"/>
          <p:cNvSpPr txBox="1"/>
          <p:nvPr/>
        </p:nvSpPr>
        <p:spPr>
          <a:xfrm>
            <a:off x="3892024" y="1171407"/>
            <a:ext cx="1212111" cy="460375"/>
          </a:xfrm>
          <a:prstGeom prst="rect">
            <a:avLst/>
          </a:prstGeom>
          <a:noFill/>
        </p:spPr>
        <p:txBody>
          <a:bodyPr wrap="square" rtlCol="0">
            <a:spAutoFit/>
          </a:bodyPr>
          <a:lstStyle/>
          <a:p>
            <a:r>
              <a:rPr lang="en-US" sz="2400" i="1" dirty="0" err="1">
                <a:solidFill>
                  <a:srgbClr val="FF0000"/>
                </a:solidFill>
                <a:latin typeface="Arial" panose="020B0604020202020204" pitchFamily="34" charset="0"/>
                <a:cs typeface="Arial" panose="020B0604020202020204" pitchFamily="34" charset="0"/>
              </a:rPr>
              <a:t>Lời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giải</a:t>
            </a:r>
            <a:endParaRPr lang="en-US" sz="2400" i="1" dirty="0">
              <a:solidFill>
                <a:srgbClr val="FF0000"/>
              </a:solidFill>
              <a:latin typeface="Arial" panose="020B0604020202020204" pitchFamily="34" charset="0"/>
              <a:cs typeface="Arial" panose="020B0604020202020204" pitchFamily="34" charset="0"/>
            </a:endParaRPr>
          </a:p>
        </p:txBody>
      </p:sp>
      <p:sp>
        <p:nvSpPr>
          <p:cNvPr id="24" name="TextBox 23"/>
          <p:cNvSpPr txBox="1"/>
          <p:nvPr/>
        </p:nvSpPr>
        <p:spPr>
          <a:xfrm>
            <a:off x="-152402" y="1631782"/>
            <a:ext cx="9347201" cy="3293146"/>
          </a:xfrm>
          <a:prstGeom prst="rect">
            <a:avLst/>
          </a:prstGeom>
          <a:solidFill>
            <a:schemeClr val="bg1"/>
          </a:solidFill>
          <a:ln>
            <a:solidFill>
              <a:schemeClr val="accent1"/>
            </a:solidFill>
          </a:ln>
        </p:spPr>
        <p:txBody>
          <a:bodyPr wrap="square">
            <a:spAutoFit/>
          </a:bodyPr>
          <a:lstStyle/>
          <a:p>
            <a:pPr algn="just">
              <a:lnSpc>
                <a:spcPct val="115000"/>
              </a:lnSpc>
            </a:pPr>
            <a:r>
              <a:rPr lang="vi-VN" dirty="0">
                <a:latin typeface="+mj-lt"/>
                <a:ea typeface="Calibri" panose="020F0502020204030204" pitchFamily="34" charset="0"/>
                <a:cs typeface="Times New Roman" panose="02020603050405020304" pitchFamily="18" charset="0"/>
              </a:rPr>
              <a:t> Để khai thác dầu, người ta phải thực hiện nhiều công đoạn như: thăm dò, khoan, hoàn thiện giếng, khai thác và vận chuyển dầu. Mỗi công đoạn đều cần có những thiết bị, công nghệ và phương pháp riêng biệt, cũng như phải đối mặt với những rủi ro và thách thức khác nhau.</a:t>
            </a:r>
          </a:p>
          <a:p>
            <a:pPr algn="just">
              <a:lnSpc>
                <a:spcPct val="115000"/>
              </a:lnSpc>
            </a:pPr>
            <a:r>
              <a:rPr lang="vi-VN" dirty="0">
                <a:latin typeface="+mj-lt"/>
                <a:ea typeface="Calibri" panose="020F0502020204030204" pitchFamily="34" charset="0"/>
                <a:cs typeface="Times New Roman" panose="02020603050405020304" pitchFamily="18" charset="0"/>
              </a:rPr>
              <a:t>- Khai thác mỏ lộ thiên là một hình thức khai thác mỏ mà theo đó cần phải bóc lớp đất đá phủ trên loại khoáng sản cần khai thác. Đa số hình thức khai thác lộ thiên đều dùng các thiết bị máy móc lớn như máy xúc đất, để loại bỏ lớp đất đá bề mặt.</a:t>
            </a:r>
          </a:p>
          <a:p>
            <a:pPr algn="just">
              <a:lnSpc>
                <a:spcPct val="115000"/>
              </a:lnSpc>
            </a:pPr>
            <a:r>
              <a:rPr lang="vi-VN" dirty="0">
                <a:latin typeface="+mj-lt"/>
                <a:ea typeface="Calibri" panose="020F0502020204030204" pitchFamily="34" charset="0"/>
                <a:cs typeface="Times New Roman" panose="02020603050405020304" pitchFamily="18" charset="0"/>
              </a:rPr>
              <a:t>- Khai thác đá hầm lò: Quá trình khai thác bao gồm mở vỉa, chuẩn bị ruộng than, từ đó khấu than và di chuyển chúng lên mặt đất, bên cạnh đó còn nhiều vấn đề phát sinh khác giải quyết đồng thời. Bước chính thực hiện: tách than ra khỏi khối nguyên thể ban đầu, sau đó phá vỡ than theo kích thước mong muốn, xúc bốc vận chuyển than sang khu vực khác, cuối cùng là chống giữ và điều khiển tốt áp lực mỏ. Các bước phụ sẽ trang bị các vật liệu máy móc cần thiết, phục vụ cho quá trình khai thác.</a:t>
            </a:r>
          </a:p>
          <a:p>
            <a:pPr algn="just">
              <a:lnSpc>
                <a:spcPct val="115000"/>
              </a:lnSpc>
            </a:pPr>
            <a:r>
              <a:rPr lang="vi-VN" dirty="0">
                <a:latin typeface="+mj-lt"/>
                <a:ea typeface="Calibri" panose="020F0502020204030204" pitchFamily="34" charset="0"/>
                <a:cs typeface="Times New Roman" panose="02020603050405020304" pitchFamily="18" charset="0"/>
              </a:rPr>
              <a:t>Thảo luận:</a:t>
            </a:r>
          </a:p>
          <a:p>
            <a:pPr algn="just">
              <a:lnSpc>
                <a:spcPct val="115000"/>
              </a:lnSpc>
            </a:pPr>
            <a:r>
              <a:rPr lang="vi-VN" dirty="0">
                <a:latin typeface="+mj-lt"/>
                <a:ea typeface="Calibri" panose="020F0502020204030204" pitchFamily="34" charset="0"/>
                <a:cs typeface="Times New Roman" panose="02020603050405020304" pitchFamily="18" charset="0"/>
              </a:rPr>
              <a:t>- Than mỏ khai thác bằng hình thức lộ thiên thường có giá thấp hơn than khai thác hầm lò.</a:t>
            </a:r>
          </a:p>
          <a:p>
            <a:pPr algn="just">
              <a:lnSpc>
                <a:spcPct val="115000"/>
              </a:lnSpc>
            </a:pPr>
            <a:r>
              <a:rPr lang="vi-VN" dirty="0">
                <a:latin typeface="+mj-lt"/>
                <a:ea typeface="Calibri" panose="020F0502020204030204" pitchFamily="34" charset="0"/>
                <a:cs typeface="Times New Roman" panose="02020603050405020304" pitchFamily="18" charset="0"/>
              </a:rPr>
              <a:t>- Giá dầu thô, khí thiên nhiên và khí mỏ dầu được khai thác ở các mỏ trong đất liền sẽ thấp hơn giá của những nhiên liệu đó được khai thác ở các mỏ ngoài đại dương.</a:t>
            </a:r>
            <a:endParaRPr lang="en-US" dirty="0">
              <a:effectLst/>
              <a:latin typeface="+mj-lt"/>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F1FA57AA-6E8D-4CE3-88FD-717D48DBF0A3}"/>
              </a:ext>
            </a:extLst>
          </p:cNvPr>
          <p:cNvSpPr txBox="1"/>
          <p:nvPr/>
        </p:nvSpPr>
        <p:spPr>
          <a:xfrm>
            <a:off x="1233246" y="305035"/>
            <a:ext cx="7306454" cy="588816"/>
          </a:xfrm>
          <a:prstGeom prst="rect">
            <a:avLst/>
          </a:prstGeom>
          <a:noFill/>
        </p:spPr>
        <p:txBody>
          <a:bodyPr wrap="square">
            <a:spAutoFit/>
          </a:bodyPr>
          <a:lstStyle/>
          <a:p>
            <a:pPr lvl="0" algn="just">
              <a:lnSpc>
                <a:spcPct val="120000"/>
              </a:lnSpc>
              <a:spcAft>
                <a:spcPts val="300"/>
              </a:spcAft>
              <a:buClr>
                <a:srgbClr val="5C5A59"/>
              </a:buClr>
              <a:buSzPts val="1000"/>
              <a:tabLst>
                <a:tab pos="128270" algn="l"/>
              </a:tabLst>
            </a:pPr>
            <a:r>
              <a:rPr lang="en-US" b="0" i="0" dirty="0" err="1">
                <a:solidFill>
                  <a:srgbClr val="333333"/>
                </a:solidFill>
                <a:effectLst/>
                <a:latin typeface="Roboto" panose="02000000000000000000" pitchFamily="2" charset="0"/>
              </a:rPr>
              <a:t>Nêu</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cách</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khai</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thác</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và</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vận</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chuyển</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của</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một</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số</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loại</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nhiên</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liệu</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hoá</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thạch</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Từ</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đó</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thảo</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luận</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để</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chỉ</a:t>
            </a:r>
            <a:r>
              <a:rPr lang="en-US" b="0" i="0" dirty="0">
                <a:solidFill>
                  <a:srgbClr val="333333"/>
                </a:solidFill>
                <a:effectLst/>
                <a:latin typeface="Roboto" panose="02000000000000000000" pitchFamily="2" charset="0"/>
              </a:rPr>
              <a:t> ra </a:t>
            </a:r>
            <a:r>
              <a:rPr lang="en-US" b="0" i="0" dirty="0" err="1">
                <a:solidFill>
                  <a:srgbClr val="333333"/>
                </a:solidFill>
                <a:effectLst/>
                <a:latin typeface="Roboto" panose="02000000000000000000" pitchFamily="2" charset="0"/>
              </a:rPr>
              <a:t>giá</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nhiên</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liệu</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hoá</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thạch</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phụ</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thuộc</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vào</a:t>
            </a:r>
            <a:r>
              <a:rPr lang="en-US" b="0" i="0" dirty="0">
                <a:solidFill>
                  <a:srgbClr val="333333"/>
                </a:solidFill>
                <a:effectLst/>
                <a:latin typeface="Roboto" panose="02000000000000000000" pitchFamily="2" charset="0"/>
              </a:rPr>
              <a:t> chi </a:t>
            </a:r>
            <a:r>
              <a:rPr lang="en-US" b="0" i="0" dirty="0" err="1">
                <a:solidFill>
                  <a:srgbClr val="333333"/>
                </a:solidFill>
                <a:effectLst/>
                <a:latin typeface="Roboto" panose="02000000000000000000" pitchFamily="2" charset="0"/>
              </a:rPr>
              <a:t>phí</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khai</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thác</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và</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vận</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chuyển</a:t>
            </a:r>
            <a:r>
              <a:rPr lang="en-US" b="0" i="0" dirty="0">
                <a:solidFill>
                  <a:srgbClr val="333333"/>
                </a:solidFill>
                <a:effectLst/>
                <a:latin typeface="Roboto" panose="02000000000000000000" pitchFamily="2" charset="0"/>
              </a:rPr>
              <a:t>.</a:t>
            </a:r>
            <a:endParaRPr lang="en-US" sz="1400" u="none" strike="noStrike" spc="0" dirty="0">
              <a:solidFill>
                <a:srgbClr val="5C5A59"/>
              </a:solidFill>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60953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24" grpId="0" animBg="1"/>
      <p:bldP spid="24"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95"/>
        <p:cNvGrpSpPr/>
        <p:nvPr/>
      </p:nvGrpSpPr>
      <p:grpSpPr>
        <a:xfrm>
          <a:off x="0" y="0"/>
          <a:ext cx="0" cy="0"/>
          <a:chOff x="0" y="0"/>
          <a:chExt cx="0" cy="0"/>
        </a:xfrm>
      </p:grpSpPr>
      <p:grpSp>
        <p:nvGrpSpPr>
          <p:cNvPr id="2096" name="Google Shape;2096;p57"/>
          <p:cNvGrpSpPr/>
          <p:nvPr/>
        </p:nvGrpSpPr>
        <p:grpSpPr>
          <a:xfrm rot="10800000" flipH="1">
            <a:off x="-832124" y="-57181"/>
            <a:ext cx="5033271" cy="5257868"/>
            <a:chOff x="4318075" y="1161550"/>
            <a:chExt cx="1550225" cy="1619400"/>
          </a:xfrm>
        </p:grpSpPr>
        <p:sp>
          <p:nvSpPr>
            <p:cNvPr id="2097" name="Google Shape;2097;p57"/>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57"/>
            <p:cNvSpPr/>
            <p:nvPr/>
          </p:nvSpPr>
          <p:spPr>
            <a:xfrm rot="8823699">
              <a:off x="5059569" y="2555375"/>
              <a:ext cx="194087" cy="169464"/>
            </a:xfrm>
            <a:custGeom>
              <a:avLst/>
              <a:gdLst/>
              <a:ahLst/>
              <a:cxnLst/>
              <a:rect l="l" t="t" r="r" b="b"/>
              <a:pathLst>
                <a:path w="7764" h="6779" extrusionOk="0">
                  <a:moveTo>
                    <a:pt x="540" y="5649"/>
                  </a:moveTo>
                  <a:cubicBezTo>
                    <a:pt x="1" y="6779"/>
                    <a:pt x="6043" y="6768"/>
                    <a:pt x="6903" y="3960"/>
                  </a:cubicBezTo>
                  <a:cubicBezTo>
                    <a:pt x="7764" y="1141"/>
                    <a:pt x="5059" y="0"/>
                    <a:pt x="3908" y="1120"/>
                  </a:cubicBezTo>
                  <a:cubicBezTo>
                    <a:pt x="2758" y="2249"/>
                    <a:pt x="2613" y="3161"/>
                    <a:pt x="1939" y="3918"/>
                  </a:cubicBezTo>
                  <a:cubicBezTo>
                    <a:pt x="1317" y="4633"/>
                    <a:pt x="830" y="5037"/>
                    <a:pt x="540" y="56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9" name="Google Shape;2099;p57"/>
          <p:cNvSpPr txBox="1">
            <a:spLocks noGrp="1"/>
          </p:cNvSpPr>
          <p:nvPr>
            <p:ph type="title"/>
          </p:nvPr>
        </p:nvSpPr>
        <p:spPr>
          <a:xfrm>
            <a:off x="4013835" y="308610"/>
            <a:ext cx="5089525" cy="1220470"/>
          </a:xfrm>
          <a:prstGeom prst="rect">
            <a:avLst/>
          </a:prstGeom>
          <a:solidFill>
            <a:schemeClr val="accent3">
              <a:lumMod val="60000"/>
              <a:lumOff val="40000"/>
            </a:schemeClr>
          </a:solidFill>
        </p:spPr>
        <p:txBody>
          <a:bodyPr spcFirstLastPara="1" wrap="square" lIns="91425" tIns="91425" rIns="91425" bIns="91425" anchor="b" anchorCtr="0">
            <a:noAutofit/>
          </a:bodyPr>
          <a:lstStyle/>
          <a:p>
            <a:pPr algn="ctr"/>
            <a:r>
              <a:rPr lang="en-US" altLang="vi-VN" sz="36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HƯỚNG DẪN </a:t>
            </a:r>
            <a:br>
              <a:rPr lang="en-US" altLang="vi-VN" sz="36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br>
            <a:r>
              <a:rPr lang="en-US" altLang="vi-VN" sz="36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VỀ NHÀ</a:t>
            </a:r>
          </a:p>
        </p:txBody>
      </p:sp>
      <p:pic>
        <p:nvPicPr>
          <p:cNvPr id="2101" name="Google Shape;2101;p57"/>
          <p:cNvPicPr preferRelativeResize="0"/>
          <p:nvPr/>
        </p:nvPicPr>
        <p:blipFill rotWithShape="1">
          <a:blip r:embed="rId3"/>
          <a:srcRect l="54470" t="-1560" r="3434" b="1559"/>
          <a:stretch>
            <a:fillRect/>
          </a:stretch>
        </p:blipFill>
        <p:spPr>
          <a:xfrm>
            <a:off x="1362075" y="942675"/>
            <a:ext cx="2324100" cy="3105600"/>
          </a:xfrm>
          <a:prstGeom prst="roundRect">
            <a:avLst>
              <a:gd name="adj" fmla="val 3004"/>
            </a:avLst>
          </a:prstGeom>
          <a:noFill/>
          <a:ln>
            <a:noFill/>
          </a:ln>
        </p:spPr>
      </p:pic>
      <p:grpSp>
        <p:nvGrpSpPr>
          <p:cNvPr id="2102" name="Google Shape;2102;p57"/>
          <p:cNvGrpSpPr/>
          <p:nvPr/>
        </p:nvGrpSpPr>
        <p:grpSpPr>
          <a:xfrm>
            <a:off x="1266845" y="843154"/>
            <a:ext cx="2664132" cy="3457208"/>
            <a:chOff x="5076845" y="843129"/>
            <a:chExt cx="2664132" cy="3457208"/>
          </a:xfrm>
        </p:grpSpPr>
        <p:sp>
          <p:nvSpPr>
            <p:cNvPr id="2103" name="Google Shape;2103;p57"/>
            <p:cNvSpPr/>
            <p:nvPr/>
          </p:nvSpPr>
          <p:spPr>
            <a:xfrm rot="5400000">
              <a:off x="4680307" y="1239667"/>
              <a:ext cx="3457208" cy="2664132"/>
            </a:xfrm>
            <a:custGeom>
              <a:avLst/>
              <a:gdLst/>
              <a:ahLst/>
              <a:cxnLst/>
              <a:rect l="l" t="t" r="r" b="b"/>
              <a:pathLst>
                <a:path w="49255" h="37956" extrusionOk="0">
                  <a:moveTo>
                    <a:pt x="45070" y="3913"/>
                  </a:moveTo>
                  <a:lnTo>
                    <a:pt x="45070" y="34189"/>
                  </a:lnTo>
                  <a:lnTo>
                    <a:pt x="4310" y="34189"/>
                  </a:lnTo>
                  <a:lnTo>
                    <a:pt x="4310" y="3913"/>
                  </a:lnTo>
                  <a:close/>
                  <a:moveTo>
                    <a:pt x="1988" y="0"/>
                  </a:moveTo>
                  <a:cubicBezTo>
                    <a:pt x="879" y="0"/>
                    <a:pt x="0" y="879"/>
                    <a:pt x="0" y="1988"/>
                  </a:cubicBezTo>
                  <a:lnTo>
                    <a:pt x="0" y="35968"/>
                  </a:lnTo>
                  <a:cubicBezTo>
                    <a:pt x="0" y="37056"/>
                    <a:pt x="879" y="37956"/>
                    <a:pt x="1988" y="37956"/>
                  </a:cubicBezTo>
                  <a:lnTo>
                    <a:pt x="47266" y="37956"/>
                  </a:lnTo>
                  <a:cubicBezTo>
                    <a:pt x="48355" y="37956"/>
                    <a:pt x="49254" y="37056"/>
                    <a:pt x="49254" y="35968"/>
                  </a:cubicBezTo>
                  <a:lnTo>
                    <a:pt x="49254" y="1988"/>
                  </a:lnTo>
                  <a:cubicBezTo>
                    <a:pt x="49254" y="879"/>
                    <a:pt x="48355" y="0"/>
                    <a:pt x="47266" y="0"/>
                  </a:cubicBezTo>
                  <a:close/>
                </a:path>
              </a:pathLst>
            </a:custGeom>
            <a:solidFill>
              <a:schemeClr val="accent3"/>
            </a:solidFill>
            <a:ln w="762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57"/>
            <p:cNvSpPr/>
            <p:nvPr/>
          </p:nvSpPr>
          <p:spPr>
            <a:xfrm rot="5400000">
              <a:off x="6326314" y="4064508"/>
              <a:ext cx="165300" cy="165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5" name="Google Shape;2105;p57"/>
          <p:cNvGrpSpPr/>
          <p:nvPr/>
        </p:nvGrpSpPr>
        <p:grpSpPr>
          <a:xfrm>
            <a:off x="82985" y="539490"/>
            <a:ext cx="8641670" cy="4378179"/>
            <a:chOff x="4248750" y="1330459"/>
            <a:chExt cx="2616626" cy="1325676"/>
          </a:xfrm>
        </p:grpSpPr>
        <p:sp>
          <p:nvSpPr>
            <p:cNvPr id="2106" name="Google Shape;2106;p57"/>
            <p:cNvSpPr/>
            <p:nvPr/>
          </p:nvSpPr>
          <p:spPr>
            <a:xfrm>
              <a:off x="4372763" y="2483361"/>
              <a:ext cx="56000" cy="48000"/>
            </a:xfrm>
            <a:custGeom>
              <a:avLst/>
              <a:gdLst/>
              <a:ahLst/>
              <a:cxnLst/>
              <a:rect l="l" t="t" r="r" b="b"/>
              <a:pathLst>
                <a:path w="2240" h="1920" extrusionOk="0">
                  <a:moveTo>
                    <a:pt x="1275" y="334"/>
                  </a:moveTo>
                  <a:cubicBezTo>
                    <a:pt x="1617" y="334"/>
                    <a:pt x="1897" y="614"/>
                    <a:pt x="1897" y="956"/>
                  </a:cubicBezTo>
                  <a:cubicBezTo>
                    <a:pt x="1897" y="1328"/>
                    <a:pt x="1594" y="1576"/>
                    <a:pt x="1276" y="1576"/>
                  </a:cubicBezTo>
                  <a:cubicBezTo>
                    <a:pt x="1123" y="1576"/>
                    <a:pt x="968" y="1519"/>
                    <a:pt x="840" y="1391"/>
                  </a:cubicBezTo>
                  <a:cubicBezTo>
                    <a:pt x="449" y="1011"/>
                    <a:pt x="722" y="344"/>
                    <a:pt x="1263" y="344"/>
                  </a:cubicBezTo>
                  <a:cubicBezTo>
                    <a:pt x="1267" y="344"/>
                    <a:pt x="1271" y="345"/>
                    <a:pt x="1275" y="345"/>
                  </a:cubicBezTo>
                  <a:lnTo>
                    <a:pt x="1275" y="334"/>
                  </a:lnTo>
                  <a:close/>
                  <a:moveTo>
                    <a:pt x="1272" y="1"/>
                  </a:moveTo>
                  <a:cubicBezTo>
                    <a:pt x="1036" y="1"/>
                    <a:pt x="796" y="88"/>
                    <a:pt x="602" y="282"/>
                  </a:cubicBezTo>
                  <a:cubicBezTo>
                    <a:pt x="1" y="884"/>
                    <a:pt x="425" y="1920"/>
                    <a:pt x="1275" y="1920"/>
                  </a:cubicBezTo>
                  <a:cubicBezTo>
                    <a:pt x="1804" y="1910"/>
                    <a:pt x="2239" y="1485"/>
                    <a:pt x="2239" y="956"/>
                  </a:cubicBezTo>
                  <a:cubicBezTo>
                    <a:pt x="2239" y="381"/>
                    <a:pt x="1765" y="1"/>
                    <a:pt x="12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57"/>
            <p:cNvSpPr/>
            <p:nvPr/>
          </p:nvSpPr>
          <p:spPr>
            <a:xfrm>
              <a:off x="6709678" y="2068192"/>
              <a:ext cx="48825" cy="45750"/>
            </a:xfrm>
            <a:custGeom>
              <a:avLst/>
              <a:gdLst/>
              <a:ahLst/>
              <a:cxnLst/>
              <a:rect l="l" t="t" r="r" b="b"/>
              <a:pathLst>
                <a:path w="1953" h="1830" extrusionOk="0">
                  <a:moveTo>
                    <a:pt x="970" y="1"/>
                  </a:moveTo>
                  <a:cubicBezTo>
                    <a:pt x="942" y="1"/>
                    <a:pt x="912" y="8"/>
                    <a:pt x="882" y="26"/>
                  </a:cubicBezTo>
                  <a:cubicBezTo>
                    <a:pt x="1" y="492"/>
                    <a:pt x="333" y="1829"/>
                    <a:pt x="1338" y="1829"/>
                  </a:cubicBezTo>
                  <a:cubicBezTo>
                    <a:pt x="1483" y="1819"/>
                    <a:pt x="1638" y="1788"/>
                    <a:pt x="1784" y="1715"/>
                  </a:cubicBezTo>
                  <a:cubicBezTo>
                    <a:pt x="1952" y="1627"/>
                    <a:pt x="1855" y="1393"/>
                    <a:pt x="1700" y="1393"/>
                  </a:cubicBezTo>
                  <a:cubicBezTo>
                    <a:pt x="1674" y="1393"/>
                    <a:pt x="1646" y="1400"/>
                    <a:pt x="1618" y="1415"/>
                  </a:cubicBezTo>
                  <a:cubicBezTo>
                    <a:pt x="1526" y="1465"/>
                    <a:pt x="1428" y="1489"/>
                    <a:pt x="1332" y="1489"/>
                  </a:cubicBezTo>
                  <a:cubicBezTo>
                    <a:pt x="1110" y="1489"/>
                    <a:pt x="894" y="1365"/>
                    <a:pt x="778" y="1156"/>
                  </a:cubicBezTo>
                  <a:cubicBezTo>
                    <a:pt x="623" y="855"/>
                    <a:pt x="737" y="482"/>
                    <a:pt x="1037" y="316"/>
                  </a:cubicBezTo>
                  <a:cubicBezTo>
                    <a:pt x="1212" y="229"/>
                    <a:pt x="1121" y="1"/>
                    <a:pt x="9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57"/>
            <p:cNvSpPr/>
            <p:nvPr/>
          </p:nvSpPr>
          <p:spPr>
            <a:xfrm>
              <a:off x="6324078" y="1560087"/>
              <a:ext cx="54700" cy="50050"/>
            </a:xfrm>
            <a:custGeom>
              <a:avLst/>
              <a:gdLst/>
              <a:ahLst/>
              <a:cxnLst/>
              <a:rect l="l" t="t" r="r" b="b"/>
              <a:pathLst>
                <a:path w="2188" h="2002" extrusionOk="0">
                  <a:moveTo>
                    <a:pt x="850" y="2001"/>
                  </a:moveTo>
                  <a:cubicBezTo>
                    <a:pt x="632" y="2001"/>
                    <a:pt x="425" y="1928"/>
                    <a:pt x="249" y="1804"/>
                  </a:cubicBezTo>
                  <a:cubicBezTo>
                    <a:pt x="0" y="1618"/>
                    <a:pt x="280" y="1255"/>
                    <a:pt x="518" y="1441"/>
                  </a:cubicBezTo>
                  <a:cubicBezTo>
                    <a:pt x="1120" y="1918"/>
                    <a:pt x="1824" y="985"/>
                    <a:pt x="1192" y="540"/>
                  </a:cubicBezTo>
                  <a:cubicBezTo>
                    <a:pt x="954" y="363"/>
                    <a:pt x="1223" y="1"/>
                    <a:pt x="1462" y="177"/>
                  </a:cubicBezTo>
                  <a:cubicBezTo>
                    <a:pt x="2187" y="726"/>
                    <a:pt x="1886" y="1866"/>
                    <a:pt x="995" y="1991"/>
                  </a:cubicBezTo>
                  <a:cubicBezTo>
                    <a:pt x="954" y="2001"/>
                    <a:pt x="902" y="2001"/>
                    <a:pt x="850" y="20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57"/>
            <p:cNvSpPr/>
            <p:nvPr/>
          </p:nvSpPr>
          <p:spPr>
            <a:xfrm>
              <a:off x="5822802" y="1531522"/>
              <a:ext cx="41325" cy="19925"/>
            </a:xfrm>
            <a:custGeom>
              <a:avLst/>
              <a:gdLst/>
              <a:ahLst/>
              <a:cxnLst/>
              <a:rect l="l" t="t" r="r" b="b"/>
              <a:pathLst>
                <a:path w="1653" h="797" extrusionOk="0">
                  <a:moveTo>
                    <a:pt x="250" y="0"/>
                  </a:moveTo>
                  <a:cubicBezTo>
                    <a:pt x="207" y="0"/>
                    <a:pt x="163" y="13"/>
                    <a:pt x="124" y="40"/>
                  </a:cubicBezTo>
                  <a:cubicBezTo>
                    <a:pt x="21" y="112"/>
                    <a:pt x="0" y="247"/>
                    <a:pt x="62" y="351"/>
                  </a:cubicBezTo>
                  <a:cubicBezTo>
                    <a:pt x="259" y="631"/>
                    <a:pt x="570" y="796"/>
                    <a:pt x="912" y="796"/>
                  </a:cubicBezTo>
                  <a:cubicBezTo>
                    <a:pt x="1109" y="796"/>
                    <a:pt x="1306" y="745"/>
                    <a:pt x="1472" y="631"/>
                  </a:cubicBezTo>
                  <a:cubicBezTo>
                    <a:pt x="1653" y="484"/>
                    <a:pt x="1525" y="222"/>
                    <a:pt x="1334" y="222"/>
                  </a:cubicBezTo>
                  <a:cubicBezTo>
                    <a:pt x="1296" y="222"/>
                    <a:pt x="1254" y="233"/>
                    <a:pt x="1213" y="257"/>
                  </a:cubicBezTo>
                  <a:cubicBezTo>
                    <a:pt x="1122" y="318"/>
                    <a:pt x="1017" y="347"/>
                    <a:pt x="912" y="347"/>
                  </a:cubicBezTo>
                  <a:cubicBezTo>
                    <a:pt x="730" y="347"/>
                    <a:pt x="547" y="260"/>
                    <a:pt x="435" y="102"/>
                  </a:cubicBezTo>
                  <a:cubicBezTo>
                    <a:pt x="396" y="37"/>
                    <a:pt x="324" y="0"/>
                    <a:pt x="2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57"/>
            <p:cNvSpPr/>
            <p:nvPr/>
          </p:nvSpPr>
          <p:spPr>
            <a:xfrm>
              <a:off x="6084141" y="1330459"/>
              <a:ext cx="31625" cy="28525"/>
            </a:xfrm>
            <a:custGeom>
              <a:avLst/>
              <a:gdLst/>
              <a:ahLst/>
              <a:cxnLst/>
              <a:rect l="l" t="t" r="r" b="b"/>
              <a:pathLst>
                <a:path w="1265" h="1141" extrusionOk="0">
                  <a:moveTo>
                    <a:pt x="1068" y="1140"/>
                  </a:moveTo>
                  <a:cubicBezTo>
                    <a:pt x="964" y="1140"/>
                    <a:pt x="881" y="1068"/>
                    <a:pt x="871" y="964"/>
                  </a:cubicBezTo>
                  <a:cubicBezTo>
                    <a:pt x="840" y="643"/>
                    <a:pt x="550" y="405"/>
                    <a:pt x="218" y="436"/>
                  </a:cubicBezTo>
                  <a:cubicBezTo>
                    <a:pt x="114" y="446"/>
                    <a:pt x="21" y="374"/>
                    <a:pt x="11" y="270"/>
                  </a:cubicBezTo>
                  <a:cubicBezTo>
                    <a:pt x="0" y="156"/>
                    <a:pt x="73" y="63"/>
                    <a:pt x="177" y="52"/>
                  </a:cubicBezTo>
                  <a:cubicBezTo>
                    <a:pt x="715" y="0"/>
                    <a:pt x="1203" y="384"/>
                    <a:pt x="1254" y="923"/>
                  </a:cubicBezTo>
                  <a:cubicBezTo>
                    <a:pt x="1265" y="1037"/>
                    <a:pt x="1192" y="1130"/>
                    <a:pt x="1089" y="11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57"/>
            <p:cNvSpPr/>
            <p:nvPr/>
          </p:nvSpPr>
          <p:spPr>
            <a:xfrm>
              <a:off x="6318502" y="2496393"/>
              <a:ext cx="65850" cy="65575"/>
            </a:xfrm>
            <a:custGeom>
              <a:avLst/>
              <a:gdLst/>
              <a:ahLst/>
              <a:cxnLst/>
              <a:rect l="l" t="t" r="r" b="b"/>
              <a:pathLst>
                <a:path w="2634" h="2623" extrusionOk="0">
                  <a:moveTo>
                    <a:pt x="1514" y="2623"/>
                  </a:moveTo>
                  <a:cubicBezTo>
                    <a:pt x="509" y="2623"/>
                    <a:pt x="1" y="1420"/>
                    <a:pt x="716" y="705"/>
                  </a:cubicBezTo>
                  <a:cubicBezTo>
                    <a:pt x="1421" y="1"/>
                    <a:pt x="2633" y="498"/>
                    <a:pt x="2633" y="1503"/>
                  </a:cubicBezTo>
                  <a:cubicBezTo>
                    <a:pt x="2633" y="2125"/>
                    <a:pt x="2125" y="2623"/>
                    <a:pt x="1514" y="2623"/>
                  </a:cubicBezTo>
                  <a:close/>
                  <a:moveTo>
                    <a:pt x="1514" y="705"/>
                  </a:moveTo>
                  <a:cubicBezTo>
                    <a:pt x="799" y="705"/>
                    <a:pt x="447" y="1566"/>
                    <a:pt x="944" y="2063"/>
                  </a:cubicBezTo>
                  <a:cubicBezTo>
                    <a:pt x="1452" y="2561"/>
                    <a:pt x="2302" y="2208"/>
                    <a:pt x="2302" y="1503"/>
                  </a:cubicBezTo>
                  <a:cubicBezTo>
                    <a:pt x="2302" y="1058"/>
                    <a:pt x="1949" y="705"/>
                    <a:pt x="1514" y="7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57"/>
            <p:cNvSpPr/>
            <p:nvPr/>
          </p:nvSpPr>
          <p:spPr>
            <a:xfrm>
              <a:off x="4248750" y="1380350"/>
              <a:ext cx="59100" cy="59100"/>
            </a:xfrm>
            <a:custGeom>
              <a:avLst/>
              <a:gdLst/>
              <a:ahLst/>
              <a:cxnLst/>
              <a:rect l="l" t="t" r="r" b="b"/>
              <a:pathLst>
                <a:path w="2364" h="2364" extrusionOk="0">
                  <a:moveTo>
                    <a:pt x="1348" y="2363"/>
                  </a:moveTo>
                  <a:cubicBezTo>
                    <a:pt x="447" y="2363"/>
                    <a:pt x="1" y="1275"/>
                    <a:pt x="633" y="633"/>
                  </a:cubicBezTo>
                  <a:cubicBezTo>
                    <a:pt x="1276" y="0"/>
                    <a:pt x="2364" y="446"/>
                    <a:pt x="2364" y="1348"/>
                  </a:cubicBezTo>
                  <a:cubicBezTo>
                    <a:pt x="2364" y="1907"/>
                    <a:pt x="1908" y="2363"/>
                    <a:pt x="1348" y="2363"/>
                  </a:cubicBezTo>
                  <a:close/>
                  <a:moveTo>
                    <a:pt x="1348" y="788"/>
                  </a:moveTo>
                  <a:cubicBezTo>
                    <a:pt x="851" y="788"/>
                    <a:pt x="602" y="1399"/>
                    <a:pt x="954" y="1752"/>
                  </a:cubicBezTo>
                  <a:cubicBezTo>
                    <a:pt x="1307" y="2104"/>
                    <a:pt x="1918" y="1855"/>
                    <a:pt x="1918" y="1348"/>
                  </a:cubicBezTo>
                  <a:cubicBezTo>
                    <a:pt x="1918" y="1037"/>
                    <a:pt x="1659" y="788"/>
                    <a:pt x="1348" y="7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57"/>
            <p:cNvSpPr/>
            <p:nvPr/>
          </p:nvSpPr>
          <p:spPr>
            <a:xfrm>
              <a:off x="4307848" y="1999172"/>
              <a:ext cx="24650" cy="51325"/>
            </a:xfrm>
            <a:custGeom>
              <a:avLst/>
              <a:gdLst/>
              <a:ahLst/>
              <a:cxnLst/>
              <a:rect l="l" t="t" r="r" b="b"/>
              <a:pathLst>
                <a:path w="986" h="2053" extrusionOk="0">
                  <a:moveTo>
                    <a:pt x="737" y="2052"/>
                  </a:moveTo>
                  <a:cubicBezTo>
                    <a:pt x="633" y="2052"/>
                    <a:pt x="550" y="1980"/>
                    <a:pt x="519" y="1886"/>
                  </a:cubicBezTo>
                  <a:lnTo>
                    <a:pt x="74" y="404"/>
                  </a:lnTo>
                  <a:cubicBezTo>
                    <a:pt x="1" y="125"/>
                    <a:pt x="405" y="0"/>
                    <a:pt x="498" y="270"/>
                  </a:cubicBezTo>
                  <a:lnTo>
                    <a:pt x="954" y="1762"/>
                  </a:lnTo>
                  <a:cubicBezTo>
                    <a:pt x="986" y="1876"/>
                    <a:pt x="923" y="2000"/>
                    <a:pt x="799" y="2042"/>
                  </a:cubicBezTo>
                  <a:cubicBezTo>
                    <a:pt x="778" y="2042"/>
                    <a:pt x="758" y="2052"/>
                    <a:pt x="737" y="205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57"/>
            <p:cNvSpPr/>
            <p:nvPr/>
          </p:nvSpPr>
          <p:spPr>
            <a:xfrm>
              <a:off x="5469768" y="1524498"/>
              <a:ext cx="25925" cy="33975"/>
            </a:xfrm>
            <a:custGeom>
              <a:avLst/>
              <a:gdLst/>
              <a:ahLst/>
              <a:cxnLst/>
              <a:rect l="l" t="t" r="r" b="b"/>
              <a:pathLst>
                <a:path w="1037" h="1359" extrusionOk="0">
                  <a:moveTo>
                    <a:pt x="0" y="1162"/>
                  </a:moveTo>
                  <a:lnTo>
                    <a:pt x="705" y="1"/>
                  </a:lnTo>
                  <a:lnTo>
                    <a:pt x="1037" y="198"/>
                  </a:lnTo>
                  <a:lnTo>
                    <a:pt x="332" y="135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57"/>
            <p:cNvSpPr/>
            <p:nvPr/>
          </p:nvSpPr>
          <p:spPr>
            <a:xfrm rot="-2700000">
              <a:off x="6844114" y="1523334"/>
              <a:ext cx="9875" cy="36300"/>
            </a:xfrm>
            <a:custGeom>
              <a:avLst/>
              <a:gdLst/>
              <a:ahLst/>
              <a:cxnLst/>
              <a:rect l="l" t="t" r="r" b="b"/>
              <a:pathLst>
                <a:path w="395" h="1452" extrusionOk="0">
                  <a:moveTo>
                    <a:pt x="0" y="1"/>
                  </a:moveTo>
                  <a:lnTo>
                    <a:pt x="394" y="1"/>
                  </a:lnTo>
                  <a:lnTo>
                    <a:pt x="394" y="1452"/>
                  </a:lnTo>
                  <a:lnTo>
                    <a:pt x="0" y="145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57"/>
            <p:cNvSpPr/>
            <p:nvPr/>
          </p:nvSpPr>
          <p:spPr>
            <a:xfrm>
              <a:off x="4924777" y="2625535"/>
              <a:ext cx="33975" cy="30600"/>
            </a:xfrm>
            <a:custGeom>
              <a:avLst/>
              <a:gdLst/>
              <a:ahLst/>
              <a:cxnLst/>
              <a:rect l="l" t="t" r="r" b="b"/>
              <a:pathLst>
                <a:path w="1359" h="1224" extrusionOk="0">
                  <a:moveTo>
                    <a:pt x="1130" y="1223"/>
                  </a:moveTo>
                  <a:cubicBezTo>
                    <a:pt x="1089" y="1223"/>
                    <a:pt x="1047" y="1213"/>
                    <a:pt x="1016" y="1182"/>
                  </a:cubicBezTo>
                  <a:lnTo>
                    <a:pt x="156" y="384"/>
                  </a:lnTo>
                  <a:cubicBezTo>
                    <a:pt x="1" y="239"/>
                    <a:pt x="218" y="0"/>
                    <a:pt x="384" y="145"/>
                  </a:cubicBezTo>
                  <a:lnTo>
                    <a:pt x="1244" y="933"/>
                  </a:lnTo>
                  <a:cubicBezTo>
                    <a:pt x="1358" y="1037"/>
                    <a:pt x="1286" y="1223"/>
                    <a:pt x="1130" y="12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7" name="Google Shape;2117;p57"/>
          <p:cNvGrpSpPr/>
          <p:nvPr/>
        </p:nvGrpSpPr>
        <p:grpSpPr>
          <a:xfrm flipH="1">
            <a:off x="21117" y="3249508"/>
            <a:ext cx="1536611" cy="1663830"/>
            <a:chOff x="-1340702" y="-2921262"/>
            <a:chExt cx="1227619" cy="1329256"/>
          </a:xfrm>
        </p:grpSpPr>
        <p:sp>
          <p:nvSpPr>
            <p:cNvPr id="2118" name="Google Shape;2118;p57"/>
            <p:cNvSpPr/>
            <p:nvPr/>
          </p:nvSpPr>
          <p:spPr>
            <a:xfrm>
              <a:off x="-1340702" y="-2921220"/>
              <a:ext cx="1227619" cy="1329214"/>
            </a:xfrm>
            <a:custGeom>
              <a:avLst/>
              <a:gdLst/>
              <a:ahLst/>
              <a:cxnLst/>
              <a:rect l="l" t="t" r="r" b="b"/>
              <a:pathLst>
                <a:path w="22294" h="24139" extrusionOk="0">
                  <a:moveTo>
                    <a:pt x="22035" y="4447"/>
                  </a:moveTo>
                  <a:lnTo>
                    <a:pt x="19537" y="3773"/>
                  </a:lnTo>
                  <a:lnTo>
                    <a:pt x="19672" y="3483"/>
                  </a:lnTo>
                  <a:lnTo>
                    <a:pt x="19423" y="3379"/>
                  </a:lnTo>
                  <a:lnTo>
                    <a:pt x="9339" y="591"/>
                  </a:lnTo>
                  <a:lnTo>
                    <a:pt x="9339" y="591"/>
                  </a:lnTo>
                  <a:lnTo>
                    <a:pt x="8344" y="311"/>
                  </a:lnTo>
                  <a:lnTo>
                    <a:pt x="8344" y="311"/>
                  </a:lnTo>
                  <a:lnTo>
                    <a:pt x="8137" y="259"/>
                  </a:lnTo>
                  <a:lnTo>
                    <a:pt x="7204" y="0"/>
                  </a:lnTo>
                  <a:lnTo>
                    <a:pt x="1245" y="15329"/>
                  </a:lnTo>
                  <a:lnTo>
                    <a:pt x="1245" y="15329"/>
                  </a:lnTo>
                  <a:lnTo>
                    <a:pt x="1" y="18521"/>
                  </a:lnTo>
                  <a:lnTo>
                    <a:pt x="3349" y="19889"/>
                  </a:lnTo>
                  <a:lnTo>
                    <a:pt x="3349" y="19889"/>
                  </a:lnTo>
                  <a:lnTo>
                    <a:pt x="10914" y="22977"/>
                  </a:lnTo>
                  <a:lnTo>
                    <a:pt x="11153" y="23071"/>
                  </a:lnTo>
                  <a:lnTo>
                    <a:pt x="12707" y="23703"/>
                  </a:lnTo>
                  <a:lnTo>
                    <a:pt x="12842" y="23765"/>
                  </a:lnTo>
                  <a:lnTo>
                    <a:pt x="12842" y="23765"/>
                  </a:lnTo>
                  <a:lnTo>
                    <a:pt x="13339" y="23972"/>
                  </a:lnTo>
                  <a:lnTo>
                    <a:pt x="13775" y="24138"/>
                  </a:lnTo>
                  <a:lnTo>
                    <a:pt x="22294" y="4550"/>
                  </a:ln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9" name="Google Shape;2119;p57"/>
            <p:cNvGrpSpPr/>
            <p:nvPr/>
          </p:nvGrpSpPr>
          <p:grpSpPr>
            <a:xfrm>
              <a:off x="-1340551" y="-2921262"/>
              <a:ext cx="1227068" cy="1329214"/>
              <a:chOff x="2978525" y="830675"/>
              <a:chExt cx="557100" cy="603475"/>
            </a:xfrm>
          </p:grpSpPr>
          <p:sp>
            <p:nvSpPr>
              <p:cNvPr id="2120" name="Google Shape;2120;p57"/>
              <p:cNvSpPr/>
              <p:nvPr/>
            </p:nvSpPr>
            <p:spPr>
              <a:xfrm>
                <a:off x="3061975" y="864625"/>
                <a:ext cx="467425" cy="565125"/>
              </a:xfrm>
              <a:custGeom>
                <a:avLst/>
                <a:gdLst/>
                <a:ahLst/>
                <a:cxnLst/>
                <a:rect l="l" t="t" r="r" b="b"/>
                <a:pathLst>
                  <a:path w="18697" h="22605" extrusionOk="0">
                    <a:moveTo>
                      <a:pt x="0" y="18531"/>
                    </a:moveTo>
                    <a:lnTo>
                      <a:pt x="7203" y="0"/>
                    </a:lnTo>
                    <a:lnTo>
                      <a:pt x="18697" y="3089"/>
                    </a:lnTo>
                    <a:lnTo>
                      <a:pt x="10001" y="2260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57"/>
              <p:cNvSpPr/>
              <p:nvPr/>
            </p:nvSpPr>
            <p:spPr>
              <a:xfrm>
                <a:off x="3312000" y="941825"/>
                <a:ext cx="223625" cy="492325"/>
              </a:xfrm>
              <a:custGeom>
                <a:avLst/>
                <a:gdLst/>
                <a:ahLst/>
                <a:cxnLst/>
                <a:rect l="l" t="t" r="r" b="b"/>
                <a:pathLst>
                  <a:path w="8945" h="19693" extrusionOk="0">
                    <a:moveTo>
                      <a:pt x="8696" y="1"/>
                    </a:moveTo>
                    <a:lnTo>
                      <a:pt x="8945" y="104"/>
                    </a:lnTo>
                    <a:lnTo>
                      <a:pt x="425" y="19692"/>
                    </a:lnTo>
                    <a:lnTo>
                      <a:pt x="0" y="1951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57"/>
              <p:cNvSpPr/>
              <p:nvPr/>
            </p:nvSpPr>
            <p:spPr>
              <a:xfrm>
                <a:off x="2978525" y="830675"/>
                <a:ext cx="485325" cy="572375"/>
              </a:xfrm>
              <a:custGeom>
                <a:avLst/>
                <a:gdLst/>
                <a:ahLst/>
                <a:cxnLst/>
                <a:rect l="l" t="t" r="r" b="b"/>
                <a:pathLst>
                  <a:path w="19413" h="22895" extrusionOk="0">
                    <a:moveTo>
                      <a:pt x="1" y="18521"/>
                    </a:moveTo>
                    <a:lnTo>
                      <a:pt x="7194" y="1"/>
                    </a:lnTo>
                    <a:lnTo>
                      <a:pt x="19413" y="3369"/>
                    </a:lnTo>
                    <a:lnTo>
                      <a:pt x="10717" y="2289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57"/>
              <p:cNvSpPr/>
              <p:nvPr/>
            </p:nvSpPr>
            <p:spPr>
              <a:xfrm>
                <a:off x="3246450" y="914875"/>
                <a:ext cx="223625" cy="492575"/>
              </a:xfrm>
              <a:custGeom>
                <a:avLst/>
                <a:gdLst/>
                <a:ahLst/>
                <a:cxnLst/>
                <a:rect l="l" t="t" r="r" b="b"/>
                <a:pathLst>
                  <a:path w="8945" h="19703" extrusionOk="0">
                    <a:moveTo>
                      <a:pt x="8696" y="1"/>
                    </a:moveTo>
                    <a:lnTo>
                      <a:pt x="8944" y="104"/>
                    </a:lnTo>
                    <a:lnTo>
                      <a:pt x="425" y="19703"/>
                    </a:lnTo>
                    <a:lnTo>
                      <a:pt x="0" y="19527"/>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57"/>
              <p:cNvSpPr/>
              <p:nvPr/>
            </p:nvSpPr>
            <p:spPr>
              <a:xfrm>
                <a:off x="3257075" y="925000"/>
                <a:ext cx="246425" cy="498250"/>
              </a:xfrm>
              <a:custGeom>
                <a:avLst/>
                <a:gdLst/>
                <a:ahLst/>
                <a:cxnLst/>
                <a:rect l="l" t="t" r="r" b="b"/>
                <a:pathLst>
                  <a:path w="9857" h="19930" extrusionOk="0">
                    <a:moveTo>
                      <a:pt x="8395" y="0"/>
                    </a:moveTo>
                    <a:cubicBezTo>
                      <a:pt x="8395" y="0"/>
                      <a:pt x="8592" y="518"/>
                      <a:pt x="9856" y="912"/>
                    </a:cubicBezTo>
                    <a:lnTo>
                      <a:pt x="1555" y="19930"/>
                    </a:lnTo>
                    <a:lnTo>
                      <a:pt x="0" y="19298"/>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57"/>
              <p:cNvSpPr/>
              <p:nvPr/>
            </p:nvSpPr>
            <p:spPr>
              <a:xfrm>
                <a:off x="2992000" y="836625"/>
                <a:ext cx="194875" cy="466675"/>
              </a:xfrm>
              <a:custGeom>
                <a:avLst/>
                <a:gdLst/>
                <a:ahLst/>
                <a:cxnLst/>
                <a:rect l="l" t="t" r="r" b="b"/>
                <a:pathLst>
                  <a:path w="7795" h="18667" extrusionOk="0">
                    <a:moveTo>
                      <a:pt x="7795" y="73"/>
                    </a:moveTo>
                    <a:lnTo>
                      <a:pt x="488" y="18666"/>
                    </a:lnTo>
                    <a:lnTo>
                      <a:pt x="1" y="18470"/>
                    </a:lnTo>
                    <a:cubicBezTo>
                      <a:pt x="1" y="18470"/>
                      <a:pt x="260" y="18470"/>
                      <a:pt x="519" y="18055"/>
                    </a:cubicBezTo>
                    <a:cubicBezTo>
                      <a:pt x="778" y="17630"/>
                      <a:pt x="7473" y="789"/>
                      <a:pt x="7515" y="550"/>
                    </a:cubicBezTo>
                    <a:cubicBezTo>
                      <a:pt x="7546" y="364"/>
                      <a:pt x="7546" y="187"/>
                      <a:pt x="7546" y="1"/>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57"/>
              <p:cNvSpPr/>
              <p:nvPr/>
            </p:nvSpPr>
            <p:spPr>
              <a:xfrm>
                <a:off x="3257075" y="925000"/>
                <a:ext cx="221550" cy="486075"/>
              </a:xfrm>
              <a:custGeom>
                <a:avLst/>
                <a:gdLst/>
                <a:ahLst/>
                <a:cxnLst/>
                <a:rect l="l" t="t" r="r" b="b"/>
                <a:pathLst>
                  <a:path w="8862" h="19443" extrusionOk="0">
                    <a:moveTo>
                      <a:pt x="8861" y="466"/>
                    </a:moveTo>
                    <a:lnTo>
                      <a:pt x="353" y="19443"/>
                    </a:lnTo>
                    <a:lnTo>
                      <a:pt x="0" y="19298"/>
                    </a:lnTo>
                    <a:lnTo>
                      <a:pt x="8395" y="0"/>
                    </a:lnTo>
                    <a:close/>
                  </a:path>
                </a:pathLst>
              </a:custGeom>
              <a:solidFill>
                <a:srgbClr val="343063">
                  <a:alpha val="1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57"/>
              <p:cNvSpPr/>
              <p:nvPr/>
            </p:nvSpPr>
            <p:spPr>
              <a:xfrm>
                <a:off x="3295925" y="947800"/>
                <a:ext cx="207575" cy="477025"/>
              </a:xfrm>
              <a:custGeom>
                <a:avLst/>
                <a:gdLst/>
                <a:ahLst/>
                <a:cxnLst/>
                <a:rect l="l" t="t" r="r" b="b"/>
                <a:pathLst>
                  <a:path w="8303" h="19081" extrusionOk="0">
                    <a:moveTo>
                      <a:pt x="1" y="19018"/>
                    </a:moveTo>
                    <a:lnTo>
                      <a:pt x="8302" y="0"/>
                    </a:lnTo>
                    <a:lnTo>
                      <a:pt x="136" y="19080"/>
                    </a:ln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57"/>
              <p:cNvSpPr/>
              <p:nvPr/>
            </p:nvSpPr>
            <p:spPr>
              <a:xfrm>
                <a:off x="3119225" y="932750"/>
                <a:ext cx="244875" cy="234775"/>
              </a:xfrm>
              <a:custGeom>
                <a:avLst/>
                <a:gdLst/>
                <a:ahLst/>
                <a:cxnLst/>
                <a:rect l="l" t="t" r="r" b="b"/>
                <a:pathLst>
                  <a:path w="9795" h="9391" extrusionOk="0">
                    <a:moveTo>
                      <a:pt x="2861" y="1"/>
                    </a:moveTo>
                    <a:lnTo>
                      <a:pt x="1" y="7017"/>
                    </a:lnTo>
                    <a:lnTo>
                      <a:pt x="6592" y="9391"/>
                    </a:lnTo>
                    <a:lnTo>
                      <a:pt x="9795" y="2084"/>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57"/>
              <p:cNvSpPr/>
              <p:nvPr/>
            </p:nvSpPr>
            <p:spPr>
              <a:xfrm>
                <a:off x="3193325" y="1008925"/>
                <a:ext cx="18950" cy="36050"/>
              </a:xfrm>
              <a:custGeom>
                <a:avLst/>
                <a:gdLst/>
                <a:ahLst/>
                <a:cxnLst/>
                <a:rect l="l" t="t" r="r" b="b"/>
                <a:pathLst>
                  <a:path w="758" h="1442" extrusionOk="0">
                    <a:moveTo>
                      <a:pt x="560" y="1"/>
                    </a:moveTo>
                    <a:lnTo>
                      <a:pt x="1" y="1369"/>
                    </a:lnTo>
                    <a:lnTo>
                      <a:pt x="198" y="1442"/>
                    </a:lnTo>
                    <a:lnTo>
                      <a:pt x="757" y="63"/>
                    </a:lnTo>
                    <a:lnTo>
                      <a:pt x="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57"/>
              <p:cNvSpPr/>
              <p:nvPr/>
            </p:nvSpPr>
            <p:spPr>
              <a:xfrm>
                <a:off x="3207850" y="1013850"/>
                <a:ext cx="18925" cy="36050"/>
              </a:xfrm>
              <a:custGeom>
                <a:avLst/>
                <a:gdLst/>
                <a:ahLst/>
                <a:cxnLst/>
                <a:rect l="l" t="t" r="r" b="b"/>
                <a:pathLst>
                  <a:path w="757" h="1442" extrusionOk="0">
                    <a:moveTo>
                      <a:pt x="570" y="1"/>
                    </a:moveTo>
                    <a:lnTo>
                      <a:pt x="0" y="1369"/>
                    </a:lnTo>
                    <a:lnTo>
                      <a:pt x="197" y="1441"/>
                    </a:lnTo>
                    <a:lnTo>
                      <a:pt x="757" y="63"/>
                    </a:lnTo>
                    <a:lnTo>
                      <a:pt x="5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57"/>
              <p:cNvSpPr/>
              <p:nvPr/>
            </p:nvSpPr>
            <p:spPr>
              <a:xfrm>
                <a:off x="3222600" y="1018775"/>
                <a:ext cx="18950" cy="36050"/>
              </a:xfrm>
              <a:custGeom>
                <a:avLst/>
                <a:gdLst/>
                <a:ahLst/>
                <a:cxnLst/>
                <a:rect l="l" t="t" r="r" b="b"/>
                <a:pathLst>
                  <a:path w="758" h="1442" extrusionOk="0">
                    <a:moveTo>
                      <a:pt x="560" y="1"/>
                    </a:moveTo>
                    <a:lnTo>
                      <a:pt x="1" y="1369"/>
                    </a:lnTo>
                    <a:lnTo>
                      <a:pt x="198" y="1441"/>
                    </a:lnTo>
                    <a:lnTo>
                      <a:pt x="757" y="63"/>
                    </a:lnTo>
                    <a:lnTo>
                      <a:pt x="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57"/>
              <p:cNvSpPr/>
              <p:nvPr/>
            </p:nvSpPr>
            <p:spPr>
              <a:xfrm>
                <a:off x="3248525" y="1032000"/>
                <a:ext cx="33450" cy="40950"/>
              </a:xfrm>
              <a:custGeom>
                <a:avLst/>
                <a:gdLst/>
                <a:ahLst/>
                <a:cxnLst/>
                <a:rect l="l" t="t" r="r" b="b"/>
                <a:pathLst>
                  <a:path w="1338" h="1638" extrusionOk="0">
                    <a:moveTo>
                      <a:pt x="1151" y="228"/>
                    </a:moveTo>
                    <a:lnTo>
                      <a:pt x="1140" y="995"/>
                    </a:lnTo>
                    <a:lnTo>
                      <a:pt x="601" y="819"/>
                    </a:lnTo>
                    <a:lnTo>
                      <a:pt x="1151" y="228"/>
                    </a:lnTo>
                    <a:close/>
                    <a:moveTo>
                      <a:pt x="1120" y="0"/>
                    </a:moveTo>
                    <a:lnTo>
                      <a:pt x="0" y="1192"/>
                    </a:lnTo>
                    <a:lnTo>
                      <a:pt x="207" y="1265"/>
                    </a:lnTo>
                    <a:lnTo>
                      <a:pt x="487" y="954"/>
                    </a:lnTo>
                    <a:lnTo>
                      <a:pt x="1140" y="1171"/>
                    </a:lnTo>
                    <a:lnTo>
                      <a:pt x="1130" y="1576"/>
                    </a:lnTo>
                    <a:lnTo>
                      <a:pt x="1327" y="1638"/>
                    </a:lnTo>
                    <a:lnTo>
                      <a:pt x="1337" y="83"/>
                    </a:lnTo>
                    <a:lnTo>
                      <a:pt x="11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57"/>
              <p:cNvSpPr/>
              <p:nvPr/>
            </p:nvSpPr>
            <p:spPr>
              <a:xfrm>
                <a:off x="3048500" y="1303025"/>
                <a:ext cx="154175" cy="68425"/>
              </a:xfrm>
              <a:custGeom>
                <a:avLst/>
                <a:gdLst/>
                <a:ahLst/>
                <a:cxnLst/>
                <a:rect l="l" t="t" r="r" b="b"/>
                <a:pathLst>
                  <a:path w="6167" h="2737" extrusionOk="0">
                    <a:moveTo>
                      <a:pt x="0" y="270"/>
                    </a:moveTo>
                    <a:lnTo>
                      <a:pt x="6022" y="2736"/>
                    </a:lnTo>
                    <a:lnTo>
                      <a:pt x="6167" y="2373"/>
                    </a:lnTo>
                    <a:lnTo>
                      <a:pt x="1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57"/>
              <p:cNvSpPr/>
              <p:nvPr/>
            </p:nvSpPr>
            <p:spPr>
              <a:xfrm>
                <a:off x="3211725" y="845175"/>
                <a:ext cx="252125" cy="265875"/>
              </a:xfrm>
              <a:custGeom>
                <a:avLst/>
                <a:gdLst/>
                <a:ahLst/>
                <a:cxnLst/>
                <a:rect l="l" t="t" r="r" b="b"/>
                <a:pathLst>
                  <a:path w="10085" h="10635" extrusionOk="0">
                    <a:moveTo>
                      <a:pt x="1" y="1"/>
                    </a:moveTo>
                    <a:lnTo>
                      <a:pt x="6592" y="10634"/>
                    </a:lnTo>
                    <a:lnTo>
                      <a:pt x="10085" y="2789"/>
                    </a:lnTo>
                    <a:close/>
                  </a:path>
                </a:pathLst>
              </a:custGeom>
              <a:solidFill>
                <a:srgbClr val="FCFCFC">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57"/>
              <p:cNvSpPr/>
              <p:nvPr/>
            </p:nvSpPr>
            <p:spPr>
              <a:xfrm>
                <a:off x="2978525" y="1213875"/>
                <a:ext cx="60400" cy="103675"/>
              </a:xfrm>
              <a:custGeom>
                <a:avLst/>
                <a:gdLst/>
                <a:ahLst/>
                <a:cxnLst/>
                <a:rect l="l" t="t" r="r" b="b"/>
                <a:pathLst>
                  <a:path w="2416" h="4147" extrusionOk="0">
                    <a:moveTo>
                      <a:pt x="1234" y="1"/>
                    </a:moveTo>
                    <a:lnTo>
                      <a:pt x="2416" y="4146"/>
                    </a:lnTo>
                    <a:lnTo>
                      <a:pt x="1" y="3193"/>
                    </a:lnTo>
                    <a:close/>
                  </a:path>
                </a:pathLst>
              </a:custGeom>
              <a:solidFill>
                <a:srgbClr val="FCFCFC">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36" name="Google Shape;2136;p57"/>
          <p:cNvGrpSpPr/>
          <p:nvPr/>
        </p:nvGrpSpPr>
        <p:grpSpPr>
          <a:xfrm rot="3240491">
            <a:off x="8029090" y="344102"/>
            <a:ext cx="1436755" cy="1590081"/>
            <a:chOff x="-3182688" y="3354477"/>
            <a:chExt cx="1377835" cy="1524874"/>
          </a:xfrm>
        </p:grpSpPr>
        <p:sp>
          <p:nvSpPr>
            <p:cNvPr id="2137" name="Google Shape;2137;p57"/>
            <p:cNvSpPr/>
            <p:nvPr/>
          </p:nvSpPr>
          <p:spPr>
            <a:xfrm>
              <a:off x="-3182287" y="3354517"/>
              <a:ext cx="1377034" cy="1524794"/>
            </a:xfrm>
            <a:custGeom>
              <a:avLst/>
              <a:gdLst/>
              <a:ahLst/>
              <a:cxnLst/>
              <a:rect l="l" t="t" r="r" b="b"/>
              <a:pathLst>
                <a:path w="17185" h="19029" extrusionOk="0">
                  <a:moveTo>
                    <a:pt x="13121" y="12893"/>
                  </a:moveTo>
                  <a:cubicBezTo>
                    <a:pt x="13111" y="12924"/>
                    <a:pt x="13101" y="12955"/>
                    <a:pt x="13090" y="12987"/>
                  </a:cubicBezTo>
                  <a:lnTo>
                    <a:pt x="13038" y="13069"/>
                  </a:lnTo>
                  <a:cubicBezTo>
                    <a:pt x="13070" y="13018"/>
                    <a:pt x="13101" y="12956"/>
                    <a:pt x="13121" y="12893"/>
                  </a:cubicBezTo>
                  <a:close/>
                  <a:moveTo>
                    <a:pt x="9774" y="12064"/>
                  </a:moveTo>
                  <a:lnTo>
                    <a:pt x="11597" y="14090"/>
                  </a:lnTo>
                  <a:lnTo>
                    <a:pt x="11597" y="14090"/>
                  </a:lnTo>
                  <a:lnTo>
                    <a:pt x="11556" y="14303"/>
                  </a:lnTo>
                  <a:cubicBezTo>
                    <a:pt x="11556" y="14303"/>
                    <a:pt x="13360" y="16448"/>
                    <a:pt x="15298" y="17992"/>
                  </a:cubicBezTo>
                  <a:lnTo>
                    <a:pt x="15101" y="18169"/>
                  </a:lnTo>
                  <a:cubicBezTo>
                    <a:pt x="12852" y="16614"/>
                    <a:pt x="9795" y="12873"/>
                    <a:pt x="9795" y="12873"/>
                  </a:cubicBezTo>
                  <a:cubicBezTo>
                    <a:pt x="9867" y="12603"/>
                    <a:pt x="9857" y="12323"/>
                    <a:pt x="9774" y="12064"/>
                  </a:cubicBezTo>
                  <a:close/>
                  <a:moveTo>
                    <a:pt x="591" y="0"/>
                  </a:moveTo>
                  <a:lnTo>
                    <a:pt x="1" y="529"/>
                  </a:lnTo>
                  <a:cubicBezTo>
                    <a:pt x="218" y="1358"/>
                    <a:pt x="923" y="2270"/>
                    <a:pt x="1286" y="2695"/>
                  </a:cubicBezTo>
                  <a:lnTo>
                    <a:pt x="1389" y="2809"/>
                  </a:lnTo>
                  <a:lnTo>
                    <a:pt x="1503" y="2933"/>
                  </a:lnTo>
                  <a:lnTo>
                    <a:pt x="9359" y="11598"/>
                  </a:lnTo>
                  <a:cubicBezTo>
                    <a:pt x="9142" y="11484"/>
                    <a:pt x="8903" y="11432"/>
                    <a:pt x="8665" y="11422"/>
                  </a:cubicBezTo>
                  <a:lnTo>
                    <a:pt x="8406" y="11660"/>
                  </a:lnTo>
                  <a:cubicBezTo>
                    <a:pt x="8406" y="11660"/>
                    <a:pt x="12748" y="16780"/>
                    <a:pt x="15132" y="18821"/>
                  </a:cubicBezTo>
                  <a:lnTo>
                    <a:pt x="15965" y="18482"/>
                  </a:lnTo>
                  <a:lnTo>
                    <a:pt x="15965" y="18482"/>
                  </a:lnTo>
                  <a:cubicBezTo>
                    <a:pt x="16244" y="18678"/>
                    <a:pt x="16522" y="18864"/>
                    <a:pt x="16821" y="19029"/>
                  </a:cubicBezTo>
                  <a:lnTo>
                    <a:pt x="17184" y="18687"/>
                  </a:lnTo>
                  <a:cubicBezTo>
                    <a:pt x="17184" y="18687"/>
                    <a:pt x="16065" y="15971"/>
                    <a:pt x="13121" y="12893"/>
                  </a:cubicBezTo>
                  <a:cubicBezTo>
                    <a:pt x="13121" y="12893"/>
                    <a:pt x="13121" y="12893"/>
                    <a:pt x="13121" y="12893"/>
                  </a:cubicBezTo>
                  <a:lnTo>
                    <a:pt x="13121" y="12893"/>
                  </a:lnTo>
                  <a:lnTo>
                    <a:pt x="12904" y="12914"/>
                  </a:lnTo>
                  <a:lnTo>
                    <a:pt x="11577" y="11442"/>
                  </a:lnTo>
                  <a:lnTo>
                    <a:pt x="10541" y="10302"/>
                  </a:lnTo>
                  <a:lnTo>
                    <a:pt x="10302" y="10043"/>
                  </a:lnTo>
                  <a:lnTo>
                    <a:pt x="7193" y="6613"/>
                  </a:lnTo>
                  <a:lnTo>
                    <a:pt x="2581" y="1524"/>
                  </a:lnTo>
                  <a:cubicBezTo>
                    <a:pt x="1400" y="322"/>
                    <a:pt x="591" y="0"/>
                    <a:pt x="591" y="0"/>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38" name="Google Shape;2138;p57"/>
            <p:cNvGrpSpPr/>
            <p:nvPr/>
          </p:nvGrpSpPr>
          <p:grpSpPr>
            <a:xfrm>
              <a:off x="-3182688" y="3354477"/>
              <a:ext cx="1377835" cy="1524874"/>
              <a:chOff x="3870625" y="2784800"/>
              <a:chExt cx="429875" cy="475750"/>
            </a:xfrm>
          </p:grpSpPr>
          <p:sp>
            <p:nvSpPr>
              <p:cNvPr id="2139" name="Google Shape;2139;p57"/>
              <p:cNvSpPr/>
              <p:nvPr/>
            </p:nvSpPr>
            <p:spPr>
              <a:xfrm>
                <a:off x="4086975" y="3070600"/>
                <a:ext cx="173875" cy="175950"/>
              </a:xfrm>
              <a:custGeom>
                <a:avLst/>
                <a:gdLst/>
                <a:ahLst/>
                <a:cxnLst/>
                <a:rect l="l" t="t" r="r" b="b"/>
                <a:pathLst>
                  <a:path w="6955" h="7038" extrusionOk="0">
                    <a:moveTo>
                      <a:pt x="1" y="0"/>
                    </a:moveTo>
                    <a:cubicBezTo>
                      <a:pt x="0" y="0"/>
                      <a:pt x="0" y="0"/>
                      <a:pt x="0" y="0"/>
                    </a:cubicBezTo>
                    <a:lnTo>
                      <a:pt x="508" y="975"/>
                    </a:lnTo>
                    <a:cubicBezTo>
                      <a:pt x="2042" y="3141"/>
                      <a:pt x="6374" y="7038"/>
                      <a:pt x="6374" y="7038"/>
                    </a:cubicBezTo>
                    <a:lnTo>
                      <a:pt x="6954" y="6810"/>
                    </a:lnTo>
                    <a:lnTo>
                      <a:pt x="6695" y="6613"/>
                    </a:lnTo>
                    <a:lnTo>
                      <a:pt x="6633" y="6561"/>
                    </a:lnTo>
                    <a:lnTo>
                      <a:pt x="6447" y="6737"/>
                    </a:lnTo>
                    <a:cubicBezTo>
                      <a:pt x="4198" y="5193"/>
                      <a:pt x="1130" y="1441"/>
                      <a:pt x="1130" y="1441"/>
                    </a:cubicBezTo>
                    <a:cubicBezTo>
                      <a:pt x="1457" y="10"/>
                      <a:pt x="41" y="0"/>
                      <a:pt x="1" y="0"/>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57"/>
              <p:cNvSpPr/>
              <p:nvPr/>
            </p:nvSpPr>
            <p:spPr>
              <a:xfrm>
                <a:off x="3902475" y="2822650"/>
                <a:ext cx="338150" cy="366650"/>
              </a:xfrm>
              <a:custGeom>
                <a:avLst/>
                <a:gdLst/>
                <a:ahLst/>
                <a:cxnLst/>
                <a:rect l="l" t="t" r="r" b="b"/>
                <a:pathLst>
                  <a:path w="13526" h="14666" extrusionOk="0">
                    <a:moveTo>
                      <a:pt x="1307" y="0"/>
                    </a:moveTo>
                    <a:lnTo>
                      <a:pt x="13526" y="13494"/>
                    </a:lnTo>
                    <a:lnTo>
                      <a:pt x="12220" y="14665"/>
                    </a:lnTo>
                    <a:lnTo>
                      <a:pt x="1" y="118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57"/>
              <p:cNvSpPr/>
              <p:nvPr/>
            </p:nvSpPr>
            <p:spPr>
              <a:xfrm>
                <a:off x="3927875" y="2822650"/>
                <a:ext cx="312750" cy="343850"/>
              </a:xfrm>
              <a:custGeom>
                <a:avLst/>
                <a:gdLst/>
                <a:ahLst/>
                <a:cxnLst/>
                <a:rect l="l" t="t" r="r" b="b"/>
                <a:pathLst>
                  <a:path w="12510" h="13754" extrusionOk="0">
                    <a:moveTo>
                      <a:pt x="280" y="0"/>
                    </a:moveTo>
                    <a:lnTo>
                      <a:pt x="1" y="270"/>
                    </a:lnTo>
                    <a:lnTo>
                      <a:pt x="12220" y="13753"/>
                    </a:lnTo>
                    <a:lnTo>
                      <a:pt x="12510" y="13494"/>
                    </a:lnTo>
                    <a:lnTo>
                      <a:pt x="280" y="0"/>
                    </a:ln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57"/>
              <p:cNvSpPr/>
              <p:nvPr/>
            </p:nvSpPr>
            <p:spPr>
              <a:xfrm>
                <a:off x="3902475" y="2845700"/>
                <a:ext cx="312775" cy="343600"/>
              </a:xfrm>
              <a:custGeom>
                <a:avLst/>
                <a:gdLst/>
                <a:ahLst/>
                <a:cxnLst/>
                <a:rect l="l" t="t" r="r" b="b"/>
                <a:pathLst>
                  <a:path w="12511" h="13744" extrusionOk="0">
                    <a:moveTo>
                      <a:pt x="291" y="0"/>
                    </a:moveTo>
                    <a:lnTo>
                      <a:pt x="12510" y="13484"/>
                    </a:lnTo>
                    <a:lnTo>
                      <a:pt x="12220" y="13743"/>
                    </a:lnTo>
                    <a:lnTo>
                      <a:pt x="1" y="260"/>
                    </a:lnTo>
                    <a:close/>
                  </a:path>
                </a:pathLst>
              </a:custGeom>
              <a:solidFill>
                <a:srgbClr val="343063">
                  <a:alpha val="1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57"/>
              <p:cNvSpPr/>
              <p:nvPr/>
            </p:nvSpPr>
            <p:spPr>
              <a:xfrm>
                <a:off x="4159775" y="3107125"/>
                <a:ext cx="140725" cy="153425"/>
              </a:xfrm>
              <a:custGeom>
                <a:avLst/>
                <a:gdLst/>
                <a:ahLst/>
                <a:cxnLst/>
                <a:rect l="l" t="t" r="r" b="b"/>
                <a:pathLst>
                  <a:path w="5629" h="6137" extrusionOk="0">
                    <a:moveTo>
                      <a:pt x="1555" y="1"/>
                    </a:moveTo>
                    <a:cubicBezTo>
                      <a:pt x="1555" y="1"/>
                      <a:pt x="1389" y="788"/>
                      <a:pt x="0" y="1410"/>
                    </a:cubicBezTo>
                    <a:cubicBezTo>
                      <a:pt x="0" y="1410"/>
                      <a:pt x="2861" y="4830"/>
                      <a:pt x="5255" y="6136"/>
                    </a:cubicBezTo>
                    <a:lnTo>
                      <a:pt x="5628" y="5794"/>
                    </a:lnTo>
                    <a:cubicBezTo>
                      <a:pt x="5628" y="5794"/>
                      <a:pt x="4498" y="3079"/>
                      <a:pt x="15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57"/>
              <p:cNvSpPr/>
              <p:nvPr/>
            </p:nvSpPr>
            <p:spPr>
              <a:xfrm>
                <a:off x="4159775" y="3107125"/>
                <a:ext cx="38875" cy="35275"/>
              </a:xfrm>
              <a:custGeom>
                <a:avLst/>
                <a:gdLst/>
                <a:ahLst/>
                <a:cxnLst/>
                <a:rect l="l" t="t" r="r" b="b"/>
                <a:pathLst>
                  <a:path w="1555" h="1411" extrusionOk="0">
                    <a:moveTo>
                      <a:pt x="1555" y="1"/>
                    </a:moveTo>
                    <a:lnTo>
                      <a:pt x="1327" y="11"/>
                    </a:lnTo>
                    <a:lnTo>
                      <a:pt x="1420" y="115"/>
                    </a:lnTo>
                    <a:cubicBezTo>
                      <a:pt x="1120" y="633"/>
                      <a:pt x="653" y="1037"/>
                      <a:pt x="104" y="1276"/>
                    </a:cubicBezTo>
                    <a:lnTo>
                      <a:pt x="31" y="1193"/>
                    </a:lnTo>
                    <a:lnTo>
                      <a:pt x="0" y="1410"/>
                    </a:lnTo>
                    <a:cubicBezTo>
                      <a:pt x="0" y="1410"/>
                      <a:pt x="1016" y="1213"/>
                      <a:pt x="1555" y="1"/>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57"/>
              <p:cNvSpPr/>
              <p:nvPr/>
            </p:nvSpPr>
            <p:spPr>
              <a:xfrm>
                <a:off x="3870625" y="2784800"/>
                <a:ext cx="69725" cy="73350"/>
              </a:xfrm>
              <a:custGeom>
                <a:avLst/>
                <a:gdLst/>
                <a:ahLst/>
                <a:cxnLst/>
                <a:rect l="l" t="t" r="r" b="b"/>
                <a:pathLst>
                  <a:path w="2789" h="2934" extrusionOk="0">
                    <a:moveTo>
                      <a:pt x="2788" y="1752"/>
                    </a:moveTo>
                    <a:cubicBezTo>
                      <a:pt x="2788" y="1752"/>
                      <a:pt x="2146" y="1918"/>
                      <a:pt x="1493" y="2934"/>
                    </a:cubicBezTo>
                    <a:cubicBezTo>
                      <a:pt x="1493" y="2934"/>
                      <a:pt x="290" y="1659"/>
                      <a:pt x="0" y="529"/>
                    </a:cubicBezTo>
                    <a:lnTo>
                      <a:pt x="581" y="1"/>
                    </a:lnTo>
                    <a:cubicBezTo>
                      <a:pt x="581" y="1"/>
                      <a:pt x="1493" y="374"/>
                      <a:pt x="2788" y="175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57"/>
              <p:cNvSpPr/>
              <p:nvPr/>
            </p:nvSpPr>
            <p:spPr>
              <a:xfrm>
                <a:off x="3907925" y="2828600"/>
                <a:ext cx="32425" cy="29575"/>
              </a:xfrm>
              <a:custGeom>
                <a:avLst/>
                <a:gdLst/>
                <a:ahLst/>
                <a:cxnLst/>
                <a:rect l="l" t="t" r="r" b="b"/>
                <a:pathLst>
                  <a:path w="1297" h="1183" extrusionOk="0">
                    <a:moveTo>
                      <a:pt x="1296" y="0"/>
                    </a:moveTo>
                    <a:cubicBezTo>
                      <a:pt x="1296" y="0"/>
                      <a:pt x="477" y="218"/>
                      <a:pt x="1" y="1182"/>
                    </a:cubicBezTo>
                    <a:cubicBezTo>
                      <a:pt x="1" y="1182"/>
                      <a:pt x="1" y="1182"/>
                      <a:pt x="1" y="1182"/>
                    </a:cubicBezTo>
                    <a:cubicBezTo>
                      <a:pt x="6" y="1182"/>
                      <a:pt x="319" y="535"/>
                      <a:pt x="1296" y="0"/>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57"/>
              <p:cNvSpPr/>
              <p:nvPr/>
            </p:nvSpPr>
            <p:spPr>
              <a:xfrm>
                <a:off x="4013650" y="2915125"/>
                <a:ext cx="114275" cy="124925"/>
              </a:xfrm>
              <a:custGeom>
                <a:avLst/>
                <a:gdLst/>
                <a:ahLst/>
                <a:cxnLst/>
                <a:rect l="l" t="t" r="r" b="b"/>
                <a:pathLst>
                  <a:path w="4571" h="4997" extrusionOk="0">
                    <a:moveTo>
                      <a:pt x="197" y="1"/>
                    </a:moveTo>
                    <a:lnTo>
                      <a:pt x="0" y="353"/>
                    </a:lnTo>
                    <a:lnTo>
                      <a:pt x="4198" y="4996"/>
                    </a:lnTo>
                    <a:lnTo>
                      <a:pt x="4571" y="4831"/>
                    </a:lnTo>
                    <a:lnTo>
                      <a:pt x="197" y="1"/>
                    </a:lnTo>
                    <a:close/>
                  </a:path>
                </a:pathLst>
              </a:custGeom>
              <a:solidFill>
                <a:srgbClr val="FCFCFC">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57"/>
              <p:cNvSpPr/>
              <p:nvPr/>
            </p:nvSpPr>
            <p:spPr>
              <a:xfrm>
                <a:off x="4124275" y="3042100"/>
                <a:ext cx="35525" cy="35250"/>
              </a:xfrm>
              <a:custGeom>
                <a:avLst/>
                <a:gdLst/>
                <a:ahLst/>
                <a:cxnLst/>
                <a:rect l="l" t="t" r="r" b="b"/>
                <a:pathLst>
                  <a:path w="1421" h="1410" extrusionOk="0">
                    <a:moveTo>
                      <a:pt x="384" y="0"/>
                    </a:moveTo>
                    <a:lnTo>
                      <a:pt x="1" y="166"/>
                    </a:lnTo>
                    <a:lnTo>
                      <a:pt x="1130" y="1410"/>
                    </a:lnTo>
                    <a:lnTo>
                      <a:pt x="1420" y="1151"/>
                    </a:lnTo>
                    <a:lnTo>
                      <a:pt x="384" y="0"/>
                    </a:lnTo>
                    <a:close/>
                  </a:path>
                </a:pathLst>
              </a:custGeom>
              <a:solidFill>
                <a:srgbClr val="FCFCFC">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57"/>
              <p:cNvSpPr/>
              <p:nvPr/>
            </p:nvSpPr>
            <p:spPr>
              <a:xfrm>
                <a:off x="4183100" y="3109475"/>
                <a:ext cx="117125" cy="145625"/>
              </a:xfrm>
              <a:custGeom>
                <a:avLst/>
                <a:gdLst/>
                <a:ahLst/>
                <a:cxnLst/>
                <a:rect l="l" t="t" r="r" b="b"/>
                <a:pathLst>
                  <a:path w="4685" h="5825" extrusionOk="0">
                    <a:moveTo>
                      <a:pt x="0" y="788"/>
                    </a:moveTo>
                    <a:cubicBezTo>
                      <a:pt x="93" y="725"/>
                      <a:pt x="218" y="684"/>
                      <a:pt x="332" y="684"/>
                    </a:cubicBezTo>
                    <a:cubicBezTo>
                      <a:pt x="467" y="715"/>
                      <a:pt x="2850" y="3088"/>
                      <a:pt x="4550" y="5825"/>
                    </a:cubicBezTo>
                    <a:lnTo>
                      <a:pt x="4685" y="5700"/>
                    </a:lnTo>
                    <a:cubicBezTo>
                      <a:pt x="4685" y="5700"/>
                      <a:pt x="3254" y="3565"/>
                      <a:pt x="2104" y="2197"/>
                    </a:cubicBezTo>
                    <a:cubicBezTo>
                      <a:pt x="943" y="829"/>
                      <a:pt x="487" y="435"/>
                      <a:pt x="477" y="352"/>
                    </a:cubicBezTo>
                    <a:cubicBezTo>
                      <a:pt x="508" y="228"/>
                      <a:pt x="539" y="114"/>
                      <a:pt x="591" y="0"/>
                    </a:cubicBezTo>
                    <a:cubicBezTo>
                      <a:pt x="425" y="290"/>
                      <a:pt x="228" y="560"/>
                      <a:pt x="0" y="788"/>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57"/>
              <p:cNvSpPr/>
              <p:nvPr/>
            </p:nvSpPr>
            <p:spPr>
              <a:xfrm>
                <a:off x="3877100" y="2784800"/>
                <a:ext cx="62200" cy="52125"/>
              </a:xfrm>
              <a:custGeom>
                <a:avLst/>
                <a:gdLst/>
                <a:ahLst/>
                <a:cxnLst/>
                <a:rect l="l" t="t" r="r" b="b"/>
                <a:pathLst>
                  <a:path w="2488" h="2085" extrusionOk="0">
                    <a:moveTo>
                      <a:pt x="1907" y="2084"/>
                    </a:moveTo>
                    <a:cubicBezTo>
                      <a:pt x="1980" y="2012"/>
                      <a:pt x="2197" y="1825"/>
                      <a:pt x="1513" y="1213"/>
                    </a:cubicBezTo>
                    <a:cubicBezTo>
                      <a:pt x="943" y="695"/>
                      <a:pt x="363" y="229"/>
                      <a:pt x="280" y="219"/>
                    </a:cubicBezTo>
                    <a:cubicBezTo>
                      <a:pt x="176" y="219"/>
                      <a:pt x="83" y="250"/>
                      <a:pt x="0" y="301"/>
                    </a:cubicBezTo>
                    <a:lnTo>
                      <a:pt x="322" y="1"/>
                    </a:lnTo>
                    <a:cubicBezTo>
                      <a:pt x="322" y="1"/>
                      <a:pt x="270" y="84"/>
                      <a:pt x="311" y="136"/>
                    </a:cubicBezTo>
                    <a:cubicBezTo>
                      <a:pt x="684" y="353"/>
                      <a:pt x="1037" y="602"/>
                      <a:pt x="1379" y="882"/>
                    </a:cubicBezTo>
                    <a:cubicBezTo>
                      <a:pt x="1700" y="1141"/>
                      <a:pt x="2001" y="1431"/>
                      <a:pt x="2260" y="1742"/>
                    </a:cubicBezTo>
                    <a:cubicBezTo>
                      <a:pt x="2301" y="1804"/>
                      <a:pt x="2488" y="1773"/>
                      <a:pt x="2488" y="1773"/>
                    </a:cubicBezTo>
                    <a:cubicBezTo>
                      <a:pt x="2280" y="1846"/>
                      <a:pt x="2083" y="1949"/>
                      <a:pt x="1907" y="2084"/>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57"/>
              <p:cNvSpPr/>
              <p:nvPr/>
            </p:nvSpPr>
            <p:spPr>
              <a:xfrm>
                <a:off x="4080500" y="3070600"/>
                <a:ext cx="188900" cy="184750"/>
              </a:xfrm>
              <a:custGeom>
                <a:avLst/>
                <a:gdLst/>
                <a:ahLst/>
                <a:cxnLst/>
                <a:rect l="l" t="t" r="r" b="b"/>
                <a:pathLst>
                  <a:path w="7556" h="7390" extrusionOk="0">
                    <a:moveTo>
                      <a:pt x="6965" y="6613"/>
                    </a:moveTo>
                    <a:lnTo>
                      <a:pt x="6664" y="6882"/>
                    </a:lnTo>
                    <a:cubicBezTo>
                      <a:pt x="6664" y="6882"/>
                      <a:pt x="3659" y="4364"/>
                      <a:pt x="1233" y="1431"/>
                    </a:cubicBezTo>
                    <a:cubicBezTo>
                      <a:pt x="1233" y="1431"/>
                      <a:pt x="1524" y="114"/>
                      <a:pt x="259" y="0"/>
                    </a:cubicBezTo>
                    <a:lnTo>
                      <a:pt x="0" y="228"/>
                    </a:lnTo>
                    <a:cubicBezTo>
                      <a:pt x="0" y="228"/>
                      <a:pt x="4343" y="5359"/>
                      <a:pt x="6726" y="7390"/>
                    </a:cubicBezTo>
                    <a:lnTo>
                      <a:pt x="7555" y="705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57"/>
              <p:cNvSpPr/>
              <p:nvPr/>
            </p:nvSpPr>
            <p:spPr>
              <a:xfrm>
                <a:off x="4252000" y="3235900"/>
                <a:ext cx="17400" cy="12725"/>
              </a:xfrm>
              <a:custGeom>
                <a:avLst/>
                <a:gdLst/>
                <a:ahLst/>
                <a:cxnLst/>
                <a:rect l="l" t="t" r="r" b="b"/>
                <a:pathLst>
                  <a:path w="696" h="509" extrusionOk="0">
                    <a:moveTo>
                      <a:pt x="105" y="1"/>
                    </a:moveTo>
                    <a:lnTo>
                      <a:pt x="1" y="94"/>
                    </a:lnTo>
                    <a:lnTo>
                      <a:pt x="550" y="508"/>
                    </a:lnTo>
                    <a:lnTo>
                      <a:pt x="695" y="446"/>
                    </a:lnTo>
                    <a:lnTo>
                      <a:pt x="105" y="1"/>
                    </a:lnTo>
                    <a:close/>
                  </a:path>
                </a:pathLst>
              </a:custGeom>
              <a:solidFill>
                <a:srgbClr val="AE4F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Google Shape;790;p49"/>
          <p:cNvSpPr txBox="1"/>
          <p:nvPr/>
        </p:nvSpPr>
        <p:spPr>
          <a:xfrm>
            <a:off x="4115435" y="1840865"/>
            <a:ext cx="5307330" cy="183134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2400" i="1" dirty="0">
                <a:latin typeface="Arial" panose="020B0604020202020204" pitchFamily="34" charset="0"/>
                <a:ea typeface="Times New Roman" panose="02020603050405020304" pitchFamily="18" charset="0"/>
                <a:cs typeface="Arial" panose="020B0604020202020204" pitchFamily="34" charset="0"/>
              </a:rPr>
              <a:t>- </a:t>
            </a:r>
            <a:r>
              <a:rPr lang="vi-VN" sz="2400" i="1" dirty="0">
                <a:latin typeface="Arial" panose="020B0604020202020204" pitchFamily="34" charset="0"/>
                <a:ea typeface="Times New Roman" panose="02020603050405020304" pitchFamily="18" charset="0"/>
                <a:cs typeface="Arial" panose="020B0604020202020204" pitchFamily="34" charset="0"/>
              </a:rPr>
              <a:t>Học bài </a:t>
            </a:r>
          </a:p>
          <a:p>
            <a:r>
              <a:rPr lang="en-US" altLang="vi-VN" sz="2400" i="1" dirty="0">
                <a:latin typeface="Arial" panose="020B0604020202020204" pitchFamily="34" charset="0"/>
                <a:ea typeface="Times New Roman" panose="02020603050405020304" pitchFamily="18" charset="0"/>
                <a:cs typeface="Arial" panose="020B0604020202020204" pitchFamily="34" charset="0"/>
              </a:rPr>
              <a:t>- L</a:t>
            </a:r>
            <a:r>
              <a:rPr lang="vi-VN" sz="2400" i="1" dirty="0">
                <a:latin typeface="Arial" panose="020B0604020202020204" pitchFamily="34" charset="0"/>
                <a:ea typeface="Times New Roman" panose="02020603050405020304" pitchFamily="18" charset="0"/>
                <a:cs typeface="Arial" panose="020B0604020202020204" pitchFamily="34" charset="0"/>
              </a:rPr>
              <a:t>àm bài tập</a:t>
            </a:r>
            <a:r>
              <a:rPr lang="en-US" altLang="vi-VN" sz="2400" i="1" dirty="0">
                <a:latin typeface="Arial" panose="020B0604020202020204" pitchFamily="34" charset="0"/>
                <a:ea typeface="Times New Roman" panose="02020603050405020304" pitchFamily="18" charset="0"/>
                <a:cs typeface="Arial" panose="020B0604020202020204" pitchFamily="34" charset="0"/>
              </a:rPr>
              <a:t>:</a:t>
            </a:r>
            <a:r>
              <a:rPr lang="vi-VN" sz="2400" i="1" dirty="0">
                <a:latin typeface="Arial" panose="020B0604020202020204" pitchFamily="34" charset="0"/>
                <a:ea typeface="Times New Roman" panose="02020603050405020304" pitchFamily="18" charset="0"/>
                <a:cs typeface="Arial" panose="020B0604020202020204" pitchFamily="34" charset="0"/>
              </a:rPr>
              <a:t>.</a:t>
            </a:r>
            <a:br>
              <a:rPr lang="vi-VN" sz="2400" i="1" dirty="0">
                <a:latin typeface="Arial" panose="020B0604020202020204" pitchFamily="34" charset="0"/>
                <a:ea typeface="Times New Roman" panose="02020603050405020304" pitchFamily="18" charset="0"/>
                <a:cs typeface="Arial" panose="020B0604020202020204" pitchFamily="34" charset="0"/>
              </a:rPr>
            </a:br>
            <a:endParaRPr lang="en-US" altLang="vi-VN" sz="2400" i="1" dirty="0">
              <a:latin typeface="Arial" panose="020B0604020202020204" pitchFamily="34" charset="0"/>
              <a:ea typeface="Times New Roman" panose="02020603050405020304" pitchFamily="18" charset="0"/>
              <a:cs typeface="Arial" panose="020B0604020202020204" pitchFamily="3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95"/>
        <p:cNvGrpSpPr/>
        <p:nvPr/>
      </p:nvGrpSpPr>
      <p:grpSpPr>
        <a:xfrm>
          <a:off x="0" y="0"/>
          <a:ext cx="0" cy="0"/>
          <a:chOff x="0" y="0"/>
          <a:chExt cx="0" cy="0"/>
        </a:xfrm>
      </p:grpSpPr>
      <p:grpSp>
        <p:nvGrpSpPr>
          <p:cNvPr id="2096" name="Google Shape;2096;p57"/>
          <p:cNvGrpSpPr/>
          <p:nvPr/>
        </p:nvGrpSpPr>
        <p:grpSpPr>
          <a:xfrm rot="10800000" flipH="1">
            <a:off x="-832124" y="-57181"/>
            <a:ext cx="5033271" cy="5257868"/>
            <a:chOff x="4318075" y="1161550"/>
            <a:chExt cx="1550225" cy="1619400"/>
          </a:xfrm>
        </p:grpSpPr>
        <p:sp>
          <p:nvSpPr>
            <p:cNvPr id="2097" name="Google Shape;2097;p57"/>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57"/>
            <p:cNvSpPr/>
            <p:nvPr/>
          </p:nvSpPr>
          <p:spPr>
            <a:xfrm rot="8823699">
              <a:off x="5059569" y="2555375"/>
              <a:ext cx="194087" cy="169464"/>
            </a:xfrm>
            <a:custGeom>
              <a:avLst/>
              <a:gdLst/>
              <a:ahLst/>
              <a:cxnLst/>
              <a:rect l="l" t="t" r="r" b="b"/>
              <a:pathLst>
                <a:path w="7764" h="6779" extrusionOk="0">
                  <a:moveTo>
                    <a:pt x="540" y="5649"/>
                  </a:moveTo>
                  <a:cubicBezTo>
                    <a:pt x="1" y="6779"/>
                    <a:pt x="6043" y="6768"/>
                    <a:pt x="6903" y="3960"/>
                  </a:cubicBezTo>
                  <a:cubicBezTo>
                    <a:pt x="7764" y="1141"/>
                    <a:pt x="5059" y="0"/>
                    <a:pt x="3908" y="1120"/>
                  </a:cubicBezTo>
                  <a:cubicBezTo>
                    <a:pt x="2758" y="2249"/>
                    <a:pt x="2613" y="3161"/>
                    <a:pt x="1939" y="3918"/>
                  </a:cubicBezTo>
                  <a:cubicBezTo>
                    <a:pt x="1317" y="4633"/>
                    <a:pt x="830" y="5037"/>
                    <a:pt x="540" y="56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9" name="Google Shape;2099;p57"/>
          <p:cNvSpPr txBox="1">
            <a:spLocks noGrp="1"/>
          </p:cNvSpPr>
          <p:nvPr>
            <p:ph type="title"/>
          </p:nvPr>
        </p:nvSpPr>
        <p:spPr>
          <a:xfrm>
            <a:off x="4055110" y="71755"/>
            <a:ext cx="5089525" cy="1220470"/>
          </a:xfrm>
          <a:prstGeom prst="rect">
            <a:avLst/>
          </a:prstGeom>
          <a:solidFill>
            <a:schemeClr val="accent3">
              <a:lumMod val="60000"/>
              <a:lumOff val="40000"/>
            </a:schemeClr>
          </a:solidFill>
        </p:spPr>
        <p:txBody>
          <a:bodyPr spcFirstLastPara="1" wrap="square" lIns="91425" tIns="91425" rIns="91425" bIns="91425" anchor="b" anchorCtr="0">
            <a:noAutofit/>
          </a:bodyPr>
          <a:lstStyle/>
          <a:p>
            <a:pPr algn="ctr"/>
            <a:r>
              <a:rPr lang="en-US" altLang="vi-VN" sz="36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HƯỚNG DẪN </a:t>
            </a:r>
            <a:br>
              <a:rPr lang="en-US" altLang="vi-VN" sz="36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br>
            <a:r>
              <a:rPr lang="en-US" altLang="vi-VN" sz="36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VỀ NHÀ</a:t>
            </a:r>
          </a:p>
        </p:txBody>
      </p:sp>
      <p:pic>
        <p:nvPicPr>
          <p:cNvPr id="2101" name="Google Shape;2101;p57"/>
          <p:cNvPicPr preferRelativeResize="0"/>
          <p:nvPr/>
        </p:nvPicPr>
        <p:blipFill rotWithShape="1">
          <a:blip r:embed="rId3"/>
          <a:srcRect l="54470" t="-1560" r="3434" b="1559"/>
          <a:stretch>
            <a:fillRect/>
          </a:stretch>
        </p:blipFill>
        <p:spPr>
          <a:xfrm>
            <a:off x="1362075" y="942675"/>
            <a:ext cx="2324100" cy="3105600"/>
          </a:xfrm>
          <a:prstGeom prst="roundRect">
            <a:avLst>
              <a:gd name="adj" fmla="val 3004"/>
            </a:avLst>
          </a:prstGeom>
          <a:noFill/>
          <a:ln>
            <a:noFill/>
          </a:ln>
        </p:spPr>
      </p:pic>
      <p:grpSp>
        <p:nvGrpSpPr>
          <p:cNvPr id="2102" name="Google Shape;2102;p57"/>
          <p:cNvGrpSpPr/>
          <p:nvPr/>
        </p:nvGrpSpPr>
        <p:grpSpPr>
          <a:xfrm>
            <a:off x="1266845" y="843154"/>
            <a:ext cx="2664132" cy="3457208"/>
            <a:chOff x="5076845" y="843129"/>
            <a:chExt cx="2664132" cy="3457208"/>
          </a:xfrm>
        </p:grpSpPr>
        <p:sp>
          <p:nvSpPr>
            <p:cNvPr id="2103" name="Google Shape;2103;p57"/>
            <p:cNvSpPr/>
            <p:nvPr/>
          </p:nvSpPr>
          <p:spPr>
            <a:xfrm rot="5400000">
              <a:off x="4680307" y="1239667"/>
              <a:ext cx="3457208" cy="2664132"/>
            </a:xfrm>
            <a:custGeom>
              <a:avLst/>
              <a:gdLst/>
              <a:ahLst/>
              <a:cxnLst/>
              <a:rect l="l" t="t" r="r" b="b"/>
              <a:pathLst>
                <a:path w="49255" h="37956" extrusionOk="0">
                  <a:moveTo>
                    <a:pt x="45070" y="3913"/>
                  </a:moveTo>
                  <a:lnTo>
                    <a:pt x="45070" y="34189"/>
                  </a:lnTo>
                  <a:lnTo>
                    <a:pt x="4310" y="34189"/>
                  </a:lnTo>
                  <a:lnTo>
                    <a:pt x="4310" y="3913"/>
                  </a:lnTo>
                  <a:close/>
                  <a:moveTo>
                    <a:pt x="1988" y="0"/>
                  </a:moveTo>
                  <a:cubicBezTo>
                    <a:pt x="879" y="0"/>
                    <a:pt x="0" y="879"/>
                    <a:pt x="0" y="1988"/>
                  </a:cubicBezTo>
                  <a:lnTo>
                    <a:pt x="0" y="35968"/>
                  </a:lnTo>
                  <a:cubicBezTo>
                    <a:pt x="0" y="37056"/>
                    <a:pt x="879" y="37956"/>
                    <a:pt x="1988" y="37956"/>
                  </a:cubicBezTo>
                  <a:lnTo>
                    <a:pt x="47266" y="37956"/>
                  </a:lnTo>
                  <a:cubicBezTo>
                    <a:pt x="48355" y="37956"/>
                    <a:pt x="49254" y="37056"/>
                    <a:pt x="49254" y="35968"/>
                  </a:cubicBezTo>
                  <a:lnTo>
                    <a:pt x="49254" y="1988"/>
                  </a:lnTo>
                  <a:cubicBezTo>
                    <a:pt x="49254" y="879"/>
                    <a:pt x="48355" y="0"/>
                    <a:pt x="47266" y="0"/>
                  </a:cubicBezTo>
                  <a:close/>
                </a:path>
              </a:pathLst>
            </a:custGeom>
            <a:solidFill>
              <a:schemeClr val="accent3"/>
            </a:solidFill>
            <a:ln w="762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57"/>
            <p:cNvSpPr/>
            <p:nvPr/>
          </p:nvSpPr>
          <p:spPr>
            <a:xfrm rot="5400000">
              <a:off x="6326314" y="4064508"/>
              <a:ext cx="165300" cy="165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5" name="Google Shape;2105;p57"/>
          <p:cNvGrpSpPr/>
          <p:nvPr/>
        </p:nvGrpSpPr>
        <p:grpSpPr>
          <a:xfrm>
            <a:off x="82985" y="539490"/>
            <a:ext cx="8641670" cy="4378179"/>
            <a:chOff x="4248750" y="1330459"/>
            <a:chExt cx="2616626" cy="1325676"/>
          </a:xfrm>
        </p:grpSpPr>
        <p:sp>
          <p:nvSpPr>
            <p:cNvPr id="2106" name="Google Shape;2106;p57"/>
            <p:cNvSpPr/>
            <p:nvPr/>
          </p:nvSpPr>
          <p:spPr>
            <a:xfrm>
              <a:off x="4372763" y="2483361"/>
              <a:ext cx="56000" cy="48000"/>
            </a:xfrm>
            <a:custGeom>
              <a:avLst/>
              <a:gdLst/>
              <a:ahLst/>
              <a:cxnLst/>
              <a:rect l="l" t="t" r="r" b="b"/>
              <a:pathLst>
                <a:path w="2240" h="1920" extrusionOk="0">
                  <a:moveTo>
                    <a:pt x="1275" y="334"/>
                  </a:moveTo>
                  <a:cubicBezTo>
                    <a:pt x="1617" y="334"/>
                    <a:pt x="1897" y="614"/>
                    <a:pt x="1897" y="956"/>
                  </a:cubicBezTo>
                  <a:cubicBezTo>
                    <a:pt x="1897" y="1328"/>
                    <a:pt x="1594" y="1576"/>
                    <a:pt x="1276" y="1576"/>
                  </a:cubicBezTo>
                  <a:cubicBezTo>
                    <a:pt x="1123" y="1576"/>
                    <a:pt x="968" y="1519"/>
                    <a:pt x="840" y="1391"/>
                  </a:cubicBezTo>
                  <a:cubicBezTo>
                    <a:pt x="449" y="1011"/>
                    <a:pt x="722" y="344"/>
                    <a:pt x="1263" y="344"/>
                  </a:cubicBezTo>
                  <a:cubicBezTo>
                    <a:pt x="1267" y="344"/>
                    <a:pt x="1271" y="345"/>
                    <a:pt x="1275" y="345"/>
                  </a:cubicBezTo>
                  <a:lnTo>
                    <a:pt x="1275" y="334"/>
                  </a:lnTo>
                  <a:close/>
                  <a:moveTo>
                    <a:pt x="1272" y="1"/>
                  </a:moveTo>
                  <a:cubicBezTo>
                    <a:pt x="1036" y="1"/>
                    <a:pt x="796" y="88"/>
                    <a:pt x="602" y="282"/>
                  </a:cubicBezTo>
                  <a:cubicBezTo>
                    <a:pt x="1" y="884"/>
                    <a:pt x="425" y="1920"/>
                    <a:pt x="1275" y="1920"/>
                  </a:cubicBezTo>
                  <a:cubicBezTo>
                    <a:pt x="1804" y="1910"/>
                    <a:pt x="2239" y="1485"/>
                    <a:pt x="2239" y="956"/>
                  </a:cubicBezTo>
                  <a:cubicBezTo>
                    <a:pt x="2239" y="381"/>
                    <a:pt x="1765" y="1"/>
                    <a:pt x="12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57"/>
            <p:cNvSpPr/>
            <p:nvPr/>
          </p:nvSpPr>
          <p:spPr>
            <a:xfrm>
              <a:off x="6709678" y="2068192"/>
              <a:ext cx="48825" cy="45750"/>
            </a:xfrm>
            <a:custGeom>
              <a:avLst/>
              <a:gdLst/>
              <a:ahLst/>
              <a:cxnLst/>
              <a:rect l="l" t="t" r="r" b="b"/>
              <a:pathLst>
                <a:path w="1953" h="1830" extrusionOk="0">
                  <a:moveTo>
                    <a:pt x="970" y="1"/>
                  </a:moveTo>
                  <a:cubicBezTo>
                    <a:pt x="942" y="1"/>
                    <a:pt x="912" y="8"/>
                    <a:pt x="882" y="26"/>
                  </a:cubicBezTo>
                  <a:cubicBezTo>
                    <a:pt x="1" y="492"/>
                    <a:pt x="333" y="1829"/>
                    <a:pt x="1338" y="1829"/>
                  </a:cubicBezTo>
                  <a:cubicBezTo>
                    <a:pt x="1483" y="1819"/>
                    <a:pt x="1638" y="1788"/>
                    <a:pt x="1784" y="1715"/>
                  </a:cubicBezTo>
                  <a:cubicBezTo>
                    <a:pt x="1952" y="1627"/>
                    <a:pt x="1855" y="1393"/>
                    <a:pt x="1700" y="1393"/>
                  </a:cubicBezTo>
                  <a:cubicBezTo>
                    <a:pt x="1674" y="1393"/>
                    <a:pt x="1646" y="1400"/>
                    <a:pt x="1618" y="1415"/>
                  </a:cubicBezTo>
                  <a:cubicBezTo>
                    <a:pt x="1526" y="1465"/>
                    <a:pt x="1428" y="1489"/>
                    <a:pt x="1332" y="1489"/>
                  </a:cubicBezTo>
                  <a:cubicBezTo>
                    <a:pt x="1110" y="1489"/>
                    <a:pt x="894" y="1365"/>
                    <a:pt x="778" y="1156"/>
                  </a:cubicBezTo>
                  <a:cubicBezTo>
                    <a:pt x="623" y="855"/>
                    <a:pt x="737" y="482"/>
                    <a:pt x="1037" y="316"/>
                  </a:cubicBezTo>
                  <a:cubicBezTo>
                    <a:pt x="1212" y="229"/>
                    <a:pt x="1121" y="1"/>
                    <a:pt x="9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57"/>
            <p:cNvSpPr/>
            <p:nvPr/>
          </p:nvSpPr>
          <p:spPr>
            <a:xfrm>
              <a:off x="6324078" y="1560087"/>
              <a:ext cx="54700" cy="50050"/>
            </a:xfrm>
            <a:custGeom>
              <a:avLst/>
              <a:gdLst/>
              <a:ahLst/>
              <a:cxnLst/>
              <a:rect l="l" t="t" r="r" b="b"/>
              <a:pathLst>
                <a:path w="2188" h="2002" extrusionOk="0">
                  <a:moveTo>
                    <a:pt x="850" y="2001"/>
                  </a:moveTo>
                  <a:cubicBezTo>
                    <a:pt x="632" y="2001"/>
                    <a:pt x="425" y="1928"/>
                    <a:pt x="249" y="1804"/>
                  </a:cubicBezTo>
                  <a:cubicBezTo>
                    <a:pt x="0" y="1618"/>
                    <a:pt x="280" y="1255"/>
                    <a:pt x="518" y="1441"/>
                  </a:cubicBezTo>
                  <a:cubicBezTo>
                    <a:pt x="1120" y="1918"/>
                    <a:pt x="1824" y="985"/>
                    <a:pt x="1192" y="540"/>
                  </a:cubicBezTo>
                  <a:cubicBezTo>
                    <a:pt x="954" y="363"/>
                    <a:pt x="1223" y="1"/>
                    <a:pt x="1462" y="177"/>
                  </a:cubicBezTo>
                  <a:cubicBezTo>
                    <a:pt x="2187" y="726"/>
                    <a:pt x="1886" y="1866"/>
                    <a:pt x="995" y="1991"/>
                  </a:cubicBezTo>
                  <a:cubicBezTo>
                    <a:pt x="954" y="2001"/>
                    <a:pt x="902" y="2001"/>
                    <a:pt x="850" y="20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57"/>
            <p:cNvSpPr/>
            <p:nvPr/>
          </p:nvSpPr>
          <p:spPr>
            <a:xfrm>
              <a:off x="5822802" y="1531522"/>
              <a:ext cx="41325" cy="19925"/>
            </a:xfrm>
            <a:custGeom>
              <a:avLst/>
              <a:gdLst/>
              <a:ahLst/>
              <a:cxnLst/>
              <a:rect l="l" t="t" r="r" b="b"/>
              <a:pathLst>
                <a:path w="1653" h="797" extrusionOk="0">
                  <a:moveTo>
                    <a:pt x="250" y="0"/>
                  </a:moveTo>
                  <a:cubicBezTo>
                    <a:pt x="207" y="0"/>
                    <a:pt x="163" y="13"/>
                    <a:pt x="124" y="40"/>
                  </a:cubicBezTo>
                  <a:cubicBezTo>
                    <a:pt x="21" y="112"/>
                    <a:pt x="0" y="247"/>
                    <a:pt x="62" y="351"/>
                  </a:cubicBezTo>
                  <a:cubicBezTo>
                    <a:pt x="259" y="631"/>
                    <a:pt x="570" y="796"/>
                    <a:pt x="912" y="796"/>
                  </a:cubicBezTo>
                  <a:cubicBezTo>
                    <a:pt x="1109" y="796"/>
                    <a:pt x="1306" y="745"/>
                    <a:pt x="1472" y="631"/>
                  </a:cubicBezTo>
                  <a:cubicBezTo>
                    <a:pt x="1653" y="484"/>
                    <a:pt x="1525" y="222"/>
                    <a:pt x="1334" y="222"/>
                  </a:cubicBezTo>
                  <a:cubicBezTo>
                    <a:pt x="1296" y="222"/>
                    <a:pt x="1254" y="233"/>
                    <a:pt x="1213" y="257"/>
                  </a:cubicBezTo>
                  <a:cubicBezTo>
                    <a:pt x="1122" y="318"/>
                    <a:pt x="1017" y="347"/>
                    <a:pt x="912" y="347"/>
                  </a:cubicBezTo>
                  <a:cubicBezTo>
                    <a:pt x="730" y="347"/>
                    <a:pt x="547" y="260"/>
                    <a:pt x="435" y="102"/>
                  </a:cubicBezTo>
                  <a:cubicBezTo>
                    <a:pt x="396" y="37"/>
                    <a:pt x="324" y="0"/>
                    <a:pt x="2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57"/>
            <p:cNvSpPr/>
            <p:nvPr/>
          </p:nvSpPr>
          <p:spPr>
            <a:xfrm>
              <a:off x="6084141" y="1330459"/>
              <a:ext cx="31625" cy="28525"/>
            </a:xfrm>
            <a:custGeom>
              <a:avLst/>
              <a:gdLst/>
              <a:ahLst/>
              <a:cxnLst/>
              <a:rect l="l" t="t" r="r" b="b"/>
              <a:pathLst>
                <a:path w="1265" h="1141" extrusionOk="0">
                  <a:moveTo>
                    <a:pt x="1068" y="1140"/>
                  </a:moveTo>
                  <a:cubicBezTo>
                    <a:pt x="964" y="1140"/>
                    <a:pt x="881" y="1068"/>
                    <a:pt x="871" y="964"/>
                  </a:cubicBezTo>
                  <a:cubicBezTo>
                    <a:pt x="840" y="643"/>
                    <a:pt x="550" y="405"/>
                    <a:pt x="218" y="436"/>
                  </a:cubicBezTo>
                  <a:cubicBezTo>
                    <a:pt x="114" y="446"/>
                    <a:pt x="21" y="374"/>
                    <a:pt x="11" y="270"/>
                  </a:cubicBezTo>
                  <a:cubicBezTo>
                    <a:pt x="0" y="156"/>
                    <a:pt x="73" y="63"/>
                    <a:pt x="177" y="52"/>
                  </a:cubicBezTo>
                  <a:cubicBezTo>
                    <a:pt x="715" y="0"/>
                    <a:pt x="1203" y="384"/>
                    <a:pt x="1254" y="923"/>
                  </a:cubicBezTo>
                  <a:cubicBezTo>
                    <a:pt x="1265" y="1037"/>
                    <a:pt x="1192" y="1130"/>
                    <a:pt x="1089" y="11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57"/>
            <p:cNvSpPr/>
            <p:nvPr/>
          </p:nvSpPr>
          <p:spPr>
            <a:xfrm>
              <a:off x="6318502" y="2496393"/>
              <a:ext cx="65850" cy="65575"/>
            </a:xfrm>
            <a:custGeom>
              <a:avLst/>
              <a:gdLst/>
              <a:ahLst/>
              <a:cxnLst/>
              <a:rect l="l" t="t" r="r" b="b"/>
              <a:pathLst>
                <a:path w="2634" h="2623" extrusionOk="0">
                  <a:moveTo>
                    <a:pt x="1514" y="2623"/>
                  </a:moveTo>
                  <a:cubicBezTo>
                    <a:pt x="509" y="2623"/>
                    <a:pt x="1" y="1420"/>
                    <a:pt x="716" y="705"/>
                  </a:cubicBezTo>
                  <a:cubicBezTo>
                    <a:pt x="1421" y="1"/>
                    <a:pt x="2633" y="498"/>
                    <a:pt x="2633" y="1503"/>
                  </a:cubicBezTo>
                  <a:cubicBezTo>
                    <a:pt x="2633" y="2125"/>
                    <a:pt x="2125" y="2623"/>
                    <a:pt x="1514" y="2623"/>
                  </a:cubicBezTo>
                  <a:close/>
                  <a:moveTo>
                    <a:pt x="1514" y="705"/>
                  </a:moveTo>
                  <a:cubicBezTo>
                    <a:pt x="799" y="705"/>
                    <a:pt x="447" y="1566"/>
                    <a:pt x="944" y="2063"/>
                  </a:cubicBezTo>
                  <a:cubicBezTo>
                    <a:pt x="1452" y="2561"/>
                    <a:pt x="2302" y="2208"/>
                    <a:pt x="2302" y="1503"/>
                  </a:cubicBezTo>
                  <a:cubicBezTo>
                    <a:pt x="2302" y="1058"/>
                    <a:pt x="1949" y="705"/>
                    <a:pt x="1514" y="7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57"/>
            <p:cNvSpPr/>
            <p:nvPr/>
          </p:nvSpPr>
          <p:spPr>
            <a:xfrm>
              <a:off x="4248750" y="1380350"/>
              <a:ext cx="59100" cy="59100"/>
            </a:xfrm>
            <a:custGeom>
              <a:avLst/>
              <a:gdLst/>
              <a:ahLst/>
              <a:cxnLst/>
              <a:rect l="l" t="t" r="r" b="b"/>
              <a:pathLst>
                <a:path w="2364" h="2364" extrusionOk="0">
                  <a:moveTo>
                    <a:pt x="1348" y="2363"/>
                  </a:moveTo>
                  <a:cubicBezTo>
                    <a:pt x="447" y="2363"/>
                    <a:pt x="1" y="1275"/>
                    <a:pt x="633" y="633"/>
                  </a:cubicBezTo>
                  <a:cubicBezTo>
                    <a:pt x="1276" y="0"/>
                    <a:pt x="2364" y="446"/>
                    <a:pt x="2364" y="1348"/>
                  </a:cubicBezTo>
                  <a:cubicBezTo>
                    <a:pt x="2364" y="1907"/>
                    <a:pt x="1908" y="2363"/>
                    <a:pt x="1348" y="2363"/>
                  </a:cubicBezTo>
                  <a:close/>
                  <a:moveTo>
                    <a:pt x="1348" y="788"/>
                  </a:moveTo>
                  <a:cubicBezTo>
                    <a:pt x="851" y="788"/>
                    <a:pt x="602" y="1399"/>
                    <a:pt x="954" y="1752"/>
                  </a:cubicBezTo>
                  <a:cubicBezTo>
                    <a:pt x="1307" y="2104"/>
                    <a:pt x="1918" y="1855"/>
                    <a:pt x="1918" y="1348"/>
                  </a:cubicBezTo>
                  <a:cubicBezTo>
                    <a:pt x="1918" y="1037"/>
                    <a:pt x="1659" y="788"/>
                    <a:pt x="1348" y="7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57"/>
            <p:cNvSpPr/>
            <p:nvPr/>
          </p:nvSpPr>
          <p:spPr>
            <a:xfrm>
              <a:off x="4307848" y="1999172"/>
              <a:ext cx="24650" cy="51325"/>
            </a:xfrm>
            <a:custGeom>
              <a:avLst/>
              <a:gdLst/>
              <a:ahLst/>
              <a:cxnLst/>
              <a:rect l="l" t="t" r="r" b="b"/>
              <a:pathLst>
                <a:path w="986" h="2053" extrusionOk="0">
                  <a:moveTo>
                    <a:pt x="737" y="2052"/>
                  </a:moveTo>
                  <a:cubicBezTo>
                    <a:pt x="633" y="2052"/>
                    <a:pt x="550" y="1980"/>
                    <a:pt x="519" y="1886"/>
                  </a:cubicBezTo>
                  <a:lnTo>
                    <a:pt x="74" y="404"/>
                  </a:lnTo>
                  <a:cubicBezTo>
                    <a:pt x="1" y="125"/>
                    <a:pt x="405" y="0"/>
                    <a:pt x="498" y="270"/>
                  </a:cubicBezTo>
                  <a:lnTo>
                    <a:pt x="954" y="1762"/>
                  </a:lnTo>
                  <a:cubicBezTo>
                    <a:pt x="986" y="1876"/>
                    <a:pt x="923" y="2000"/>
                    <a:pt x="799" y="2042"/>
                  </a:cubicBezTo>
                  <a:cubicBezTo>
                    <a:pt x="778" y="2042"/>
                    <a:pt x="758" y="2052"/>
                    <a:pt x="737" y="205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57"/>
            <p:cNvSpPr/>
            <p:nvPr/>
          </p:nvSpPr>
          <p:spPr>
            <a:xfrm>
              <a:off x="5469768" y="1524498"/>
              <a:ext cx="25925" cy="33975"/>
            </a:xfrm>
            <a:custGeom>
              <a:avLst/>
              <a:gdLst/>
              <a:ahLst/>
              <a:cxnLst/>
              <a:rect l="l" t="t" r="r" b="b"/>
              <a:pathLst>
                <a:path w="1037" h="1359" extrusionOk="0">
                  <a:moveTo>
                    <a:pt x="0" y="1162"/>
                  </a:moveTo>
                  <a:lnTo>
                    <a:pt x="705" y="1"/>
                  </a:lnTo>
                  <a:lnTo>
                    <a:pt x="1037" y="198"/>
                  </a:lnTo>
                  <a:lnTo>
                    <a:pt x="332" y="135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57"/>
            <p:cNvSpPr/>
            <p:nvPr/>
          </p:nvSpPr>
          <p:spPr>
            <a:xfrm rot="-2700000">
              <a:off x="6844114" y="1523334"/>
              <a:ext cx="9875" cy="36300"/>
            </a:xfrm>
            <a:custGeom>
              <a:avLst/>
              <a:gdLst/>
              <a:ahLst/>
              <a:cxnLst/>
              <a:rect l="l" t="t" r="r" b="b"/>
              <a:pathLst>
                <a:path w="395" h="1452" extrusionOk="0">
                  <a:moveTo>
                    <a:pt x="0" y="1"/>
                  </a:moveTo>
                  <a:lnTo>
                    <a:pt x="394" y="1"/>
                  </a:lnTo>
                  <a:lnTo>
                    <a:pt x="394" y="1452"/>
                  </a:lnTo>
                  <a:lnTo>
                    <a:pt x="0" y="145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57"/>
            <p:cNvSpPr/>
            <p:nvPr/>
          </p:nvSpPr>
          <p:spPr>
            <a:xfrm>
              <a:off x="4924777" y="2625535"/>
              <a:ext cx="33975" cy="30600"/>
            </a:xfrm>
            <a:custGeom>
              <a:avLst/>
              <a:gdLst/>
              <a:ahLst/>
              <a:cxnLst/>
              <a:rect l="l" t="t" r="r" b="b"/>
              <a:pathLst>
                <a:path w="1359" h="1224" extrusionOk="0">
                  <a:moveTo>
                    <a:pt x="1130" y="1223"/>
                  </a:moveTo>
                  <a:cubicBezTo>
                    <a:pt x="1089" y="1223"/>
                    <a:pt x="1047" y="1213"/>
                    <a:pt x="1016" y="1182"/>
                  </a:cubicBezTo>
                  <a:lnTo>
                    <a:pt x="156" y="384"/>
                  </a:lnTo>
                  <a:cubicBezTo>
                    <a:pt x="1" y="239"/>
                    <a:pt x="218" y="0"/>
                    <a:pt x="384" y="145"/>
                  </a:cubicBezTo>
                  <a:lnTo>
                    <a:pt x="1244" y="933"/>
                  </a:lnTo>
                  <a:cubicBezTo>
                    <a:pt x="1358" y="1037"/>
                    <a:pt x="1286" y="1223"/>
                    <a:pt x="1130" y="12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7" name="Google Shape;2117;p57"/>
          <p:cNvGrpSpPr/>
          <p:nvPr/>
        </p:nvGrpSpPr>
        <p:grpSpPr>
          <a:xfrm flipH="1">
            <a:off x="21117" y="3249508"/>
            <a:ext cx="1536611" cy="1663830"/>
            <a:chOff x="-1340702" y="-2921262"/>
            <a:chExt cx="1227619" cy="1329256"/>
          </a:xfrm>
        </p:grpSpPr>
        <p:sp>
          <p:nvSpPr>
            <p:cNvPr id="2118" name="Google Shape;2118;p57"/>
            <p:cNvSpPr/>
            <p:nvPr/>
          </p:nvSpPr>
          <p:spPr>
            <a:xfrm>
              <a:off x="-1340702" y="-2921220"/>
              <a:ext cx="1227619" cy="1329214"/>
            </a:xfrm>
            <a:custGeom>
              <a:avLst/>
              <a:gdLst/>
              <a:ahLst/>
              <a:cxnLst/>
              <a:rect l="l" t="t" r="r" b="b"/>
              <a:pathLst>
                <a:path w="22294" h="24139" extrusionOk="0">
                  <a:moveTo>
                    <a:pt x="22035" y="4447"/>
                  </a:moveTo>
                  <a:lnTo>
                    <a:pt x="19537" y="3773"/>
                  </a:lnTo>
                  <a:lnTo>
                    <a:pt x="19672" y="3483"/>
                  </a:lnTo>
                  <a:lnTo>
                    <a:pt x="19423" y="3379"/>
                  </a:lnTo>
                  <a:lnTo>
                    <a:pt x="9339" y="591"/>
                  </a:lnTo>
                  <a:lnTo>
                    <a:pt x="9339" y="591"/>
                  </a:lnTo>
                  <a:lnTo>
                    <a:pt x="8344" y="311"/>
                  </a:lnTo>
                  <a:lnTo>
                    <a:pt x="8344" y="311"/>
                  </a:lnTo>
                  <a:lnTo>
                    <a:pt x="8137" y="259"/>
                  </a:lnTo>
                  <a:lnTo>
                    <a:pt x="7204" y="0"/>
                  </a:lnTo>
                  <a:lnTo>
                    <a:pt x="1245" y="15329"/>
                  </a:lnTo>
                  <a:lnTo>
                    <a:pt x="1245" y="15329"/>
                  </a:lnTo>
                  <a:lnTo>
                    <a:pt x="1" y="18521"/>
                  </a:lnTo>
                  <a:lnTo>
                    <a:pt x="3349" y="19889"/>
                  </a:lnTo>
                  <a:lnTo>
                    <a:pt x="3349" y="19889"/>
                  </a:lnTo>
                  <a:lnTo>
                    <a:pt x="10914" y="22977"/>
                  </a:lnTo>
                  <a:lnTo>
                    <a:pt x="11153" y="23071"/>
                  </a:lnTo>
                  <a:lnTo>
                    <a:pt x="12707" y="23703"/>
                  </a:lnTo>
                  <a:lnTo>
                    <a:pt x="12842" y="23765"/>
                  </a:lnTo>
                  <a:lnTo>
                    <a:pt x="12842" y="23765"/>
                  </a:lnTo>
                  <a:lnTo>
                    <a:pt x="13339" y="23972"/>
                  </a:lnTo>
                  <a:lnTo>
                    <a:pt x="13775" y="24138"/>
                  </a:lnTo>
                  <a:lnTo>
                    <a:pt x="22294" y="4550"/>
                  </a:ln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9" name="Google Shape;2119;p57"/>
            <p:cNvGrpSpPr/>
            <p:nvPr/>
          </p:nvGrpSpPr>
          <p:grpSpPr>
            <a:xfrm>
              <a:off x="-1340551" y="-2921262"/>
              <a:ext cx="1227068" cy="1329214"/>
              <a:chOff x="2978525" y="830675"/>
              <a:chExt cx="557100" cy="603475"/>
            </a:xfrm>
          </p:grpSpPr>
          <p:sp>
            <p:nvSpPr>
              <p:cNvPr id="2120" name="Google Shape;2120;p57"/>
              <p:cNvSpPr/>
              <p:nvPr/>
            </p:nvSpPr>
            <p:spPr>
              <a:xfrm>
                <a:off x="3061975" y="864625"/>
                <a:ext cx="467425" cy="565125"/>
              </a:xfrm>
              <a:custGeom>
                <a:avLst/>
                <a:gdLst/>
                <a:ahLst/>
                <a:cxnLst/>
                <a:rect l="l" t="t" r="r" b="b"/>
                <a:pathLst>
                  <a:path w="18697" h="22605" extrusionOk="0">
                    <a:moveTo>
                      <a:pt x="0" y="18531"/>
                    </a:moveTo>
                    <a:lnTo>
                      <a:pt x="7203" y="0"/>
                    </a:lnTo>
                    <a:lnTo>
                      <a:pt x="18697" y="3089"/>
                    </a:lnTo>
                    <a:lnTo>
                      <a:pt x="10001" y="2260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57"/>
              <p:cNvSpPr/>
              <p:nvPr/>
            </p:nvSpPr>
            <p:spPr>
              <a:xfrm>
                <a:off x="3312000" y="941825"/>
                <a:ext cx="223625" cy="492325"/>
              </a:xfrm>
              <a:custGeom>
                <a:avLst/>
                <a:gdLst/>
                <a:ahLst/>
                <a:cxnLst/>
                <a:rect l="l" t="t" r="r" b="b"/>
                <a:pathLst>
                  <a:path w="8945" h="19693" extrusionOk="0">
                    <a:moveTo>
                      <a:pt x="8696" y="1"/>
                    </a:moveTo>
                    <a:lnTo>
                      <a:pt x="8945" y="104"/>
                    </a:lnTo>
                    <a:lnTo>
                      <a:pt x="425" y="19692"/>
                    </a:lnTo>
                    <a:lnTo>
                      <a:pt x="0" y="1951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57"/>
              <p:cNvSpPr/>
              <p:nvPr/>
            </p:nvSpPr>
            <p:spPr>
              <a:xfrm>
                <a:off x="2978525" y="830675"/>
                <a:ext cx="485325" cy="572375"/>
              </a:xfrm>
              <a:custGeom>
                <a:avLst/>
                <a:gdLst/>
                <a:ahLst/>
                <a:cxnLst/>
                <a:rect l="l" t="t" r="r" b="b"/>
                <a:pathLst>
                  <a:path w="19413" h="22895" extrusionOk="0">
                    <a:moveTo>
                      <a:pt x="1" y="18521"/>
                    </a:moveTo>
                    <a:lnTo>
                      <a:pt x="7194" y="1"/>
                    </a:lnTo>
                    <a:lnTo>
                      <a:pt x="19413" y="3369"/>
                    </a:lnTo>
                    <a:lnTo>
                      <a:pt x="10717" y="2289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57"/>
              <p:cNvSpPr/>
              <p:nvPr/>
            </p:nvSpPr>
            <p:spPr>
              <a:xfrm>
                <a:off x="3246450" y="914875"/>
                <a:ext cx="223625" cy="492575"/>
              </a:xfrm>
              <a:custGeom>
                <a:avLst/>
                <a:gdLst/>
                <a:ahLst/>
                <a:cxnLst/>
                <a:rect l="l" t="t" r="r" b="b"/>
                <a:pathLst>
                  <a:path w="8945" h="19703" extrusionOk="0">
                    <a:moveTo>
                      <a:pt x="8696" y="1"/>
                    </a:moveTo>
                    <a:lnTo>
                      <a:pt x="8944" y="104"/>
                    </a:lnTo>
                    <a:lnTo>
                      <a:pt x="425" y="19703"/>
                    </a:lnTo>
                    <a:lnTo>
                      <a:pt x="0" y="19527"/>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57"/>
              <p:cNvSpPr/>
              <p:nvPr/>
            </p:nvSpPr>
            <p:spPr>
              <a:xfrm>
                <a:off x="3257075" y="925000"/>
                <a:ext cx="246425" cy="498250"/>
              </a:xfrm>
              <a:custGeom>
                <a:avLst/>
                <a:gdLst/>
                <a:ahLst/>
                <a:cxnLst/>
                <a:rect l="l" t="t" r="r" b="b"/>
                <a:pathLst>
                  <a:path w="9857" h="19930" extrusionOk="0">
                    <a:moveTo>
                      <a:pt x="8395" y="0"/>
                    </a:moveTo>
                    <a:cubicBezTo>
                      <a:pt x="8395" y="0"/>
                      <a:pt x="8592" y="518"/>
                      <a:pt x="9856" y="912"/>
                    </a:cubicBezTo>
                    <a:lnTo>
                      <a:pt x="1555" y="19930"/>
                    </a:lnTo>
                    <a:lnTo>
                      <a:pt x="0" y="19298"/>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57"/>
              <p:cNvSpPr/>
              <p:nvPr/>
            </p:nvSpPr>
            <p:spPr>
              <a:xfrm>
                <a:off x="2992000" y="836625"/>
                <a:ext cx="194875" cy="466675"/>
              </a:xfrm>
              <a:custGeom>
                <a:avLst/>
                <a:gdLst/>
                <a:ahLst/>
                <a:cxnLst/>
                <a:rect l="l" t="t" r="r" b="b"/>
                <a:pathLst>
                  <a:path w="7795" h="18667" extrusionOk="0">
                    <a:moveTo>
                      <a:pt x="7795" y="73"/>
                    </a:moveTo>
                    <a:lnTo>
                      <a:pt x="488" y="18666"/>
                    </a:lnTo>
                    <a:lnTo>
                      <a:pt x="1" y="18470"/>
                    </a:lnTo>
                    <a:cubicBezTo>
                      <a:pt x="1" y="18470"/>
                      <a:pt x="260" y="18470"/>
                      <a:pt x="519" y="18055"/>
                    </a:cubicBezTo>
                    <a:cubicBezTo>
                      <a:pt x="778" y="17630"/>
                      <a:pt x="7473" y="789"/>
                      <a:pt x="7515" y="550"/>
                    </a:cubicBezTo>
                    <a:cubicBezTo>
                      <a:pt x="7546" y="364"/>
                      <a:pt x="7546" y="187"/>
                      <a:pt x="7546" y="1"/>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57"/>
              <p:cNvSpPr/>
              <p:nvPr/>
            </p:nvSpPr>
            <p:spPr>
              <a:xfrm>
                <a:off x="3257075" y="925000"/>
                <a:ext cx="221550" cy="486075"/>
              </a:xfrm>
              <a:custGeom>
                <a:avLst/>
                <a:gdLst/>
                <a:ahLst/>
                <a:cxnLst/>
                <a:rect l="l" t="t" r="r" b="b"/>
                <a:pathLst>
                  <a:path w="8862" h="19443" extrusionOk="0">
                    <a:moveTo>
                      <a:pt x="8861" y="466"/>
                    </a:moveTo>
                    <a:lnTo>
                      <a:pt x="353" y="19443"/>
                    </a:lnTo>
                    <a:lnTo>
                      <a:pt x="0" y="19298"/>
                    </a:lnTo>
                    <a:lnTo>
                      <a:pt x="8395" y="0"/>
                    </a:lnTo>
                    <a:close/>
                  </a:path>
                </a:pathLst>
              </a:custGeom>
              <a:solidFill>
                <a:srgbClr val="343063">
                  <a:alpha val="1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57"/>
              <p:cNvSpPr/>
              <p:nvPr/>
            </p:nvSpPr>
            <p:spPr>
              <a:xfrm>
                <a:off x="3295925" y="947800"/>
                <a:ext cx="207575" cy="477025"/>
              </a:xfrm>
              <a:custGeom>
                <a:avLst/>
                <a:gdLst/>
                <a:ahLst/>
                <a:cxnLst/>
                <a:rect l="l" t="t" r="r" b="b"/>
                <a:pathLst>
                  <a:path w="8303" h="19081" extrusionOk="0">
                    <a:moveTo>
                      <a:pt x="1" y="19018"/>
                    </a:moveTo>
                    <a:lnTo>
                      <a:pt x="8302" y="0"/>
                    </a:lnTo>
                    <a:lnTo>
                      <a:pt x="136" y="19080"/>
                    </a:ln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57"/>
              <p:cNvSpPr/>
              <p:nvPr/>
            </p:nvSpPr>
            <p:spPr>
              <a:xfrm>
                <a:off x="3119225" y="932750"/>
                <a:ext cx="244875" cy="234775"/>
              </a:xfrm>
              <a:custGeom>
                <a:avLst/>
                <a:gdLst/>
                <a:ahLst/>
                <a:cxnLst/>
                <a:rect l="l" t="t" r="r" b="b"/>
                <a:pathLst>
                  <a:path w="9795" h="9391" extrusionOk="0">
                    <a:moveTo>
                      <a:pt x="2861" y="1"/>
                    </a:moveTo>
                    <a:lnTo>
                      <a:pt x="1" y="7017"/>
                    </a:lnTo>
                    <a:lnTo>
                      <a:pt x="6592" y="9391"/>
                    </a:lnTo>
                    <a:lnTo>
                      <a:pt x="9795" y="2084"/>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57"/>
              <p:cNvSpPr/>
              <p:nvPr/>
            </p:nvSpPr>
            <p:spPr>
              <a:xfrm>
                <a:off x="3193325" y="1008925"/>
                <a:ext cx="18950" cy="36050"/>
              </a:xfrm>
              <a:custGeom>
                <a:avLst/>
                <a:gdLst/>
                <a:ahLst/>
                <a:cxnLst/>
                <a:rect l="l" t="t" r="r" b="b"/>
                <a:pathLst>
                  <a:path w="758" h="1442" extrusionOk="0">
                    <a:moveTo>
                      <a:pt x="560" y="1"/>
                    </a:moveTo>
                    <a:lnTo>
                      <a:pt x="1" y="1369"/>
                    </a:lnTo>
                    <a:lnTo>
                      <a:pt x="198" y="1442"/>
                    </a:lnTo>
                    <a:lnTo>
                      <a:pt x="757" y="63"/>
                    </a:lnTo>
                    <a:lnTo>
                      <a:pt x="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57"/>
              <p:cNvSpPr/>
              <p:nvPr/>
            </p:nvSpPr>
            <p:spPr>
              <a:xfrm>
                <a:off x="3207850" y="1013850"/>
                <a:ext cx="18925" cy="36050"/>
              </a:xfrm>
              <a:custGeom>
                <a:avLst/>
                <a:gdLst/>
                <a:ahLst/>
                <a:cxnLst/>
                <a:rect l="l" t="t" r="r" b="b"/>
                <a:pathLst>
                  <a:path w="757" h="1442" extrusionOk="0">
                    <a:moveTo>
                      <a:pt x="570" y="1"/>
                    </a:moveTo>
                    <a:lnTo>
                      <a:pt x="0" y="1369"/>
                    </a:lnTo>
                    <a:lnTo>
                      <a:pt x="197" y="1441"/>
                    </a:lnTo>
                    <a:lnTo>
                      <a:pt x="757" y="63"/>
                    </a:lnTo>
                    <a:lnTo>
                      <a:pt x="5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57"/>
              <p:cNvSpPr/>
              <p:nvPr/>
            </p:nvSpPr>
            <p:spPr>
              <a:xfrm>
                <a:off x="3222600" y="1018775"/>
                <a:ext cx="18950" cy="36050"/>
              </a:xfrm>
              <a:custGeom>
                <a:avLst/>
                <a:gdLst/>
                <a:ahLst/>
                <a:cxnLst/>
                <a:rect l="l" t="t" r="r" b="b"/>
                <a:pathLst>
                  <a:path w="758" h="1442" extrusionOk="0">
                    <a:moveTo>
                      <a:pt x="560" y="1"/>
                    </a:moveTo>
                    <a:lnTo>
                      <a:pt x="1" y="1369"/>
                    </a:lnTo>
                    <a:lnTo>
                      <a:pt x="198" y="1441"/>
                    </a:lnTo>
                    <a:lnTo>
                      <a:pt x="757" y="63"/>
                    </a:lnTo>
                    <a:lnTo>
                      <a:pt x="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57"/>
              <p:cNvSpPr/>
              <p:nvPr/>
            </p:nvSpPr>
            <p:spPr>
              <a:xfrm>
                <a:off x="3248525" y="1032000"/>
                <a:ext cx="33450" cy="40950"/>
              </a:xfrm>
              <a:custGeom>
                <a:avLst/>
                <a:gdLst/>
                <a:ahLst/>
                <a:cxnLst/>
                <a:rect l="l" t="t" r="r" b="b"/>
                <a:pathLst>
                  <a:path w="1338" h="1638" extrusionOk="0">
                    <a:moveTo>
                      <a:pt x="1151" y="228"/>
                    </a:moveTo>
                    <a:lnTo>
                      <a:pt x="1140" y="995"/>
                    </a:lnTo>
                    <a:lnTo>
                      <a:pt x="601" y="819"/>
                    </a:lnTo>
                    <a:lnTo>
                      <a:pt x="1151" y="228"/>
                    </a:lnTo>
                    <a:close/>
                    <a:moveTo>
                      <a:pt x="1120" y="0"/>
                    </a:moveTo>
                    <a:lnTo>
                      <a:pt x="0" y="1192"/>
                    </a:lnTo>
                    <a:lnTo>
                      <a:pt x="207" y="1265"/>
                    </a:lnTo>
                    <a:lnTo>
                      <a:pt x="487" y="954"/>
                    </a:lnTo>
                    <a:lnTo>
                      <a:pt x="1140" y="1171"/>
                    </a:lnTo>
                    <a:lnTo>
                      <a:pt x="1130" y="1576"/>
                    </a:lnTo>
                    <a:lnTo>
                      <a:pt x="1327" y="1638"/>
                    </a:lnTo>
                    <a:lnTo>
                      <a:pt x="1337" y="83"/>
                    </a:lnTo>
                    <a:lnTo>
                      <a:pt x="11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57"/>
              <p:cNvSpPr/>
              <p:nvPr/>
            </p:nvSpPr>
            <p:spPr>
              <a:xfrm>
                <a:off x="3048500" y="1303025"/>
                <a:ext cx="154175" cy="68425"/>
              </a:xfrm>
              <a:custGeom>
                <a:avLst/>
                <a:gdLst/>
                <a:ahLst/>
                <a:cxnLst/>
                <a:rect l="l" t="t" r="r" b="b"/>
                <a:pathLst>
                  <a:path w="6167" h="2737" extrusionOk="0">
                    <a:moveTo>
                      <a:pt x="0" y="270"/>
                    </a:moveTo>
                    <a:lnTo>
                      <a:pt x="6022" y="2736"/>
                    </a:lnTo>
                    <a:lnTo>
                      <a:pt x="6167" y="2373"/>
                    </a:lnTo>
                    <a:lnTo>
                      <a:pt x="1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57"/>
              <p:cNvSpPr/>
              <p:nvPr/>
            </p:nvSpPr>
            <p:spPr>
              <a:xfrm>
                <a:off x="3211725" y="845175"/>
                <a:ext cx="252125" cy="265875"/>
              </a:xfrm>
              <a:custGeom>
                <a:avLst/>
                <a:gdLst/>
                <a:ahLst/>
                <a:cxnLst/>
                <a:rect l="l" t="t" r="r" b="b"/>
                <a:pathLst>
                  <a:path w="10085" h="10635" extrusionOk="0">
                    <a:moveTo>
                      <a:pt x="1" y="1"/>
                    </a:moveTo>
                    <a:lnTo>
                      <a:pt x="6592" y="10634"/>
                    </a:lnTo>
                    <a:lnTo>
                      <a:pt x="10085" y="2789"/>
                    </a:lnTo>
                    <a:close/>
                  </a:path>
                </a:pathLst>
              </a:custGeom>
              <a:solidFill>
                <a:srgbClr val="FCFCFC">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57"/>
              <p:cNvSpPr/>
              <p:nvPr/>
            </p:nvSpPr>
            <p:spPr>
              <a:xfrm>
                <a:off x="2978525" y="1213875"/>
                <a:ext cx="60400" cy="103675"/>
              </a:xfrm>
              <a:custGeom>
                <a:avLst/>
                <a:gdLst/>
                <a:ahLst/>
                <a:cxnLst/>
                <a:rect l="l" t="t" r="r" b="b"/>
                <a:pathLst>
                  <a:path w="2416" h="4147" extrusionOk="0">
                    <a:moveTo>
                      <a:pt x="1234" y="1"/>
                    </a:moveTo>
                    <a:lnTo>
                      <a:pt x="2416" y="4146"/>
                    </a:lnTo>
                    <a:lnTo>
                      <a:pt x="1" y="3193"/>
                    </a:lnTo>
                    <a:close/>
                  </a:path>
                </a:pathLst>
              </a:custGeom>
              <a:solidFill>
                <a:srgbClr val="FCFCFC">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36" name="Google Shape;2136;p57"/>
          <p:cNvGrpSpPr/>
          <p:nvPr/>
        </p:nvGrpSpPr>
        <p:grpSpPr>
          <a:xfrm rot="3240491">
            <a:off x="8029090" y="32317"/>
            <a:ext cx="1436755" cy="1590081"/>
            <a:chOff x="-3182688" y="3354477"/>
            <a:chExt cx="1377835" cy="1524874"/>
          </a:xfrm>
        </p:grpSpPr>
        <p:sp>
          <p:nvSpPr>
            <p:cNvPr id="2137" name="Google Shape;2137;p57"/>
            <p:cNvSpPr/>
            <p:nvPr/>
          </p:nvSpPr>
          <p:spPr>
            <a:xfrm>
              <a:off x="-3182287" y="3354517"/>
              <a:ext cx="1377034" cy="1524794"/>
            </a:xfrm>
            <a:custGeom>
              <a:avLst/>
              <a:gdLst/>
              <a:ahLst/>
              <a:cxnLst/>
              <a:rect l="l" t="t" r="r" b="b"/>
              <a:pathLst>
                <a:path w="17185" h="19029" extrusionOk="0">
                  <a:moveTo>
                    <a:pt x="13121" y="12893"/>
                  </a:moveTo>
                  <a:cubicBezTo>
                    <a:pt x="13111" y="12924"/>
                    <a:pt x="13101" y="12955"/>
                    <a:pt x="13090" y="12987"/>
                  </a:cubicBezTo>
                  <a:lnTo>
                    <a:pt x="13038" y="13069"/>
                  </a:lnTo>
                  <a:cubicBezTo>
                    <a:pt x="13070" y="13018"/>
                    <a:pt x="13101" y="12956"/>
                    <a:pt x="13121" y="12893"/>
                  </a:cubicBezTo>
                  <a:close/>
                  <a:moveTo>
                    <a:pt x="9774" y="12064"/>
                  </a:moveTo>
                  <a:lnTo>
                    <a:pt x="11597" y="14090"/>
                  </a:lnTo>
                  <a:lnTo>
                    <a:pt x="11597" y="14090"/>
                  </a:lnTo>
                  <a:lnTo>
                    <a:pt x="11556" y="14303"/>
                  </a:lnTo>
                  <a:cubicBezTo>
                    <a:pt x="11556" y="14303"/>
                    <a:pt x="13360" y="16448"/>
                    <a:pt x="15298" y="17992"/>
                  </a:cubicBezTo>
                  <a:lnTo>
                    <a:pt x="15101" y="18169"/>
                  </a:lnTo>
                  <a:cubicBezTo>
                    <a:pt x="12852" y="16614"/>
                    <a:pt x="9795" y="12873"/>
                    <a:pt x="9795" y="12873"/>
                  </a:cubicBezTo>
                  <a:cubicBezTo>
                    <a:pt x="9867" y="12603"/>
                    <a:pt x="9857" y="12323"/>
                    <a:pt x="9774" y="12064"/>
                  </a:cubicBezTo>
                  <a:close/>
                  <a:moveTo>
                    <a:pt x="591" y="0"/>
                  </a:moveTo>
                  <a:lnTo>
                    <a:pt x="1" y="529"/>
                  </a:lnTo>
                  <a:cubicBezTo>
                    <a:pt x="218" y="1358"/>
                    <a:pt x="923" y="2270"/>
                    <a:pt x="1286" y="2695"/>
                  </a:cubicBezTo>
                  <a:lnTo>
                    <a:pt x="1389" y="2809"/>
                  </a:lnTo>
                  <a:lnTo>
                    <a:pt x="1503" y="2933"/>
                  </a:lnTo>
                  <a:lnTo>
                    <a:pt x="9359" y="11598"/>
                  </a:lnTo>
                  <a:cubicBezTo>
                    <a:pt x="9142" y="11484"/>
                    <a:pt x="8903" y="11432"/>
                    <a:pt x="8665" y="11422"/>
                  </a:cubicBezTo>
                  <a:lnTo>
                    <a:pt x="8406" y="11660"/>
                  </a:lnTo>
                  <a:cubicBezTo>
                    <a:pt x="8406" y="11660"/>
                    <a:pt x="12748" y="16780"/>
                    <a:pt x="15132" y="18821"/>
                  </a:cubicBezTo>
                  <a:lnTo>
                    <a:pt x="15965" y="18482"/>
                  </a:lnTo>
                  <a:lnTo>
                    <a:pt x="15965" y="18482"/>
                  </a:lnTo>
                  <a:cubicBezTo>
                    <a:pt x="16244" y="18678"/>
                    <a:pt x="16522" y="18864"/>
                    <a:pt x="16821" y="19029"/>
                  </a:cubicBezTo>
                  <a:lnTo>
                    <a:pt x="17184" y="18687"/>
                  </a:lnTo>
                  <a:cubicBezTo>
                    <a:pt x="17184" y="18687"/>
                    <a:pt x="16065" y="15971"/>
                    <a:pt x="13121" y="12893"/>
                  </a:cubicBezTo>
                  <a:cubicBezTo>
                    <a:pt x="13121" y="12893"/>
                    <a:pt x="13121" y="12893"/>
                    <a:pt x="13121" y="12893"/>
                  </a:cubicBezTo>
                  <a:lnTo>
                    <a:pt x="13121" y="12893"/>
                  </a:lnTo>
                  <a:lnTo>
                    <a:pt x="12904" y="12914"/>
                  </a:lnTo>
                  <a:lnTo>
                    <a:pt x="11577" y="11442"/>
                  </a:lnTo>
                  <a:lnTo>
                    <a:pt x="10541" y="10302"/>
                  </a:lnTo>
                  <a:lnTo>
                    <a:pt x="10302" y="10043"/>
                  </a:lnTo>
                  <a:lnTo>
                    <a:pt x="7193" y="6613"/>
                  </a:lnTo>
                  <a:lnTo>
                    <a:pt x="2581" y="1524"/>
                  </a:lnTo>
                  <a:cubicBezTo>
                    <a:pt x="1400" y="322"/>
                    <a:pt x="591" y="0"/>
                    <a:pt x="591" y="0"/>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38" name="Google Shape;2138;p57"/>
            <p:cNvGrpSpPr/>
            <p:nvPr/>
          </p:nvGrpSpPr>
          <p:grpSpPr>
            <a:xfrm>
              <a:off x="-3182688" y="3354477"/>
              <a:ext cx="1377835" cy="1524874"/>
              <a:chOff x="3870625" y="2784800"/>
              <a:chExt cx="429875" cy="475750"/>
            </a:xfrm>
          </p:grpSpPr>
          <p:sp>
            <p:nvSpPr>
              <p:cNvPr id="2139" name="Google Shape;2139;p57"/>
              <p:cNvSpPr/>
              <p:nvPr/>
            </p:nvSpPr>
            <p:spPr>
              <a:xfrm>
                <a:off x="4086975" y="3070600"/>
                <a:ext cx="173875" cy="175950"/>
              </a:xfrm>
              <a:custGeom>
                <a:avLst/>
                <a:gdLst/>
                <a:ahLst/>
                <a:cxnLst/>
                <a:rect l="l" t="t" r="r" b="b"/>
                <a:pathLst>
                  <a:path w="6955" h="7038" extrusionOk="0">
                    <a:moveTo>
                      <a:pt x="1" y="0"/>
                    </a:moveTo>
                    <a:cubicBezTo>
                      <a:pt x="0" y="0"/>
                      <a:pt x="0" y="0"/>
                      <a:pt x="0" y="0"/>
                    </a:cubicBezTo>
                    <a:lnTo>
                      <a:pt x="508" y="975"/>
                    </a:lnTo>
                    <a:cubicBezTo>
                      <a:pt x="2042" y="3141"/>
                      <a:pt x="6374" y="7038"/>
                      <a:pt x="6374" y="7038"/>
                    </a:cubicBezTo>
                    <a:lnTo>
                      <a:pt x="6954" y="6810"/>
                    </a:lnTo>
                    <a:lnTo>
                      <a:pt x="6695" y="6613"/>
                    </a:lnTo>
                    <a:lnTo>
                      <a:pt x="6633" y="6561"/>
                    </a:lnTo>
                    <a:lnTo>
                      <a:pt x="6447" y="6737"/>
                    </a:lnTo>
                    <a:cubicBezTo>
                      <a:pt x="4198" y="5193"/>
                      <a:pt x="1130" y="1441"/>
                      <a:pt x="1130" y="1441"/>
                    </a:cubicBezTo>
                    <a:cubicBezTo>
                      <a:pt x="1457" y="10"/>
                      <a:pt x="41" y="0"/>
                      <a:pt x="1" y="0"/>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57"/>
              <p:cNvSpPr/>
              <p:nvPr/>
            </p:nvSpPr>
            <p:spPr>
              <a:xfrm>
                <a:off x="3902475" y="2822650"/>
                <a:ext cx="338150" cy="366650"/>
              </a:xfrm>
              <a:custGeom>
                <a:avLst/>
                <a:gdLst/>
                <a:ahLst/>
                <a:cxnLst/>
                <a:rect l="l" t="t" r="r" b="b"/>
                <a:pathLst>
                  <a:path w="13526" h="14666" extrusionOk="0">
                    <a:moveTo>
                      <a:pt x="1307" y="0"/>
                    </a:moveTo>
                    <a:lnTo>
                      <a:pt x="13526" y="13494"/>
                    </a:lnTo>
                    <a:lnTo>
                      <a:pt x="12220" y="14665"/>
                    </a:lnTo>
                    <a:lnTo>
                      <a:pt x="1" y="118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57"/>
              <p:cNvSpPr/>
              <p:nvPr/>
            </p:nvSpPr>
            <p:spPr>
              <a:xfrm>
                <a:off x="3927875" y="2822650"/>
                <a:ext cx="312750" cy="343850"/>
              </a:xfrm>
              <a:custGeom>
                <a:avLst/>
                <a:gdLst/>
                <a:ahLst/>
                <a:cxnLst/>
                <a:rect l="l" t="t" r="r" b="b"/>
                <a:pathLst>
                  <a:path w="12510" h="13754" extrusionOk="0">
                    <a:moveTo>
                      <a:pt x="280" y="0"/>
                    </a:moveTo>
                    <a:lnTo>
                      <a:pt x="1" y="270"/>
                    </a:lnTo>
                    <a:lnTo>
                      <a:pt x="12220" y="13753"/>
                    </a:lnTo>
                    <a:lnTo>
                      <a:pt x="12510" y="13494"/>
                    </a:lnTo>
                    <a:lnTo>
                      <a:pt x="280" y="0"/>
                    </a:lnTo>
                    <a:close/>
                  </a:path>
                </a:pathLst>
              </a:custGeom>
              <a:solidFill>
                <a:srgbClr val="FCFCFC">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57"/>
              <p:cNvSpPr/>
              <p:nvPr/>
            </p:nvSpPr>
            <p:spPr>
              <a:xfrm>
                <a:off x="3902475" y="2845700"/>
                <a:ext cx="312775" cy="343600"/>
              </a:xfrm>
              <a:custGeom>
                <a:avLst/>
                <a:gdLst/>
                <a:ahLst/>
                <a:cxnLst/>
                <a:rect l="l" t="t" r="r" b="b"/>
                <a:pathLst>
                  <a:path w="12511" h="13744" extrusionOk="0">
                    <a:moveTo>
                      <a:pt x="291" y="0"/>
                    </a:moveTo>
                    <a:lnTo>
                      <a:pt x="12510" y="13484"/>
                    </a:lnTo>
                    <a:lnTo>
                      <a:pt x="12220" y="13743"/>
                    </a:lnTo>
                    <a:lnTo>
                      <a:pt x="1" y="260"/>
                    </a:lnTo>
                    <a:close/>
                  </a:path>
                </a:pathLst>
              </a:custGeom>
              <a:solidFill>
                <a:srgbClr val="343063">
                  <a:alpha val="1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57"/>
              <p:cNvSpPr/>
              <p:nvPr/>
            </p:nvSpPr>
            <p:spPr>
              <a:xfrm>
                <a:off x="4159775" y="3107125"/>
                <a:ext cx="140725" cy="153425"/>
              </a:xfrm>
              <a:custGeom>
                <a:avLst/>
                <a:gdLst/>
                <a:ahLst/>
                <a:cxnLst/>
                <a:rect l="l" t="t" r="r" b="b"/>
                <a:pathLst>
                  <a:path w="5629" h="6137" extrusionOk="0">
                    <a:moveTo>
                      <a:pt x="1555" y="1"/>
                    </a:moveTo>
                    <a:cubicBezTo>
                      <a:pt x="1555" y="1"/>
                      <a:pt x="1389" y="788"/>
                      <a:pt x="0" y="1410"/>
                    </a:cubicBezTo>
                    <a:cubicBezTo>
                      <a:pt x="0" y="1410"/>
                      <a:pt x="2861" y="4830"/>
                      <a:pt x="5255" y="6136"/>
                    </a:cubicBezTo>
                    <a:lnTo>
                      <a:pt x="5628" y="5794"/>
                    </a:lnTo>
                    <a:cubicBezTo>
                      <a:pt x="5628" y="5794"/>
                      <a:pt x="4498" y="3079"/>
                      <a:pt x="15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57"/>
              <p:cNvSpPr/>
              <p:nvPr/>
            </p:nvSpPr>
            <p:spPr>
              <a:xfrm>
                <a:off x="4159775" y="3107125"/>
                <a:ext cx="38875" cy="35275"/>
              </a:xfrm>
              <a:custGeom>
                <a:avLst/>
                <a:gdLst/>
                <a:ahLst/>
                <a:cxnLst/>
                <a:rect l="l" t="t" r="r" b="b"/>
                <a:pathLst>
                  <a:path w="1555" h="1411" extrusionOk="0">
                    <a:moveTo>
                      <a:pt x="1555" y="1"/>
                    </a:moveTo>
                    <a:lnTo>
                      <a:pt x="1327" y="11"/>
                    </a:lnTo>
                    <a:lnTo>
                      <a:pt x="1420" y="115"/>
                    </a:lnTo>
                    <a:cubicBezTo>
                      <a:pt x="1120" y="633"/>
                      <a:pt x="653" y="1037"/>
                      <a:pt x="104" y="1276"/>
                    </a:cubicBezTo>
                    <a:lnTo>
                      <a:pt x="31" y="1193"/>
                    </a:lnTo>
                    <a:lnTo>
                      <a:pt x="0" y="1410"/>
                    </a:lnTo>
                    <a:cubicBezTo>
                      <a:pt x="0" y="1410"/>
                      <a:pt x="1016" y="1213"/>
                      <a:pt x="1555" y="1"/>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57"/>
              <p:cNvSpPr/>
              <p:nvPr/>
            </p:nvSpPr>
            <p:spPr>
              <a:xfrm>
                <a:off x="3870625" y="2784800"/>
                <a:ext cx="69725" cy="73350"/>
              </a:xfrm>
              <a:custGeom>
                <a:avLst/>
                <a:gdLst/>
                <a:ahLst/>
                <a:cxnLst/>
                <a:rect l="l" t="t" r="r" b="b"/>
                <a:pathLst>
                  <a:path w="2789" h="2934" extrusionOk="0">
                    <a:moveTo>
                      <a:pt x="2788" y="1752"/>
                    </a:moveTo>
                    <a:cubicBezTo>
                      <a:pt x="2788" y="1752"/>
                      <a:pt x="2146" y="1918"/>
                      <a:pt x="1493" y="2934"/>
                    </a:cubicBezTo>
                    <a:cubicBezTo>
                      <a:pt x="1493" y="2934"/>
                      <a:pt x="290" y="1659"/>
                      <a:pt x="0" y="529"/>
                    </a:cubicBezTo>
                    <a:lnTo>
                      <a:pt x="581" y="1"/>
                    </a:lnTo>
                    <a:cubicBezTo>
                      <a:pt x="581" y="1"/>
                      <a:pt x="1493" y="374"/>
                      <a:pt x="2788" y="175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57"/>
              <p:cNvSpPr/>
              <p:nvPr/>
            </p:nvSpPr>
            <p:spPr>
              <a:xfrm>
                <a:off x="3907925" y="2828600"/>
                <a:ext cx="32425" cy="29575"/>
              </a:xfrm>
              <a:custGeom>
                <a:avLst/>
                <a:gdLst/>
                <a:ahLst/>
                <a:cxnLst/>
                <a:rect l="l" t="t" r="r" b="b"/>
                <a:pathLst>
                  <a:path w="1297" h="1183" extrusionOk="0">
                    <a:moveTo>
                      <a:pt x="1296" y="0"/>
                    </a:moveTo>
                    <a:cubicBezTo>
                      <a:pt x="1296" y="0"/>
                      <a:pt x="477" y="218"/>
                      <a:pt x="1" y="1182"/>
                    </a:cubicBezTo>
                    <a:cubicBezTo>
                      <a:pt x="1" y="1182"/>
                      <a:pt x="1" y="1182"/>
                      <a:pt x="1" y="1182"/>
                    </a:cubicBezTo>
                    <a:cubicBezTo>
                      <a:pt x="6" y="1182"/>
                      <a:pt x="319" y="535"/>
                      <a:pt x="1296" y="0"/>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57"/>
              <p:cNvSpPr/>
              <p:nvPr/>
            </p:nvSpPr>
            <p:spPr>
              <a:xfrm>
                <a:off x="4013650" y="2915125"/>
                <a:ext cx="114275" cy="124925"/>
              </a:xfrm>
              <a:custGeom>
                <a:avLst/>
                <a:gdLst/>
                <a:ahLst/>
                <a:cxnLst/>
                <a:rect l="l" t="t" r="r" b="b"/>
                <a:pathLst>
                  <a:path w="4571" h="4997" extrusionOk="0">
                    <a:moveTo>
                      <a:pt x="197" y="1"/>
                    </a:moveTo>
                    <a:lnTo>
                      <a:pt x="0" y="353"/>
                    </a:lnTo>
                    <a:lnTo>
                      <a:pt x="4198" y="4996"/>
                    </a:lnTo>
                    <a:lnTo>
                      <a:pt x="4571" y="4831"/>
                    </a:lnTo>
                    <a:lnTo>
                      <a:pt x="197" y="1"/>
                    </a:lnTo>
                    <a:close/>
                  </a:path>
                </a:pathLst>
              </a:custGeom>
              <a:solidFill>
                <a:srgbClr val="FCFCFC">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57"/>
              <p:cNvSpPr/>
              <p:nvPr/>
            </p:nvSpPr>
            <p:spPr>
              <a:xfrm>
                <a:off x="4124275" y="3042100"/>
                <a:ext cx="35525" cy="35250"/>
              </a:xfrm>
              <a:custGeom>
                <a:avLst/>
                <a:gdLst/>
                <a:ahLst/>
                <a:cxnLst/>
                <a:rect l="l" t="t" r="r" b="b"/>
                <a:pathLst>
                  <a:path w="1421" h="1410" extrusionOk="0">
                    <a:moveTo>
                      <a:pt x="384" y="0"/>
                    </a:moveTo>
                    <a:lnTo>
                      <a:pt x="1" y="166"/>
                    </a:lnTo>
                    <a:lnTo>
                      <a:pt x="1130" y="1410"/>
                    </a:lnTo>
                    <a:lnTo>
                      <a:pt x="1420" y="1151"/>
                    </a:lnTo>
                    <a:lnTo>
                      <a:pt x="384" y="0"/>
                    </a:lnTo>
                    <a:close/>
                  </a:path>
                </a:pathLst>
              </a:custGeom>
              <a:solidFill>
                <a:srgbClr val="FCFCFC">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57"/>
              <p:cNvSpPr/>
              <p:nvPr/>
            </p:nvSpPr>
            <p:spPr>
              <a:xfrm>
                <a:off x="4183100" y="3109475"/>
                <a:ext cx="117125" cy="145625"/>
              </a:xfrm>
              <a:custGeom>
                <a:avLst/>
                <a:gdLst/>
                <a:ahLst/>
                <a:cxnLst/>
                <a:rect l="l" t="t" r="r" b="b"/>
                <a:pathLst>
                  <a:path w="4685" h="5825" extrusionOk="0">
                    <a:moveTo>
                      <a:pt x="0" y="788"/>
                    </a:moveTo>
                    <a:cubicBezTo>
                      <a:pt x="93" y="725"/>
                      <a:pt x="218" y="684"/>
                      <a:pt x="332" y="684"/>
                    </a:cubicBezTo>
                    <a:cubicBezTo>
                      <a:pt x="467" y="715"/>
                      <a:pt x="2850" y="3088"/>
                      <a:pt x="4550" y="5825"/>
                    </a:cubicBezTo>
                    <a:lnTo>
                      <a:pt x="4685" y="5700"/>
                    </a:lnTo>
                    <a:cubicBezTo>
                      <a:pt x="4685" y="5700"/>
                      <a:pt x="3254" y="3565"/>
                      <a:pt x="2104" y="2197"/>
                    </a:cubicBezTo>
                    <a:cubicBezTo>
                      <a:pt x="943" y="829"/>
                      <a:pt x="487" y="435"/>
                      <a:pt x="477" y="352"/>
                    </a:cubicBezTo>
                    <a:cubicBezTo>
                      <a:pt x="508" y="228"/>
                      <a:pt x="539" y="114"/>
                      <a:pt x="591" y="0"/>
                    </a:cubicBezTo>
                    <a:cubicBezTo>
                      <a:pt x="425" y="290"/>
                      <a:pt x="228" y="560"/>
                      <a:pt x="0" y="788"/>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57"/>
              <p:cNvSpPr/>
              <p:nvPr/>
            </p:nvSpPr>
            <p:spPr>
              <a:xfrm>
                <a:off x="3877100" y="2784800"/>
                <a:ext cx="62200" cy="52125"/>
              </a:xfrm>
              <a:custGeom>
                <a:avLst/>
                <a:gdLst/>
                <a:ahLst/>
                <a:cxnLst/>
                <a:rect l="l" t="t" r="r" b="b"/>
                <a:pathLst>
                  <a:path w="2488" h="2085" extrusionOk="0">
                    <a:moveTo>
                      <a:pt x="1907" y="2084"/>
                    </a:moveTo>
                    <a:cubicBezTo>
                      <a:pt x="1980" y="2012"/>
                      <a:pt x="2197" y="1825"/>
                      <a:pt x="1513" y="1213"/>
                    </a:cubicBezTo>
                    <a:cubicBezTo>
                      <a:pt x="943" y="695"/>
                      <a:pt x="363" y="229"/>
                      <a:pt x="280" y="219"/>
                    </a:cubicBezTo>
                    <a:cubicBezTo>
                      <a:pt x="176" y="219"/>
                      <a:pt x="83" y="250"/>
                      <a:pt x="0" y="301"/>
                    </a:cubicBezTo>
                    <a:lnTo>
                      <a:pt x="322" y="1"/>
                    </a:lnTo>
                    <a:cubicBezTo>
                      <a:pt x="322" y="1"/>
                      <a:pt x="270" y="84"/>
                      <a:pt x="311" y="136"/>
                    </a:cubicBezTo>
                    <a:cubicBezTo>
                      <a:pt x="684" y="353"/>
                      <a:pt x="1037" y="602"/>
                      <a:pt x="1379" y="882"/>
                    </a:cubicBezTo>
                    <a:cubicBezTo>
                      <a:pt x="1700" y="1141"/>
                      <a:pt x="2001" y="1431"/>
                      <a:pt x="2260" y="1742"/>
                    </a:cubicBezTo>
                    <a:cubicBezTo>
                      <a:pt x="2301" y="1804"/>
                      <a:pt x="2488" y="1773"/>
                      <a:pt x="2488" y="1773"/>
                    </a:cubicBezTo>
                    <a:cubicBezTo>
                      <a:pt x="2280" y="1846"/>
                      <a:pt x="2083" y="1949"/>
                      <a:pt x="1907" y="2084"/>
                    </a:cubicBezTo>
                    <a:close/>
                  </a:path>
                </a:pathLst>
              </a:custGeom>
              <a:solidFill>
                <a:srgbClr val="34306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57"/>
              <p:cNvSpPr/>
              <p:nvPr/>
            </p:nvSpPr>
            <p:spPr>
              <a:xfrm>
                <a:off x="4080500" y="3070600"/>
                <a:ext cx="188900" cy="184750"/>
              </a:xfrm>
              <a:custGeom>
                <a:avLst/>
                <a:gdLst/>
                <a:ahLst/>
                <a:cxnLst/>
                <a:rect l="l" t="t" r="r" b="b"/>
                <a:pathLst>
                  <a:path w="7556" h="7390" extrusionOk="0">
                    <a:moveTo>
                      <a:pt x="6965" y="6613"/>
                    </a:moveTo>
                    <a:lnTo>
                      <a:pt x="6664" y="6882"/>
                    </a:lnTo>
                    <a:cubicBezTo>
                      <a:pt x="6664" y="6882"/>
                      <a:pt x="3659" y="4364"/>
                      <a:pt x="1233" y="1431"/>
                    </a:cubicBezTo>
                    <a:cubicBezTo>
                      <a:pt x="1233" y="1431"/>
                      <a:pt x="1524" y="114"/>
                      <a:pt x="259" y="0"/>
                    </a:cubicBezTo>
                    <a:lnTo>
                      <a:pt x="0" y="228"/>
                    </a:lnTo>
                    <a:cubicBezTo>
                      <a:pt x="0" y="228"/>
                      <a:pt x="4343" y="5359"/>
                      <a:pt x="6726" y="7390"/>
                    </a:cubicBezTo>
                    <a:lnTo>
                      <a:pt x="7555" y="705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57"/>
              <p:cNvSpPr/>
              <p:nvPr/>
            </p:nvSpPr>
            <p:spPr>
              <a:xfrm>
                <a:off x="4252000" y="3235900"/>
                <a:ext cx="17400" cy="12725"/>
              </a:xfrm>
              <a:custGeom>
                <a:avLst/>
                <a:gdLst/>
                <a:ahLst/>
                <a:cxnLst/>
                <a:rect l="l" t="t" r="r" b="b"/>
                <a:pathLst>
                  <a:path w="696" h="509" extrusionOk="0">
                    <a:moveTo>
                      <a:pt x="105" y="1"/>
                    </a:moveTo>
                    <a:lnTo>
                      <a:pt x="1" y="94"/>
                    </a:lnTo>
                    <a:lnTo>
                      <a:pt x="550" y="508"/>
                    </a:lnTo>
                    <a:lnTo>
                      <a:pt x="695" y="446"/>
                    </a:lnTo>
                    <a:lnTo>
                      <a:pt x="105" y="1"/>
                    </a:lnTo>
                    <a:close/>
                  </a:path>
                </a:pathLst>
              </a:custGeom>
              <a:solidFill>
                <a:srgbClr val="AE4F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Google Shape;790;p49"/>
          <p:cNvSpPr txBox="1"/>
          <p:nvPr/>
        </p:nvSpPr>
        <p:spPr>
          <a:xfrm>
            <a:off x="4117975" y="1373505"/>
            <a:ext cx="5026660" cy="354393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2400" i="1" dirty="0">
                <a:latin typeface="Arial" panose="020B0604020202020204" pitchFamily="34" charset="0"/>
                <a:ea typeface="Times New Roman" panose="02020603050405020304" pitchFamily="18" charset="0"/>
                <a:cs typeface="Arial" panose="020B0604020202020204" pitchFamily="34" charset="0"/>
              </a:rPr>
              <a:t>- </a:t>
            </a:r>
            <a:r>
              <a:rPr lang="vi-VN" sz="2400" i="1" dirty="0">
                <a:latin typeface="Arial" panose="020B0604020202020204" pitchFamily="34" charset="0"/>
                <a:ea typeface="Times New Roman" panose="02020603050405020304" pitchFamily="18" charset="0"/>
                <a:cs typeface="Arial" panose="020B0604020202020204" pitchFamily="34" charset="0"/>
              </a:rPr>
              <a:t>Xem và chuẩn bị bài mới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17670" y="118130"/>
            <a:ext cx="2206430" cy="496725"/>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28" name="!!1b"/>
            <p:cNvSpPr txBox="1"/>
            <p:nvPr/>
          </p:nvSpPr>
          <p:spPr>
            <a:xfrm>
              <a:off x="876344" y="257822"/>
              <a:ext cx="2073232" cy="533480"/>
            </a:xfrm>
            <a:prstGeom prst="rect">
              <a:avLst/>
            </a:prstGeom>
            <a:noFill/>
          </p:spPr>
          <p:txBody>
            <a:bodyPr wrap="square" rtlCol="0">
              <a:spAutoFit/>
            </a:bodyPr>
            <a:lstStyle/>
            <a:p>
              <a:pPr algn="ctr"/>
              <a:r>
                <a:rPr lang="en-US" sz="20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a:t>
              </a:r>
            </a:p>
          </p:txBody>
        </p:sp>
      </p:grpSp>
      <p:sp>
        <p:nvSpPr>
          <p:cNvPr id="7" name="!!MatThu1"/>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8" name="!!MatThu1a"/>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212752" y="270246"/>
            <a:ext cx="295865" cy="192491"/>
          </a:xfrm>
          <a:prstGeom prst="rect">
            <a:avLst/>
          </a:prstGeom>
        </p:spPr>
      </p:pic>
      <p:sp>
        <p:nvSpPr>
          <p:cNvPr id="29" name="Rectangle: Rounded Corners 28"/>
          <p:cNvSpPr/>
          <p:nvPr/>
        </p:nvSpPr>
        <p:spPr>
          <a:xfrm>
            <a:off x="1075766" y="845194"/>
            <a:ext cx="7199870" cy="2933429"/>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grpSp>
        <p:nvGrpSpPr>
          <p:cNvPr id="64" name="Group 63"/>
          <p:cNvGrpSpPr/>
          <p:nvPr/>
        </p:nvGrpSpPr>
        <p:grpSpPr>
          <a:xfrm>
            <a:off x="8595520" y="116545"/>
            <a:ext cx="497247" cy="497247"/>
            <a:chOff x="11409342" y="180900"/>
            <a:chExt cx="662996" cy="662996"/>
          </a:xfrm>
        </p:grpSpPr>
        <p:sp>
          <p:nvSpPr>
            <p:cNvPr id="61" name="!!MatThu1">
              <a:hlinkClick r:id="rId4" action="ppaction://hlinksldjump"/>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63" name="Graphic 62">
              <a:hlinkClick r:id="rId5" action="ppaction://hlinksldjump"/>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528358" y="343470"/>
              <a:ext cx="424964" cy="337856"/>
            </a:xfrm>
            <a:prstGeom prst="rect">
              <a:avLst/>
            </a:prstGeom>
          </p:spPr>
        </p:pic>
      </p:grpSp>
      <p:pic>
        <p:nvPicPr>
          <p:cNvPr id="136" name="Picture 135"/>
          <p:cNvPicPr>
            <a:picLocks noChangeAspect="1"/>
          </p:cNvPicPr>
          <p:nvPr/>
        </p:nvPicPr>
        <p:blipFill>
          <a:blip r:embed="rId8"/>
          <a:stretch>
            <a:fillRect/>
          </a:stretch>
        </p:blipFill>
        <p:spPr>
          <a:xfrm>
            <a:off x="3223189" y="-473440"/>
            <a:ext cx="270000" cy="160961"/>
          </a:xfrm>
          <a:prstGeom prst="rect">
            <a:avLst/>
          </a:prstGeom>
        </p:spPr>
      </p:pic>
      <p:pic>
        <p:nvPicPr>
          <p:cNvPr id="137" name="Picture 136"/>
          <p:cNvPicPr>
            <a:picLocks noChangeAspect="1"/>
          </p:cNvPicPr>
          <p:nvPr/>
        </p:nvPicPr>
        <p:blipFill>
          <a:blip r:embed="rId9"/>
          <a:stretch>
            <a:fillRect/>
          </a:stretch>
        </p:blipFill>
        <p:spPr>
          <a:xfrm>
            <a:off x="1517167" y="-510292"/>
            <a:ext cx="270000" cy="160961"/>
          </a:xfrm>
          <a:prstGeom prst="rect">
            <a:avLst/>
          </a:prstGeom>
        </p:spPr>
      </p:pic>
      <p:pic>
        <p:nvPicPr>
          <p:cNvPr id="138" name="Picture 137"/>
          <p:cNvPicPr>
            <a:picLocks noChangeAspect="1"/>
          </p:cNvPicPr>
          <p:nvPr/>
        </p:nvPicPr>
        <p:blipFill>
          <a:blip r:embed="rId10"/>
          <a:stretch>
            <a:fillRect/>
          </a:stretch>
        </p:blipFill>
        <p:spPr>
          <a:xfrm>
            <a:off x="2671803" y="-758170"/>
            <a:ext cx="270000" cy="163556"/>
          </a:xfrm>
          <a:prstGeom prst="rect">
            <a:avLst/>
          </a:prstGeom>
        </p:spPr>
      </p:pic>
      <p:pic>
        <p:nvPicPr>
          <p:cNvPr id="139" name="Picture 138"/>
          <p:cNvPicPr>
            <a:picLocks noChangeAspect="1"/>
          </p:cNvPicPr>
          <p:nvPr/>
        </p:nvPicPr>
        <p:blipFill>
          <a:blip r:embed="rId11"/>
          <a:stretch>
            <a:fillRect/>
          </a:stretch>
        </p:blipFill>
        <p:spPr>
          <a:xfrm>
            <a:off x="3997272" y="-539434"/>
            <a:ext cx="270000" cy="163556"/>
          </a:xfrm>
          <a:prstGeom prst="rect">
            <a:avLst/>
          </a:prstGeom>
        </p:spPr>
      </p:pic>
      <p:pic>
        <p:nvPicPr>
          <p:cNvPr id="140" name="Picture 139"/>
          <p:cNvPicPr>
            <a:picLocks noChangeAspect="1"/>
          </p:cNvPicPr>
          <p:nvPr/>
        </p:nvPicPr>
        <p:blipFill>
          <a:blip r:embed="rId12"/>
          <a:stretch>
            <a:fillRect/>
          </a:stretch>
        </p:blipFill>
        <p:spPr>
          <a:xfrm>
            <a:off x="7613711" y="-487142"/>
            <a:ext cx="270000" cy="160961"/>
          </a:xfrm>
          <a:prstGeom prst="rect">
            <a:avLst/>
          </a:prstGeom>
        </p:spPr>
      </p:pic>
      <p:pic>
        <p:nvPicPr>
          <p:cNvPr id="141" name="Picture 140"/>
          <p:cNvPicPr>
            <a:picLocks noChangeAspect="1"/>
          </p:cNvPicPr>
          <p:nvPr/>
        </p:nvPicPr>
        <p:blipFill>
          <a:blip r:embed="rId13"/>
          <a:stretch>
            <a:fillRect/>
          </a:stretch>
        </p:blipFill>
        <p:spPr>
          <a:xfrm>
            <a:off x="5609151" y="-826005"/>
            <a:ext cx="270000" cy="163556"/>
          </a:xfrm>
          <a:prstGeom prst="rect">
            <a:avLst/>
          </a:prstGeom>
        </p:spPr>
      </p:pic>
      <p:pic>
        <p:nvPicPr>
          <p:cNvPr id="142" name="Picture 141"/>
          <p:cNvPicPr>
            <a:picLocks noChangeAspect="1"/>
          </p:cNvPicPr>
          <p:nvPr/>
        </p:nvPicPr>
        <p:blipFill>
          <a:blip r:embed="rId14"/>
          <a:stretch>
            <a:fillRect/>
          </a:stretch>
        </p:blipFill>
        <p:spPr>
          <a:xfrm>
            <a:off x="6287767" y="-444772"/>
            <a:ext cx="270000" cy="160961"/>
          </a:xfrm>
          <a:prstGeom prst="rect">
            <a:avLst/>
          </a:prstGeom>
        </p:spPr>
      </p:pic>
      <p:pic>
        <p:nvPicPr>
          <p:cNvPr id="143" name="Picture 142"/>
          <p:cNvPicPr>
            <a:picLocks noChangeAspect="1"/>
          </p:cNvPicPr>
          <p:nvPr/>
        </p:nvPicPr>
        <p:blipFill>
          <a:blip r:embed="rId15"/>
          <a:stretch>
            <a:fillRect/>
          </a:stretch>
        </p:blipFill>
        <p:spPr>
          <a:xfrm>
            <a:off x="6869317" y="-476035"/>
            <a:ext cx="270000" cy="163556"/>
          </a:xfrm>
          <a:prstGeom prst="rect">
            <a:avLst/>
          </a:prstGeom>
        </p:spPr>
      </p:pic>
      <p:pic>
        <p:nvPicPr>
          <p:cNvPr id="144" name="Picture 143"/>
          <p:cNvPicPr>
            <a:picLocks noChangeAspect="1"/>
          </p:cNvPicPr>
          <p:nvPr/>
        </p:nvPicPr>
        <p:blipFill>
          <a:blip r:embed="rId16"/>
          <a:stretch>
            <a:fillRect/>
          </a:stretch>
        </p:blipFill>
        <p:spPr>
          <a:xfrm>
            <a:off x="5185774" y="-417147"/>
            <a:ext cx="270000" cy="163556"/>
          </a:xfrm>
          <a:prstGeom prst="rect">
            <a:avLst/>
          </a:prstGeom>
        </p:spPr>
      </p:pic>
      <p:pic>
        <p:nvPicPr>
          <p:cNvPr id="145" name="Picture 144"/>
          <p:cNvPicPr>
            <a:picLocks noChangeAspect="1"/>
          </p:cNvPicPr>
          <p:nvPr/>
        </p:nvPicPr>
        <p:blipFill>
          <a:blip r:embed="rId17"/>
          <a:stretch>
            <a:fillRect/>
          </a:stretch>
        </p:blipFill>
        <p:spPr>
          <a:xfrm>
            <a:off x="2062406" y="-529233"/>
            <a:ext cx="270000" cy="163556"/>
          </a:xfrm>
          <a:prstGeom prst="rect">
            <a:avLst/>
          </a:prstGeom>
        </p:spPr>
      </p:pic>
      <p:pic>
        <p:nvPicPr>
          <p:cNvPr id="146" name="Picture 145"/>
          <p:cNvPicPr>
            <a:picLocks noChangeAspect="1"/>
          </p:cNvPicPr>
          <p:nvPr/>
        </p:nvPicPr>
        <p:blipFill>
          <a:blip r:embed="rId9"/>
          <a:stretch>
            <a:fillRect/>
          </a:stretch>
        </p:blipFill>
        <p:spPr>
          <a:xfrm>
            <a:off x="5154519" y="-640108"/>
            <a:ext cx="270000" cy="160961"/>
          </a:xfrm>
          <a:prstGeom prst="rect">
            <a:avLst/>
          </a:prstGeom>
        </p:spPr>
      </p:pic>
      <p:pic>
        <p:nvPicPr>
          <p:cNvPr id="147" name="Picture 146"/>
          <p:cNvPicPr>
            <a:picLocks noChangeAspect="1"/>
          </p:cNvPicPr>
          <p:nvPr/>
        </p:nvPicPr>
        <p:blipFill>
          <a:blip r:embed="rId10"/>
          <a:stretch>
            <a:fillRect/>
          </a:stretch>
        </p:blipFill>
        <p:spPr>
          <a:xfrm>
            <a:off x="6309155" y="-887986"/>
            <a:ext cx="270000" cy="163556"/>
          </a:xfrm>
          <a:prstGeom prst="rect">
            <a:avLst/>
          </a:prstGeom>
        </p:spPr>
      </p:pic>
      <p:pic>
        <p:nvPicPr>
          <p:cNvPr id="148" name="Picture 147"/>
          <p:cNvPicPr>
            <a:picLocks noChangeAspect="1"/>
          </p:cNvPicPr>
          <p:nvPr/>
        </p:nvPicPr>
        <p:blipFill>
          <a:blip r:embed="rId17"/>
          <a:stretch>
            <a:fillRect/>
          </a:stretch>
        </p:blipFill>
        <p:spPr>
          <a:xfrm>
            <a:off x="5699758" y="-659049"/>
            <a:ext cx="270000" cy="163556"/>
          </a:xfrm>
          <a:prstGeom prst="rect">
            <a:avLst/>
          </a:prstGeom>
        </p:spPr>
      </p:pic>
      <p:pic>
        <p:nvPicPr>
          <p:cNvPr id="149" name="Picture 148"/>
          <p:cNvPicPr>
            <a:picLocks noChangeAspect="1"/>
          </p:cNvPicPr>
          <p:nvPr/>
        </p:nvPicPr>
        <p:blipFill>
          <a:blip r:embed="rId11"/>
          <a:stretch>
            <a:fillRect/>
          </a:stretch>
        </p:blipFill>
        <p:spPr>
          <a:xfrm>
            <a:off x="525251" y="-423583"/>
            <a:ext cx="270000" cy="163556"/>
          </a:xfrm>
          <a:prstGeom prst="rect">
            <a:avLst/>
          </a:prstGeom>
        </p:spPr>
      </p:pic>
      <p:pic>
        <p:nvPicPr>
          <p:cNvPr id="150" name="Picture 149"/>
          <p:cNvPicPr>
            <a:picLocks noChangeAspect="1"/>
          </p:cNvPicPr>
          <p:nvPr/>
        </p:nvPicPr>
        <p:blipFill>
          <a:blip r:embed="rId12"/>
          <a:stretch>
            <a:fillRect/>
          </a:stretch>
        </p:blipFill>
        <p:spPr>
          <a:xfrm>
            <a:off x="1223445" y="-735054"/>
            <a:ext cx="270000" cy="160961"/>
          </a:xfrm>
          <a:prstGeom prst="rect">
            <a:avLst/>
          </a:prstGeom>
        </p:spPr>
      </p:pic>
      <p:pic>
        <p:nvPicPr>
          <p:cNvPr id="151" name="Picture 150"/>
          <p:cNvPicPr>
            <a:picLocks noChangeAspect="1"/>
          </p:cNvPicPr>
          <p:nvPr/>
        </p:nvPicPr>
        <p:blipFill>
          <a:blip r:embed="rId13"/>
          <a:stretch>
            <a:fillRect/>
          </a:stretch>
        </p:blipFill>
        <p:spPr>
          <a:xfrm>
            <a:off x="2137130" y="-710154"/>
            <a:ext cx="270000" cy="163556"/>
          </a:xfrm>
          <a:prstGeom prst="rect">
            <a:avLst/>
          </a:prstGeom>
        </p:spPr>
      </p:pic>
      <p:pic>
        <p:nvPicPr>
          <p:cNvPr id="152" name="Picture 151"/>
          <p:cNvPicPr>
            <a:picLocks noChangeAspect="1"/>
          </p:cNvPicPr>
          <p:nvPr/>
        </p:nvPicPr>
        <p:blipFill>
          <a:blip r:embed="rId9"/>
          <a:stretch>
            <a:fillRect/>
          </a:stretch>
        </p:blipFill>
        <p:spPr>
          <a:xfrm>
            <a:off x="1682498" y="-524257"/>
            <a:ext cx="270000" cy="160961"/>
          </a:xfrm>
          <a:prstGeom prst="rect">
            <a:avLst/>
          </a:prstGeom>
        </p:spPr>
      </p:pic>
      <p:pic>
        <p:nvPicPr>
          <p:cNvPr id="153" name="Picture 152"/>
          <p:cNvPicPr>
            <a:picLocks noChangeAspect="1"/>
          </p:cNvPicPr>
          <p:nvPr/>
        </p:nvPicPr>
        <p:blipFill>
          <a:blip r:embed="rId10"/>
          <a:stretch>
            <a:fillRect/>
          </a:stretch>
        </p:blipFill>
        <p:spPr>
          <a:xfrm>
            <a:off x="2837135" y="-772135"/>
            <a:ext cx="270000" cy="163556"/>
          </a:xfrm>
          <a:prstGeom prst="rect">
            <a:avLst/>
          </a:prstGeom>
        </p:spPr>
      </p:pic>
      <p:pic>
        <p:nvPicPr>
          <p:cNvPr id="154" name="Picture 153"/>
          <p:cNvPicPr>
            <a:picLocks noChangeAspect="1"/>
          </p:cNvPicPr>
          <p:nvPr/>
        </p:nvPicPr>
        <p:blipFill>
          <a:blip r:embed="rId17"/>
          <a:stretch>
            <a:fillRect/>
          </a:stretch>
        </p:blipFill>
        <p:spPr>
          <a:xfrm>
            <a:off x="2227737" y="-543198"/>
            <a:ext cx="270000" cy="163556"/>
          </a:xfrm>
          <a:prstGeom prst="rect">
            <a:avLst/>
          </a:prstGeom>
        </p:spPr>
      </p:pic>
      <p:pic>
        <p:nvPicPr>
          <p:cNvPr id="155" name="Picture 154"/>
          <p:cNvPicPr>
            <a:picLocks noChangeAspect="1"/>
          </p:cNvPicPr>
          <p:nvPr/>
        </p:nvPicPr>
        <p:blipFill>
          <a:blip r:embed="rId10"/>
          <a:stretch>
            <a:fillRect/>
          </a:stretch>
        </p:blipFill>
        <p:spPr>
          <a:xfrm>
            <a:off x="4485830" y="-756958"/>
            <a:ext cx="270000" cy="163556"/>
          </a:xfrm>
          <a:prstGeom prst="rect">
            <a:avLst/>
          </a:prstGeom>
        </p:spPr>
      </p:pic>
      <p:pic>
        <p:nvPicPr>
          <p:cNvPr id="156" name="Picture 155"/>
          <p:cNvPicPr>
            <a:picLocks noChangeAspect="1"/>
          </p:cNvPicPr>
          <p:nvPr/>
        </p:nvPicPr>
        <p:blipFill>
          <a:blip r:embed="rId12"/>
          <a:stretch>
            <a:fillRect/>
          </a:stretch>
        </p:blipFill>
        <p:spPr>
          <a:xfrm>
            <a:off x="3037472" y="-733842"/>
            <a:ext cx="270000" cy="160961"/>
          </a:xfrm>
          <a:prstGeom prst="rect">
            <a:avLst/>
          </a:prstGeom>
        </p:spPr>
      </p:pic>
      <p:pic>
        <p:nvPicPr>
          <p:cNvPr id="157" name="Picture 156"/>
          <p:cNvPicPr>
            <a:picLocks noChangeAspect="1"/>
          </p:cNvPicPr>
          <p:nvPr/>
        </p:nvPicPr>
        <p:blipFill>
          <a:blip r:embed="rId13"/>
          <a:stretch>
            <a:fillRect/>
          </a:stretch>
        </p:blipFill>
        <p:spPr>
          <a:xfrm>
            <a:off x="3951157" y="-708942"/>
            <a:ext cx="270000" cy="163556"/>
          </a:xfrm>
          <a:prstGeom prst="rect">
            <a:avLst/>
          </a:prstGeom>
        </p:spPr>
      </p:pic>
      <p:pic>
        <p:nvPicPr>
          <p:cNvPr id="158" name="Picture 157"/>
          <p:cNvPicPr>
            <a:picLocks noChangeAspect="1"/>
          </p:cNvPicPr>
          <p:nvPr/>
        </p:nvPicPr>
        <p:blipFill>
          <a:blip r:embed="rId10"/>
          <a:stretch>
            <a:fillRect/>
          </a:stretch>
        </p:blipFill>
        <p:spPr>
          <a:xfrm>
            <a:off x="4651161" y="-770923"/>
            <a:ext cx="270000" cy="163556"/>
          </a:xfrm>
          <a:prstGeom prst="rect">
            <a:avLst/>
          </a:prstGeom>
        </p:spPr>
      </p:pic>
      <p:pic>
        <p:nvPicPr>
          <p:cNvPr id="159" name="Picture 158"/>
          <p:cNvPicPr>
            <a:picLocks noChangeAspect="1"/>
          </p:cNvPicPr>
          <p:nvPr/>
        </p:nvPicPr>
        <p:blipFill>
          <a:blip r:embed="rId13"/>
          <a:stretch>
            <a:fillRect/>
          </a:stretch>
        </p:blipFill>
        <p:spPr>
          <a:xfrm>
            <a:off x="3870250" y="-433148"/>
            <a:ext cx="270000" cy="163556"/>
          </a:xfrm>
          <a:prstGeom prst="rect">
            <a:avLst/>
          </a:prstGeom>
        </p:spPr>
      </p:pic>
      <p:pic>
        <p:nvPicPr>
          <p:cNvPr id="160" name="Picture 159"/>
          <p:cNvPicPr>
            <a:picLocks noChangeAspect="1"/>
          </p:cNvPicPr>
          <p:nvPr/>
        </p:nvPicPr>
        <p:blipFill>
          <a:blip r:embed="rId9"/>
          <a:stretch>
            <a:fillRect/>
          </a:stretch>
        </p:blipFill>
        <p:spPr>
          <a:xfrm>
            <a:off x="3415618" y="-247252"/>
            <a:ext cx="270000" cy="160961"/>
          </a:xfrm>
          <a:prstGeom prst="rect">
            <a:avLst/>
          </a:prstGeom>
        </p:spPr>
      </p:pic>
      <p:pic>
        <p:nvPicPr>
          <p:cNvPr id="161" name="Picture 160"/>
          <p:cNvPicPr>
            <a:picLocks noChangeAspect="1"/>
          </p:cNvPicPr>
          <p:nvPr/>
        </p:nvPicPr>
        <p:blipFill>
          <a:blip r:embed="rId10"/>
          <a:stretch>
            <a:fillRect/>
          </a:stretch>
        </p:blipFill>
        <p:spPr>
          <a:xfrm>
            <a:off x="4570254" y="-495129"/>
            <a:ext cx="270000" cy="163556"/>
          </a:xfrm>
          <a:prstGeom prst="rect">
            <a:avLst/>
          </a:prstGeom>
        </p:spPr>
      </p:pic>
      <p:pic>
        <p:nvPicPr>
          <p:cNvPr id="162" name="Picture 161"/>
          <p:cNvPicPr>
            <a:picLocks noChangeAspect="1"/>
          </p:cNvPicPr>
          <p:nvPr/>
        </p:nvPicPr>
        <p:blipFill>
          <a:blip r:embed="rId17"/>
          <a:stretch>
            <a:fillRect/>
          </a:stretch>
        </p:blipFill>
        <p:spPr>
          <a:xfrm>
            <a:off x="3960857" y="-266192"/>
            <a:ext cx="270000" cy="163556"/>
          </a:xfrm>
          <a:prstGeom prst="rect">
            <a:avLst/>
          </a:prstGeom>
        </p:spPr>
      </p:pic>
      <p:pic>
        <p:nvPicPr>
          <p:cNvPr id="163" name="Picture 162"/>
          <p:cNvPicPr>
            <a:picLocks noChangeAspect="1"/>
          </p:cNvPicPr>
          <p:nvPr/>
        </p:nvPicPr>
        <p:blipFill>
          <a:blip r:embed="rId10"/>
          <a:stretch>
            <a:fillRect/>
          </a:stretch>
        </p:blipFill>
        <p:spPr>
          <a:xfrm>
            <a:off x="2746928" y="-364101"/>
            <a:ext cx="270000" cy="163556"/>
          </a:xfrm>
          <a:prstGeom prst="rect">
            <a:avLst/>
          </a:prstGeom>
        </p:spPr>
      </p:pic>
      <p:pic>
        <p:nvPicPr>
          <p:cNvPr id="164" name="Picture 163"/>
          <p:cNvPicPr>
            <a:picLocks noChangeAspect="1"/>
          </p:cNvPicPr>
          <p:nvPr/>
        </p:nvPicPr>
        <p:blipFill>
          <a:blip r:embed="rId10"/>
          <a:stretch>
            <a:fillRect/>
          </a:stretch>
        </p:blipFill>
        <p:spPr>
          <a:xfrm>
            <a:off x="2912260" y="-378066"/>
            <a:ext cx="270000" cy="163556"/>
          </a:xfrm>
          <a:prstGeom prst="rect">
            <a:avLst/>
          </a:prstGeom>
        </p:spPr>
      </p:pic>
      <p:sp>
        <p:nvSpPr>
          <p:cNvPr id="2" name="Rectangle 1"/>
          <p:cNvSpPr>
            <a:spLocks noChangeArrowheads="1"/>
          </p:cNvSpPr>
          <p:nvPr/>
        </p:nvSpPr>
        <p:spPr bwMode="auto">
          <a:xfrm>
            <a:off x="1587478" y="1070954"/>
            <a:ext cx="6296233" cy="247760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spAutoFit/>
          </a:bodyPr>
          <a:lstStyle/>
          <a:p>
            <a:pPr algn="just">
              <a:lnSpc>
                <a:spcPct val="115000"/>
              </a:lnSpc>
              <a:spcAft>
                <a:spcPts val="1000"/>
              </a:spcAft>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1800" b="1" u="heavy" dirty="0">
                <a:solidFill>
                  <a:srgbClr val="FF0000"/>
                </a:solidFill>
                <a:effectLst/>
                <a:uFill>
                  <a:solidFill>
                    <a:srgbClr val="00B050"/>
                  </a:solidFill>
                </a:uFill>
                <a:latin typeface="Times New Roman" panose="02020603050405020304" pitchFamily="18" charset="0"/>
                <a:ea typeface="Times New Roman" panose="02020603050405020304" pitchFamily="18" charset="0"/>
                <a:cs typeface="Times New Roman" panose="02020603050405020304" pitchFamily="18" charset="0"/>
              </a:rPr>
              <a:t>A</a:t>
            </a:r>
            <a:r>
              <a:rPr lang="en-US" sz="1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nằm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nâng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khỏi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1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Chiếc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thuyền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chạy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phấn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rơi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xuống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fontAlgn="base">
              <a:spcBef>
                <a:spcPct val="0"/>
              </a:spcBef>
              <a:spcAft>
                <a:spcPct val="0"/>
              </a:spcAft>
              <a:buClrTx/>
            </a:pPr>
            <a:endParaRPr lang="en-US" altLang="en-US" sz="2800" b="1" dirty="0">
              <a:solidFill>
                <a:srgbClr val="EE4036"/>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758209" y="908199"/>
            <a:ext cx="1480560" cy="514350"/>
            <a:chOff x="7496349" y="657860"/>
            <a:chExt cx="5660409" cy="685800"/>
          </a:xfrm>
        </p:grpSpPr>
        <p:sp>
          <p:nvSpPr>
            <p:cNvPr id="7" name="Rectangle: Rounded Corners 6"/>
            <p:cNvSpPr/>
            <p:nvPr/>
          </p:nvSpPr>
          <p:spPr>
            <a:xfrm>
              <a:off x="7496349" y="657860"/>
              <a:ext cx="5660409" cy="6858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685800">
                <a:buClrTx/>
                <a:defRPr/>
              </a:pPr>
              <a:endParaRPr lang="en-US" sz="1350" kern="1200" dirty="0">
                <a:solidFill>
                  <a:prstClr val="white"/>
                </a:solidFill>
                <a:latin typeface="#9Slide02 Noi dung dai"/>
              </a:endParaRPr>
            </a:p>
          </p:txBody>
        </p:sp>
        <p:sp>
          <p:nvSpPr>
            <p:cNvPr id="8" name="TextBox 7"/>
            <p:cNvSpPr txBox="1"/>
            <p:nvPr/>
          </p:nvSpPr>
          <p:spPr>
            <a:xfrm>
              <a:off x="7916882" y="752846"/>
              <a:ext cx="5238983" cy="491913"/>
            </a:xfrm>
            <a:prstGeom prst="rect">
              <a:avLst/>
            </a:prstGeom>
            <a:noFill/>
          </p:spPr>
          <p:txBody>
            <a:bodyPr wrap="none" lIns="0" tIns="0" rIns="0" bIns="0" rtlCol="0">
              <a:spAutoFit/>
            </a:bodyPr>
            <a:lstStyle/>
            <a:p>
              <a:pPr defTabSz="685800">
                <a:buClrTx/>
                <a:defRPr/>
              </a:pPr>
              <a:r>
                <a:rPr lang="en-US" sz="2400" kern="1200" dirty="0">
                  <a:ln w="0"/>
                  <a:solidFill>
                    <a:prstClr val="black"/>
                  </a:solidFill>
                  <a:effectLst>
                    <a:outerShdw blurRad="38100" dist="19050" dir="2700000" algn="tl" rotWithShape="0">
                      <a:prstClr val="black">
                        <a:alpha val="40000"/>
                      </a:prstClr>
                    </a:outerShdw>
                  </a:effectLst>
                  <a:latin typeface="#9Slide02 Tieu de rat dai 02" panose="020B0606020202050201" pitchFamily="34" charset="0"/>
                  <a:ea typeface="+mn-ea"/>
                  <a:cs typeface="+mn-cs"/>
                </a:rPr>
                <a:t>NHÓM 1</a:t>
              </a:r>
            </a:p>
          </p:txBody>
        </p:sp>
      </p:grpSp>
      <p:grpSp>
        <p:nvGrpSpPr>
          <p:cNvPr id="11" name="Group 10"/>
          <p:cNvGrpSpPr/>
          <p:nvPr/>
        </p:nvGrpSpPr>
        <p:grpSpPr>
          <a:xfrm>
            <a:off x="1757556" y="3641844"/>
            <a:ext cx="1480965" cy="514350"/>
            <a:chOff x="-249571" y="386927"/>
            <a:chExt cx="5661957" cy="685800"/>
          </a:xfrm>
        </p:grpSpPr>
        <p:sp>
          <p:nvSpPr>
            <p:cNvPr id="12" name="Rectangle: Rounded Corners 11"/>
            <p:cNvSpPr/>
            <p:nvPr/>
          </p:nvSpPr>
          <p:spPr>
            <a:xfrm>
              <a:off x="-248023" y="386927"/>
              <a:ext cx="5660409" cy="68580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85800">
                <a:buClrTx/>
                <a:defRPr/>
              </a:pPr>
              <a:endParaRPr lang="en-US" sz="1350" kern="1200" dirty="0">
                <a:solidFill>
                  <a:prstClr val="white"/>
                </a:solidFill>
                <a:latin typeface="#9Slide02 Noi dung dai"/>
              </a:endParaRPr>
            </a:p>
          </p:txBody>
        </p:sp>
        <p:sp>
          <p:nvSpPr>
            <p:cNvPr id="15" name="TextBox 14"/>
            <p:cNvSpPr txBox="1"/>
            <p:nvPr/>
          </p:nvSpPr>
          <p:spPr>
            <a:xfrm>
              <a:off x="-249571" y="435346"/>
              <a:ext cx="5238983" cy="491913"/>
            </a:xfrm>
            <a:prstGeom prst="rect">
              <a:avLst/>
            </a:prstGeom>
            <a:noFill/>
          </p:spPr>
          <p:txBody>
            <a:bodyPr wrap="none" lIns="0" tIns="0" rIns="0" bIns="0" rtlCol="0">
              <a:spAutoFit/>
            </a:bodyPr>
            <a:lstStyle/>
            <a:p>
              <a:pPr defTabSz="685800">
                <a:buClrTx/>
                <a:defRPr/>
              </a:pPr>
              <a:r>
                <a:rPr lang="en-US" sz="2400" kern="1200" dirty="0">
                  <a:ln w="0"/>
                  <a:solidFill>
                    <a:prstClr val="black"/>
                  </a:solidFill>
                  <a:effectLst>
                    <a:outerShdw blurRad="38100" dist="19050" dir="2700000" algn="tl" rotWithShape="0">
                      <a:prstClr val="black">
                        <a:alpha val="40000"/>
                      </a:prstClr>
                    </a:outerShdw>
                  </a:effectLst>
                  <a:latin typeface="#9Slide02 Tieu de rat dai 02" panose="020B0606020202050201" pitchFamily="34" charset="0"/>
                  <a:ea typeface="+mn-ea"/>
                  <a:cs typeface="+mn-cs"/>
                </a:rPr>
                <a:t>NHÓM 2</a:t>
              </a:r>
            </a:p>
          </p:txBody>
        </p:sp>
      </p:grpSp>
      <p:grpSp>
        <p:nvGrpSpPr>
          <p:cNvPr id="17" name="Group 16"/>
          <p:cNvGrpSpPr/>
          <p:nvPr/>
        </p:nvGrpSpPr>
        <p:grpSpPr>
          <a:xfrm>
            <a:off x="5864846" y="3532474"/>
            <a:ext cx="1480965" cy="514350"/>
            <a:chOff x="-230149" y="264160"/>
            <a:chExt cx="5661957" cy="685800"/>
          </a:xfrm>
          <a:solidFill>
            <a:schemeClr val="accent1">
              <a:lumMod val="60000"/>
              <a:lumOff val="40000"/>
            </a:schemeClr>
          </a:solidFill>
        </p:grpSpPr>
        <p:sp>
          <p:nvSpPr>
            <p:cNvPr id="18" name="Rectangle: Rounded Corners 17"/>
            <p:cNvSpPr/>
            <p:nvPr/>
          </p:nvSpPr>
          <p:spPr>
            <a:xfrm>
              <a:off x="-228601" y="264160"/>
              <a:ext cx="5660409" cy="685800"/>
            </a:xfrm>
            <a:prstGeom prst="roundRect">
              <a:avLst/>
            </a:prstGeom>
            <a:grpFill/>
          </p:spPr>
          <p:style>
            <a:lnRef idx="0">
              <a:schemeClr val="accent3"/>
            </a:lnRef>
            <a:fillRef idx="3">
              <a:schemeClr val="accent3"/>
            </a:fillRef>
            <a:effectRef idx="3">
              <a:schemeClr val="accent3"/>
            </a:effectRef>
            <a:fontRef idx="minor">
              <a:schemeClr val="lt1"/>
            </a:fontRef>
          </p:style>
          <p:txBody>
            <a:bodyPr rtlCol="0" anchor="ctr"/>
            <a:lstStyle/>
            <a:p>
              <a:pPr algn="ctr" defTabSz="685800">
                <a:buClrTx/>
                <a:defRPr/>
              </a:pPr>
              <a:endParaRPr lang="en-US" sz="1350" kern="1200" dirty="0">
                <a:solidFill>
                  <a:prstClr val="white"/>
                </a:solidFill>
                <a:latin typeface="#9Slide02 Noi dung dai"/>
              </a:endParaRPr>
            </a:p>
          </p:txBody>
        </p:sp>
        <p:sp>
          <p:nvSpPr>
            <p:cNvPr id="19" name="TextBox 18"/>
            <p:cNvSpPr txBox="1"/>
            <p:nvPr/>
          </p:nvSpPr>
          <p:spPr>
            <a:xfrm>
              <a:off x="-230149" y="312579"/>
              <a:ext cx="5238983" cy="491913"/>
            </a:xfrm>
            <a:prstGeom prst="rect">
              <a:avLst/>
            </a:prstGeom>
            <a:grpFill/>
          </p:spPr>
          <p:txBody>
            <a:bodyPr wrap="none" lIns="0" tIns="0" rIns="0" bIns="0" rtlCol="0">
              <a:spAutoFit/>
            </a:bodyPr>
            <a:lstStyle/>
            <a:p>
              <a:pPr defTabSz="685800">
                <a:buClrTx/>
                <a:defRPr/>
              </a:pPr>
              <a:r>
                <a:rPr lang="en-US" sz="2400" kern="1200" dirty="0">
                  <a:ln w="0"/>
                  <a:solidFill>
                    <a:prstClr val="black"/>
                  </a:solidFill>
                  <a:effectLst>
                    <a:outerShdw blurRad="38100" dist="19050" dir="2700000" algn="tl" rotWithShape="0">
                      <a:prstClr val="black">
                        <a:alpha val="40000"/>
                      </a:prstClr>
                    </a:outerShdw>
                  </a:effectLst>
                  <a:latin typeface="#9Slide02 Tieu de rat dai 02" panose="020B0606020202050201" pitchFamily="34" charset="0"/>
                  <a:ea typeface="+mn-ea"/>
                  <a:cs typeface="+mn-cs"/>
                </a:rPr>
                <a:t>NHÓM 3</a:t>
              </a:r>
            </a:p>
          </p:txBody>
        </p:sp>
      </p:grpSp>
      <p:grpSp>
        <p:nvGrpSpPr>
          <p:cNvPr id="21" name="Group 20"/>
          <p:cNvGrpSpPr/>
          <p:nvPr/>
        </p:nvGrpSpPr>
        <p:grpSpPr>
          <a:xfrm>
            <a:off x="5865333" y="908365"/>
            <a:ext cx="1481600" cy="514350"/>
            <a:chOff x="-232577" y="264160"/>
            <a:chExt cx="5664385" cy="685800"/>
          </a:xfrm>
        </p:grpSpPr>
        <p:sp>
          <p:nvSpPr>
            <p:cNvPr id="22" name="Rectangle: Rounded Corners 17"/>
            <p:cNvSpPr/>
            <p:nvPr/>
          </p:nvSpPr>
          <p:spPr>
            <a:xfrm>
              <a:off x="-228601" y="264160"/>
              <a:ext cx="5660409" cy="6858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685800">
                <a:buClrTx/>
                <a:defRPr/>
              </a:pPr>
              <a:endParaRPr lang="en-US" sz="1350" kern="1200" dirty="0">
                <a:solidFill>
                  <a:prstClr val="white"/>
                </a:solidFill>
                <a:latin typeface="#9Slide02 Noi dung dai"/>
              </a:endParaRPr>
            </a:p>
          </p:txBody>
        </p:sp>
        <p:sp>
          <p:nvSpPr>
            <p:cNvPr id="23" name="TextBox 22"/>
            <p:cNvSpPr txBox="1"/>
            <p:nvPr/>
          </p:nvSpPr>
          <p:spPr>
            <a:xfrm>
              <a:off x="-232577" y="337979"/>
              <a:ext cx="5238983" cy="491913"/>
            </a:xfrm>
            <a:prstGeom prst="rect">
              <a:avLst/>
            </a:prstGeom>
            <a:noFill/>
          </p:spPr>
          <p:txBody>
            <a:bodyPr wrap="none" lIns="0" tIns="0" rIns="0" bIns="0" rtlCol="0">
              <a:spAutoFit/>
            </a:bodyPr>
            <a:lstStyle/>
            <a:p>
              <a:pPr defTabSz="685800">
                <a:buClrTx/>
                <a:defRPr/>
              </a:pPr>
              <a:r>
                <a:rPr lang="en-US" sz="2400" kern="1200" dirty="0">
                  <a:ln w="0"/>
                  <a:solidFill>
                    <a:prstClr val="black"/>
                  </a:solidFill>
                  <a:effectLst>
                    <a:outerShdw blurRad="38100" dist="19050" dir="2700000" algn="tl" rotWithShape="0">
                      <a:prstClr val="black">
                        <a:alpha val="40000"/>
                      </a:prstClr>
                    </a:outerShdw>
                  </a:effectLst>
                  <a:latin typeface="#9Slide02 Tieu de rat dai 02" panose="020B0606020202050201" pitchFamily="34" charset="0"/>
                  <a:ea typeface="+mn-ea"/>
                  <a:cs typeface="+mn-cs"/>
                </a:rPr>
                <a:t>NHÓM 4</a:t>
              </a:r>
            </a:p>
          </p:txBody>
        </p:sp>
      </p:grpSp>
      <p:sp>
        <p:nvSpPr>
          <p:cNvPr id="29" name="Text Box 28"/>
          <p:cNvSpPr txBox="1"/>
          <p:nvPr/>
        </p:nvSpPr>
        <p:spPr>
          <a:xfrm>
            <a:off x="2578735" y="321310"/>
            <a:ext cx="127000" cy="215265"/>
          </a:xfrm>
          <a:prstGeom prst="rect">
            <a:avLst/>
          </a:prstGeom>
          <a:noFill/>
        </p:spPr>
        <p:txBody>
          <a:bodyPr wrap="none" lIns="0" tIns="0" rIns="0" bIns="0" rtlCol="0">
            <a:spAutoFit/>
          </a:bodyPr>
          <a:lstStyle/>
          <a:p>
            <a:pPr algn="l"/>
            <a:endParaRPr lang="en-US">
              <a:solidFill>
                <a:schemeClr val="tx1">
                  <a:lumMod val="50000"/>
                  <a:lumOff val="50000"/>
                </a:schemeClr>
              </a:solidFill>
            </a:endParaRPr>
          </a:p>
        </p:txBody>
      </p:sp>
      <p:sp>
        <p:nvSpPr>
          <p:cNvPr id="2" name="Oval 1"/>
          <p:cNvSpPr/>
          <p:nvPr/>
        </p:nvSpPr>
        <p:spPr>
          <a:xfrm>
            <a:off x="3466465" y="1703070"/>
            <a:ext cx="2510155" cy="1510665"/>
          </a:xfrm>
          <a:prstGeom prst="ellipse">
            <a:avLst/>
          </a:prstGeom>
          <a:effectLst>
            <a:softEdge rad="50800"/>
          </a:effectLst>
        </p:spPr>
        <p:style>
          <a:lnRef idx="0">
            <a:srgbClr val="FFFFFF"/>
          </a:lnRef>
          <a:fillRef idx="1">
            <a:schemeClr val="accent2"/>
          </a:fillRef>
          <a:effectRef idx="0">
            <a:srgbClr val="FFFFFF"/>
          </a:effectRef>
          <a:fontRef idx="minor">
            <a:schemeClr val="dk1"/>
          </a:fontRef>
        </p:style>
        <p:txBody>
          <a:bodyPr rtlCol="0" anchor="ctr"/>
          <a:lstStyle/>
          <a:p>
            <a:pPr algn="ctr"/>
            <a:r>
              <a:rPr lang="vi-VN" altLang="en-US"/>
              <a:t>ĐÁNH GIÁ</a:t>
            </a:r>
            <a:r>
              <a:rPr lang="en-US" altLang="vi-VN"/>
              <a:t> NHÓM</a:t>
            </a:r>
          </a:p>
        </p:txBody>
      </p:sp>
      <p:sp>
        <p:nvSpPr>
          <p:cNvPr id="5" name="Curved Up Arrow 4"/>
          <p:cNvSpPr/>
          <p:nvPr/>
        </p:nvSpPr>
        <p:spPr>
          <a:xfrm>
            <a:off x="3182620" y="4365625"/>
            <a:ext cx="2794000" cy="570230"/>
          </a:xfrm>
          <a:prstGeom prst="curved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urved Up Arrow 8"/>
          <p:cNvSpPr/>
          <p:nvPr/>
        </p:nvSpPr>
        <p:spPr>
          <a:xfrm rot="10800000">
            <a:off x="3128010" y="233045"/>
            <a:ext cx="2794635" cy="619760"/>
          </a:xfrm>
          <a:prstGeom prst="curved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urved Up Arrow 13"/>
          <p:cNvSpPr/>
          <p:nvPr/>
        </p:nvSpPr>
        <p:spPr>
          <a:xfrm rot="5400000">
            <a:off x="929640" y="2185035"/>
            <a:ext cx="2209165" cy="727075"/>
          </a:xfrm>
          <a:prstGeom prst="curved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Curved Up Arrow 23"/>
          <p:cNvSpPr/>
          <p:nvPr/>
        </p:nvSpPr>
        <p:spPr>
          <a:xfrm rot="16200000">
            <a:off x="6017260" y="2136140"/>
            <a:ext cx="1988820" cy="671195"/>
          </a:xfrm>
          <a:prstGeom prst="curved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9994471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extLst/>
          </p:nvPr>
        </p:nvGraphicFramePr>
        <p:xfrm>
          <a:off x="0" y="0"/>
          <a:ext cx="9143365" cy="5064125"/>
        </p:xfrm>
        <a:graphic>
          <a:graphicData uri="http://schemas.openxmlformats.org/drawingml/2006/table">
            <a:tbl>
              <a:tblPr firstRow="1" bandRow="1">
                <a:tableStyleId>{5C22544A-7EE6-4342-B048-85BDC9FD1C3A}</a:tableStyleId>
              </a:tblPr>
              <a:tblGrid>
                <a:gridCol w="1150620">
                  <a:extLst>
                    <a:ext uri="{9D8B030D-6E8A-4147-A177-3AD203B41FA5}">
                      <a16:colId xmlns:a16="http://schemas.microsoft.com/office/drawing/2014/main" val="20000"/>
                    </a:ext>
                  </a:extLst>
                </a:gridCol>
                <a:gridCol w="6777355">
                  <a:extLst>
                    <a:ext uri="{9D8B030D-6E8A-4147-A177-3AD203B41FA5}">
                      <a16:colId xmlns:a16="http://schemas.microsoft.com/office/drawing/2014/main" val="20001"/>
                    </a:ext>
                  </a:extLst>
                </a:gridCol>
                <a:gridCol w="1215390">
                  <a:extLst>
                    <a:ext uri="{9D8B030D-6E8A-4147-A177-3AD203B41FA5}">
                      <a16:colId xmlns:a16="http://schemas.microsoft.com/office/drawing/2014/main" val="20002"/>
                    </a:ext>
                  </a:extLst>
                </a:gridCol>
              </a:tblGrid>
              <a:tr h="497840">
                <a:tc>
                  <a:txBody>
                    <a:bodyPr/>
                    <a:lstStyle/>
                    <a:p>
                      <a:pPr indent="0" algn="ctr">
                        <a:buNone/>
                      </a:pPr>
                      <a:endParaRPr lang="en-US" sz="2000" b="1" dirty="0">
                        <a:solidFill>
                          <a:schemeClr val="bg1">
                            <a:lumMod val="10000"/>
                          </a:schemeClr>
                        </a:solidFill>
                        <a:latin typeface="Times New Roman" panose="02020603050405020304" pitchFamily="18" charset="0"/>
                        <a:ea typeface="Arial" panose="020B0604020202020204" pitchFamily="34" charset="0"/>
                        <a:cs typeface="Times New Roman" panose="02020603050405020304" pitchFamily="18" charset="0"/>
                      </a:endParaRPr>
                    </a:p>
                  </a:txBody>
                  <a:tcPr marL="38576" marR="38576" marT="7143" marB="0"/>
                </a:tc>
                <a:tc>
                  <a:txBody>
                    <a:bodyPr/>
                    <a:lstStyle/>
                    <a:p>
                      <a:pPr indent="0" algn="ctr">
                        <a:buNone/>
                      </a:pPr>
                      <a:r>
                        <a:rPr lang="en-US" sz="2000" b="1">
                          <a:solidFill>
                            <a:schemeClr val="bg1">
                              <a:lumMod val="10000"/>
                            </a:schemeClr>
                          </a:solidFill>
                          <a:latin typeface="Times New Roman" panose="02020603050405020304" pitchFamily="18" charset="0"/>
                          <a:cs typeface="Times New Roman" panose="02020603050405020304" pitchFamily="18" charset="0"/>
                        </a:rPr>
                        <a:t>Tiêu chí</a:t>
                      </a:r>
                      <a:endParaRPr lang="en-US" sz="2000" b="1">
                        <a:solidFill>
                          <a:schemeClr val="bg1">
                            <a:lumMod val="10000"/>
                          </a:schemeClr>
                        </a:solidFill>
                        <a:latin typeface="Times New Roman" panose="02020603050405020304" pitchFamily="18" charset="0"/>
                        <a:ea typeface="Arial" panose="020B0604020202020204" pitchFamily="34" charset="0"/>
                        <a:cs typeface="Times New Roman" panose="02020603050405020304" pitchFamily="18" charset="0"/>
                      </a:endParaRPr>
                    </a:p>
                  </a:txBody>
                  <a:tcPr marL="38576" marR="38576" marT="7143" marB="0"/>
                </a:tc>
                <a:tc>
                  <a:txBody>
                    <a:bodyPr/>
                    <a:lstStyle/>
                    <a:p>
                      <a:pPr indent="0" algn="ctr">
                        <a:buNone/>
                      </a:pPr>
                      <a:r>
                        <a:rPr lang="en-US" altLang="vi-VN" sz="2000" b="1">
                          <a:solidFill>
                            <a:schemeClr val="bg1">
                              <a:lumMod val="10000"/>
                            </a:schemeClr>
                          </a:solidFill>
                          <a:latin typeface="Times New Roman" panose="02020603050405020304" pitchFamily="18" charset="0"/>
                          <a:ea typeface="Arial" panose="020B0604020202020204" pitchFamily="34" charset="0"/>
                          <a:cs typeface="Times New Roman" panose="02020603050405020304" pitchFamily="18" charset="0"/>
                        </a:rPr>
                        <a:t>Nhóm.....</a:t>
                      </a:r>
                    </a:p>
                  </a:txBody>
                  <a:tcPr marL="38576" marR="38576" marT="7143" marB="0"/>
                </a:tc>
                <a:extLst>
                  <a:ext uri="{0D108BD9-81ED-4DB2-BD59-A6C34878D82A}">
                    <a16:rowId xmlns:a16="http://schemas.microsoft.com/office/drawing/2014/main" val="10000"/>
                  </a:ext>
                </a:extLst>
              </a:tr>
              <a:tr h="394335">
                <a:tc rowSpan="5">
                  <a:txBody>
                    <a:bodyPr/>
                    <a:lstStyle/>
                    <a:p>
                      <a:pPr marL="0" indent="0" algn="ctr">
                        <a:buNone/>
                      </a:pPr>
                      <a:r>
                        <a:rPr lang="en-US" sz="2000" b="1">
                          <a:solidFill>
                            <a:schemeClr val="bg1">
                              <a:lumMod val="10000"/>
                            </a:schemeClr>
                          </a:solidFill>
                          <a:latin typeface="Times New Roman" panose="02020603050405020304" pitchFamily="18" charset="0"/>
                          <a:cs typeface="Times New Roman" panose="02020603050405020304" pitchFamily="18" charset="0"/>
                        </a:rPr>
                        <a:t>Nội dung thuyết trình</a:t>
                      </a:r>
                    </a:p>
                    <a:p>
                      <a:pPr marL="0" indent="0" algn="ctr">
                        <a:buNone/>
                      </a:pPr>
                      <a:r>
                        <a:rPr lang="en-US" altLang="zh-CN" sz="2000">
                          <a:solidFill>
                            <a:schemeClr val="bg1">
                              <a:lumMod val="10000"/>
                            </a:schemeClr>
                          </a:solidFill>
                          <a:latin typeface="Times New Roman" panose="02020603050405020304" pitchFamily="18" charset="0"/>
                          <a:cs typeface="Times New Roman" panose="02020603050405020304" pitchFamily="18" charset="0"/>
                        </a:rPr>
                        <a:t> </a:t>
                      </a:r>
                    </a:p>
                    <a:p>
                      <a:pPr marL="0" indent="0" algn="ctr">
                        <a:buNone/>
                      </a:pPr>
                      <a:r>
                        <a:rPr lang="en-US" altLang="zh-CN" sz="2000">
                          <a:solidFill>
                            <a:schemeClr val="bg1">
                              <a:lumMod val="10000"/>
                            </a:schemeClr>
                          </a:solidFill>
                          <a:latin typeface="Times New Roman" panose="02020603050405020304" pitchFamily="18" charset="0"/>
                          <a:cs typeface="Times New Roman" panose="02020603050405020304" pitchFamily="18" charset="0"/>
                        </a:rPr>
                        <a:t> </a:t>
                      </a:r>
                    </a:p>
                    <a:p>
                      <a:pPr marL="0" indent="0" algn="ctr">
                        <a:buNone/>
                      </a:pPr>
                      <a:r>
                        <a:rPr lang="en-US" altLang="zh-CN" sz="2000">
                          <a:solidFill>
                            <a:schemeClr val="bg1">
                              <a:lumMod val="10000"/>
                            </a:schemeClr>
                          </a:solidFill>
                          <a:latin typeface="Times New Roman" panose="02020603050405020304" pitchFamily="18" charset="0"/>
                          <a:cs typeface="Times New Roman" panose="02020603050405020304" pitchFamily="18" charset="0"/>
                        </a:rPr>
                        <a:t> </a:t>
                      </a:r>
                    </a:p>
                    <a:p>
                      <a:pPr marL="0" indent="0" algn="ctr">
                        <a:buNone/>
                      </a:pPr>
                      <a:r>
                        <a:rPr lang="en-US" altLang="zh-CN" sz="2000">
                          <a:solidFill>
                            <a:schemeClr val="bg1">
                              <a:lumMod val="10000"/>
                            </a:schemeClr>
                          </a:solidFill>
                          <a:latin typeface="Times New Roman" panose="02020603050405020304" pitchFamily="18" charset="0"/>
                          <a:cs typeface="Times New Roman" panose="02020603050405020304" pitchFamily="18" charset="0"/>
                        </a:rPr>
                        <a:t> </a:t>
                      </a:r>
                    </a:p>
                  </a:txBody>
                  <a:tcPr marL="68580" marR="68580" marT="0" marB="0"/>
                </a:tc>
                <a:tc>
                  <a:txBody>
                    <a:bodyPr/>
                    <a:lstStyle/>
                    <a:p>
                      <a:pPr marL="0" indent="0" algn="l">
                        <a:buNone/>
                      </a:pPr>
                      <a:r>
                        <a:rPr lang="en-US" sz="2000">
                          <a:solidFill>
                            <a:schemeClr val="bg1">
                              <a:lumMod val="25000"/>
                            </a:schemeClr>
                          </a:solidFill>
                          <a:latin typeface="Times New Roman" panose="02020603050405020304" pitchFamily="18" charset="0"/>
                          <a:cs typeface="Times New Roman" panose="02020603050405020304" pitchFamily="18" charset="0"/>
                        </a:rPr>
                        <a:t>1. Bài thuyết trình có bố cục rõ ràng (10đ)</a:t>
                      </a:r>
                      <a:endParaRPr lang="en-US" sz="2000">
                        <a:solidFill>
                          <a:schemeClr val="bg1">
                            <a:lumMod val="2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buNone/>
                      </a:pPr>
                      <a:endParaRPr lang="en-US" sz="2000">
                        <a:solidFill>
                          <a:schemeClr val="bg1">
                            <a:lumMod val="10000"/>
                          </a:schemeClr>
                        </a:solidFill>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1"/>
                  </a:ext>
                </a:extLst>
              </a:tr>
              <a:tr h="268605">
                <a:tc vMerge="1">
                  <a:txBody>
                    <a:bodyPr/>
                    <a:lstStyle/>
                    <a:p>
                      <a:endParaRPr lang="en-US"/>
                    </a:p>
                  </a:txBody>
                  <a:tcPr marL="68580" marR="68580" marT="0" marB="0" anchor="ctr"/>
                </a:tc>
                <a:tc>
                  <a:txBody>
                    <a:bodyPr/>
                    <a:lstStyle/>
                    <a:p>
                      <a:pPr marL="0" indent="0" algn="l">
                        <a:buNone/>
                      </a:pPr>
                      <a:r>
                        <a:rPr lang="en-US" sz="2000" dirty="0">
                          <a:solidFill>
                            <a:schemeClr val="bg1">
                              <a:lumMod val="25000"/>
                            </a:schemeClr>
                          </a:solidFill>
                          <a:latin typeface="Times New Roman" panose="02020603050405020304" pitchFamily="18" charset="0"/>
                          <a:cs typeface="Times New Roman" panose="02020603050405020304" pitchFamily="18" charset="0"/>
                        </a:rPr>
                        <a:t>2. </a:t>
                      </a:r>
                      <a:r>
                        <a:rPr lang="en-US" sz="2000" dirty="0" err="1">
                          <a:solidFill>
                            <a:schemeClr val="bg1">
                              <a:lumMod val="25000"/>
                            </a:schemeClr>
                          </a:solidFill>
                          <a:latin typeface="Times New Roman" panose="02020603050405020304" pitchFamily="18" charset="0"/>
                          <a:cs typeface="Times New Roman" panose="02020603050405020304" pitchFamily="18" charset="0"/>
                        </a:rPr>
                        <a:t>Bảo</a:t>
                      </a:r>
                      <a:r>
                        <a:rPr lang="en-US" sz="2000" dirty="0">
                          <a:solidFill>
                            <a:schemeClr val="bg1">
                              <a:lumMod val="25000"/>
                            </a:schemeClr>
                          </a:solidFill>
                          <a:latin typeface="Times New Roman" panose="02020603050405020304" pitchFamily="18" charset="0"/>
                          <a:cs typeface="Times New Roman" panose="02020603050405020304" pitchFamily="18" charset="0"/>
                        </a:rPr>
                        <a:t> </a:t>
                      </a:r>
                      <a:r>
                        <a:rPr lang="en-US" sz="2000" dirty="0" err="1">
                          <a:solidFill>
                            <a:schemeClr val="bg1">
                              <a:lumMod val="25000"/>
                            </a:schemeClr>
                          </a:solidFill>
                          <a:latin typeface="Times New Roman" panose="02020603050405020304" pitchFamily="18" charset="0"/>
                          <a:cs typeface="Times New Roman" panose="02020603050405020304" pitchFamily="18" charset="0"/>
                        </a:rPr>
                        <a:t>đảm</a:t>
                      </a:r>
                      <a:r>
                        <a:rPr lang="en-US" sz="2000" dirty="0">
                          <a:solidFill>
                            <a:schemeClr val="bg1">
                              <a:lumMod val="25000"/>
                            </a:schemeClr>
                          </a:solidFill>
                          <a:latin typeface="Times New Roman" panose="02020603050405020304" pitchFamily="18" charset="0"/>
                          <a:cs typeface="Times New Roman" panose="02020603050405020304" pitchFamily="18" charset="0"/>
                        </a:rPr>
                        <a:t> </a:t>
                      </a:r>
                      <a:r>
                        <a:rPr lang="en-US" sz="2000" dirty="0" err="1">
                          <a:solidFill>
                            <a:schemeClr val="bg1">
                              <a:lumMod val="25000"/>
                            </a:schemeClr>
                          </a:solidFill>
                          <a:latin typeface="Times New Roman" panose="02020603050405020304" pitchFamily="18" charset="0"/>
                          <a:cs typeface="Times New Roman" panose="02020603050405020304" pitchFamily="18" charset="0"/>
                        </a:rPr>
                        <a:t>đầy</a:t>
                      </a:r>
                      <a:r>
                        <a:rPr lang="en-US" sz="2000" dirty="0">
                          <a:solidFill>
                            <a:schemeClr val="bg1">
                              <a:lumMod val="25000"/>
                            </a:schemeClr>
                          </a:solidFill>
                          <a:latin typeface="Times New Roman" panose="02020603050405020304" pitchFamily="18" charset="0"/>
                          <a:cs typeface="Times New Roman" panose="02020603050405020304" pitchFamily="18" charset="0"/>
                        </a:rPr>
                        <a:t> </a:t>
                      </a:r>
                      <a:r>
                        <a:rPr lang="en-US" sz="2000" dirty="0" err="1">
                          <a:solidFill>
                            <a:schemeClr val="bg1">
                              <a:lumMod val="25000"/>
                            </a:schemeClr>
                          </a:solidFill>
                          <a:latin typeface="Times New Roman" panose="02020603050405020304" pitchFamily="18" charset="0"/>
                          <a:cs typeface="Times New Roman" panose="02020603050405020304" pitchFamily="18" charset="0"/>
                        </a:rPr>
                        <a:t>đủ</a:t>
                      </a:r>
                      <a:r>
                        <a:rPr lang="en-US" sz="2000" dirty="0">
                          <a:solidFill>
                            <a:schemeClr val="bg1">
                              <a:lumMod val="25000"/>
                            </a:schemeClr>
                          </a:solidFill>
                          <a:latin typeface="Times New Roman" panose="02020603050405020304" pitchFamily="18" charset="0"/>
                          <a:cs typeface="Times New Roman" panose="02020603050405020304" pitchFamily="18" charset="0"/>
                        </a:rPr>
                        <a:t> </a:t>
                      </a:r>
                      <a:r>
                        <a:rPr lang="en-US" sz="2000" dirty="0" err="1">
                          <a:solidFill>
                            <a:schemeClr val="bg1">
                              <a:lumMod val="25000"/>
                            </a:schemeClr>
                          </a:solidFill>
                          <a:latin typeface="Times New Roman" panose="02020603050405020304" pitchFamily="18" charset="0"/>
                          <a:cs typeface="Times New Roman" panose="02020603050405020304" pitchFamily="18" charset="0"/>
                        </a:rPr>
                        <a:t>các</a:t>
                      </a:r>
                      <a:r>
                        <a:rPr lang="en-US" sz="2000" dirty="0">
                          <a:solidFill>
                            <a:schemeClr val="bg1">
                              <a:lumMod val="25000"/>
                            </a:schemeClr>
                          </a:solidFill>
                          <a:latin typeface="Times New Roman" panose="02020603050405020304" pitchFamily="18" charset="0"/>
                          <a:cs typeface="Times New Roman" panose="02020603050405020304" pitchFamily="18" charset="0"/>
                        </a:rPr>
                        <a:t> </a:t>
                      </a:r>
                      <a:r>
                        <a:rPr lang="en-US" sz="2000" dirty="0" err="1">
                          <a:solidFill>
                            <a:schemeClr val="bg1">
                              <a:lumMod val="25000"/>
                            </a:schemeClr>
                          </a:solidFill>
                          <a:latin typeface="Times New Roman" panose="02020603050405020304" pitchFamily="18" charset="0"/>
                          <a:cs typeface="Times New Roman" panose="02020603050405020304" pitchFamily="18" charset="0"/>
                        </a:rPr>
                        <a:t>kiến</a:t>
                      </a:r>
                      <a:r>
                        <a:rPr lang="en-US" sz="2000" dirty="0">
                          <a:solidFill>
                            <a:schemeClr val="bg1">
                              <a:lumMod val="25000"/>
                            </a:schemeClr>
                          </a:solidFill>
                          <a:latin typeface="Times New Roman" panose="02020603050405020304" pitchFamily="18" charset="0"/>
                          <a:cs typeface="Times New Roman" panose="02020603050405020304" pitchFamily="18" charset="0"/>
                        </a:rPr>
                        <a:t> </a:t>
                      </a:r>
                      <a:r>
                        <a:rPr lang="en-US" sz="2000" dirty="0" err="1">
                          <a:solidFill>
                            <a:schemeClr val="bg1">
                              <a:lumMod val="25000"/>
                            </a:schemeClr>
                          </a:solidFill>
                          <a:latin typeface="Times New Roman" panose="02020603050405020304" pitchFamily="18" charset="0"/>
                          <a:cs typeface="Times New Roman" panose="02020603050405020304" pitchFamily="18" charset="0"/>
                        </a:rPr>
                        <a:t>thức</a:t>
                      </a:r>
                      <a:r>
                        <a:rPr lang="en-US" sz="2000" dirty="0">
                          <a:solidFill>
                            <a:schemeClr val="bg1">
                              <a:lumMod val="25000"/>
                            </a:schemeClr>
                          </a:solidFill>
                          <a:latin typeface="Times New Roman" panose="02020603050405020304" pitchFamily="18" charset="0"/>
                          <a:cs typeface="Times New Roman" panose="02020603050405020304" pitchFamily="18" charset="0"/>
                        </a:rPr>
                        <a:t> </a:t>
                      </a:r>
                      <a:r>
                        <a:rPr lang="en-US" sz="2000" dirty="0" err="1">
                          <a:solidFill>
                            <a:schemeClr val="bg1">
                              <a:lumMod val="25000"/>
                            </a:schemeClr>
                          </a:solidFill>
                          <a:latin typeface="Times New Roman" panose="02020603050405020304" pitchFamily="18" charset="0"/>
                          <a:cs typeface="Times New Roman" panose="02020603050405020304" pitchFamily="18" charset="0"/>
                        </a:rPr>
                        <a:t>cơ</a:t>
                      </a:r>
                      <a:r>
                        <a:rPr lang="en-US" sz="2000" dirty="0">
                          <a:solidFill>
                            <a:schemeClr val="bg1">
                              <a:lumMod val="25000"/>
                            </a:schemeClr>
                          </a:solidFill>
                          <a:latin typeface="Times New Roman" panose="02020603050405020304" pitchFamily="18" charset="0"/>
                          <a:cs typeface="Times New Roman" panose="02020603050405020304" pitchFamily="18" charset="0"/>
                        </a:rPr>
                        <a:t> </a:t>
                      </a:r>
                      <a:r>
                        <a:rPr lang="en-US" sz="2000" dirty="0" err="1">
                          <a:solidFill>
                            <a:schemeClr val="bg1">
                              <a:lumMod val="25000"/>
                            </a:schemeClr>
                          </a:solidFill>
                          <a:latin typeface="Times New Roman" panose="02020603050405020304" pitchFamily="18" charset="0"/>
                          <a:cs typeface="Times New Roman" panose="02020603050405020304" pitchFamily="18" charset="0"/>
                        </a:rPr>
                        <a:t>bản</a:t>
                      </a:r>
                      <a:r>
                        <a:rPr lang="en-US" sz="2000" dirty="0">
                          <a:solidFill>
                            <a:schemeClr val="bg1">
                              <a:lumMod val="25000"/>
                            </a:schemeClr>
                          </a:solidFill>
                          <a:latin typeface="Times New Roman" panose="02020603050405020304" pitchFamily="18" charset="0"/>
                          <a:cs typeface="Times New Roman" panose="02020603050405020304" pitchFamily="18" charset="0"/>
                        </a:rPr>
                        <a:t> </a:t>
                      </a:r>
                      <a:r>
                        <a:rPr lang="en-US" sz="2000" dirty="0" err="1">
                          <a:solidFill>
                            <a:schemeClr val="bg1">
                              <a:lumMod val="25000"/>
                            </a:schemeClr>
                          </a:solidFill>
                          <a:latin typeface="Times New Roman" panose="02020603050405020304" pitchFamily="18" charset="0"/>
                          <a:cs typeface="Times New Roman" panose="02020603050405020304" pitchFamily="18" charset="0"/>
                        </a:rPr>
                        <a:t>về</a:t>
                      </a:r>
                      <a:r>
                        <a:rPr lang="en-US" sz="2000" dirty="0">
                          <a:solidFill>
                            <a:schemeClr val="bg1">
                              <a:lumMod val="25000"/>
                            </a:schemeClr>
                          </a:solidFill>
                          <a:latin typeface="Times New Roman" panose="02020603050405020304" pitchFamily="18" charset="0"/>
                          <a:cs typeface="Times New Roman" panose="02020603050405020304" pitchFamily="18" charset="0"/>
                        </a:rPr>
                        <a:t> </a:t>
                      </a:r>
                      <a:r>
                        <a:rPr lang="en-US" sz="2000" dirty="0" err="1">
                          <a:solidFill>
                            <a:schemeClr val="bg1">
                              <a:lumMod val="25000"/>
                            </a:schemeClr>
                          </a:solidFill>
                          <a:latin typeface="Times New Roman" panose="02020603050405020304" pitchFamily="18" charset="0"/>
                          <a:cs typeface="Times New Roman" panose="02020603050405020304" pitchFamily="18" charset="0"/>
                        </a:rPr>
                        <a:t>khái</a:t>
                      </a:r>
                      <a:r>
                        <a:rPr lang="en-US" sz="2000" dirty="0">
                          <a:solidFill>
                            <a:schemeClr val="bg1">
                              <a:lumMod val="25000"/>
                            </a:schemeClr>
                          </a:solidFill>
                          <a:latin typeface="Times New Roman" panose="02020603050405020304" pitchFamily="18" charset="0"/>
                          <a:cs typeface="Times New Roman" panose="02020603050405020304" pitchFamily="18" charset="0"/>
                        </a:rPr>
                        <a:t> </a:t>
                      </a:r>
                      <a:r>
                        <a:rPr lang="en-US" sz="2000" dirty="0" err="1">
                          <a:solidFill>
                            <a:schemeClr val="bg1">
                              <a:lumMod val="25000"/>
                            </a:schemeClr>
                          </a:solidFill>
                          <a:latin typeface="Times New Roman" panose="02020603050405020304" pitchFamily="18" charset="0"/>
                          <a:cs typeface="Times New Roman" panose="02020603050405020304" pitchFamily="18" charset="0"/>
                        </a:rPr>
                        <a:t>niệm</a:t>
                      </a:r>
                      <a:r>
                        <a:rPr lang="en-US" sz="2000" dirty="0">
                          <a:solidFill>
                            <a:schemeClr val="bg1">
                              <a:lumMod val="25000"/>
                            </a:schemeClr>
                          </a:solidFill>
                          <a:latin typeface="Times New Roman" panose="02020603050405020304" pitchFamily="18" charset="0"/>
                          <a:cs typeface="Times New Roman" panose="02020603050405020304" pitchFamily="18" charset="0"/>
                        </a:rPr>
                        <a:t> (20đ)</a:t>
                      </a:r>
                      <a:endParaRPr lang="en-US" sz="2000" dirty="0">
                        <a:solidFill>
                          <a:schemeClr val="bg1">
                            <a:lumMod val="2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buNone/>
                      </a:pPr>
                      <a:endParaRPr lang="en-US" sz="2000">
                        <a:solidFill>
                          <a:schemeClr val="bg1">
                            <a:lumMod val="10000"/>
                          </a:schemeClr>
                        </a:solidFill>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2"/>
                  </a:ext>
                </a:extLst>
              </a:tr>
              <a:tr h="382270">
                <a:tc vMerge="1">
                  <a:txBody>
                    <a:bodyPr/>
                    <a:lstStyle/>
                    <a:p>
                      <a:endParaRPr lang="en-US"/>
                    </a:p>
                  </a:txBody>
                  <a:tcPr marL="68580" marR="68580" marT="0" marB="0" anchor="ctr"/>
                </a:tc>
                <a:tc>
                  <a:txBody>
                    <a:bodyPr/>
                    <a:lstStyle/>
                    <a:p>
                      <a:pPr marL="0" indent="0" algn="l">
                        <a:buNone/>
                      </a:pPr>
                      <a:r>
                        <a:rPr lang="en-US" sz="2000">
                          <a:solidFill>
                            <a:schemeClr val="bg1">
                              <a:lumMod val="25000"/>
                            </a:schemeClr>
                          </a:solidFill>
                          <a:latin typeface="Times New Roman" panose="02020603050405020304" pitchFamily="18" charset="0"/>
                          <a:cs typeface="Times New Roman" panose="02020603050405020304" pitchFamily="18" charset="0"/>
                        </a:rPr>
                        <a:t>3. Thông tin đưa ra chính xác, khoa học (20đ)</a:t>
                      </a:r>
                      <a:endParaRPr lang="en-US" sz="2000">
                        <a:solidFill>
                          <a:schemeClr val="bg1">
                            <a:lumMod val="2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buNone/>
                      </a:pPr>
                      <a:endParaRPr lang="en-US" sz="2000">
                        <a:solidFill>
                          <a:schemeClr val="bg1">
                            <a:lumMod val="10000"/>
                          </a:schemeClr>
                        </a:solidFill>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3"/>
                  </a:ext>
                </a:extLst>
              </a:tr>
              <a:tr h="610235">
                <a:tc vMerge="1">
                  <a:txBody>
                    <a:bodyPr/>
                    <a:lstStyle/>
                    <a:p>
                      <a:endParaRPr lang="en-US"/>
                    </a:p>
                  </a:txBody>
                  <a:tcPr marL="68580" marR="68580" marT="0" marB="0" anchor="ctr"/>
                </a:tc>
                <a:tc>
                  <a:txBody>
                    <a:bodyPr/>
                    <a:lstStyle/>
                    <a:p>
                      <a:pPr marL="0" indent="0" algn="l">
                        <a:buNone/>
                      </a:pPr>
                      <a:r>
                        <a:rPr lang="en-US" sz="2000">
                          <a:solidFill>
                            <a:schemeClr val="bg1">
                              <a:lumMod val="25000"/>
                            </a:schemeClr>
                          </a:solidFill>
                          <a:latin typeface="Times New Roman" panose="02020603050405020304" pitchFamily="18" charset="0"/>
                          <a:cs typeface="Times New Roman" panose="02020603050405020304" pitchFamily="18" charset="0"/>
                        </a:rPr>
                        <a:t>4. Trình bày trọng tâm, chọn lọc những nội dung nổi bật, không lan man, quá dài (10đ)</a:t>
                      </a:r>
                      <a:endParaRPr lang="en-US" sz="2000">
                        <a:solidFill>
                          <a:schemeClr val="bg1">
                            <a:lumMod val="2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buNone/>
                      </a:pPr>
                      <a:endParaRPr lang="en-US" sz="2000">
                        <a:solidFill>
                          <a:schemeClr val="bg1">
                            <a:lumMod val="10000"/>
                          </a:schemeClr>
                        </a:solidFill>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4"/>
                  </a:ext>
                </a:extLst>
              </a:tr>
              <a:tr h="610235">
                <a:tc vMerge="1">
                  <a:txBody>
                    <a:bodyPr/>
                    <a:lstStyle/>
                    <a:p>
                      <a:endParaRPr lang="en-US"/>
                    </a:p>
                  </a:txBody>
                  <a:tcPr marL="68580" marR="68580" marT="0" marB="0" anchor="ctr"/>
                </a:tc>
                <a:tc>
                  <a:txBody>
                    <a:bodyPr/>
                    <a:lstStyle/>
                    <a:p>
                      <a:pPr marL="0" indent="0" algn="l">
                        <a:buNone/>
                      </a:pPr>
                      <a:r>
                        <a:rPr lang="en-US" sz="2000">
                          <a:solidFill>
                            <a:schemeClr val="bg1">
                              <a:lumMod val="25000"/>
                            </a:schemeClr>
                          </a:solidFill>
                          <a:latin typeface="Times New Roman" panose="02020603050405020304" pitchFamily="18" charset="0"/>
                          <a:cs typeface="Times New Roman" panose="02020603050405020304" pitchFamily="18" charset="0"/>
                        </a:rPr>
                        <a:t>5. Giải thích được những thắc mắc của nhóm khác (GV hay HS đặt ra) và đặt được ít nhất 1 câu hỏi cho nhóm khác (10đ)</a:t>
                      </a:r>
                      <a:endParaRPr lang="en-US" sz="2000">
                        <a:solidFill>
                          <a:schemeClr val="bg1">
                            <a:lumMod val="2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buNone/>
                      </a:pPr>
                      <a:endParaRPr lang="en-US" sz="2000">
                        <a:solidFill>
                          <a:schemeClr val="bg1">
                            <a:lumMod val="10000"/>
                          </a:schemeClr>
                        </a:solidFill>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5"/>
                  </a:ext>
                </a:extLst>
              </a:tr>
              <a:tr h="914400">
                <a:tc rowSpan="2">
                  <a:txBody>
                    <a:bodyPr/>
                    <a:lstStyle/>
                    <a:p>
                      <a:pPr marL="0" indent="0" algn="ctr">
                        <a:buNone/>
                      </a:pPr>
                      <a:r>
                        <a:rPr lang="en-US" sz="2000" b="1">
                          <a:solidFill>
                            <a:schemeClr val="bg1">
                              <a:lumMod val="10000"/>
                            </a:schemeClr>
                          </a:solidFill>
                          <a:latin typeface="Times New Roman" panose="02020603050405020304" pitchFamily="18" charset="0"/>
                          <a:cs typeface="Times New Roman" panose="02020603050405020304" pitchFamily="18" charset="0"/>
                        </a:rPr>
                        <a:t>Hình thức thuyết trình</a:t>
                      </a:r>
                    </a:p>
                    <a:p>
                      <a:pPr marL="0" indent="0" algn="ctr">
                        <a:buNone/>
                      </a:pPr>
                      <a:endParaRPr lang="en-US" sz="2000" b="1">
                        <a:solidFill>
                          <a:schemeClr val="bg1">
                            <a:lumMod val="10000"/>
                          </a:schemeClr>
                        </a:solidFill>
                        <a:latin typeface="Times New Roman" panose="02020603050405020304" pitchFamily="18" charset="0"/>
                        <a:cs typeface="Times New Roman" panose="02020603050405020304" pitchFamily="18" charset="0"/>
                      </a:endParaRPr>
                    </a:p>
                  </a:txBody>
                  <a:tcPr marL="68580" marR="68580" marT="0" marB="0"/>
                </a:tc>
                <a:tc>
                  <a:txBody>
                    <a:bodyPr/>
                    <a:lstStyle/>
                    <a:p>
                      <a:pPr marL="0" indent="0" algn="l">
                        <a:buNone/>
                      </a:pPr>
                      <a:r>
                        <a:rPr lang="en-US" sz="2000">
                          <a:solidFill>
                            <a:schemeClr val="bg1">
                              <a:lumMod val="25000"/>
                            </a:schemeClr>
                          </a:solidFill>
                          <a:latin typeface="Times New Roman" panose="02020603050405020304" pitchFamily="18" charset="0"/>
                          <a:cs typeface="Times New Roman" panose="02020603050405020304" pitchFamily="18" charset="0"/>
                        </a:rPr>
                        <a:t>6. Cách trình bày chữ viết, hình ảnh, kí hiệu hợp lý, dễ nhìn  (phù hợp với nội dung, to rõ, không bị nhòe, sơ đồ hợp lý…) (10đ)</a:t>
                      </a:r>
                      <a:endParaRPr lang="en-US" sz="2000">
                        <a:solidFill>
                          <a:schemeClr val="bg1">
                            <a:lumMod val="2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buNone/>
                      </a:pPr>
                      <a:endParaRPr lang="en-US" sz="2000">
                        <a:solidFill>
                          <a:schemeClr val="bg1">
                            <a:lumMod val="10000"/>
                          </a:schemeClr>
                        </a:solidFill>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6"/>
                  </a:ext>
                </a:extLst>
              </a:tr>
              <a:tr h="588010">
                <a:tc vMerge="1">
                  <a:txBody>
                    <a:bodyPr/>
                    <a:lstStyle/>
                    <a:p>
                      <a:endParaRPr lang="en-US"/>
                    </a:p>
                  </a:txBody>
                  <a:tcPr marL="68580" marR="68580" marT="0" marB="0"/>
                </a:tc>
                <a:tc>
                  <a:txBody>
                    <a:bodyPr/>
                    <a:lstStyle/>
                    <a:p>
                      <a:pPr marL="0" indent="0" algn="l">
                        <a:buNone/>
                      </a:pPr>
                      <a:r>
                        <a:rPr lang="en-US" sz="2000">
                          <a:solidFill>
                            <a:schemeClr val="bg1">
                              <a:lumMod val="25000"/>
                            </a:schemeClr>
                          </a:solidFill>
                          <a:latin typeface="Times New Roman" panose="02020603050405020304" pitchFamily="18" charset="0"/>
                          <a:cs typeface="Times New Roman" panose="02020603050405020304" pitchFamily="18" charset="0"/>
                        </a:rPr>
                        <a:t>7. Có sự sáng tạo trong sử dụng các công cụ hay thiết bị hỗ trợ … (10đ)</a:t>
                      </a:r>
                      <a:endParaRPr lang="en-US" sz="2000">
                        <a:solidFill>
                          <a:schemeClr val="bg1">
                            <a:lumMod val="2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buNone/>
                      </a:pPr>
                      <a:endParaRPr lang="en-US" sz="2000">
                        <a:solidFill>
                          <a:schemeClr val="bg1">
                            <a:lumMod val="10000"/>
                          </a:schemeClr>
                        </a:solidFill>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7"/>
                  </a:ext>
                </a:extLst>
              </a:tr>
              <a:tr h="671830">
                <a:tc>
                  <a:txBody>
                    <a:bodyPr/>
                    <a:lstStyle/>
                    <a:p>
                      <a:pPr marL="0" indent="0" algn="ctr">
                        <a:buNone/>
                      </a:pPr>
                      <a:r>
                        <a:rPr lang="en-US" sz="2000" b="1">
                          <a:solidFill>
                            <a:schemeClr val="bg1">
                              <a:lumMod val="10000"/>
                            </a:schemeClr>
                          </a:solidFill>
                          <a:latin typeface="Times New Roman" panose="02020603050405020304" pitchFamily="18" charset="0"/>
                          <a:cs typeface="Times New Roman" panose="02020603050405020304" pitchFamily="18" charset="0"/>
                        </a:rPr>
                        <a:t> Thời gian  </a:t>
                      </a:r>
                    </a:p>
                  </a:txBody>
                  <a:tcPr marL="68580" marR="68580" marT="0" marB="0"/>
                </a:tc>
                <a:tc>
                  <a:txBody>
                    <a:bodyPr/>
                    <a:lstStyle/>
                    <a:p>
                      <a:pPr marL="0" indent="0" algn="l">
                        <a:buNone/>
                      </a:pPr>
                      <a:r>
                        <a:rPr lang="en-US" sz="2000">
                          <a:solidFill>
                            <a:schemeClr val="bg1">
                              <a:lumMod val="25000"/>
                            </a:schemeClr>
                          </a:solidFill>
                          <a:latin typeface="Times New Roman" panose="02020603050405020304" pitchFamily="18" charset="0"/>
                          <a:cs typeface="Times New Roman" panose="02020603050405020304" pitchFamily="18" charset="0"/>
                        </a:rPr>
                        <a:t>8.Thời gian thuyết trình vừa đủ, không vi phạm thời gian (tối đa 5 phút) (10đ)</a:t>
                      </a:r>
                      <a:endParaRPr lang="en-US" sz="2000">
                        <a:solidFill>
                          <a:schemeClr val="bg1">
                            <a:lumMod val="2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buNone/>
                      </a:pPr>
                      <a:endParaRPr lang="en-US" sz="2000" dirty="0">
                        <a:solidFill>
                          <a:schemeClr val="bg1">
                            <a:lumMod val="10000"/>
                          </a:schemeClr>
                        </a:solidFill>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032853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758209" y="908199"/>
            <a:ext cx="1480560" cy="514350"/>
            <a:chOff x="7496349" y="657860"/>
            <a:chExt cx="5660409" cy="685800"/>
          </a:xfrm>
        </p:grpSpPr>
        <p:sp>
          <p:nvSpPr>
            <p:cNvPr id="7" name="Rectangle: Rounded Corners 6"/>
            <p:cNvSpPr/>
            <p:nvPr/>
          </p:nvSpPr>
          <p:spPr>
            <a:xfrm>
              <a:off x="7496349" y="657860"/>
              <a:ext cx="5660409" cy="6858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685800">
                <a:buClrTx/>
                <a:defRPr/>
              </a:pPr>
              <a:endParaRPr lang="en-US" sz="1350" kern="1200" dirty="0">
                <a:solidFill>
                  <a:prstClr val="white"/>
                </a:solidFill>
                <a:latin typeface="#9Slide02 Noi dung dai"/>
              </a:endParaRPr>
            </a:p>
          </p:txBody>
        </p:sp>
        <p:sp>
          <p:nvSpPr>
            <p:cNvPr id="8" name="TextBox 7"/>
            <p:cNvSpPr txBox="1"/>
            <p:nvPr/>
          </p:nvSpPr>
          <p:spPr>
            <a:xfrm>
              <a:off x="7916882" y="752846"/>
              <a:ext cx="5238983" cy="491913"/>
            </a:xfrm>
            <a:prstGeom prst="rect">
              <a:avLst/>
            </a:prstGeom>
            <a:noFill/>
          </p:spPr>
          <p:txBody>
            <a:bodyPr wrap="none" lIns="0" tIns="0" rIns="0" bIns="0" rtlCol="0">
              <a:spAutoFit/>
            </a:bodyPr>
            <a:lstStyle/>
            <a:p>
              <a:pPr defTabSz="685800">
                <a:buClrTx/>
                <a:defRPr/>
              </a:pPr>
              <a:r>
                <a:rPr lang="en-US" sz="2400" kern="1200" dirty="0">
                  <a:ln w="0"/>
                  <a:solidFill>
                    <a:prstClr val="black"/>
                  </a:solidFill>
                  <a:effectLst>
                    <a:outerShdw blurRad="38100" dist="19050" dir="2700000" algn="tl" rotWithShape="0">
                      <a:prstClr val="black">
                        <a:alpha val="40000"/>
                      </a:prstClr>
                    </a:outerShdw>
                  </a:effectLst>
                  <a:latin typeface="#9Slide02 Tieu de rat dai 02" panose="020B0606020202050201" pitchFamily="34" charset="0"/>
                  <a:ea typeface="+mn-ea"/>
                  <a:cs typeface="+mn-cs"/>
                </a:rPr>
                <a:t>NHÓM 1</a:t>
              </a:r>
            </a:p>
          </p:txBody>
        </p:sp>
      </p:grpSp>
      <p:grpSp>
        <p:nvGrpSpPr>
          <p:cNvPr id="11" name="Group 10"/>
          <p:cNvGrpSpPr/>
          <p:nvPr/>
        </p:nvGrpSpPr>
        <p:grpSpPr>
          <a:xfrm>
            <a:off x="1757556" y="3641844"/>
            <a:ext cx="1480965" cy="514350"/>
            <a:chOff x="-249571" y="386927"/>
            <a:chExt cx="5661957" cy="685800"/>
          </a:xfrm>
        </p:grpSpPr>
        <p:sp>
          <p:nvSpPr>
            <p:cNvPr id="12" name="Rectangle: Rounded Corners 11"/>
            <p:cNvSpPr/>
            <p:nvPr/>
          </p:nvSpPr>
          <p:spPr>
            <a:xfrm>
              <a:off x="-248023" y="386927"/>
              <a:ext cx="5660409" cy="68580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85800">
                <a:buClrTx/>
                <a:defRPr/>
              </a:pPr>
              <a:endParaRPr lang="en-US" sz="1350" kern="1200" dirty="0">
                <a:solidFill>
                  <a:prstClr val="white"/>
                </a:solidFill>
                <a:latin typeface="#9Slide02 Noi dung dai"/>
              </a:endParaRPr>
            </a:p>
          </p:txBody>
        </p:sp>
        <p:sp>
          <p:nvSpPr>
            <p:cNvPr id="15" name="TextBox 14"/>
            <p:cNvSpPr txBox="1"/>
            <p:nvPr/>
          </p:nvSpPr>
          <p:spPr>
            <a:xfrm>
              <a:off x="-249571" y="435346"/>
              <a:ext cx="5238983" cy="491913"/>
            </a:xfrm>
            <a:prstGeom prst="rect">
              <a:avLst/>
            </a:prstGeom>
            <a:noFill/>
          </p:spPr>
          <p:txBody>
            <a:bodyPr wrap="none" lIns="0" tIns="0" rIns="0" bIns="0" rtlCol="0">
              <a:spAutoFit/>
            </a:bodyPr>
            <a:lstStyle/>
            <a:p>
              <a:pPr defTabSz="685800">
                <a:buClrTx/>
                <a:defRPr/>
              </a:pPr>
              <a:r>
                <a:rPr lang="en-US" sz="2400" kern="1200" dirty="0">
                  <a:ln w="0"/>
                  <a:solidFill>
                    <a:prstClr val="black"/>
                  </a:solidFill>
                  <a:effectLst>
                    <a:outerShdw blurRad="38100" dist="19050" dir="2700000" algn="tl" rotWithShape="0">
                      <a:prstClr val="black">
                        <a:alpha val="40000"/>
                      </a:prstClr>
                    </a:outerShdw>
                  </a:effectLst>
                  <a:latin typeface="#9Slide02 Tieu de rat dai 02" panose="020B0606020202050201" pitchFamily="34" charset="0"/>
                  <a:ea typeface="+mn-ea"/>
                  <a:cs typeface="+mn-cs"/>
                </a:rPr>
                <a:t>NHÓM 2</a:t>
              </a:r>
            </a:p>
          </p:txBody>
        </p:sp>
      </p:grpSp>
      <p:grpSp>
        <p:nvGrpSpPr>
          <p:cNvPr id="17" name="Group 16"/>
          <p:cNvGrpSpPr/>
          <p:nvPr/>
        </p:nvGrpSpPr>
        <p:grpSpPr>
          <a:xfrm>
            <a:off x="5864846" y="3532474"/>
            <a:ext cx="1480965" cy="514350"/>
            <a:chOff x="-230149" y="264160"/>
            <a:chExt cx="5661957" cy="685800"/>
          </a:xfrm>
          <a:solidFill>
            <a:schemeClr val="accent1">
              <a:lumMod val="60000"/>
              <a:lumOff val="40000"/>
            </a:schemeClr>
          </a:solidFill>
        </p:grpSpPr>
        <p:sp>
          <p:nvSpPr>
            <p:cNvPr id="18" name="Rectangle: Rounded Corners 17"/>
            <p:cNvSpPr/>
            <p:nvPr/>
          </p:nvSpPr>
          <p:spPr>
            <a:xfrm>
              <a:off x="-228601" y="264160"/>
              <a:ext cx="5660409" cy="685800"/>
            </a:xfrm>
            <a:prstGeom prst="roundRect">
              <a:avLst/>
            </a:prstGeom>
            <a:grpFill/>
          </p:spPr>
          <p:style>
            <a:lnRef idx="0">
              <a:schemeClr val="accent3"/>
            </a:lnRef>
            <a:fillRef idx="3">
              <a:schemeClr val="accent3"/>
            </a:fillRef>
            <a:effectRef idx="3">
              <a:schemeClr val="accent3"/>
            </a:effectRef>
            <a:fontRef idx="minor">
              <a:schemeClr val="lt1"/>
            </a:fontRef>
          </p:style>
          <p:txBody>
            <a:bodyPr rtlCol="0" anchor="ctr"/>
            <a:lstStyle/>
            <a:p>
              <a:pPr algn="ctr" defTabSz="685800">
                <a:buClrTx/>
                <a:defRPr/>
              </a:pPr>
              <a:endParaRPr lang="en-US" sz="1350" kern="1200" dirty="0">
                <a:solidFill>
                  <a:prstClr val="white"/>
                </a:solidFill>
                <a:latin typeface="#9Slide02 Noi dung dai"/>
              </a:endParaRPr>
            </a:p>
          </p:txBody>
        </p:sp>
        <p:sp>
          <p:nvSpPr>
            <p:cNvPr id="19" name="TextBox 18"/>
            <p:cNvSpPr txBox="1"/>
            <p:nvPr/>
          </p:nvSpPr>
          <p:spPr>
            <a:xfrm>
              <a:off x="-230149" y="312579"/>
              <a:ext cx="5238983" cy="491913"/>
            </a:xfrm>
            <a:prstGeom prst="rect">
              <a:avLst/>
            </a:prstGeom>
            <a:grpFill/>
          </p:spPr>
          <p:txBody>
            <a:bodyPr wrap="none" lIns="0" tIns="0" rIns="0" bIns="0" rtlCol="0">
              <a:spAutoFit/>
            </a:bodyPr>
            <a:lstStyle/>
            <a:p>
              <a:pPr defTabSz="685800">
                <a:buClrTx/>
                <a:defRPr/>
              </a:pPr>
              <a:r>
                <a:rPr lang="en-US" sz="2400" kern="1200" dirty="0">
                  <a:ln w="0"/>
                  <a:solidFill>
                    <a:prstClr val="black"/>
                  </a:solidFill>
                  <a:effectLst>
                    <a:outerShdw blurRad="38100" dist="19050" dir="2700000" algn="tl" rotWithShape="0">
                      <a:prstClr val="black">
                        <a:alpha val="40000"/>
                      </a:prstClr>
                    </a:outerShdw>
                  </a:effectLst>
                  <a:latin typeface="#9Slide02 Tieu de rat dai 02" panose="020B0606020202050201" pitchFamily="34" charset="0"/>
                  <a:ea typeface="+mn-ea"/>
                  <a:cs typeface="+mn-cs"/>
                </a:rPr>
                <a:t>NHÓM 3</a:t>
              </a:r>
            </a:p>
          </p:txBody>
        </p:sp>
      </p:grpSp>
      <p:grpSp>
        <p:nvGrpSpPr>
          <p:cNvPr id="21" name="Group 20"/>
          <p:cNvGrpSpPr/>
          <p:nvPr/>
        </p:nvGrpSpPr>
        <p:grpSpPr>
          <a:xfrm>
            <a:off x="5865333" y="908365"/>
            <a:ext cx="1481600" cy="514350"/>
            <a:chOff x="-232577" y="264160"/>
            <a:chExt cx="5664385" cy="685800"/>
          </a:xfrm>
        </p:grpSpPr>
        <p:sp>
          <p:nvSpPr>
            <p:cNvPr id="22" name="Rectangle: Rounded Corners 17"/>
            <p:cNvSpPr/>
            <p:nvPr/>
          </p:nvSpPr>
          <p:spPr>
            <a:xfrm>
              <a:off x="-228601" y="264160"/>
              <a:ext cx="5660409" cy="6858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685800">
                <a:buClrTx/>
                <a:defRPr/>
              </a:pPr>
              <a:endParaRPr lang="en-US" sz="1350" kern="1200" dirty="0">
                <a:solidFill>
                  <a:prstClr val="white"/>
                </a:solidFill>
                <a:latin typeface="#9Slide02 Noi dung dai"/>
              </a:endParaRPr>
            </a:p>
          </p:txBody>
        </p:sp>
        <p:sp>
          <p:nvSpPr>
            <p:cNvPr id="23" name="TextBox 22"/>
            <p:cNvSpPr txBox="1"/>
            <p:nvPr/>
          </p:nvSpPr>
          <p:spPr>
            <a:xfrm>
              <a:off x="-232577" y="337979"/>
              <a:ext cx="5238983" cy="491913"/>
            </a:xfrm>
            <a:prstGeom prst="rect">
              <a:avLst/>
            </a:prstGeom>
            <a:noFill/>
          </p:spPr>
          <p:txBody>
            <a:bodyPr wrap="none" lIns="0" tIns="0" rIns="0" bIns="0" rtlCol="0">
              <a:spAutoFit/>
            </a:bodyPr>
            <a:lstStyle/>
            <a:p>
              <a:pPr defTabSz="685800">
                <a:buClrTx/>
                <a:defRPr/>
              </a:pPr>
              <a:r>
                <a:rPr lang="en-US" sz="2400" kern="1200" dirty="0">
                  <a:ln w="0"/>
                  <a:solidFill>
                    <a:prstClr val="black"/>
                  </a:solidFill>
                  <a:effectLst>
                    <a:outerShdw blurRad="38100" dist="19050" dir="2700000" algn="tl" rotWithShape="0">
                      <a:prstClr val="black">
                        <a:alpha val="40000"/>
                      </a:prstClr>
                    </a:outerShdw>
                  </a:effectLst>
                  <a:latin typeface="#9Slide02 Tieu de rat dai 02" panose="020B0606020202050201" pitchFamily="34" charset="0"/>
                  <a:ea typeface="+mn-ea"/>
                  <a:cs typeface="+mn-cs"/>
                </a:rPr>
                <a:t>NHÓM 4</a:t>
              </a:r>
            </a:p>
          </p:txBody>
        </p:sp>
      </p:grpSp>
      <p:sp>
        <p:nvSpPr>
          <p:cNvPr id="29" name="Text Box 28"/>
          <p:cNvSpPr txBox="1"/>
          <p:nvPr/>
        </p:nvSpPr>
        <p:spPr>
          <a:xfrm>
            <a:off x="2578735" y="321310"/>
            <a:ext cx="127000" cy="215265"/>
          </a:xfrm>
          <a:prstGeom prst="rect">
            <a:avLst/>
          </a:prstGeom>
          <a:noFill/>
        </p:spPr>
        <p:txBody>
          <a:bodyPr wrap="none" lIns="0" tIns="0" rIns="0" bIns="0" rtlCol="0">
            <a:spAutoFit/>
          </a:bodyPr>
          <a:lstStyle/>
          <a:p>
            <a:pPr algn="l"/>
            <a:endParaRPr lang="en-US">
              <a:solidFill>
                <a:schemeClr val="tx1">
                  <a:lumMod val="50000"/>
                  <a:lumOff val="50000"/>
                </a:schemeClr>
              </a:solidFill>
            </a:endParaRPr>
          </a:p>
        </p:txBody>
      </p:sp>
      <p:sp>
        <p:nvSpPr>
          <p:cNvPr id="2" name="Oval 1"/>
          <p:cNvSpPr/>
          <p:nvPr/>
        </p:nvSpPr>
        <p:spPr>
          <a:xfrm>
            <a:off x="3466465" y="1703070"/>
            <a:ext cx="2510155" cy="1510665"/>
          </a:xfrm>
          <a:prstGeom prst="ellipse">
            <a:avLst/>
          </a:prstGeom>
          <a:effectLst>
            <a:softEdge rad="50800"/>
          </a:effectLst>
        </p:spPr>
        <p:style>
          <a:lnRef idx="0">
            <a:srgbClr val="FFFFFF"/>
          </a:lnRef>
          <a:fillRef idx="1">
            <a:schemeClr val="accent2"/>
          </a:fillRef>
          <a:effectRef idx="0">
            <a:srgbClr val="FFFFFF"/>
          </a:effectRef>
          <a:fontRef idx="minor">
            <a:schemeClr val="dk1"/>
          </a:fontRef>
        </p:style>
        <p:txBody>
          <a:bodyPr rtlCol="0" anchor="ctr"/>
          <a:lstStyle/>
          <a:p>
            <a:pPr algn="ctr"/>
            <a:r>
              <a:rPr lang="vi-VN" altLang="en-US"/>
              <a:t>ĐÁNH GIÁ</a:t>
            </a:r>
            <a:r>
              <a:rPr lang="en-US" altLang="vi-VN"/>
              <a:t> NHÓM</a:t>
            </a:r>
          </a:p>
        </p:txBody>
      </p:sp>
      <p:sp>
        <p:nvSpPr>
          <p:cNvPr id="5" name="Curved Up Arrow 4"/>
          <p:cNvSpPr/>
          <p:nvPr/>
        </p:nvSpPr>
        <p:spPr>
          <a:xfrm>
            <a:off x="3182620" y="4365625"/>
            <a:ext cx="2794000" cy="570230"/>
          </a:xfrm>
          <a:prstGeom prst="curved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urved Up Arrow 8"/>
          <p:cNvSpPr/>
          <p:nvPr/>
        </p:nvSpPr>
        <p:spPr>
          <a:xfrm rot="10800000">
            <a:off x="3128010" y="233045"/>
            <a:ext cx="2794635" cy="619760"/>
          </a:xfrm>
          <a:prstGeom prst="curved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urved Up Arrow 13"/>
          <p:cNvSpPr/>
          <p:nvPr/>
        </p:nvSpPr>
        <p:spPr>
          <a:xfrm rot="5400000">
            <a:off x="929640" y="2185035"/>
            <a:ext cx="2209165" cy="727075"/>
          </a:xfrm>
          <a:prstGeom prst="curved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Curved Up Arrow 23"/>
          <p:cNvSpPr/>
          <p:nvPr/>
        </p:nvSpPr>
        <p:spPr>
          <a:xfrm rot="16200000">
            <a:off x="6017260" y="2136140"/>
            <a:ext cx="1988820" cy="671195"/>
          </a:xfrm>
          <a:prstGeom prst="curved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1 Minute Countdown 4K Giant Clock clean - Đồng hồ đếm ngược 1 phút">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193040" y="154305"/>
            <a:ext cx="1188720" cy="753745"/>
          </a:xfrm>
          <a:prstGeom prst="rect">
            <a:avLst/>
          </a:prstGeom>
        </p:spPr>
      </p:pic>
    </p:spTree>
    <p:extLst>
      <p:ext uri="{BB962C8B-B14F-4D97-AF65-F5344CB8AC3E}">
        <p14:creationId xmlns:p14="http://schemas.microsoft.com/office/powerpoint/2010/main" val="376084141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video>
              <p:cMediaNode>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pSp>
        <p:nvGrpSpPr>
          <p:cNvPr id="156" name="Group 155"/>
          <p:cNvGrpSpPr/>
          <p:nvPr/>
        </p:nvGrpSpPr>
        <p:grpSpPr>
          <a:xfrm>
            <a:off x="2819400" y="826284"/>
            <a:ext cx="3505200" cy="3490932"/>
            <a:chOff x="4629531" y="1968500"/>
            <a:chExt cx="2932938" cy="2921000"/>
          </a:xfrm>
          <a:solidFill>
            <a:schemeClr val="accent4"/>
          </a:solidFill>
        </p:grpSpPr>
        <p:sp>
          <p:nvSpPr>
            <p:cNvPr id="4" name="Freeform 32"/>
            <p:cNvSpPr/>
            <p:nvPr/>
          </p:nvSpPr>
          <p:spPr bwMode="auto">
            <a:xfrm>
              <a:off x="6046255" y="1968500"/>
              <a:ext cx="99489" cy="1460500"/>
            </a:xfrm>
            <a:custGeom>
              <a:avLst/>
              <a:gdLst>
                <a:gd name="T0" fmla="*/ 50 w 50"/>
                <a:gd name="T1" fmla="*/ 0 h 734"/>
                <a:gd name="T2" fmla="*/ 22 w 50"/>
                <a:gd name="T3" fmla="*/ 734 h 734"/>
                <a:gd name="T4" fmla="*/ 0 w 50"/>
                <a:gd name="T5" fmla="*/ 0 h 734"/>
                <a:gd name="T6" fmla="*/ 50 w 50"/>
                <a:gd name="T7" fmla="*/ 0 h 734"/>
              </a:gdLst>
              <a:ahLst/>
              <a:cxnLst>
                <a:cxn ang="0">
                  <a:pos x="T0" y="T1"/>
                </a:cxn>
                <a:cxn ang="0">
                  <a:pos x="T2" y="T3"/>
                </a:cxn>
                <a:cxn ang="0">
                  <a:pos x="T4" y="T5"/>
                </a:cxn>
                <a:cxn ang="0">
                  <a:pos x="T6" y="T7"/>
                </a:cxn>
              </a:cxnLst>
              <a:rect l="0" t="0" r="r" b="b"/>
              <a:pathLst>
                <a:path w="50" h="734">
                  <a:moveTo>
                    <a:pt x="50" y="0"/>
                  </a:moveTo>
                  <a:lnTo>
                    <a:pt x="22" y="734"/>
                  </a:lnTo>
                  <a:lnTo>
                    <a:pt x="0" y="0"/>
                  </a:lnTo>
                  <a:lnTo>
                    <a:pt x="50" y="0"/>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5" name="Freeform 33"/>
            <p:cNvSpPr/>
            <p:nvPr/>
          </p:nvSpPr>
          <p:spPr bwMode="auto">
            <a:xfrm>
              <a:off x="5674166" y="1996357"/>
              <a:ext cx="415866" cy="1432643"/>
            </a:xfrm>
            <a:custGeom>
              <a:avLst/>
              <a:gdLst>
                <a:gd name="T0" fmla="*/ 43 w 209"/>
                <a:gd name="T1" fmla="*/ 0 h 720"/>
                <a:gd name="T2" fmla="*/ 209 w 209"/>
                <a:gd name="T3" fmla="*/ 720 h 720"/>
                <a:gd name="T4" fmla="*/ 0 w 209"/>
                <a:gd name="T5" fmla="*/ 15 h 720"/>
                <a:gd name="T6" fmla="*/ 43 w 209"/>
                <a:gd name="T7" fmla="*/ 0 h 720"/>
              </a:gdLst>
              <a:ahLst/>
              <a:cxnLst>
                <a:cxn ang="0">
                  <a:pos x="T0" y="T1"/>
                </a:cxn>
                <a:cxn ang="0">
                  <a:pos x="T2" y="T3"/>
                </a:cxn>
                <a:cxn ang="0">
                  <a:pos x="T4" y="T5"/>
                </a:cxn>
                <a:cxn ang="0">
                  <a:pos x="T6" y="T7"/>
                </a:cxn>
              </a:cxnLst>
              <a:rect l="0" t="0" r="r" b="b"/>
              <a:pathLst>
                <a:path w="209" h="720">
                  <a:moveTo>
                    <a:pt x="43" y="0"/>
                  </a:moveTo>
                  <a:lnTo>
                    <a:pt x="209" y="720"/>
                  </a:lnTo>
                  <a:lnTo>
                    <a:pt x="0" y="15"/>
                  </a:lnTo>
                  <a:lnTo>
                    <a:pt x="43" y="0"/>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6" name="Freeform 34"/>
            <p:cNvSpPr/>
            <p:nvPr/>
          </p:nvSpPr>
          <p:spPr bwMode="auto">
            <a:xfrm>
              <a:off x="5329933" y="2139621"/>
              <a:ext cx="760097" cy="1289379"/>
            </a:xfrm>
            <a:custGeom>
              <a:avLst/>
              <a:gdLst>
                <a:gd name="T0" fmla="*/ 36 w 382"/>
                <a:gd name="T1" fmla="*/ 0 h 648"/>
                <a:gd name="T2" fmla="*/ 382 w 382"/>
                <a:gd name="T3" fmla="*/ 648 h 648"/>
                <a:gd name="T4" fmla="*/ 0 w 382"/>
                <a:gd name="T5" fmla="*/ 22 h 648"/>
                <a:gd name="T6" fmla="*/ 36 w 382"/>
                <a:gd name="T7" fmla="*/ 0 h 648"/>
              </a:gdLst>
              <a:ahLst/>
              <a:cxnLst>
                <a:cxn ang="0">
                  <a:pos x="T0" y="T1"/>
                </a:cxn>
                <a:cxn ang="0">
                  <a:pos x="T2" y="T3"/>
                </a:cxn>
                <a:cxn ang="0">
                  <a:pos x="T4" y="T5"/>
                </a:cxn>
                <a:cxn ang="0">
                  <a:pos x="T6" y="T7"/>
                </a:cxn>
              </a:cxnLst>
              <a:rect l="0" t="0" r="r" b="b"/>
              <a:pathLst>
                <a:path w="382" h="648">
                  <a:moveTo>
                    <a:pt x="36" y="0"/>
                  </a:moveTo>
                  <a:lnTo>
                    <a:pt x="382" y="648"/>
                  </a:lnTo>
                  <a:lnTo>
                    <a:pt x="0" y="22"/>
                  </a:lnTo>
                  <a:lnTo>
                    <a:pt x="36" y="0"/>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7" name="Freeform 35"/>
            <p:cNvSpPr/>
            <p:nvPr/>
          </p:nvSpPr>
          <p:spPr bwMode="auto">
            <a:xfrm>
              <a:off x="5031467" y="2354518"/>
              <a:ext cx="1058565" cy="1074482"/>
            </a:xfrm>
            <a:custGeom>
              <a:avLst/>
              <a:gdLst>
                <a:gd name="T0" fmla="*/ 28 w 532"/>
                <a:gd name="T1" fmla="*/ 0 h 540"/>
                <a:gd name="T2" fmla="*/ 532 w 532"/>
                <a:gd name="T3" fmla="*/ 540 h 540"/>
                <a:gd name="T4" fmla="*/ 0 w 532"/>
                <a:gd name="T5" fmla="*/ 36 h 540"/>
                <a:gd name="T6" fmla="*/ 28 w 532"/>
                <a:gd name="T7" fmla="*/ 0 h 540"/>
              </a:gdLst>
              <a:ahLst/>
              <a:cxnLst>
                <a:cxn ang="0">
                  <a:pos x="T0" y="T1"/>
                </a:cxn>
                <a:cxn ang="0">
                  <a:pos x="T2" y="T3"/>
                </a:cxn>
                <a:cxn ang="0">
                  <a:pos x="T4" y="T5"/>
                </a:cxn>
                <a:cxn ang="0">
                  <a:pos x="T6" y="T7"/>
                </a:cxn>
              </a:cxnLst>
              <a:rect l="0" t="0" r="r" b="b"/>
              <a:pathLst>
                <a:path w="532" h="540">
                  <a:moveTo>
                    <a:pt x="28" y="0"/>
                  </a:moveTo>
                  <a:lnTo>
                    <a:pt x="532" y="540"/>
                  </a:lnTo>
                  <a:lnTo>
                    <a:pt x="0" y="36"/>
                  </a:lnTo>
                  <a:lnTo>
                    <a:pt x="28" y="0"/>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8" name="Freeform 36"/>
            <p:cNvSpPr/>
            <p:nvPr/>
          </p:nvSpPr>
          <p:spPr bwMode="auto">
            <a:xfrm>
              <a:off x="4800651" y="2654974"/>
              <a:ext cx="1289380" cy="774026"/>
            </a:xfrm>
            <a:custGeom>
              <a:avLst/>
              <a:gdLst>
                <a:gd name="T0" fmla="*/ 29 w 648"/>
                <a:gd name="T1" fmla="*/ 0 h 389"/>
                <a:gd name="T2" fmla="*/ 648 w 648"/>
                <a:gd name="T3" fmla="*/ 389 h 389"/>
                <a:gd name="T4" fmla="*/ 0 w 648"/>
                <a:gd name="T5" fmla="*/ 43 h 389"/>
                <a:gd name="T6" fmla="*/ 29 w 648"/>
                <a:gd name="T7" fmla="*/ 0 h 389"/>
              </a:gdLst>
              <a:ahLst/>
              <a:cxnLst>
                <a:cxn ang="0">
                  <a:pos x="T0" y="T1"/>
                </a:cxn>
                <a:cxn ang="0">
                  <a:pos x="T2" y="T3"/>
                </a:cxn>
                <a:cxn ang="0">
                  <a:pos x="T4" y="T5"/>
                </a:cxn>
                <a:cxn ang="0">
                  <a:pos x="T6" y="T7"/>
                </a:cxn>
              </a:cxnLst>
              <a:rect l="0" t="0" r="r" b="b"/>
              <a:pathLst>
                <a:path w="648" h="389">
                  <a:moveTo>
                    <a:pt x="29" y="0"/>
                  </a:moveTo>
                  <a:lnTo>
                    <a:pt x="648" y="389"/>
                  </a:lnTo>
                  <a:lnTo>
                    <a:pt x="0" y="43"/>
                  </a:lnTo>
                  <a:lnTo>
                    <a:pt x="29" y="0"/>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9" name="Freeform 37"/>
            <p:cNvSpPr/>
            <p:nvPr/>
          </p:nvSpPr>
          <p:spPr bwMode="auto">
            <a:xfrm>
              <a:off x="4673305" y="2999207"/>
              <a:ext cx="1416726" cy="429793"/>
            </a:xfrm>
            <a:custGeom>
              <a:avLst/>
              <a:gdLst>
                <a:gd name="T0" fmla="*/ 14 w 712"/>
                <a:gd name="T1" fmla="*/ 0 h 216"/>
                <a:gd name="T2" fmla="*/ 712 w 712"/>
                <a:gd name="T3" fmla="*/ 216 h 216"/>
                <a:gd name="T4" fmla="*/ 0 w 712"/>
                <a:gd name="T5" fmla="*/ 50 h 216"/>
                <a:gd name="T6" fmla="*/ 14 w 712"/>
                <a:gd name="T7" fmla="*/ 0 h 216"/>
              </a:gdLst>
              <a:ahLst/>
              <a:cxnLst>
                <a:cxn ang="0">
                  <a:pos x="T0" y="T1"/>
                </a:cxn>
                <a:cxn ang="0">
                  <a:pos x="T2" y="T3"/>
                </a:cxn>
                <a:cxn ang="0">
                  <a:pos x="T4" y="T5"/>
                </a:cxn>
                <a:cxn ang="0">
                  <a:pos x="T6" y="T7"/>
                </a:cxn>
              </a:cxnLst>
              <a:rect l="0" t="0" r="r" b="b"/>
              <a:pathLst>
                <a:path w="712" h="216">
                  <a:moveTo>
                    <a:pt x="14" y="0"/>
                  </a:moveTo>
                  <a:lnTo>
                    <a:pt x="712" y="216"/>
                  </a:lnTo>
                  <a:lnTo>
                    <a:pt x="0" y="50"/>
                  </a:lnTo>
                  <a:lnTo>
                    <a:pt x="14" y="0"/>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10" name="Freeform 38"/>
            <p:cNvSpPr/>
            <p:nvPr/>
          </p:nvSpPr>
          <p:spPr bwMode="auto">
            <a:xfrm>
              <a:off x="4629531" y="3385225"/>
              <a:ext cx="1460501" cy="85561"/>
            </a:xfrm>
            <a:custGeom>
              <a:avLst/>
              <a:gdLst>
                <a:gd name="T0" fmla="*/ 0 w 734"/>
                <a:gd name="T1" fmla="*/ 0 h 43"/>
                <a:gd name="T2" fmla="*/ 734 w 734"/>
                <a:gd name="T3" fmla="*/ 22 h 43"/>
                <a:gd name="T4" fmla="*/ 0 w 734"/>
                <a:gd name="T5" fmla="*/ 43 h 43"/>
                <a:gd name="T6" fmla="*/ 0 w 734"/>
                <a:gd name="T7" fmla="*/ 0 h 43"/>
              </a:gdLst>
              <a:ahLst/>
              <a:cxnLst>
                <a:cxn ang="0">
                  <a:pos x="T0" y="T1"/>
                </a:cxn>
                <a:cxn ang="0">
                  <a:pos x="T2" y="T3"/>
                </a:cxn>
                <a:cxn ang="0">
                  <a:pos x="T4" y="T5"/>
                </a:cxn>
                <a:cxn ang="0">
                  <a:pos x="T6" y="T7"/>
                </a:cxn>
              </a:cxnLst>
              <a:rect l="0" t="0" r="r" b="b"/>
              <a:pathLst>
                <a:path w="734" h="43">
                  <a:moveTo>
                    <a:pt x="0" y="0"/>
                  </a:moveTo>
                  <a:lnTo>
                    <a:pt x="734" y="22"/>
                  </a:lnTo>
                  <a:lnTo>
                    <a:pt x="0" y="43"/>
                  </a:lnTo>
                  <a:lnTo>
                    <a:pt x="0" y="0"/>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11" name="Freeform 39"/>
            <p:cNvSpPr/>
            <p:nvPr/>
          </p:nvSpPr>
          <p:spPr bwMode="auto">
            <a:xfrm>
              <a:off x="4673306" y="3429000"/>
              <a:ext cx="1416726" cy="415865"/>
            </a:xfrm>
            <a:custGeom>
              <a:avLst/>
              <a:gdLst>
                <a:gd name="T0" fmla="*/ 0 w 712"/>
                <a:gd name="T1" fmla="*/ 165 h 209"/>
                <a:gd name="T2" fmla="*/ 712 w 712"/>
                <a:gd name="T3" fmla="*/ 0 h 209"/>
                <a:gd name="T4" fmla="*/ 14 w 712"/>
                <a:gd name="T5" fmla="*/ 209 h 209"/>
                <a:gd name="T6" fmla="*/ 0 w 712"/>
                <a:gd name="T7" fmla="*/ 165 h 209"/>
              </a:gdLst>
              <a:ahLst/>
              <a:cxnLst>
                <a:cxn ang="0">
                  <a:pos x="T0" y="T1"/>
                </a:cxn>
                <a:cxn ang="0">
                  <a:pos x="T2" y="T3"/>
                </a:cxn>
                <a:cxn ang="0">
                  <a:pos x="T4" y="T5"/>
                </a:cxn>
                <a:cxn ang="0">
                  <a:pos x="T6" y="T7"/>
                </a:cxn>
              </a:cxnLst>
              <a:rect l="0" t="0" r="r" b="b"/>
              <a:pathLst>
                <a:path w="712" h="209">
                  <a:moveTo>
                    <a:pt x="0" y="165"/>
                  </a:moveTo>
                  <a:lnTo>
                    <a:pt x="712" y="0"/>
                  </a:lnTo>
                  <a:lnTo>
                    <a:pt x="14" y="209"/>
                  </a:lnTo>
                  <a:lnTo>
                    <a:pt x="0" y="165"/>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12" name="Freeform 40"/>
            <p:cNvSpPr/>
            <p:nvPr/>
          </p:nvSpPr>
          <p:spPr bwMode="auto">
            <a:xfrm>
              <a:off x="4800652" y="3429000"/>
              <a:ext cx="1289378" cy="772035"/>
            </a:xfrm>
            <a:custGeom>
              <a:avLst/>
              <a:gdLst>
                <a:gd name="T0" fmla="*/ 0 w 648"/>
                <a:gd name="T1" fmla="*/ 345 h 388"/>
                <a:gd name="T2" fmla="*/ 648 w 648"/>
                <a:gd name="T3" fmla="*/ 0 h 388"/>
                <a:gd name="T4" fmla="*/ 29 w 648"/>
                <a:gd name="T5" fmla="*/ 388 h 388"/>
                <a:gd name="T6" fmla="*/ 0 w 648"/>
                <a:gd name="T7" fmla="*/ 345 h 388"/>
              </a:gdLst>
              <a:ahLst/>
              <a:cxnLst>
                <a:cxn ang="0">
                  <a:pos x="T0" y="T1"/>
                </a:cxn>
                <a:cxn ang="0">
                  <a:pos x="T2" y="T3"/>
                </a:cxn>
                <a:cxn ang="0">
                  <a:pos x="T4" y="T5"/>
                </a:cxn>
                <a:cxn ang="0">
                  <a:pos x="T6" y="T7"/>
                </a:cxn>
              </a:cxnLst>
              <a:rect l="0" t="0" r="r" b="b"/>
              <a:pathLst>
                <a:path w="648" h="388">
                  <a:moveTo>
                    <a:pt x="0" y="345"/>
                  </a:moveTo>
                  <a:lnTo>
                    <a:pt x="648" y="0"/>
                  </a:lnTo>
                  <a:lnTo>
                    <a:pt x="29" y="388"/>
                  </a:lnTo>
                  <a:lnTo>
                    <a:pt x="0" y="345"/>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13" name="Freeform 41"/>
            <p:cNvSpPr/>
            <p:nvPr/>
          </p:nvSpPr>
          <p:spPr bwMode="auto">
            <a:xfrm>
              <a:off x="5031467" y="3429000"/>
              <a:ext cx="1058565" cy="1058564"/>
            </a:xfrm>
            <a:custGeom>
              <a:avLst/>
              <a:gdLst>
                <a:gd name="T0" fmla="*/ 0 w 532"/>
                <a:gd name="T1" fmla="*/ 504 h 532"/>
                <a:gd name="T2" fmla="*/ 532 w 532"/>
                <a:gd name="T3" fmla="*/ 0 h 532"/>
                <a:gd name="T4" fmla="*/ 28 w 532"/>
                <a:gd name="T5" fmla="*/ 532 h 532"/>
                <a:gd name="T6" fmla="*/ 0 w 532"/>
                <a:gd name="T7" fmla="*/ 504 h 532"/>
              </a:gdLst>
              <a:ahLst/>
              <a:cxnLst>
                <a:cxn ang="0">
                  <a:pos x="T0" y="T1"/>
                </a:cxn>
                <a:cxn ang="0">
                  <a:pos x="T2" y="T3"/>
                </a:cxn>
                <a:cxn ang="0">
                  <a:pos x="T4" y="T5"/>
                </a:cxn>
                <a:cxn ang="0">
                  <a:pos x="T6" y="T7"/>
                </a:cxn>
              </a:cxnLst>
              <a:rect l="0" t="0" r="r" b="b"/>
              <a:pathLst>
                <a:path w="532" h="532">
                  <a:moveTo>
                    <a:pt x="0" y="504"/>
                  </a:moveTo>
                  <a:lnTo>
                    <a:pt x="532" y="0"/>
                  </a:lnTo>
                  <a:lnTo>
                    <a:pt x="28" y="532"/>
                  </a:lnTo>
                  <a:lnTo>
                    <a:pt x="0" y="504"/>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14" name="Freeform 42"/>
            <p:cNvSpPr/>
            <p:nvPr/>
          </p:nvSpPr>
          <p:spPr bwMode="auto">
            <a:xfrm>
              <a:off x="5329933" y="3429000"/>
              <a:ext cx="760097" cy="1287390"/>
            </a:xfrm>
            <a:custGeom>
              <a:avLst/>
              <a:gdLst>
                <a:gd name="T0" fmla="*/ 0 w 382"/>
                <a:gd name="T1" fmla="*/ 626 h 647"/>
                <a:gd name="T2" fmla="*/ 382 w 382"/>
                <a:gd name="T3" fmla="*/ 0 h 647"/>
                <a:gd name="T4" fmla="*/ 36 w 382"/>
                <a:gd name="T5" fmla="*/ 647 h 647"/>
                <a:gd name="T6" fmla="*/ 0 w 382"/>
                <a:gd name="T7" fmla="*/ 626 h 647"/>
              </a:gdLst>
              <a:ahLst/>
              <a:cxnLst>
                <a:cxn ang="0">
                  <a:pos x="T0" y="T1"/>
                </a:cxn>
                <a:cxn ang="0">
                  <a:pos x="T2" y="T3"/>
                </a:cxn>
                <a:cxn ang="0">
                  <a:pos x="T4" y="T5"/>
                </a:cxn>
                <a:cxn ang="0">
                  <a:pos x="T6" y="T7"/>
                </a:cxn>
              </a:cxnLst>
              <a:rect l="0" t="0" r="r" b="b"/>
              <a:pathLst>
                <a:path w="382" h="647">
                  <a:moveTo>
                    <a:pt x="0" y="626"/>
                  </a:moveTo>
                  <a:lnTo>
                    <a:pt x="382" y="0"/>
                  </a:lnTo>
                  <a:lnTo>
                    <a:pt x="36" y="647"/>
                  </a:lnTo>
                  <a:lnTo>
                    <a:pt x="0" y="626"/>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15" name="Freeform 43"/>
            <p:cNvSpPr/>
            <p:nvPr/>
          </p:nvSpPr>
          <p:spPr bwMode="auto">
            <a:xfrm>
              <a:off x="5674164" y="3429000"/>
              <a:ext cx="415865" cy="1416725"/>
            </a:xfrm>
            <a:custGeom>
              <a:avLst/>
              <a:gdLst>
                <a:gd name="T0" fmla="*/ 0 w 209"/>
                <a:gd name="T1" fmla="*/ 705 h 712"/>
                <a:gd name="T2" fmla="*/ 209 w 209"/>
                <a:gd name="T3" fmla="*/ 0 h 712"/>
                <a:gd name="T4" fmla="*/ 43 w 209"/>
                <a:gd name="T5" fmla="*/ 712 h 712"/>
                <a:gd name="T6" fmla="*/ 0 w 209"/>
                <a:gd name="T7" fmla="*/ 705 h 712"/>
              </a:gdLst>
              <a:ahLst/>
              <a:cxnLst>
                <a:cxn ang="0">
                  <a:pos x="T0" y="T1"/>
                </a:cxn>
                <a:cxn ang="0">
                  <a:pos x="T2" y="T3"/>
                </a:cxn>
                <a:cxn ang="0">
                  <a:pos x="T4" y="T5"/>
                </a:cxn>
                <a:cxn ang="0">
                  <a:pos x="T6" y="T7"/>
                </a:cxn>
              </a:cxnLst>
              <a:rect l="0" t="0" r="r" b="b"/>
              <a:pathLst>
                <a:path w="209" h="712">
                  <a:moveTo>
                    <a:pt x="0" y="705"/>
                  </a:moveTo>
                  <a:lnTo>
                    <a:pt x="209" y="0"/>
                  </a:lnTo>
                  <a:lnTo>
                    <a:pt x="43" y="712"/>
                  </a:lnTo>
                  <a:lnTo>
                    <a:pt x="0" y="705"/>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16" name="Freeform 44"/>
            <p:cNvSpPr/>
            <p:nvPr/>
          </p:nvSpPr>
          <p:spPr bwMode="auto">
            <a:xfrm>
              <a:off x="6046255" y="3429000"/>
              <a:ext cx="99489" cy="1460500"/>
            </a:xfrm>
            <a:custGeom>
              <a:avLst/>
              <a:gdLst>
                <a:gd name="T0" fmla="*/ 0 w 50"/>
                <a:gd name="T1" fmla="*/ 734 h 734"/>
                <a:gd name="T2" fmla="*/ 22 w 50"/>
                <a:gd name="T3" fmla="*/ 0 h 734"/>
                <a:gd name="T4" fmla="*/ 50 w 50"/>
                <a:gd name="T5" fmla="*/ 734 h 734"/>
                <a:gd name="T6" fmla="*/ 0 w 50"/>
                <a:gd name="T7" fmla="*/ 734 h 734"/>
              </a:gdLst>
              <a:ahLst/>
              <a:cxnLst>
                <a:cxn ang="0">
                  <a:pos x="T0" y="T1"/>
                </a:cxn>
                <a:cxn ang="0">
                  <a:pos x="T2" y="T3"/>
                </a:cxn>
                <a:cxn ang="0">
                  <a:pos x="T4" y="T5"/>
                </a:cxn>
                <a:cxn ang="0">
                  <a:pos x="T6" y="T7"/>
                </a:cxn>
              </a:cxnLst>
              <a:rect l="0" t="0" r="r" b="b"/>
              <a:pathLst>
                <a:path w="50" h="734">
                  <a:moveTo>
                    <a:pt x="0" y="734"/>
                  </a:moveTo>
                  <a:lnTo>
                    <a:pt x="22" y="0"/>
                  </a:lnTo>
                  <a:lnTo>
                    <a:pt x="50" y="734"/>
                  </a:lnTo>
                  <a:lnTo>
                    <a:pt x="0" y="734"/>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17" name="Freeform 45"/>
            <p:cNvSpPr/>
            <p:nvPr/>
          </p:nvSpPr>
          <p:spPr bwMode="auto">
            <a:xfrm>
              <a:off x="6090031" y="3429000"/>
              <a:ext cx="427804" cy="1416725"/>
            </a:xfrm>
            <a:custGeom>
              <a:avLst/>
              <a:gdLst>
                <a:gd name="T0" fmla="*/ 172 w 215"/>
                <a:gd name="T1" fmla="*/ 712 h 712"/>
                <a:gd name="T2" fmla="*/ 0 w 215"/>
                <a:gd name="T3" fmla="*/ 0 h 712"/>
                <a:gd name="T4" fmla="*/ 215 w 215"/>
                <a:gd name="T5" fmla="*/ 705 h 712"/>
                <a:gd name="T6" fmla="*/ 172 w 215"/>
                <a:gd name="T7" fmla="*/ 712 h 712"/>
              </a:gdLst>
              <a:ahLst/>
              <a:cxnLst>
                <a:cxn ang="0">
                  <a:pos x="T0" y="T1"/>
                </a:cxn>
                <a:cxn ang="0">
                  <a:pos x="T2" y="T3"/>
                </a:cxn>
                <a:cxn ang="0">
                  <a:pos x="T4" y="T5"/>
                </a:cxn>
                <a:cxn ang="0">
                  <a:pos x="T6" y="T7"/>
                </a:cxn>
              </a:cxnLst>
              <a:rect l="0" t="0" r="r" b="b"/>
              <a:pathLst>
                <a:path w="215" h="712">
                  <a:moveTo>
                    <a:pt x="172" y="712"/>
                  </a:moveTo>
                  <a:lnTo>
                    <a:pt x="0" y="0"/>
                  </a:lnTo>
                  <a:lnTo>
                    <a:pt x="215" y="705"/>
                  </a:lnTo>
                  <a:lnTo>
                    <a:pt x="172" y="712"/>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18" name="Freeform 46"/>
            <p:cNvSpPr/>
            <p:nvPr/>
          </p:nvSpPr>
          <p:spPr bwMode="auto">
            <a:xfrm>
              <a:off x="6090031" y="3429000"/>
              <a:ext cx="772035" cy="1287390"/>
            </a:xfrm>
            <a:custGeom>
              <a:avLst/>
              <a:gdLst>
                <a:gd name="T0" fmla="*/ 352 w 388"/>
                <a:gd name="T1" fmla="*/ 647 h 647"/>
                <a:gd name="T2" fmla="*/ 0 w 388"/>
                <a:gd name="T3" fmla="*/ 0 h 647"/>
                <a:gd name="T4" fmla="*/ 388 w 388"/>
                <a:gd name="T5" fmla="*/ 626 h 647"/>
                <a:gd name="T6" fmla="*/ 352 w 388"/>
                <a:gd name="T7" fmla="*/ 647 h 647"/>
              </a:gdLst>
              <a:ahLst/>
              <a:cxnLst>
                <a:cxn ang="0">
                  <a:pos x="T0" y="T1"/>
                </a:cxn>
                <a:cxn ang="0">
                  <a:pos x="T2" y="T3"/>
                </a:cxn>
                <a:cxn ang="0">
                  <a:pos x="T4" y="T5"/>
                </a:cxn>
                <a:cxn ang="0">
                  <a:pos x="T6" y="T7"/>
                </a:cxn>
              </a:cxnLst>
              <a:rect l="0" t="0" r="r" b="b"/>
              <a:pathLst>
                <a:path w="388" h="647">
                  <a:moveTo>
                    <a:pt x="352" y="647"/>
                  </a:moveTo>
                  <a:lnTo>
                    <a:pt x="0" y="0"/>
                  </a:lnTo>
                  <a:lnTo>
                    <a:pt x="388" y="626"/>
                  </a:lnTo>
                  <a:lnTo>
                    <a:pt x="352" y="647"/>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19" name="Freeform 47"/>
            <p:cNvSpPr/>
            <p:nvPr/>
          </p:nvSpPr>
          <p:spPr bwMode="auto">
            <a:xfrm>
              <a:off x="6090031" y="3429000"/>
              <a:ext cx="1072494" cy="1058564"/>
            </a:xfrm>
            <a:custGeom>
              <a:avLst/>
              <a:gdLst>
                <a:gd name="T0" fmla="*/ 510 w 539"/>
                <a:gd name="T1" fmla="*/ 532 h 532"/>
                <a:gd name="T2" fmla="*/ 0 w 539"/>
                <a:gd name="T3" fmla="*/ 0 h 532"/>
                <a:gd name="T4" fmla="*/ 539 w 539"/>
                <a:gd name="T5" fmla="*/ 504 h 532"/>
                <a:gd name="T6" fmla="*/ 510 w 539"/>
                <a:gd name="T7" fmla="*/ 532 h 532"/>
              </a:gdLst>
              <a:ahLst/>
              <a:cxnLst>
                <a:cxn ang="0">
                  <a:pos x="T0" y="T1"/>
                </a:cxn>
                <a:cxn ang="0">
                  <a:pos x="T2" y="T3"/>
                </a:cxn>
                <a:cxn ang="0">
                  <a:pos x="T4" y="T5"/>
                </a:cxn>
                <a:cxn ang="0">
                  <a:pos x="T6" y="T7"/>
                </a:cxn>
              </a:cxnLst>
              <a:rect l="0" t="0" r="r" b="b"/>
              <a:pathLst>
                <a:path w="539" h="532">
                  <a:moveTo>
                    <a:pt x="510" y="532"/>
                  </a:moveTo>
                  <a:lnTo>
                    <a:pt x="0" y="0"/>
                  </a:lnTo>
                  <a:lnTo>
                    <a:pt x="539" y="504"/>
                  </a:lnTo>
                  <a:lnTo>
                    <a:pt x="510" y="532"/>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20" name="Freeform 48"/>
            <p:cNvSpPr/>
            <p:nvPr/>
          </p:nvSpPr>
          <p:spPr bwMode="auto">
            <a:xfrm>
              <a:off x="6090031" y="3429000"/>
              <a:ext cx="1301317" cy="772035"/>
            </a:xfrm>
            <a:custGeom>
              <a:avLst/>
              <a:gdLst>
                <a:gd name="T0" fmla="*/ 625 w 654"/>
                <a:gd name="T1" fmla="*/ 388 h 388"/>
                <a:gd name="T2" fmla="*/ 0 w 654"/>
                <a:gd name="T3" fmla="*/ 0 h 388"/>
                <a:gd name="T4" fmla="*/ 654 w 654"/>
                <a:gd name="T5" fmla="*/ 345 h 388"/>
                <a:gd name="T6" fmla="*/ 625 w 654"/>
                <a:gd name="T7" fmla="*/ 388 h 388"/>
              </a:gdLst>
              <a:ahLst/>
              <a:cxnLst>
                <a:cxn ang="0">
                  <a:pos x="T0" y="T1"/>
                </a:cxn>
                <a:cxn ang="0">
                  <a:pos x="T2" y="T3"/>
                </a:cxn>
                <a:cxn ang="0">
                  <a:pos x="T4" y="T5"/>
                </a:cxn>
                <a:cxn ang="0">
                  <a:pos x="T6" y="T7"/>
                </a:cxn>
              </a:cxnLst>
              <a:rect l="0" t="0" r="r" b="b"/>
              <a:pathLst>
                <a:path w="654" h="388">
                  <a:moveTo>
                    <a:pt x="625" y="388"/>
                  </a:moveTo>
                  <a:lnTo>
                    <a:pt x="0" y="0"/>
                  </a:lnTo>
                  <a:lnTo>
                    <a:pt x="654" y="345"/>
                  </a:lnTo>
                  <a:lnTo>
                    <a:pt x="625" y="388"/>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21" name="Freeform 49"/>
            <p:cNvSpPr/>
            <p:nvPr/>
          </p:nvSpPr>
          <p:spPr bwMode="auto">
            <a:xfrm>
              <a:off x="6090031" y="3428999"/>
              <a:ext cx="1428664" cy="415865"/>
            </a:xfrm>
            <a:custGeom>
              <a:avLst/>
              <a:gdLst>
                <a:gd name="T0" fmla="*/ 704 w 718"/>
                <a:gd name="T1" fmla="*/ 209 h 209"/>
                <a:gd name="T2" fmla="*/ 0 w 718"/>
                <a:gd name="T3" fmla="*/ 0 h 209"/>
                <a:gd name="T4" fmla="*/ 718 w 718"/>
                <a:gd name="T5" fmla="*/ 165 h 209"/>
                <a:gd name="T6" fmla="*/ 704 w 718"/>
                <a:gd name="T7" fmla="*/ 209 h 209"/>
              </a:gdLst>
              <a:ahLst/>
              <a:cxnLst>
                <a:cxn ang="0">
                  <a:pos x="T0" y="T1"/>
                </a:cxn>
                <a:cxn ang="0">
                  <a:pos x="T2" y="T3"/>
                </a:cxn>
                <a:cxn ang="0">
                  <a:pos x="T4" y="T5"/>
                </a:cxn>
                <a:cxn ang="0">
                  <a:pos x="T6" y="T7"/>
                </a:cxn>
              </a:cxnLst>
              <a:rect l="0" t="0" r="r" b="b"/>
              <a:pathLst>
                <a:path w="718" h="209">
                  <a:moveTo>
                    <a:pt x="704" y="209"/>
                  </a:moveTo>
                  <a:lnTo>
                    <a:pt x="0" y="0"/>
                  </a:lnTo>
                  <a:lnTo>
                    <a:pt x="718" y="165"/>
                  </a:lnTo>
                  <a:lnTo>
                    <a:pt x="704" y="209"/>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22" name="Freeform 50"/>
            <p:cNvSpPr/>
            <p:nvPr/>
          </p:nvSpPr>
          <p:spPr bwMode="auto">
            <a:xfrm>
              <a:off x="6090031" y="3385224"/>
              <a:ext cx="1472438" cy="85561"/>
            </a:xfrm>
            <a:custGeom>
              <a:avLst/>
              <a:gdLst>
                <a:gd name="T0" fmla="*/ 740 w 740"/>
                <a:gd name="T1" fmla="*/ 43 h 43"/>
                <a:gd name="T2" fmla="*/ 0 w 740"/>
                <a:gd name="T3" fmla="*/ 22 h 43"/>
                <a:gd name="T4" fmla="*/ 740 w 740"/>
                <a:gd name="T5" fmla="*/ 0 h 43"/>
                <a:gd name="T6" fmla="*/ 740 w 740"/>
                <a:gd name="T7" fmla="*/ 43 h 43"/>
              </a:gdLst>
              <a:ahLst/>
              <a:cxnLst>
                <a:cxn ang="0">
                  <a:pos x="T0" y="T1"/>
                </a:cxn>
                <a:cxn ang="0">
                  <a:pos x="T2" y="T3"/>
                </a:cxn>
                <a:cxn ang="0">
                  <a:pos x="T4" y="T5"/>
                </a:cxn>
                <a:cxn ang="0">
                  <a:pos x="T6" y="T7"/>
                </a:cxn>
              </a:cxnLst>
              <a:rect l="0" t="0" r="r" b="b"/>
              <a:pathLst>
                <a:path w="740" h="43">
                  <a:moveTo>
                    <a:pt x="740" y="43"/>
                  </a:moveTo>
                  <a:lnTo>
                    <a:pt x="0" y="22"/>
                  </a:lnTo>
                  <a:lnTo>
                    <a:pt x="740" y="0"/>
                  </a:lnTo>
                  <a:lnTo>
                    <a:pt x="740" y="43"/>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23" name="Freeform 51"/>
            <p:cNvSpPr/>
            <p:nvPr/>
          </p:nvSpPr>
          <p:spPr bwMode="auto">
            <a:xfrm>
              <a:off x="6090031" y="2999206"/>
              <a:ext cx="1428664" cy="429793"/>
            </a:xfrm>
            <a:custGeom>
              <a:avLst/>
              <a:gdLst>
                <a:gd name="T0" fmla="*/ 718 w 718"/>
                <a:gd name="T1" fmla="*/ 50 h 216"/>
                <a:gd name="T2" fmla="*/ 0 w 718"/>
                <a:gd name="T3" fmla="*/ 216 h 216"/>
                <a:gd name="T4" fmla="*/ 704 w 718"/>
                <a:gd name="T5" fmla="*/ 0 h 216"/>
                <a:gd name="T6" fmla="*/ 718 w 718"/>
                <a:gd name="T7" fmla="*/ 50 h 216"/>
              </a:gdLst>
              <a:ahLst/>
              <a:cxnLst>
                <a:cxn ang="0">
                  <a:pos x="T0" y="T1"/>
                </a:cxn>
                <a:cxn ang="0">
                  <a:pos x="T2" y="T3"/>
                </a:cxn>
                <a:cxn ang="0">
                  <a:pos x="T4" y="T5"/>
                </a:cxn>
                <a:cxn ang="0">
                  <a:pos x="T6" y="T7"/>
                </a:cxn>
              </a:cxnLst>
              <a:rect l="0" t="0" r="r" b="b"/>
              <a:pathLst>
                <a:path w="718" h="216">
                  <a:moveTo>
                    <a:pt x="718" y="50"/>
                  </a:moveTo>
                  <a:lnTo>
                    <a:pt x="0" y="216"/>
                  </a:lnTo>
                  <a:lnTo>
                    <a:pt x="704" y="0"/>
                  </a:lnTo>
                  <a:lnTo>
                    <a:pt x="718" y="50"/>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24" name="Freeform 52"/>
            <p:cNvSpPr/>
            <p:nvPr/>
          </p:nvSpPr>
          <p:spPr bwMode="auto">
            <a:xfrm>
              <a:off x="6090031" y="2654973"/>
              <a:ext cx="1301317" cy="774026"/>
            </a:xfrm>
            <a:custGeom>
              <a:avLst/>
              <a:gdLst>
                <a:gd name="T0" fmla="*/ 654 w 654"/>
                <a:gd name="T1" fmla="*/ 43 h 389"/>
                <a:gd name="T2" fmla="*/ 0 w 654"/>
                <a:gd name="T3" fmla="*/ 389 h 389"/>
                <a:gd name="T4" fmla="*/ 625 w 654"/>
                <a:gd name="T5" fmla="*/ 0 h 389"/>
                <a:gd name="T6" fmla="*/ 654 w 654"/>
                <a:gd name="T7" fmla="*/ 43 h 389"/>
              </a:gdLst>
              <a:ahLst/>
              <a:cxnLst>
                <a:cxn ang="0">
                  <a:pos x="T0" y="T1"/>
                </a:cxn>
                <a:cxn ang="0">
                  <a:pos x="T2" y="T3"/>
                </a:cxn>
                <a:cxn ang="0">
                  <a:pos x="T4" y="T5"/>
                </a:cxn>
                <a:cxn ang="0">
                  <a:pos x="T6" y="T7"/>
                </a:cxn>
              </a:cxnLst>
              <a:rect l="0" t="0" r="r" b="b"/>
              <a:pathLst>
                <a:path w="654" h="389">
                  <a:moveTo>
                    <a:pt x="654" y="43"/>
                  </a:moveTo>
                  <a:lnTo>
                    <a:pt x="0" y="389"/>
                  </a:lnTo>
                  <a:lnTo>
                    <a:pt x="625" y="0"/>
                  </a:lnTo>
                  <a:lnTo>
                    <a:pt x="654" y="43"/>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25" name="Freeform 53"/>
            <p:cNvSpPr/>
            <p:nvPr/>
          </p:nvSpPr>
          <p:spPr bwMode="auto">
            <a:xfrm>
              <a:off x="6090031" y="2354516"/>
              <a:ext cx="1072494" cy="1074482"/>
            </a:xfrm>
            <a:custGeom>
              <a:avLst/>
              <a:gdLst>
                <a:gd name="T0" fmla="*/ 539 w 539"/>
                <a:gd name="T1" fmla="*/ 36 h 540"/>
                <a:gd name="T2" fmla="*/ 0 w 539"/>
                <a:gd name="T3" fmla="*/ 540 h 540"/>
                <a:gd name="T4" fmla="*/ 510 w 539"/>
                <a:gd name="T5" fmla="*/ 0 h 540"/>
                <a:gd name="T6" fmla="*/ 539 w 539"/>
                <a:gd name="T7" fmla="*/ 36 h 540"/>
              </a:gdLst>
              <a:ahLst/>
              <a:cxnLst>
                <a:cxn ang="0">
                  <a:pos x="T0" y="T1"/>
                </a:cxn>
                <a:cxn ang="0">
                  <a:pos x="T2" y="T3"/>
                </a:cxn>
                <a:cxn ang="0">
                  <a:pos x="T4" y="T5"/>
                </a:cxn>
                <a:cxn ang="0">
                  <a:pos x="T6" y="T7"/>
                </a:cxn>
              </a:cxnLst>
              <a:rect l="0" t="0" r="r" b="b"/>
              <a:pathLst>
                <a:path w="539" h="540">
                  <a:moveTo>
                    <a:pt x="539" y="36"/>
                  </a:moveTo>
                  <a:lnTo>
                    <a:pt x="0" y="540"/>
                  </a:lnTo>
                  <a:lnTo>
                    <a:pt x="510" y="0"/>
                  </a:lnTo>
                  <a:lnTo>
                    <a:pt x="539" y="36"/>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26" name="Freeform 54"/>
            <p:cNvSpPr/>
            <p:nvPr/>
          </p:nvSpPr>
          <p:spPr bwMode="auto">
            <a:xfrm>
              <a:off x="6090032" y="2139620"/>
              <a:ext cx="772036" cy="1289379"/>
            </a:xfrm>
            <a:custGeom>
              <a:avLst/>
              <a:gdLst>
                <a:gd name="T0" fmla="*/ 388 w 388"/>
                <a:gd name="T1" fmla="*/ 22 h 648"/>
                <a:gd name="T2" fmla="*/ 0 w 388"/>
                <a:gd name="T3" fmla="*/ 648 h 648"/>
                <a:gd name="T4" fmla="*/ 352 w 388"/>
                <a:gd name="T5" fmla="*/ 0 h 648"/>
                <a:gd name="T6" fmla="*/ 388 w 388"/>
                <a:gd name="T7" fmla="*/ 22 h 648"/>
              </a:gdLst>
              <a:ahLst/>
              <a:cxnLst>
                <a:cxn ang="0">
                  <a:pos x="T0" y="T1"/>
                </a:cxn>
                <a:cxn ang="0">
                  <a:pos x="T2" y="T3"/>
                </a:cxn>
                <a:cxn ang="0">
                  <a:pos x="T4" y="T5"/>
                </a:cxn>
                <a:cxn ang="0">
                  <a:pos x="T6" y="T7"/>
                </a:cxn>
              </a:cxnLst>
              <a:rect l="0" t="0" r="r" b="b"/>
              <a:pathLst>
                <a:path w="388" h="648">
                  <a:moveTo>
                    <a:pt x="388" y="22"/>
                  </a:moveTo>
                  <a:lnTo>
                    <a:pt x="0" y="648"/>
                  </a:lnTo>
                  <a:lnTo>
                    <a:pt x="352" y="0"/>
                  </a:lnTo>
                  <a:lnTo>
                    <a:pt x="388" y="22"/>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27" name="Freeform 55"/>
            <p:cNvSpPr/>
            <p:nvPr/>
          </p:nvSpPr>
          <p:spPr bwMode="auto">
            <a:xfrm>
              <a:off x="6090029" y="1996356"/>
              <a:ext cx="427804" cy="1432643"/>
            </a:xfrm>
            <a:custGeom>
              <a:avLst/>
              <a:gdLst>
                <a:gd name="T0" fmla="*/ 215 w 215"/>
                <a:gd name="T1" fmla="*/ 15 h 720"/>
                <a:gd name="T2" fmla="*/ 0 w 215"/>
                <a:gd name="T3" fmla="*/ 720 h 720"/>
                <a:gd name="T4" fmla="*/ 172 w 215"/>
                <a:gd name="T5" fmla="*/ 0 h 720"/>
                <a:gd name="T6" fmla="*/ 215 w 215"/>
                <a:gd name="T7" fmla="*/ 15 h 720"/>
              </a:gdLst>
              <a:ahLst/>
              <a:cxnLst>
                <a:cxn ang="0">
                  <a:pos x="T0" y="T1"/>
                </a:cxn>
                <a:cxn ang="0">
                  <a:pos x="T2" y="T3"/>
                </a:cxn>
                <a:cxn ang="0">
                  <a:pos x="T4" y="T5"/>
                </a:cxn>
                <a:cxn ang="0">
                  <a:pos x="T6" y="T7"/>
                </a:cxn>
              </a:cxnLst>
              <a:rect l="0" t="0" r="r" b="b"/>
              <a:pathLst>
                <a:path w="215" h="720">
                  <a:moveTo>
                    <a:pt x="215" y="15"/>
                  </a:moveTo>
                  <a:lnTo>
                    <a:pt x="0" y="720"/>
                  </a:lnTo>
                  <a:lnTo>
                    <a:pt x="172" y="0"/>
                  </a:lnTo>
                  <a:lnTo>
                    <a:pt x="215" y="15"/>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56"/>
                                        </p:tgtEl>
                                        <p:attrNameLst>
                                          <p:attrName>style.visibility</p:attrName>
                                        </p:attrNameLst>
                                      </p:cBhvr>
                                      <p:to>
                                        <p:strVal val="visible"/>
                                      </p:to>
                                    </p:set>
                                    <p:anim calcmode="lin" valueType="num">
                                      <p:cBhvr>
                                        <p:cTn id="7" dur="500" fill="hold"/>
                                        <p:tgtEl>
                                          <p:spTgt spid="156"/>
                                        </p:tgtEl>
                                        <p:attrNameLst>
                                          <p:attrName>ppt_w</p:attrName>
                                        </p:attrNameLst>
                                      </p:cBhvr>
                                      <p:tavLst>
                                        <p:tav tm="0">
                                          <p:val>
                                            <p:fltVal val="0"/>
                                          </p:val>
                                        </p:tav>
                                        <p:tav tm="100000">
                                          <p:val>
                                            <p:strVal val="#ppt_w"/>
                                          </p:val>
                                        </p:tav>
                                      </p:tavLst>
                                    </p:anim>
                                    <p:anim calcmode="lin" valueType="num">
                                      <p:cBhvr>
                                        <p:cTn id="8" dur="500" fill="hold"/>
                                        <p:tgtEl>
                                          <p:spTgt spid="156"/>
                                        </p:tgtEl>
                                        <p:attrNameLst>
                                          <p:attrName>ppt_h</p:attrName>
                                        </p:attrNameLst>
                                      </p:cBhvr>
                                      <p:tavLst>
                                        <p:tav tm="0">
                                          <p:val>
                                            <p:fltVal val="0"/>
                                          </p:val>
                                        </p:tav>
                                        <p:tav tm="100000">
                                          <p:val>
                                            <p:strVal val="#ppt_h"/>
                                          </p:val>
                                        </p:tav>
                                      </p:tavLst>
                                    </p:anim>
                                  </p:childTnLst>
                                </p:cTn>
                              </p:par>
                              <p:par>
                                <p:cTn id="9" presetID="9" presetClass="exit" presetSubtype="0" fill="hold" nodeType="withEffect">
                                  <p:stCondLst>
                                    <p:cond delay="400"/>
                                  </p:stCondLst>
                                  <p:childTnLst>
                                    <p:animEffect transition="out" filter="dissolve">
                                      <p:cBhvr>
                                        <p:cTn id="10" dur="1000"/>
                                        <p:tgtEl>
                                          <p:spTgt spid="156"/>
                                        </p:tgtEl>
                                      </p:cBhvr>
                                    </p:animEffect>
                                    <p:set>
                                      <p:cBhvr>
                                        <p:cTn id="11" dur="1" fill="hold">
                                          <p:stCondLst>
                                            <p:cond delay="999"/>
                                          </p:stCondLst>
                                        </p:cTn>
                                        <p:tgtEl>
                                          <p:spTgt spid="156"/>
                                        </p:tgtEl>
                                        <p:attrNameLst>
                                          <p:attrName>style.visibility</p:attrName>
                                        </p:attrNameLst>
                                      </p:cBhvr>
                                      <p:to>
                                        <p:strVal val="hidden"/>
                                      </p:to>
                                    </p:set>
                                  </p:childTnLst>
                                </p:cTn>
                              </p:par>
                              <p:par>
                                <p:cTn id="12" presetID="6" presetClass="emph" presetSubtype="0" decel="100000" fill="hold" nodeType="withEffect">
                                  <p:stCondLst>
                                    <p:cond delay="400"/>
                                  </p:stCondLst>
                                  <p:childTnLst>
                                    <p:animScale>
                                      <p:cBhvr>
                                        <p:cTn id="13" dur="1000" fill="hold"/>
                                        <p:tgtEl>
                                          <p:spTgt spid="15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ình Bầu dục 6"/>
          <p:cNvSpPr/>
          <p:nvPr/>
        </p:nvSpPr>
        <p:spPr>
          <a:xfrm>
            <a:off x="-1614927" y="-1818084"/>
            <a:ext cx="6708580" cy="901087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9Slide02 Noi dung dai"/>
            </a:endParaRPr>
          </a:p>
        </p:txBody>
      </p:sp>
      <p:grpSp>
        <p:nvGrpSpPr>
          <p:cNvPr id="29" name="Nhóm 28"/>
          <p:cNvGrpSpPr/>
          <p:nvPr/>
        </p:nvGrpSpPr>
        <p:grpSpPr>
          <a:xfrm>
            <a:off x="1488848" y="156010"/>
            <a:ext cx="1754981" cy="1747838"/>
            <a:chOff x="1066801" y="1698626"/>
            <a:chExt cx="2339975" cy="2330450"/>
          </a:xfrm>
          <a:solidFill>
            <a:schemeClr val="bg1"/>
          </a:solidFill>
        </p:grpSpPr>
        <p:sp>
          <p:nvSpPr>
            <p:cNvPr id="30" name="Freeform 32"/>
            <p:cNvSpPr/>
            <p:nvPr/>
          </p:nvSpPr>
          <p:spPr bwMode="auto">
            <a:xfrm>
              <a:off x="2197101" y="1698626"/>
              <a:ext cx="79375" cy="1165225"/>
            </a:xfrm>
            <a:custGeom>
              <a:avLst/>
              <a:gdLst>
                <a:gd name="T0" fmla="*/ 50 w 50"/>
                <a:gd name="T1" fmla="*/ 0 h 734"/>
                <a:gd name="T2" fmla="*/ 22 w 50"/>
                <a:gd name="T3" fmla="*/ 734 h 734"/>
                <a:gd name="T4" fmla="*/ 0 w 50"/>
                <a:gd name="T5" fmla="*/ 0 h 734"/>
                <a:gd name="T6" fmla="*/ 50 w 50"/>
                <a:gd name="T7" fmla="*/ 0 h 734"/>
              </a:gdLst>
              <a:ahLst/>
              <a:cxnLst>
                <a:cxn ang="0">
                  <a:pos x="T0" y="T1"/>
                </a:cxn>
                <a:cxn ang="0">
                  <a:pos x="T2" y="T3"/>
                </a:cxn>
                <a:cxn ang="0">
                  <a:pos x="T4" y="T5"/>
                </a:cxn>
                <a:cxn ang="0">
                  <a:pos x="T6" y="T7"/>
                </a:cxn>
              </a:cxnLst>
              <a:rect l="0" t="0" r="r" b="b"/>
              <a:pathLst>
                <a:path w="50" h="734">
                  <a:moveTo>
                    <a:pt x="50" y="0"/>
                  </a:moveTo>
                  <a:lnTo>
                    <a:pt x="22" y="734"/>
                  </a:lnTo>
                  <a:lnTo>
                    <a:pt x="0" y="0"/>
                  </a:lnTo>
                  <a:lnTo>
                    <a:pt x="50" y="0"/>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31" name="Freeform 33"/>
            <p:cNvSpPr/>
            <p:nvPr/>
          </p:nvSpPr>
          <p:spPr bwMode="auto">
            <a:xfrm>
              <a:off x="1900238" y="1720851"/>
              <a:ext cx="331788" cy="1143000"/>
            </a:xfrm>
            <a:custGeom>
              <a:avLst/>
              <a:gdLst>
                <a:gd name="T0" fmla="*/ 43 w 209"/>
                <a:gd name="T1" fmla="*/ 0 h 720"/>
                <a:gd name="T2" fmla="*/ 209 w 209"/>
                <a:gd name="T3" fmla="*/ 720 h 720"/>
                <a:gd name="T4" fmla="*/ 0 w 209"/>
                <a:gd name="T5" fmla="*/ 15 h 720"/>
                <a:gd name="T6" fmla="*/ 43 w 209"/>
                <a:gd name="T7" fmla="*/ 0 h 720"/>
              </a:gdLst>
              <a:ahLst/>
              <a:cxnLst>
                <a:cxn ang="0">
                  <a:pos x="T0" y="T1"/>
                </a:cxn>
                <a:cxn ang="0">
                  <a:pos x="T2" y="T3"/>
                </a:cxn>
                <a:cxn ang="0">
                  <a:pos x="T4" y="T5"/>
                </a:cxn>
                <a:cxn ang="0">
                  <a:pos x="T6" y="T7"/>
                </a:cxn>
              </a:cxnLst>
              <a:rect l="0" t="0" r="r" b="b"/>
              <a:pathLst>
                <a:path w="209" h="720">
                  <a:moveTo>
                    <a:pt x="43" y="0"/>
                  </a:moveTo>
                  <a:lnTo>
                    <a:pt x="209" y="720"/>
                  </a:lnTo>
                  <a:lnTo>
                    <a:pt x="0" y="15"/>
                  </a:lnTo>
                  <a:lnTo>
                    <a:pt x="43" y="0"/>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32" name="Freeform 34"/>
            <p:cNvSpPr/>
            <p:nvPr/>
          </p:nvSpPr>
          <p:spPr bwMode="auto">
            <a:xfrm>
              <a:off x="1625601" y="1835151"/>
              <a:ext cx="606425" cy="1028700"/>
            </a:xfrm>
            <a:custGeom>
              <a:avLst/>
              <a:gdLst>
                <a:gd name="T0" fmla="*/ 36 w 382"/>
                <a:gd name="T1" fmla="*/ 0 h 648"/>
                <a:gd name="T2" fmla="*/ 382 w 382"/>
                <a:gd name="T3" fmla="*/ 648 h 648"/>
                <a:gd name="T4" fmla="*/ 0 w 382"/>
                <a:gd name="T5" fmla="*/ 22 h 648"/>
                <a:gd name="T6" fmla="*/ 36 w 382"/>
                <a:gd name="T7" fmla="*/ 0 h 648"/>
              </a:gdLst>
              <a:ahLst/>
              <a:cxnLst>
                <a:cxn ang="0">
                  <a:pos x="T0" y="T1"/>
                </a:cxn>
                <a:cxn ang="0">
                  <a:pos x="T2" y="T3"/>
                </a:cxn>
                <a:cxn ang="0">
                  <a:pos x="T4" y="T5"/>
                </a:cxn>
                <a:cxn ang="0">
                  <a:pos x="T6" y="T7"/>
                </a:cxn>
              </a:cxnLst>
              <a:rect l="0" t="0" r="r" b="b"/>
              <a:pathLst>
                <a:path w="382" h="648">
                  <a:moveTo>
                    <a:pt x="36" y="0"/>
                  </a:moveTo>
                  <a:lnTo>
                    <a:pt x="382" y="648"/>
                  </a:lnTo>
                  <a:lnTo>
                    <a:pt x="0" y="22"/>
                  </a:lnTo>
                  <a:lnTo>
                    <a:pt x="36" y="0"/>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33" name="Freeform 35"/>
            <p:cNvSpPr/>
            <p:nvPr/>
          </p:nvSpPr>
          <p:spPr bwMode="auto">
            <a:xfrm>
              <a:off x="1387476" y="2006601"/>
              <a:ext cx="844550" cy="857250"/>
            </a:xfrm>
            <a:custGeom>
              <a:avLst/>
              <a:gdLst>
                <a:gd name="T0" fmla="*/ 28 w 532"/>
                <a:gd name="T1" fmla="*/ 0 h 540"/>
                <a:gd name="T2" fmla="*/ 532 w 532"/>
                <a:gd name="T3" fmla="*/ 540 h 540"/>
                <a:gd name="T4" fmla="*/ 0 w 532"/>
                <a:gd name="T5" fmla="*/ 36 h 540"/>
                <a:gd name="T6" fmla="*/ 28 w 532"/>
                <a:gd name="T7" fmla="*/ 0 h 540"/>
              </a:gdLst>
              <a:ahLst/>
              <a:cxnLst>
                <a:cxn ang="0">
                  <a:pos x="T0" y="T1"/>
                </a:cxn>
                <a:cxn ang="0">
                  <a:pos x="T2" y="T3"/>
                </a:cxn>
                <a:cxn ang="0">
                  <a:pos x="T4" y="T5"/>
                </a:cxn>
                <a:cxn ang="0">
                  <a:pos x="T6" y="T7"/>
                </a:cxn>
              </a:cxnLst>
              <a:rect l="0" t="0" r="r" b="b"/>
              <a:pathLst>
                <a:path w="532" h="540">
                  <a:moveTo>
                    <a:pt x="28" y="0"/>
                  </a:moveTo>
                  <a:lnTo>
                    <a:pt x="532" y="540"/>
                  </a:lnTo>
                  <a:lnTo>
                    <a:pt x="0" y="36"/>
                  </a:lnTo>
                  <a:lnTo>
                    <a:pt x="28" y="0"/>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34" name="Freeform 36"/>
            <p:cNvSpPr/>
            <p:nvPr/>
          </p:nvSpPr>
          <p:spPr bwMode="auto">
            <a:xfrm>
              <a:off x="1203326" y="2246313"/>
              <a:ext cx="1028700" cy="617538"/>
            </a:xfrm>
            <a:custGeom>
              <a:avLst/>
              <a:gdLst>
                <a:gd name="T0" fmla="*/ 29 w 648"/>
                <a:gd name="T1" fmla="*/ 0 h 389"/>
                <a:gd name="T2" fmla="*/ 648 w 648"/>
                <a:gd name="T3" fmla="*/ 389 h 389"/>
                <a:gd name="T4" fmla="*/ 0 w 648"/>
                <a:gd name="T5" fmla="*/ 43 h 389"/>
                <a:gd name="T6" fmla="*/ 29 w 648"/>
                <a:gd name="T7" fmla="*/ 0 h 389"/>
              </a:gdLst>
              <a:ahLst/>
              <a:cxnLst>
                <a:cxn ang="0">
                  <a:pos x="T0" y="T1"/>
                </a:cxn>
                <a:cxn ang="0">
                  <a:pos x="T2" y="T3"/>
                </a:cxn>
                <a:cxn ang="0">
                  <a:pos x="T4" y="T5"/>
                </a:cxn>
                <a:cxn ang="0">
                  <a:pos x="T6" y="T7"/>
                </a:cxn>
              </a:cxnLst>
              <a:rect l="0" t="0" r="r" b="b"/>
              <a:pathLst>
                <a:path w="648" h="389">
                  <a:moveTo>
                    <a:pt x="29" y="0"/>
                  </a:moveTo>
                  <a:lnTo>
                    <a:pt x="648" y="389"/>
                  </a:lnTo>
                  <a:lnTo>
                    <a:pt x="0" y="43"/>
                  </a:lnTo>
                  <a:lnTo>
                    <a:pt x="29" y="0"/>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35" name="Freeform 37"/>
            <p:cNvSpPr/>
            <p:nvPr/>
          </p:nvSpPr>
          <p:spPr bwMode="auto">
            <a:xfrm>
              <a:off x="1101726" y="2520951"/>
              <a:ext cx="1130300" cy="342900"/>
            </a:xfrm>
            <a:custGeom>
              <a:avLst/>
              <a:gdLst>
                <a:gd name="T0" fmla="*/ 14 w 712"/>
                <a:gd name="T1" fmla="*/ 0 h 216"/>
                <a:gd name="T2" fmla="*/ 712 w 712"/>
                <a:gd name="T3" fmla="*/ 216 h 216"/>
                <a:gd name="T4" fmla="*/ 0 w 712"/>
                <a:gd name="T5" fmla="*/ 50 h 216"/>
                <a:gd name="T6" fmla="*/ 14 w 712"/>
                <a:gd name="T7" fmla="*/ 0 h 216"/>
              </a:gdLst>
              <a:ahLst/>
              <a:cxnLst>
                <a:cxn ang="0">
                  <a:pos x="T0" y="T1"/>
                </a:cxn>
                <a:cxn ang="0">
                  <a:pos x="T2" y="T3"/>
                </a:cxn>
                <a:cxn ang="0">
                  <a:pos x="T4" y="T5"/>
                </a:cxn>
                <a:cxn ang="0">
                  <a:pos x="T6" y="T7"/>
                </a:cxn>
              </a:cxnLst>
              <a:rect l="0" t="0" r="r" b="b"/>
              <a:pathLst>
                <a:path w="712" h="216">
                  <a:moveTo>
                    <a:pt x="14" y="0"/>
                  </a:moveTo>
                  <a:lnTo>
                    <a:pt x="712" y="216"/>
                  </a:lnTo>
                  <a:lnTo>
                    <a:pt x="0" y="50"/>
                  </a:lnTo>
                  <a:lnTo>
                    <a:pt x="14" y="0"/>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36" name="Freeform 38"/>
            <p:cNvSpPr/>
            <p:nvPr/>
          </p:nvSpPr>
          <p:spPr bwMode="auto">
            <a:xfrm>
              <a:off x="1066801" y="2828926"/>
              <a:ext cx="1165225" cy="68263"/>
            </a:xfrm>
            <a:custGeom>
              <a:avLst/>
              <a:gdLst>
                <a:gd name="T0" fmla="*/ 0 w 734"/>
                <a:gd name="T1" fmla="*/ 0 h 43"/>
                <a:gd name="T2" fmla="*/ 734 w 734"/>
                <a:gd name="T3" fmla="*/ 22 h 43"/>
                <a:gd name="T4" fmla="*/ 0 w 734"/>
                <a:gd name="T5" fmla="*/ 43 h 43"/>
                <a:gd name="T6" fmla="*/ 0 w 734"/>
                <a:gd name="T7" fmla="*/ 0 h 43"/>
              </a:gdLst>
              <a:ahLst/>
              <a:cxnLst>
                <a:cxn ang="0">
                  <a:pos x="T0" y="T1"/>
                </a:cxn>
                <a:cxn ang="0">
                  <a:pos x="T2" y="T3"/>
                </a:cxn>
                <a:cxn ang="0">
                  <a:pos x="T4" y="T5"/>
                </a:cxn>
                <a:cxn ang="0">
                  <a:pos x="T6" y="T7"/>
                </a:cxn>
              </a:cxnLst>
              <a:rect l="0" t="0" r="r" b="b"/>
              <a:pathLst>
                <a:path w="734" h="43">
                  <a:moveTo>
                    <a:pt x="0" y="0"/>
                  </a:moveTo>
                  <a:lnTo>
                    <a:pt x="734" y="22"/>
                  </a:lnTo>
                  <a:lnTo>
                    <a:pt x="0" y="43"/>
                  </a:lnTo>
                  <a:lnTo>
                    <a:pt x="0" y="0"/>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37" name="Freeform 39"/>
            <p:cNvSpPr/>
            <p:nvPr/>
          </p:nvSpPr>
          <p:spPr bwMode="auto">
            <a:xfrm>
              <a:off x="1101726" y="2863851"/>
              <a:ext cx="1130300" cy="331788"/>
            </a:xfrm>
            <a:custGeom>
              <a:avLst/>
              <a:gdLst>
                <a:gd name="T0" fmla="*/ 0 w 712"/>
                <a:gd name="T1" fmla="*/ 165 h 209"/>
                <a:gd name="T2" fmla="*/ 712 w 712"/>
                <a:gd name="T3" fmla="*/ 0 h 209"/>
                <a:gd name="T4" fmla="*/ 14 w 712"/>
                <a:gd name="T5" fmla="*/ 209 h 209"/>
                <a:gd name="T6" fmla="*/ 0 w 712"/>
                <a:gd name="T7" fmla="*/ 165 h 209"/>
              </a:gdLst>
              <a:ahLst/>
              <a:cxnLst>
                <a:cxn ang="0">
                  <a:pos x="T0" y="T1"/>
                </a:cxn>
                <a:cxn ang="0">
                  <a:pos x="T2" y="T3"/>
                </a:cxn>
                <a:cxn ang="0">
                  <a:pos x="T4" y="T5"/>
                </a:cxn>
                <a:cxn ang="0">
                  <a:pos x="T6" y="T7"/>
                </a:cxn>
              </a:cxnLst>
              <a:rect l="0" t="0" r="r" b="b"/>
              <a:pathLst>
                <a:path w="712" h="209">
                  <a:moveTo>
                    <a:pt x="0" y="165"/>
                  </a:moveTo>
                  <a:lnTo>
                    <a:pt x="712" y="0"/>
                  </a:lnTo>
                  <a:lnTo>
                    <a:pt x="14" y="209"/>
                  </a:lnTo>
                  <a:lnTo>
                    <a:pt x="0" y="165"/>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38" name="Freeform 40"/>
            <p:cNvSpPr/>
            <p:nvPr/>
          </p:nvSpPr>
          <p:spPr bwMode="auto">
            <a:xfrm>
              <a:off x="1203326" y="2863851"/>
              <a:ext cx="1028700" cy="615950"/>
            </a:xfrm>
            <a:custGeom>
              <a:avLst/>
              <a:gdLst>
                <a:gd name="T0" fmla="*/ 0 w 648"/>
                <a:gd name="T1" fmla="*/ 345 h 388"/>
                <a:gd name="T2" fmla="*/ 648 w 648"/>
                <a:gd name="T3" fmla="*/ 0 h 388"/>
                <a:gd name="T4" fmla="*/ 29 w 648"/>
                <a:gd name="T5" fmla="*/ 388 h 388"/>
                <a:gd name="T6" fmla="*/ 0 w 648"/>
                <a:gd name="T7" fmla="*/ 345 h 388"/>
              </a:gdLst>
              <a:ahLst/>
              <a:cxnLst>
                <a:cxn ang="0">
                  <a:pos x="T0" y="T1"/>
                </a:cxn>
                <a:cxn ang="0">
                  <a:pos x="T2" y="T3"/>
                </a:cxn>
                <a:cxn ang="0">
                  <a:pos x="T4" y="T5"/>
                </a:cxn>
                <a:cxn ang="0">
                  <a:pos x="T6" y="T7"/>
                </a:cxn>
              </a:cxnLst>
              <a:rect l="0" t="0" r="r" b="b"/>
              <a:pathLst>
                <a:path w="648" h="388">
                  <a:moveTo>
                    <a:pt x="0" y="345"/>
                  </a:moveTo>
                  <a:lnTo>
                    <a:pt x="648" y="0"/>
                  </a:lnTo>
                  <a:lnTo>
                    <a:pt x="29" y="388"/>
                  </a:lnTo>
                  <a:lnTo>
                    <a:pt x="0" y="345"/>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39" name="Freeform 41"/>
            <p:cNvSpPr/>
            <p:nvPr/>
          </p:nvSpPr>
          <p:spPr bwMode="auto">
            <a:xfrm>
              <a:off x="1387476" y="2863851"/>
              <a:ext cx="844550" cy="844550"/>
            </a:xfrm>
            <a:custGeom>
              <a:avLst/>
              <a:gdLst>
                <a:gd name="T0" fmla="*/ 0 w 532"/>
                <a:gd name="T1" fmla="*/ 504 h 532"/>
                <a:gd name="T2" fmla="*/ 532 w 532"/>
                <a:gd name="T3" fmla="*/ 0 h 532"/>
                <a:gd name="T4" fmla="*/ 28 w 532"/>
                <a:gd name="T5" fmla="*/ 532 h 532"/>
                <a:gd name="T6" fmla="*/ 0 w 532"/>
                <a:gd name="T7" fmla="*/ 504 h 532"/>
              </a:gdLst>
              <a:ahLst/>
              <a:cxnLst>
                <a:cxn ang="0">
                  <a:pos x="T0" y="T1"/>
                </a:cxn>
                <a:cxn ang="0">
                  <a:pos x="T2" y="T3"/>
                </a:cxn>
                <a:cxn ang="0">
                  <a:pos x="T4" y="T5"/>
                </a:cxn>
                <a:cxn ang="0">
                  <a:pos x="T6" y="T7"/>
                </a:cxn>
              </a:cxnLst>
              <a:rect l="0" t="0" r="r" b="b"/>
              <a:pathLst>
                <a:path w="532" h="532">
                  <a:moveTo>
                    <a:pt x="0" y="504"/>
                  </a:moveTo>
                  <a:lnTo>
                    <a:pt x="532" y="0"/>
                  </a:lnTo>
                  <a:lnTo>
                    <a:pt x="28" y="532"/>
                  </a:lnTo>
                  <a:lnTo>
                    <a:pt x="0" y="504"/>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40" name="Freeform 42"/>
            <p:cNvSpPr/>
            <p:nvPr/>
          </p:nvSpPr>
          <p:spPr bwMode="auto">
            <a:xfrm>
              <a:off x="1625601" y="2863851"/>
              <a:ext cx="606425" cy="1027113"/>
            </a:xfrm>
            <a:custGeom>
              <a:avLst/>
              <a:gdLst>
                <a:gd name="T0" fmla="*/ 0 w 382"/>
                <a:gd name="T1" fmla="*/ 626 h 647"/>
                <a:gd name="T2" fmla="*/ 382 w 382"/>
                <a:gd name="T3" fmla="*/ 0 h 647"/>
                <a:gd name="T4" fmla="*/ 36 w 382"/>
                <a:gd name="T5" fmla="*/ 647 h 647"/>
                <a:gd name="T6" fmla="*/ 0 w 382"/>
                <a:gd name="T7" fmla="*/ 626 h 647"/>
              </a:gdLst>
              <a:ahLst/>
              <a:cxnLst>
                <a:cxn ang="0">
                  <a:pos x="T0" y="T1"/>
                </a:cxn>
                <a:cxn ang="0">
                  <a:pos x="T2" y="T3"/>
                </a:cxn>
                <a:cxn ang="0">
                  <a:pos x="T4" y="T5"/>
                </a:cxn>
                <a:cxn ang="0">
                  <a:pos x="T6" y="T7"/>
                </a:cxn>
              </a:cxnLst>
              <a:rect l="0" t="0" r="r" b="b"/>
              <a:pathLst>
                <a:path w="382" h="647">
                  <a:moveTo>
                    <a:pt x="0" y="626"/>
                  </a:moveTo>
                  <a:lnTo>
                    <a:pt x="382" y="0"/>
                  </a:lnTo>
                  <a:lnTo>
                    <a:pt x="36" y="647"/>
                  </a:lnTo>
                  <a:lnTo>
                    <a:pt x="0" y="626"/>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41" name="Freeform 43"/>
            <p:cNvSpPr/>
            <p:nvPr/>
          </p:nvSpPr>
          <p:spPr bwMode="auto">
            <a:xfrm>
              <a:off x="1900238" y="2863851"/>
              <a:ext cx="331788" cy="1130300"/>
            </a:xfrm>
            <a:custGeom>
              <a:avLst/>
              <a:gdLst>
                <a:gd name="T0" fmla="*/ 0 w 209"/>
                <a:gd name="T1" fmla="*/ 705 h 712"/>
                <a:gd name="T2" fmla="*/ 209 w 209"/>
                <a:gd name="T3" fmla="*/ 0 h 712"/>
                <a:gd name="T4" fmla="*/ 43 w 209"/>
                <a:gd name="T5" fmla="*/ 712 h 712"/>
                <a:gd name="T6" fmla="*/ 0 w 209"/>
                <a:gd name="T7" fmla="*/ 705 h 712"/>
              </a:gdLst>
              <a:ahLst/>
              <a:cxnLst>
                <a:cxn ang="0">
                  <a:pos x="T0" y="T1"/>
                </a:cxn>
                <a:cxn ang="0">
                  <a:pos x="T2" y="T3"/>
                </a:cxn>
                <a:cxn ang="0">
                  <a:pos x="T4" y="T5"/>
                </a:cxn>
                <a:cxn ang="0">
                  <a:pos x="T6" y="T7"/>
                </a:cxn>
              </a:cxnLst>
              <a:rect l="0" t="0" r="r" b="b"/>
              <a:pathLst>
                <a:path w="209" h="712">
                  <a:moveTo>
                    <a:pt x="0" y="705"/>
                  </a:moveTo>
                  <a:lnTo>
                    <a:pt x="209" y="0"/>
                  </a:lnTo>
                  <a:lnTo>
                    <a:pt x="43" y="712"/>
                  </a:lnTo>
                  <a:lnTo>
                    <a:pt x="0" y="705"/>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42" name="Freeform 44"/>
            <p:cNvSpPr/>
            <p:nvPr/>
          </p:nvSpPr>
          <p:spPr bwMode="auto">
            <a:xfrm>
              <a:off x="2197101" y="2863851"/>
              <a:ext cx="79375" cy="1165225"/>
            </a:xfrm>
            <a:custGeom>
              <a:avLst/>
              <a:gdLst>
                <a:gd name="T0" fmla="*/ 0 w 50"/>
                <a:gd name="T1" fmla="*/ 734 h 734"/>
                <a:gd name="T2" fmla="*/ 22 w 50"/>
                <a:gd name="T3" fmla="*/ 0 h 734"/>
                <a:gd name="T4" fmla="*/ 50 w 50"/>
                <a:gd name="T5" fmla="*/ 734 h 734"/>
                <a:gd name="T6" fmla="*/ 0 w 50"/>
                <a:gd name="T7" fmla="*/ 734 h 734"/>
              </a:gdLst>
              <a:ahLst/>
              <a:cxnLst>
                <a:cxn ang="0">
                  <a:pos x="T0" y="T1"/>
                </a:cxn>
                <a:cxn ang="0">
                  <a:pos x="T2" y="T3"/>
                </a:cxn>
                <a:cxn ang="0">
                  <a:pos x="T4" y="T5"/>
                </a:cxn>
                <a:cxn ang="0">
                  <a:pos x="T6" y="T7"/>
                </a:cxn>
              </a:cxnLst>
              <a:rect l="0" t="0" r="r" b="b"/>
              <a:pathLst>
                <a:path w="50" h="734">
                  <a:moveTo>
                    <a:pt x="0" y="734"/>
                  </a:moveTo>
                  <a:lnTo>
                    <a:pt x="22" y="0"/>
                  </a:lnTo>
                  <a:lnTo>
                    <a:pt x="50" y="734"/>
                  </a:lnTo>
                  <a:lnTo>
                    <a:pt x="0" y="734"/>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43" name="Freeform 45"/>
            <p:cNvSpPr/>
            <p:nvPr/>
          </p:nvSpPr>
          <p:spPr bwMode="auto">
            <a:xfrm>
              <a:off x="2232026" y="2863851"/>
              <a:ext cx="341313" cy="1130300"/>
            </a:xfrm>
            <a:custGeom>
              <a:avLst/>
              <a:gdLst>
                <a:gd name="T0" fmla="*/ 172 w 215"/>
                <a:gd name="T1" fmla="*/ 712 h 712"/>
                <a:gd name="T2" fmla="*/ 0 w 215"/>
                <a:gd name="T3" fmla="*/ 0 h 712"/>
                <a:gd name="T4" fmla="*/ 215 w 215"/>
                <a:gd name="T5" fmla="*/ 705 h 712"/>
                <a:gd name="T6" fmla="*/ 172 w 215"/>
                <a:gd name="T7" fmla="*/ 712 h 712"/>
              </a:gdLst>
              <a:ahLst/>
              <a:cxnLst>
                <a:cxn ang="0">
                  <a:pos x="T0" y="T1"/>
                </a:cxn>
                <a:cxn ang="0">
                  <a:pos x="T2" y="T3"/>
                </a:cxn>
                <a:cxn ang="0">
                  <a:pos x="T4" y="T5"/>
                </a:cxn>
                <a:cxn ang="0">
                  <a:pos x="T6" y="T7"/>
                </a:cxn>
              </a:cxnLst>
              <a:rect l="0" t="0" r="r" b="b"/>
              <a:pathLst>
                <a:path w="215" h="712">
                  <a:moveTo>
                    <a:pt x="172" y="712"/>
                  </a:moveTo>
                  <a:lnTo>
                    <a:pt x="0" y="0"/>
                  </a:lnTo>
                  <a:lnTo>
                    <a:pt x="215" y="705"/>
                  </a:lnTo>
                  <a:lnTo>
                    <a:pt x="172" y="712"/>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44" name="Freeform 46"/>
            <p:cNvSpPr/>
            <p:nvPr/>
          </p:nvSpPr>
          <p:spPr bwMode="auto">
            <a:xfrm>
              <a:off x="2232026" y="2863851"/>
              <a:ext cx="615950" cy="1027113"/>
            </a:xfrm>
            <a:custGeom>
              <a:avLst/>
              <a:gdLst>
                <a:gd name="T0" fmla="*/ 352 w 388"/>
                <a:gd name="T1" fmla="*/ 647 h 647"/>
                <a:gd name="T2" fmla="*/ 0 w 388"/>
                <a:gd name="T3" fmla="*/ 0 h 647"/>
                <a:gd name="T4" fmla="*/ 388 w 388"/>
                <a:gd name="T5" fmla="*/ 626 h 647"/>
                <a:gd name="T6" fmla="*/ 352 w 388"/>
                <a:gd name="T7" fmla="*/ 647 h 647"/>
              </a:gdLst>
              <a:ahLst/>
              <a:cxnLst>
                <a:cxn ang="0">
                  <a:pos x="T0" y="T1"/>
                </a:cxn>
                <a:cxn ang="0">
                  <a:pos x="T2" y="T3"/>
                </a:cxn>
                <a:cxn ang="0">
                  <a:pos x="T4" y="T5"/>
                </a:cxn>
                <a:cxn ang="0">
                  <a:pos x="T6" y="T7"/>
                </a:cxn>
              </a:cxnLst>
              <a:rect l="0" t="0" r="r" b="b"/>
              <a:pathLst>
                <a:path w="388" h="647">
                  <a:moveTo>
                    <a:pt x="352" y="647"/>
                  </a:moveTo>
                  <a:lnTo>
                    <a:pt x="0" y="0"/>
                  </a:lnTo>
                  <a:lnTo>
                    <a:pt x="388" y="626"/>
                  </a:lnTo>
                  <a:lnTo>
                    <a:pt x="352" y="647"/>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45" name="Freeform 47"/>
            <p:cNvSpPr/>
            <p:nvPr/>
          </p:nvSpPr>
          <p:spPr bwMode="auto">
            <a:xfrm>
              <a:off x="2232026" y="2863851"/>
              <a:ext cx="855663" cy="844550"/>
            </a:xfrm>
            <a:custGeom>
              <a:avLst/>
              <a:gdLst>
                <a:gd name="T0" fmla="*/ 510 w 539"/>
                <a:gd name="T1" fmla="*/ 532 h 532"/>
                <a:gd name="T2" fmla="*/ 0 w 539"/>
                <a:gd name="T3" fmla="*/ 0 h 532"/>
                <a:gd name="T4" fmla="*/ 539 w 539"/>
                <a:gd name="T5" fmla="*/ 504 h 532"/>
                <a:gd name="T6" fmla="*/ 510 w 539"/>
                <a:gd name="T7" fmla="*/ 532 h 532"/>
              </a:gdLst>
              <a:ahLst/>
              <a:cxnLst>
                <a:cxn ang="0">
                  <a:pos x="T0" y="T1"/>
                </a:cxn>
                <a:cxn ang="0">
                  <a:pos x="T2" y="T3"/>
                </a:cxn>
                <a:cxn ang="0">
                  <a:pos x="T4" y="T5"/>
                </a:cxn>
                <a:cxn ang="0">
                  <a:pos x="T6" y="T7"/>
                </a:cxn>
              </a:cxnLst>
              <a:rect l="0" t="0" r="r" b="b"/>
              <a:pathLst>
                <a:path w="539" h="532">
                  <a:moveTo>
                    <a:pt x="510" y="532"/>
                  </a:moveTo>
                  <a:lnTo>
                    <a:pt x="0" y="0"/>
                  </a:lnTo>
                  <a:lnTo>
                    <a:pt x="539" y="504"/>
                  </a:lnTo>
                  <a:lnTo>
                    <a:pt x="510" y="532"/>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46" name="Freeform 48"/>
            <p:cNvSpPr/>
            <p:nvPr/>
          </p:nvSpPr>
          <p:spPr bwMode="auto">
            <a:xfrm>
              <a:off x="2232026" y="2863851"/>
              <a:ext cx="1038225" cy="615950"/>
            </a:xfrm>
            <a:custGeom>
              <a:avLst/>
              <a:gdLst>
                <a:gd name="T0" fmla="*/ 625 w 654"/>
                <a:gd name="T1" fmla="*/ 388 h 388"/>
                <a:gd name="T2" fmla="*/ 0 w 654"/>
                <a:gd name="T3" fmla="*/ 0 h 388"/>
                <a:gd name="T4" fmla="*/ 654 w 654"/>
                <a:gd name="T5" fmla="*/ 345 h 388"/>
                <a:gd name="T6" fmla="*/ 625 w 654"/>
                <a:gd name="T7" fmla="*/ 388 h 388"/>
              </a:gdLst>
              <a:ahLst/>
              <a:cxnLst>
                <a:cxn ang="0">
                  <a:pos x="T0" y="T1"/>
                </a:cxn>
                <a:cxn ang="0">
                  <a:pos x="T2" y="T3"/>
                </a:cxn>
                <a:cxn ang="0">
                  <a:pos x="T4" y="T5"/>
                </a:cxn>
                <a:cxn ang="0">
                  <a:pos x="T6" y="T7"/>
                </a:cxn>
              </a:cxnLst>
              <a:rect l="0" t="0" r="r" b="b"/>
              <a:pathLst>
                <a:path w="654" h="388">
                  <a:moveTo>
                    <a:pt x="625" y="388"/>
                  </a:moveTo>
                  <a:lnTo>
                    <a:pt x="0" y="0"/>
                  </a:lnTo>
                  <a:lnTo>
                    <a:pt x="654" y="345"/>
                  </a:lnTo>
                  <a:lnTo>
                    <a:pt x="625" y="388"/>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47" name="Freeform 49"/>
            <p:cNvSpPr/>
            <p:nvPr/>
          </p:nvSpPr>
          <p:spPr bwMode="auto">
            <a:xfrm>
              <a:off x="2232026" y="2863851"/>
              <a:ext cx="1139825" cy="331788"/>
            </a:xfrm>
            <a:custGeom>
              <a:avLst/>
              <a:gdLst>
                <a:gd name="T0" fmla="*/ 704 w 718"/>
                <a:gd name="T1" fmla="*/ 209 h 209"/>
                <a:gd name="T2" fmla="*/ 0 w 718"/>
                <a:gd name="T3" fmla="*/ 0 h 209"/>
                <a:gd name="T4" fmla="*/ 718 w 718"/>
                <a:gd name="T5" fmla="*/ 165 h 209"/>
                <a:gd name="T6" fmla="*/ 704 w 718"/>
                <a:gd name="T7" fmla="*/ 209 h 209"/>
              </a:gdLst>
              <a:ahLst/>
              <a:cxnLst>
                <a:cxn ang="0">
                  <a:pos x="T0" y="T1"/>
                </a:cxn>
                <a:cxn ang="0">
                  <a:pos x="T2" y="T3"/>
                </a:cxn>
                <a:cxn ang="0">
                  <a:pos x="T4" y="T5"/>
                </a:cxn>
                <a:cxn ang="0">
                  <a:pos x="T6" y="T7"/>
                </a:cxn>
              </a:cxnLst>
              <a:rect l="0" t="0" r="r" b="b"/>
              <a:pathLst>
                <a:path w="718" h="209">
                  <a:moveTo>
                    <a:pt x="704" y="209"/>
                  </a:moveTo>
                  <a:lnTo>
                    <a:pt x="0" y="0"/>
                  </a:lnTo>
                  <a:lnTo>
                    <a:pt x="718" y="165"/>
                  </a:lnTo>
                  <a:lnTo>
                    <a:pt x="704" y="209"/>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48" name="Freeform 50"/>
            <p:cNvSpPr/>
            <p:nvPr/>
          </p:nvSpPr>
          <p:spPr bwMode="auto">
            <a:xfrm>
              <a:off x="2232026" y="2828926"/>
              <a:ext cx="1174750" cy="68263"/>
            </a:xfrm>
            <a:custGeom>
              <a:avLst/>
              <a:gdLst>
                <a:gd name="T0" fmla="*/ 740 w 740"/>
                <a:gd name="T1" fmla="*/ 43 h 43"/>
                <a:gd name="T2" fmla="*/ 0 w 740"/>
                <a:gd name="T3" fmla="*/ 22 h 43"/>
                <a:gd name="T4" fmla="*/ 740 w 740"/>
                <a:gd name="T5" fmla="*/ 0 h 43"/>
                <a:gd name="T6" fmla="*/ 740 w 740"/>
                <a:gd name="T7" fmla="*/ 43 h 43"/>
              </a:gdLst>
              <a:ahLst/>
              <a:cxnLst>
                <a:cxn ang="0">
                  <a:pos x="T0" y="T1"/>
                </a:cxn>
                <a:cxn ang="0">
                  <a:pos x="T2" y="T3"/>
                </a:cxn>
                <a:cxn ang="0">
                  <a:pos x="T4" y="T5"/>
                </a:cxn>
                <a:cxn ang="0">
                  <a:pos x="T6" y="T7"/>
                </a:cxn>
              </a:cxnLst>
              <a:rect l="0" t="0" r="r" b="b"/>
              <a:pathLst>
                <a:path w="740" h="43">
                  <a:moveTo>
                    <a:pt x="740" y="43"/>
                  </a:moveTo>
                  <a:lnTo>
                    <a:pt x="0" y="22"/>
                  </a:lnTo>
                  <a:lnTo>
                    <a:pt x="740" y="0"/>
                  </a:lnTo>
                  <a:lnTo>
                    <a:pt x="740" y="43"/>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49" name="Freeform 51"/>
            <p:cNvSpPr/>
            <p:nvPr/>
          </p:nvSpPr>
          <p:spPr bwMode="auto">
            <a:xfrm>
              <a:off x="2232026" y="2520951"/>
              <a:ext cx="1139825" cy="342900"/>
            </a:xfrm>
            <a:custGeom>
              <a:avLst/>
              <a:gdLst>
                <a:gd name="T0" fmla="*/ 718 w 718"/>
                <a:gd name="T1" fmla="*/ 50 h 216"/>
                <a:gd name="T2" fmla="*/ 0 w 718"/>
                <a:gd name="T3" fmla="*/ 216 h 216"/>
                <a:gd name="T4" fmla="*/ 704 w 718"/>
                <a:gd name="T5" fmla="*/ 0 h 216"/>
                <a:gd name="T6" fmla="*/ 718 w 718"/>
                <a:gd name="T7" fmla="*/ 50 h 216"/>
              </a:gdLst>
              <a:ahLst/>
              <a:cxnLst>
                <a:cxn ang="0">
                  <a:pos x="T0" y="T1"/>
                </a:cxn>
                <a:cxn ang="0">
                  <a:pos x="T2" y="T3"/>
                </a:cxn>
                <a:cxn ang="0">
                  <a:pos x="T4" y="T5"/>
                </a:cxn>
                <a:cxn ang="0">
                  <a:pos x="T6" y="T7"/>
                </a:cxn>
              </a:cxnLst>
              <a:rect l="0" t="0" r="r" b="b"/>
              <a:pathLst>
                <a:path w="718" h="216">
                  <a:moveTo>
                    <a:pt x="718" y="50"/>
                  </a:moveTo>
                  <a:lnTo>
                    <a:pt x="0" y="216"/>
                  </a:lnTo>
                  <a:lnTo>
                    <a:pt x="704" y="0"/>
                  </a:lnTo>
                  <a:lnTo>
                    <a:pt x="718" y="50"/>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50" name="Freeform 52"/>
            <p:cNvSpPr/>
            <p:nvPr/>
          </p:nvSpPr>
          <p:spPr bwMode="auto">
            <a:xfrm>
              <a:off x="2232026" y="2246313"/>
              <a:ext cx="1038225" cy="617538"/>
            </a:xfrm>
            <a:custGeom>
              <a:avLst/>
              <a:gdLst>
                <a:gd name="T0" fmla="*/ 654 w 654"/>
                <a:gd name="T1" fmla="*/ 43 h 389"/>
                <a:gd name="T2" fmla="*/ 0 w 654"/>
                <a:gd name="T3" fmla="*/ 389 h 389"/>
                <a:gd name="T4" fmla="*/ 625 w 654"/>
                <a:gd name="T5" fmla="*/ 0 h 389"/>
                <a:gd name="T6" fmla="*/ 654 w 654"/>
                <a:gd name="T7" fmla="*/ 43 h 389"/>
              </a:gdLst>
              <a:ahLst/>
              <a:cxnLst>
                <a:cxn ang="0">
                  <a:pos x="T0" y="T1"/>
                </a:cxn>
                <a:cxn ang="0">
                  <a:pos x="T2" y="T3"/>
                </a:cxn>
                <a:cxn ang="0">
                  <a:pos x="T4" y="T5"/>
                </a:cxn>
                <a:cxn ang="0">
                  <a:pos x="T6" y="T7"/>
                </a:cxn>
              </a:cxnLst>
              <a:rect l="0" t="0" r="r" b="b"/>
              <a:pathLst>
                <a:path w="654" h="389">
                  <a:moveTo>
                    <a:pt x="654" y="43"/>
                  </a:moveTo>
                  <a:lnTo>
                    <a:pt x="0" y="389"/>
                  </a:lnTo>
                  <a:lnTo>
                    <a:pt x="625" y="0"/>
                  </a:lnTo>
                  <a:lnTo>
                    <a:pt x="654" y="43"/>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51" name="Freeform 53"/>
            <p:cNvSpPr/>
            <p:nvPr/>
          </p:nvSpPr>
          <p:spPr bwMode="auto">
            <a:xfrm>
              <a:off x="2232026" y="2006601"/>
              <a:ext cx="855663" cy="857250"/>
            </a:xfrm>
            <a:custGeom>
              <a:avLst/>
              <a:gdLst>
                <a:gd name="T0" fmla="*/ 539 w 539"/>
                <a:gd name="T1" fmla="*/ 36 h 540"/>
                <a:gd name="T2" fmla="*/ 0 w 539"/>
                <a:gd name="T3" fmla="*/ 540 h 540"/>
                <a:gd name="T4" fmla="*/ 510 w 539"/>
                <a:gd name="T5" fmla="*/ 0 h 540"/>
                <a:gd name="T6" fmla="*/ 539 w 539"/>
                <a:gd name="T7" fmla="*/ 36 h 540"/>
              </a:gdLst>
              <a:ahLst/>
              <a:cxnLst>
                <a:cxn ang="0">
                  <a:pos x="T0" y="T1"/>
                </a:cxn>
                <a:cxn ang="0">
                  <a:pos x="T2" y="T3"/>
                </a:cxn>
                <a:cxn ang="0">
                  <a:pos x="T4" y="T5"/>
                </a:cxn>
                <a:cxn ang="0">
                  <a:pos x="T6" y="T7"/>
                </a:cxn>
              </a:cxnLst>
              <a:rect l="0" t="0" r="r" b="b"/>
              <a:pathLst>
                <a:path w="539" h="540">
                  <a:moveTo>
                    <a:pt x="539" y="36"/>
                  </a:moveTo>
                  <a:lnTo>
                    <a:pt x="0" y="540"/>
                  </a:lnTo>
                  <a:lnTo>
                    <a:pt x="510" y="0"/>
                  </a:lnTo>
                  <a:lnTo>
                    <a:pt x="539" y="36"/>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52" name="Freeform 54"/>
            <p:cNvSpPr/>
            <p:nvPr/>
          </p:nvSpPr>
          <p:spPr bwMode="auto">
            <a:xfrm>
              <a:off x="2232026" y="1835151"/>
              <a:ext cx="615950" cy="1028700"/>
            </a:xfrm>
            <a:custGeom>
              <a:avLst/>
              <a:gdLst>
                <a:gd name="T0" fmla="*/ 388 w 388"/>
                <a:gd name="T1" fmla="*/ 22 h 648"/>
                <a:gd name="T2" fmla="*/ 0 w 388"/>
                <a:gd name="T3" fmla="*/ 648 h 648"/>
                <a:gd name="T4" fmla="*/ 352 w 388"/>
                <a:gd name="T5" fmla="*/ 0 h 648"/>
                <a:gd name="T6" fmla="*/ 388 w 388"/>
                <a:gd name="T7" fmla="*/ 22 h 648"/>
              </a:gdLst>
              <a:ahLst/>
              <a:cxnLst>
                <a:cxn ang="0">
                  <a:pos x="T0" y="T1"/>
                </a:cxn>
                <a:cxn ang="0">
                  <a:pos x="T2" y="T3"/>
                </a:cxn>
                <a:cxn ang="0">
                  <a:pos x="T4" y="T5"/>
                </a:cxn>
                <a:cxn ang="0">
                  <a:pos x="T6" y="T7"/>
                </a:cxn>
              </a:cxnLst>
              <a:rect l="0" t="0" r="r" b="b"/>
              <a:pathLst>
                <a:path w="388" h="648">
                  <a:moveTo>
                    <a:pt x="388" y="22"/>
                  </a:moveTo>
                  <a:lnTo>
                    <a:pt x="0" y="648"/>
                  </a:lnTo>
                  <a:lnTo>
                    <a:pt x="352" y="0"/>
                  </a:lnTo>
                  <a:lnTo>
                    <a:pt x="388" y="22"/>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53" name="Freeform 55"/>
            <p:cNvSpPr/>
            <p:nvPr/>
          </p:nvSpPr>
          <p:spPr bwMode="auto">
            <a:xfrm>
              <a:off x="2232026" y="1720851"/>
              <a:ext cx="341313" cy="1143000"/>
            </a:xfrm>
            <a:custGeom>
              <a:avLst/>
              <a:gdLst>
                <a:gd name="T0" fmla="*/ 215 w 215"/>
                <a:gd name="T1" fmla="*/ 15 h 720"/>
                <a:gd name="T2" fmla="*/ 0 w 215"/>
                <a:gd name="T3" fmla="*/ 720 h 720"/>
                <a:gd name="T4" fmla="*/ 172 w 215"/>
                <a:gd name="T5" fmla="*/ 0 h 720"/>
                <a:gd name="T6" fmla="*/ 215 w 215"/>
                <a:gd name="T7" fmla="*/ 15 h 720"/>
              </a:gdLst>
              <a:ahLst/>
              <a:cxnLst>
                <a:cxn ang="0">
                  <a:pos x="T0" y="T1"/>
                </a:cxn>
                <a:cxn ang="0">
                  <a:pos x="T2" y="T3"/>
                </a:cxn>
                <a:cxn ang="0">
                  <a:pos x="T4" y="T5"/>
                </a:cxn>
                <a:cxn ang="0">
                  <a:pos x="T6" y="T7"/>
                </a:cxn>
              </a:cxnLst>
              <a:rect l="0" t="0" r="r" b="b"/>
              <a:pathLst>
                <a:path w="215" h="720">
                  <a:moveTo>
                    <a:pt x="215" y="15"/>
                  </a:moveTo>
                  <a:lnTo>
                    <a:pt x="0" y="720"/>
                  </a:lnTo>
                  <a:lnTo>
                    <a:pt x="172" y="0"/>
                  </a:lnTo>
                  <a:lnTo>
                    <a:pt x="215" y="15"/>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grpSp>
      <p:grpSp>
        <p:nvGrpSpPr>
          <p:cNvPr id="54" name="Nhóm 53"/>
          <p:cNvGrpSpPr/>
          <p:nvPr/>
        </p:nvGrpSpPr>
        <p:grpSpPr>
          <a:xfrm>
            <a:off x="1488848" y="3225067"/>
            <a:ext cx="1754981" cy="1747838"/>
            <a:chOff x="1066801" y="1698626"/>
            <a:chExt cx="2339975" cy="2330450"/>
          </a:xfrm>
          <a:solidFill>
            <a:schemeClr val="bg1"/>
          </a:solidFill>
        </p:grpSpPr>
        <p:sp>
          <p:nvSpPr>
            <p:cNvPr id="55" name="Freeform 32"/>
            <p:cNvSpPr/>
            <p:nvPr/>
          </p:nvSpPr>
          <p:spPr bwMode="auto">
            <a:xfrm>
              <a:off x="2197101" y="1698626"/>
              <a:ext cx="79375" cy="1165225"/>
            </a:xfrm>
            <a:custGeom>
              <a:avLst/>
              <a:gdLst>
                <a:gd name="T0" fmla="*/ 50 w 50"/>
                <a:gd name="T1" fmla="*/ 0 h 734"/>
                <a:gd name="T2" fmla="*/ 22 w 50"/>
                <a:gd name="T3" fmla="*/ 734 h 734"/>
                <a:gd name="T4" fmla="*/ 0 w 50"/>
                <a:gd name="T5" fmla="*/ 0 h 734"/>
                <a:gd name="T6" fmla="*/ 50 w 50"/>
                <a:gd name="T7" fmla="*/ 0 h 734"/>
              </a:gdLst>
              <a:ahLst/>
              <a:cxnLst>
                <a:cxn ang="0">
                  <a:pos x="T0" y="T1"/>
                </a:cxn>
                <a:cxn ang="0">
                  <a:pos x="T2" y="T3"/>
                </a:cxn>
                <a:cxn ang="0">
                  <a:pos x="T4" y="T5"/>
                </a:cxn>
                <a:cxn ang="0">
                  <a:pos x="T6" y="T7"/>
                </a:cxn>
              </a:cxnLst>
              <a:rect l="0" t="0" r="r" b="b"/>
              <a:pathLst>
                <a:path w="50" h="734">
                  <a:moveTo>
                    <a:pt x="50" y="0"/>
                  </a:moveTo>
                  <a:lnTo>
                    <a:pt x="22" y="734"/>
                  </a:lnTo>
                  <a:lnTo>
                    <a:pt x="0" y="0"/>
                  </a:lnTo>
                  <a:lnTo>
                    <a:pt x="50" y="0"/>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56" name="Freeform 33"/>
            <p:cNvSpPr/>
            <p:nvPr/>
          </p:nvSpPr>
          <p:spPr bwMode="auto">
            <a:xfrm>
              <a:off x="1900238" y="1720851"/>
              <a:ext cx="331788" cy="1143000"/>
            </a:xfrm>
            <a:custGeom>
              <a:avLst/>
              <a:gdLst>
                <a:gd name="T0" fmla="*/ 43 w 209"/>
                <a:gd name="T1" fmla="*/ 0 h 720"/>
                <a:gd name="T2" fmla="*/ 209 w 209"/>
                <a:gd name="T3" fmla="*/ 720 h 720"/>
                <a:gd name="T4" fmla="*/ 0 w 209"/>
                <a:gd name="T5" fmla="*/ 15 h 720"/>
                <a:gd name="T6" fmla="*/ 43 w 209"/>
                <a:gd name="T7" fmla="*/ 0 h 720"/>
              </a:gdLst>
              <a:ahLst/>
              <a:cxnLst>
                <a:cxn ang="0">
                  <a:pos x="T0" y="T1"/>
                </a:cxn>
                <a:cxn ang="0">
                  <a:pos x="T2" y="T3"/>
                </a:cxn>
                <a:cxn ang="0">
                  <a:pos x="T4" y="T5"/>
                </a:cxn>
                <a:cxn ang="0">
                  <a:pos x="T6" y="T7"/>
                </a:cxn>
              </a:cxnLst>
              <a:rect l="0" t="0" r="r" b="b"/>
              <a:pathLst>
                <a:path w="209" h="720">
                  <a:moveTo>
                    <a:pt x="43" y="0"/>
                  </a:moveTo>
                  <a:lnTo>
                    <a:pt x="209" y="720"/>
                  </a:lnTo>
                  <a:lnTo>
                    <a:pt x="0" y="15"/>
                  </a:lnTo>
                  <a:lnTo>
                    <a:pt x="43" y="0"/>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57" name="Freeform 34"/>
            <p:cNvSpPr/>
            <p:nvPr/>
          </p:nvSpPr>
          <p:spPr bwMode="auto">
            <a:xfrm>
              <a:off x="1625601" y="1835151"/>
              <a:ext cx="606425" cy="1028700"/>
            </a:xfrm>
            <a:custGeom>
              <a:avLst/>
              <a:gdLst>
                <a:gd name="T0" fmla="*/ 36 w 382"/>
                <a:gd name="T1" fmla="*/ 0 h 648"/>
                <a:gd name="T2" fmla="*/ 382 w 382"/>
                <a:gd name="T3" fmla="*/ 648 h 648"/>
                <a:gd name="T4" fmla="*/ 0 w 382"/>
                <a:gd name="T5" fmla="*/ 22 h 648"/>
                <a:gd name="T6" fmla="*/ 36 w 382"/>
                <a:gd name="T7" fmla="*/ 0 h 648"/>
              </a:gdLst>
              <a:ahLst/>
              <a:cxnLst>
                <a:cxn ang="0">
                  <a:pos x="T0" y="T1"/>
                </a:cxn>
                <a:cxn ang="0">
                  <a:pos x="T2" y="T3"/>
                </a:cxn>
                <a:cxn ang="0">
                  <a:pos x="T4" y="T5"/>
                </a:cxn>
                <a:cxn ang="0">
                  <a:pos x="T6" y="T7"/>
                </a:cxn>
              </a:cxnLst>
              <a:rect l="0" t="0" r="r" b="b"/>
              <a:pathLst>
                <a:path w="382" h="648">
                  <a:moveTo>
                    <a:pt x="36" y="0"/>
                  </a:moveTo>
                  <a:lnTo>
                    <a:pt x="382" y="648"/>
                  </a:lnTo>
                  <a:lnTo>
                    <a:pt x="0" y="22"/>
                  </a:lnTo>
                  <a:lnTo>
                    <a:pt x="36" y="0"/>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58" name="Freeform 35"/>
            <p:cNvSpPr/>
            <p:nvPr/>
          </p:nvSpPr>
          <p:spPr bwMode="auto">
            <a:xfrm>
              <a:off x="1387476" y="2006601"/>
              <a:ext cx="844550" cy="857250"/>
            </a:xfrm>
            <a:custGeom>
              <a:avLst/>
              <a:gdLst>
                <a:gd name="T0" fmla="*/ 28 w 532"/>
                <a:gd name="T1" fmla="*/ 0 h 540"/>
                <a:gd name="T2" fmla="*/ 532 w 532"/>
                <a:gd name="T3" fmla="*/ 540 h 540"/>
                <a:gd name="T4" fmla="*/ 0 w 532"/>
                <a:gd name="T5" fmla="*/ 36 h 540"/>
                <a:gd name="T6" fmla="*/ 28 w 532"/>
                <a:gd name="T7" fmla="*/ 0 h 540"/>
              </a:gdLst>
              <a:ahLst/>
              <a:cxnLst>
                <a:cxn ang="0">
                  <a:pos x="T0" y="T1"/>
                </a:cxn>
                <a:cxn ang="0">
                  <a:pos x="T2" y="T3"/>
                </a:cxn>
                <a:cxn ang="0">
                  <a:pos x="T4" y="T5"/>
                </a:cxn>
                <a:cxn ang="0">
                  <a:pos x="T6" y="T7"/>
                </a:cxn>
              </a:cxnLst>
              <a:rect l="0" t="0" r="r" b="b"/>
              <a:pathLst>
                <a:path w="532" h="540">
                  <a:moveTo>
                    <a:pt x="28" y="0"/>
                  </a:moveTo>
                  <a:lnTo>
                    <a:pt x="532" y="540"/>
                  </a:lnTo>
                  <a:lnTo>
                    <a:pt x="0" y="36"/>
                  </a:lnTo>
                  <a:lnTo>
                    <a:pt x="28" y="0"/>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59" name="Freeform 36"/>
            <p:cNvSpPr/>
            <p:nvPr/>
          </p:nvSpPr>
          <p:spPr bwMode="auto">
            <a:xfrm>
              <a:off x="1203326" y="2246313"/>
              <a:ext cx="1028700" cy="617538"/>
            </a:xfrm>
            <a:custGeom>
              <a:avLst/>
              <a:gdLst>
                <a:gd name="T0" fmla="*/ 29 w 648"/>
                <a:gd name="T1" fmla="*/ 0 h 389"/>
                <a:gd name="T2" fmla="*/ 648 w 648"/>
                <a:gd name="T3" fmla="*/ 389 h 389"/>
                <a:gd name="T4" fmla="*/ 0 w 648"/>
                <a:gd name="T5" fmla="*/ 43 h 389"/>
                <a:gd name="T6" fmla="*/ 29 w 648"/>
                <a:gd name="T7" fmla="*/ 0 h 389"/>
              </a:gdLst>
              <a:ahLst/>
              <a:cxnLst>
                <a:cxn ang="0">
                  <a:pos x="T0" y="T1"/>
                </a:cxn>
                <a:cxn ang="0">
                  <a:pos x="T2" y="T3"/>
                </a:cxn>
                <a:cxn ang="0">
                  <a:pos x="T4" y="T5"/>
                </a:cxn>
                <a:cxn ang="0">
                  <a:pos x="T6" y="T7"/>
                </a:cxn>
              </a:cxnLst>
              <a:rect l="0" t="0" r="r" b="b"/>
              <a:pathLst>
                <a:path w="648" h="389">
                  <a:moveTo>
                    <a:pt x="29" y="0"/>
                  </a:moveTo>
                  <a:lnTo>
                    <a:pt x="648" y="389"/>
                  </a:lnTo>
                  <a:lnTo>
                    <a:pt x="0" y="43"/>
                  </a:lnTo>
                  <a:lnTo>
                    <a:pt x="29" y="0"/>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60" name="Freeform 37"/>
            <p:cNvSpPr/>
            <p:nvPr/>
          </p:nvSpPr>
          <p:spPr bwMode="auto">
            <a:xfrm>
              <a:off x="1101726" y="2520951"/>
              <a:ext cx="1130300" cy="342900"/>
            </a:xfrm>
            <a:custGeom>
              <a:avLst/>
              <a:gdLst>
                <a:gd name="T0" fmla="*/ 14 w 712"/>
                <a:gd name="T1" fmla="*/ 0 h 216"/>
                <a:gd name="T2" fmla="*/ 712 w 712"/>
                <a:gd name="T3" fmla="*/ 216 h 216"/>
                <a:gd name="T4" fmla="*/ 0 w 712"/>
                <a:gd name="T5" fmla="*/ 50 h 216"/>
                <a:gd name="T6" fmla="*/ 14 w 712"/>
                <a:gd name="T7" fmla="*/ 0 h 216"/>
              </a:gdLst>
              <a:ahLst/>
              <a:cxnLst>
                <a:cxn ang="0">
                  <a:pos x="T0" y="T1"/>
                </a:cxn>
                <a:cxn ang="0">
                  <a:pos x="T2" y="T3"/>
                </a:cxn>
                <a:cxn ang="0">
                  <a:pos x="T4" y="T5"/>
                </a:cxn>
                <a:cxn ang="0">
                  <a:pos x="T6" y="T7"/>
                </a:cxn>
              </a:cxnLst>
              <a:rect l="0" t="0" r="r" b="b"/>
              <a:pathLst>
                <a:path w="712" h="216">
                  <a:moveTo>
                    <a:pt x="14" y="0"/>
                  </a:moveTo>
                  <a:lnTo>
                    <a:pt x="712" y="216"/>
                  </a:lnTo>
                  <a:lnTo>
                    <a:pt x="0" y="50"/>
                  </a:lnTo>
                  <a:lnTo>
                    <a:pt x="14" y="0"/>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61" name="Freeform 38"/>
            <p:cNvSpPr/>
            <p:nvPr/>
          </p:nvSpPr>
          <p:spPr bwMode="auto">
            <a:xfrm>
              <a:off x="1066801" y="2828926"/>
              <a:ext cx="1165225" cy="68263"/>
            </a:xfrm>
            <a:custGeom>
              <a:avLst/>
              <a:gdLst>
                <a:gd name="T0" fmla="*/ 0 w 734"/>
                <a:gd name="T1" fmla="*/ 0 h 43"/>
                <a:gd name="T2" fmla="*/ 734 w 734"/>
                <a:gd name="T3" fmla="*/ 22 h 43"/>
                <a:gd name="T4" fmla="*/ 0 w 734"/>
                <a:gd name="T5" fmla="*/ 43 h 43"/>
                <a:gd name="T6" fmla="*/ 0 w 734"/>
                <a:gd name="T7" fmla="*/ 0 h 43"/>
              </a:gdLst>
              <a:ahLst/>
              <a:cxnLst>
                <a:cxn ang="0">
                  <a:pos x="T0" y="T1"/>
                </a:cxn>
                <a:cxn ang="0">
                  <a:pos x="T2" y="T3"/>
                </a:cxn>
                <a:cxn ang="0">
                  <a:pos x="T4" y="T5"/>
                </a:cxn>
                <a:cxn ang="0">
                  <a:pos x="T6" y="T7"/>
                </a:cxn>
              </a:cxnLst>
              <a:rect l="0" t="0" r="r" b="b"/>
              <a:pathLst>
                <a:path w="734" h="43">
                  <a:moveTo>
                    <a:pt x="0" y="0"/>
                  </a:moveTo>
                  <a:lnTo>
                    <a:pt x="734" y="22"/>
                  </a:lnTo>
                  <a:lnTo>
                    <a:pt x="0" y="43"/>
                  </a:lnTo>
                  <a:lnTo>
                    <a:pt x="0" y="0"/>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62" name="Freeform 39"/>
            <p:cNvSpPr/>
            <p:nvPr/>
          </p:nvSpPr>
          <p:spPr bwMode="auto">
            <a:xfrm>
              <a:off x="1101726" y="2863851"/>
              <a:ext cx="1130300" cy="331788"/>
            </a:xfrm>
            <a:custGeom>
              <a:avLst/>
              <a:gdLst>
                <a:gd name="T0" fmla="*/ 0 w 712"/>
                <a:gd name="T1" fmla="*/ 165 h 209"/>
                <a:gd name="T2" fmla="*/ 712 w 712"/>
                <a:gd name="T3" fmla="*/ 0 h 209"/>
                <a:gd name="T4" fmla="*/ 14 w 712"/>
                <a:gd name="T5" fmla="*/ 209 h 209"/>
                <a:gd name="T6" fmla="*/ 0 w 712"/>
                <a:gd name="T7" fmla="*/ 165 h 209"/>
              </a:gdLst>
              <a:ahLst/>
              <a:cxnLst>
                <a:cxn ang="0">
                  <a:pos x="T0" y="T1"/>
                </a:cxn>
                <a:cxn ang="0">
                  <a:pos x="T2" y="T3"/>
                </a:cxn>
                <a:cxn ang="0">
                  <a:pos x="T4" y="T5"/>
                </a:cxn>
                <a:cxn ang="0">
                  <a:pos x="T6" y="T7"/>
                </a:cxn>
              </a:cxnLst>
              <a:rect l="0" t="0" r="r" b="b"/>
              <a:pathLst>
                <a:path w="712" h="209">
                  <a:moveTo>
                    <a:pt x="0" y="165"/>
                  </a:moveTo>
                  <a:lnTo>
                    <a:pt x="712" y="0"/>
                  </a:lnTo>
                  <a:lnTo>
                    <a:pt x="14" y="209"/>
                  </a:lnTo>
                  <a:lnTo>
                    <a:pt x="0" y="165"/>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63" name="Freeform 40"/>
            <p:cNvSpPr/>
            <p:nvPr/>
          </p:nvSpPr>
          <p:spPr bwMode="auto">
            <a:xfrm>
              <a:off x="1203326" y="2863851"/>
              <a:ext cx="1028700" cy="615950"/>
            </a:xfrm>
            <a:custGeom>
              <a:avLst/>
              <a:gdLst>
                <a:gd name="T0" fmla="*/ 0 w 648"/>
                <a:gd name="T1" fmla="*/ 345 h 388"/>
                <a:gd name="T2" fmla="*/ 648 w 648"/>
                <a:gd name="T3" fmla="*/ 0 h 388"/>
                <a:gd name="T4" fmla="*/ 29 w 648"/>
                <a:gd name="T5" fmla="*/ 388 h 388"/>
                <a:gd name="T6" fmla="*/ 0 w 648"/>
                <a:gd name="T7" fmla="*/ 345 h 388"/>
              </a:gdLst>
              <a:ahLst/>
              <a:cxnLst>
                <a:cxn ang="0">
                  <a:pos x="T0" y="T1"/>
                </a:cxn>
                <a:cxn ang="0">
                  <a:pos x="T2" y="T3"/>
                </a:cxn>
                <a:cxn ang="0">
                  <a:pos x="T4" y="T5"/>
                </a:cxn>
                <a:cxn ang="0">
                  <a:pos x="T6" y="T7"/>
                </a:cxn>
              </a:cxnLst>
              <a:rect l="0" t="0" r="r" b="b"/>
              <a:pathLst>
                <a:path w="648" h="388">
                  <a:moveTo>
                    <a:pt x="0" y="345"/>
                  </a:moveTo>
                  <a:lnTo>
                    <a:pt x="648" y="0"/>
                  </a:lnTo>
                  <a:lnTo>
                    <a:pt x="29" y="388"/>
                  </a:lnTo>
                  <a:lnTo>
                    <a:pt x="0" y="345"/>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64" name="Freeform 41"/>
            <p:cNvSpPr/>
            <p:nvPr/>
          </p:nvSpPr>
          <p:spPr bwMode="auto">
            <a:xfrm>
              <a:off x="1387476" y="2863851"/>
              <a:ext cx="844550" cy="844550"/>
            </a:xfrm>
            <a:custGeom>
              <a:avLst/>
              <a:gdLst>
                <a:gd name="T0" fmla="*/ 0 w 532"/>
                <a:gd name="T1" fmla="*/ 504 h 532"/>
                <a:gd name="T2" fmla="*/ 532 w 532"/>
                <a:gd name="T3" fmla="*/ 0 h 532"/>
                <a:gd name="T4" fmla="*/ 28 w 532"/>
                <a:gd name="T5" fmla="*/ 532 h 532"/>
                <a:gd name="T6" fmla="*/ 0 w 532"/>
                <a:gd name="T7" fmla="*/ 504 h 532"/>
              </a:gdLst>
              <a:ahLst/>
              <a:cxnLst>
                <a:cxn ang="0">
                  <a:pos x="T0" y="T1"/>
                </a:cxn>
                <a:cxn ang="0">
                  <a:pos x="T2" y="T3"/>
                </a:cxn>
                <a:cxn ang="0">
                  <a:pos x="T4" y="T5"/>
                </a:cxn>
                <a:cxn ang="0">
                  <a:pos x="T6" y="T7"/>
                </a:cxn>
              </a:cxnLst>
              <a:rect l="0" t="0" r="r" b="b"/>
              <a:pathLst>
                <a:path w="532" h="532">
                  <a:moveTo>
                    <a:pt x="0" y="504"/>
                  </a:moveTo>
                  <a:lnTo>
                    <a:pt x="532" y="0"/>
                  </a:lnTo>
                  <a:lnTo>
                    <a:pt x="28" y="532"/>
                  </a:lnTo>
                  <a:lnTo>
                    <a:pt x="0" y="504"/>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65" name="Freeform 42"/>
            <p:cNvSpPr/>
            <p:nvPr/>
          </p:nvSpPr>
          <p:spPr bwMode="auto">
            <a:xfrm>
              <a:off x="1625601" y="2863851"/>
              <a:ext cx="606425" cy="1027113"/>
            </a:xfrm>
            <a:custGeom>
              <a:avLst/>
              <a:gdLst>
                <a:gd name="T0" fmla="*/ 0 w 382"/>
                <a:gd name="T1" fmla="*/ 626 h 647"/>
                <a:gd name="T2" fmla="*/ 382 w 382"/>
                <a:gd name="T3" fmla="*/ 0 h 647"/>
                <a:gd name="T4" fmla="*/ 36 w 382"/>
                <a:gd name="T5" fmla="*/ 647 h 647"/>
                <a:gd name="T6" fmla="*/ 0 w 382"/>
                <a:gd name="T7" fmla="*/ 626 h 647"/>
              </a:gdLst>
              <a:ahLst/>
              <a:cxnLst>
                <a:cxn ang="0">
                  <a:pos x="T0" y="T1"/>
                </a:cxn>
                <a:cxn ang="0">
                  <a:pos x="T2" y="T3"/>
                </a:cxn>
                <a:cxn ang="0">
                  <a:pos x="T4" y="T5"/>
                </a:cxn>
                <a:cxn ang="0">
                  <a:pos x="T6" y="T7"/>
                </a:cxn>
              </a:cxnLst>
              <a:rect l="0" t="0" r="r" b="b"/>
              <a:pathLst>
                <a:path w="382" h="647">
                  <a:moveTo>
                    <a:pt x="0" y="626"/>
                  </a:moveTo>
                  <a:lnTo>
                    <a:pt x="382" y="0"/>
                  </a:lnTo>
                  <a:lnTo>
                    <a:pt x="36" y="647"/>
                  </a:lnTo>
                  <a:lnTo>
                    <a:pt x="0" y="626"/>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66" name="Freeform 43"/>
            <p:cNvSpPr/>
            <p:nvPr/>
          </p:nvSpPr>
          <p:spPr bwMode="auto">
            <a:xfrm>
              <a:off x="1900238" y="2863851"/>
              <a:ext cx="331788" cy="1130300"/>
            </a:xfrm>
            <a:custGeom>
              <a:avLst/>
              <a:gdLst>
                <a:gd name="T0" fmla="*/ 0 w 209"/>
                <a:gd name="T1" fmla="*/ 705 h 712"/>
                <a:gd name="T2" fmla="*/ 209 w 209"/>
                <a:gd name="T3" fmla="*/ 0 h 712"/>
                <a:gd name="T4" fmla="*/ 43 w 209"/>
                <a:gd name="T5" fmla="*/ 712 h 712"/>
                <a:gd name="T6" fmla="*/ 0 w 209"/>
                <a:gd name="T7" fmla="*/ 705 h 712"/>
              </a:gdLst>
              <a:ahLst/>
              <a:cxnLst>
                <a:cxn ang="0">
                  <a:pos x="T0" y="T1"/>
                </a:cxn>
                <a:cxn ang="0">
                  <a:pos x="T2" y="T3"/>
                </a:cxn>
                <a:cxn ang="0">
                  <a:pos x="T4" y="T5"/>
                </a:cxn>
                <a:cxn ang="0">
                  <a:pos x="T6" y="T7"/>
                </a:cxn>
              </a:cxnLst>
              <a:rect l="0" t="0" r="r" b="b"/>
              <a:pathLst>
                <a:path w="209" h="712">
                  <a:moveTo>
                    <a:pt x="0" y="705"/>
                  </a:moveTo>
                  <a:lnTo>
                    <a:pt x="209" y="0"/>
                  </a:lnTo>
                  <a:lnTo>
                    <a:pt x="43" y="712"/>
                  </a:lnTo>
                  <a:lnTo>
                    <a:pt x="0" y="705"/>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67" name="Freeform 44"/>
            <p:cNvSpPr/>
            <p:nvPr/>
          </p:nvSpPr>
          <p:spPr bwMode="auto">
            <a:xfrm>
              <a:off x="2197101" y="2863851"/>
              <a:ext cx="79375" cy="1165225"/>
            </a:xfrm>
            <a:custGeom>
              <a:avLst/>
              <a:gdLst>
                <a:gd name="T0" fmla="*/ 0 w 50"/>
                <a:gd name="T1" fmla="*/ 734 h 734"/>
                <a:gd name="T2" fmla="*/ 22 w 50"/>
                <a:gd name="T3" fmla="*/ 0 h 734"/>
                <a:gd name="T4" fmla="*/ 50 w 50"/>
                <a:gd name="T5" fmla="*/ 734 h 734"/>
                <a:gd name="T6" fmla="*/ 0 w 50"/>
                <a:gd name="T7" fmla="*/ 734 h 734"/>
              </a:gdLst>
              <a:ahLst/>
              <a:cxnLst>
                <a:cxn ang="0">
                  <a:pos x="T0" y="T1"/>
                </a:cxn>
                <a:cxn ang="0">
                  <a:pos x="T2" y="T3"/>
                </a:cxn>
                <a:cxn ang="0">
                  <a:pos x="T4" y="T5"/>
                </a:cxn>
                <a:cxn ang="0">
                  <a:pos x="T6" y="T7"/>
                </a:cxn>
              </a:cxnLst>
              <a:rect l="0" t="0" r="r" b="b"/>
              <a:pathLst>
                <a:path w="50" h="734">
                  <a:moveTo>
                    <a:pt x="0" y="734"/>
                  </a:moveTo>
                  <a:lnTo>
                    <a:pt x="22" y="0"/>
                  </a:lnTo>
                  <a:lnTo>
                    <a:pt x="50" y="734"/>
                  </a:lnTo>
                  <a:lnTo>
                    <a:pt x="0" y="734"/>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68" name="Freeform 45"/>
            <p:cNvSpPr/>
            <p:nvPr/>
          </p:nvSpPr>
          <p:spPr bwMode="auto">
            <a:xfrm>
              <a:off x="2232026" y="2863851"/>
              <a:ext cx="341313" cy="1130300"/>
            </a:xfrm>
            <a:custGeom>
              <a:avLst/>
              <a:gdLst>
                <a:gd name="T0" fmla="*/ 172 w 215"/>
                <a:gd name="T1" fmla="*/ 712 h 712"/>
                <a:gd name="T2" fmla="*/ 0 w 215"/>
                <a:gd name="T3" fmla="*/ 0 h 712"/>
                <a:gd name="T4" fmla="*/ 215 w 215"/>
                <a:gd name="T5" fmla="*/ 705 h 712"/>
                <a:gd name="T6" fmla="*/ 172 w 215"/>
                <a:gd name="T7" fmla="*/ 712 h 712"/>
              </a:gdLst>
              <a:ahLst/>
              <a:cxnLst>
                <a:cxn ang="0">
                  <a:pos x="T0" y="T1"/>
                </a:cxn>
                <a:cxn ang="0">
                  <a:pos x="T2" y="T3"/>
                </a:cxn>
                <a:cxn ang="0">
                  <a:pos x="T4" y="T5"/>
                </a:cxn>
                <a:cxn ang="0">
                  <a:pos x="T6" y="T7"/>
                </a:cxn>
              </a:cxnLst>
              <a:rect l="0" t="0" r="r" b="b"/>
              <a:pathLst>
                <a:path w="215" h="712">
                  <a:moveTo>
                    <a:pt x="172" y="712"/>
                  </a:moveTo>
                  <a:lnTo>
                    <a:pt x="0" y="0"/>
                  </a:lnTo>
                  <a:lnTo>
                    <a:pt x="215" y="705"/>
                  </a:lnTo>
                  <a:lnTo>
                    <a:pt x="172" y="712"/>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69" name="Freeform 46"/>
            <p:cNvSpPr/>
            <p:nvPr/>
          </p:nvSpPr>
          <p:spPr bwMode="auto">
            <a:xfrm>
              <a:off x="2232026" y="2863851"/>
              <a:ext cx="615950" cy="1027113"/>
            </a:xfrm>
            <a:custGeom>
              <a:avLst/>
              <a:gdLst>
                <a:gd name="T0" fmla="*/ 352 w 388"/>
                <a:gd name="T1" fmla="*/ 647 h 647"/>
                <a:gd name="T2" fmla="*/ 0 w 388"/>
                <a:gd name="T3" fmla="*/ 0 h 647"/>
                <a:gd name="T4" fmla="*/ 388 w 388"/>
                <a:gd name="T5" fmla="*/ 626 h 647"/>
                <a:gd name="T6" fmla="*/ 352 w 388"/>
                <a:gd name="T7" fmla="*/ 647 h 647"/>
              </a:gdLst>
              <a:ahLst/>
              <a:cxnLst>
                <a:cxn ang="0">
                  <a:pos x="T0" y="T1"/>
                </a:cxn>
                <a:cxn ang="0">
                  <a:pos x="T2" y="T3"/>
                </a:cxn>
                <a:cxn ang="0">
                  <a:pos x="T4" y="T5"/>
                </a:cxn>
                <a:cxn ang="0">
                  <a:pos x="T6" y="T7"/>
                </a:cxn>
              </a:cxnLst>
              <a:rect l="0" t="0" r="r" b="b"/>
              <a:pathLst>
                <a:path w="388" h="647">
                  <a:moveTo>
                    <a:pt x="352" y="647"/>
                  </a:moveTo>
                  <a:lnTo>
                    <a:pt x="0" y="0"/>
                  </a:lnTo>
                  <a:lnTo>
                    <a:pt x="388" y="626"/>
                  </a:lnTo>
                  <a:lnTo>
                    <a:pt x="352" y="647"/>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70" name="Freeform 47"/>
            <p:cNvSpPr/>
            <p:nvPr/>
          </p:nvSpPr>
          <p:spPr bwMode="auto">
            <a:xfrm>
              <a:off x="2232026" y="2863851"/>
              <a:ext cx="855663" cy="844550"/>
            </a:xfrm>
            <a:custGeom>
              <a:avLst/>
              <a:gdLst>
                <a:gd name="T0" fmla="*/ 510 w 539"/>
                <a:gd name="T1" fmla="*/ 532 h 532"/>
                <a:gd name="T2" fmla="*/ 0 w 539"/>
                <a:gd name="T3" fmla="*/ 0 h 532"/>
                <a:gd name="T4" fmla="*/ 539 w 539"/>
                <a:gd name="T5" fmla="*/ 504 h 532"/>
                <a:gd name="T6" fmla="*/ 510 w 539"/>
                <a:gd name="T7" fmla="*/ 532 h 532"/>
              </a:gdLst>
              <a:ahLst/>
              <a:cxnLst>
                <a:cxn ang="0">
                  <a:pos x="T0" y="T1"/>
                </a:cxn>
                <a:cxn ang="0">
                  <a:pos x="T2" y="T3"/>
                </a:cxn>
                <a:cxn ang="0">
                  <a:pos x="T4" y="T5"/>
                </a:cxn>
                <a:cxn ang="0">
                  <a:pos x="T6" y="T7"/>
                </a:cxn>
              </a:cxnLst>
              <a:rect l="0" t="0" r="r" b="b"/>
              <a:pathLst>
                <a:path w="539" h="532">
                  <a:moveTo>
                    <a:pt x="510" y="532"/>
                  </a:moveTo>
                  <a:lnTo>
                    <a:pt x="0" y="0"/>
                  </a:lnTo>
                  <a:lnTo>
                    <a:pt x="539" y="504"/>
                  </a:lnTo>
                  <a:lnTo>
                    <a:pt x="510" y="532"/>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71" name="Freeform 48"/>
            <p:cNvSpPr/>
            <p:nvPr/>
          </p:nvSpPr>
          <p:spPr bwMode="auto">
            <a:xfrm>
              <a:off x="2232026" y="2863851"/>
              <a:ext cx="1038225" cy="615950"/>
            </a:xfrm>
            <a:custGeom>
              <a:avLst/>
              <a:gdLst>
                <a:gd name="T0" fmla="*/ 625 w 654"/>
                <a:gd name="T1" fmla="*/ 388 h 388"/>
                <a:gd name="T2" fmla="*/ 0 w 654"/>
                <a:gd name="T3" fmla="*/ 0 h 388"/>
                <a:gd name="T4" fmla="*/ 654 w 654"/>
                <a:gd name="T5" fmla="*/ 345 h 388"/>
                <a:gd name="T6" fmla="*/ 625 w 654"/>
                <a:gd name="T7" fmla="*/ 388 h 388"/>
              </a:gdLst>
              <a:ahLst/>
              <a:cxnLst>
                <a:cxn ang="0">
                  <a:pos x="T0" y="T1"/>
                </a:cxn>
                <a:cxn ang="0">
                  <a:pos x="T2" y="T3"/>
                </a:cxn>
                <a:cxn ang="0">
                  <a:pos x="T4" y="T5"/>
                </a:cxn>
                <a:cxn ang="0">
                  <a:pos x="T6" y="T7"/>
                </a:cxn>
              </a:cxnLst>
              <a:rect l="0" t="0" r="r" b="b"/>
              <a:pathLst>
                <a:path w="654" h="388">
                  <a:moveTo>
                    <a:pt x="625" y="388"/>
                  </a:moveTo>
                  <a:lnTo>
                    <a:pt x="0" y="0"/>
                  </a:lnTo>
                  <a:lnTo>
                    <a:pt x="654" y="345"/>
                  </a:lnTo>
                  <a:lnTo>
                    <a:pt x="625" y="388"/>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72" name="Freeform 49"/>
            <p:cNvSpPr/>
            <p:nvPr/>
          </p:nvSpPr>
          <p:spPr bwMode="auto">
            <a:xfrm>
              <a:off x="2232026" y="2863851"/>
              <a:ext cx="1139825" cy="331788"/>
            </a:xfrm>
            <a:custGeom>
              <a:avLst/>
              <a:gdLst>
                <a:gd name="T0" fmla="*/ 704 w 718"/>
                <a:gd name="T1" fmla="*/ 209 h 209"/>
                <a:gd name="T2" fmla="*/ 0 w 718"/>
                <a:gd name="T3" fmla="*/ 0 h 209"/>
                <a:gd name="T4" fmla="*/ 718 w 718"/>
                <a:gd name="T5" fmla="*/ 165 h 209"/>
                <a:gd name="T6" fmla="*/ 704 w 718"/>
                <a:gd name="T7" fmla="*/ 209 h 209"/>
              </a:gdLst>
              <a:ahLst/>
              <a:cxnLst>
                <a:cxn ang="0">
                  <a:pos x="T0" y="T1"/>
                </a:cxn>
                <a:cxn ang="0">
                  <a:pos x="T2" y="T3"/>
                </a:cxn>
                <a:cxn ang="0">
                  <a:pos x="T4" y="T5"/>
                </a:cxn>
                <a:cxn ang="0">
                  <a:pos x="T6" y="T7"/>
                </a:cxn>
              </a:cxnLst>
              <a:rect l="0" t="0" r="r" b="b"/>
              <a:pathLst>
                <a:path w="718" h="209">
                  <a:moveTo>
                    <a:pt x="704" y="209"/>
                  </a:moveTo>
                  <a:lnTo>
                    <a:pt x="0" y="0"/>
                  </a:lnTo>
                  <a:lnTo>
                    <a:pt x="718" y="165"/>
                  </a:lnTo>
                  <a:lnTo>
                    <a:pt x="704" y="209"/>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73" name="Freeform 50"/>
            <p:cNvSpPr/>
            <p:nvPr/>
          </p:nvSpPr>
          <p:spPr bwMode="auto">
            <a:xfrm>
              <a:off x="2232026" y="2828926"/>
              <a:ext cx="1174750" cy="68263"/>
            </a:xfrm>
            <a:custGeom>
              <a:avLst/>
              <a:gdLst>
                <a:gd name="T0" fmla="*/ 740 w 740"/>
                <a:gd name="T1" fmla="*/ 43 h 43"/>
                <a:gd name="T2" fmla="*/ 0 w 740"/>
                <a:gd name="T3" fmla="*/ 22 h 43"/>
                <a:gd name="T4" fmla="*/ 740 w 740"/>
                <a:gd name="T5" fmla="*/ 0 h 43"/>
                <a:gd name="T6" fmla="*/ 740 w 740"/>
                <a:gd name="T7" fmla="*/ 43 h 43"/>
              </a:gdLst>
              <a:ahLst/>
              <a:cxnLst>
                <a:cxn ang="0">
                  <a:pos x="T0" y="T1"/>
                </a:cxn>
                <a:cxn ang="0">
                  <a:pos x="T2" y="T3"/>
                </a:cxn>
                <a:cxn ang="0">
                  <a:pos x="T4" y="T5"/>
                </a:cxn>
                <a:cxn ang="0">
                  <a:pos x="T6" y="T7"/>
                </a:cxn>
              </a:cxnLst>
              <a:rect l="0" t="0" r="r" b="b"/>
              <a:pathLst>
                <a:path w="740" h="43">
                  <a:moveTo>
                    <a:pt x="740" y="43"/>
                  </a:moveTo>
                  <a:lnTo>
                    <a:pt x="0" y="22"/>
                  </a:lnTo>
                  <a:lnTo>
                    <a:pt x="740" y="0"/>
                  </a:lnTo>
                  <a:lnTo>
                    <a:pt x="740" y="43"/>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74" name="Freeform 51"/>
            <p:cNvSpPr/>
            <p:nvPr/>
          </p:nvSpPr>
          <p:spPr bwMode="auto">
            <a:xfrm>
              <a:off x="2232026" y="2520951"/>
              <a:ext cx="1139825" cy="342900"/>
            </a:xfrm>
            <a:custGeom>
              <a:avLst/>
              <a:gdLst>
                <a:gd name="T0" fmla="*/ 718 w 718"/>
                <a:gd name="T1" fmla="*/ 50 h 216"/>
                <a:gd name="T2" fmla="*/ 0 w 718"/>
                <a:gd name="T3" fmla="*/ 216 h 216"/>
                <a:gd name="T4" fmla="*/ 704 w 718"/>
                <a:gd name="T5" fmla="*/ 0 h 216"/>
                <a:gd name="T6" fmla="*/ 718 w 718"/>
                <a:gd name="T7" fmla="*/ 50 h 216"/>
              </a:gdLst>
              <a:ahLst/>
              <a:cxnLst>
                <a:cxn ang="0">
                  <a:pos x="T0" y="T1"/>
                </a:cxn>
                <a:cxn ang="0">
                  <a:pos x="T2" y="T3"/>
                </a:cxn>
                <a:cxn ang="0">
                  <a:pos x="T4" y="T5"/>
                </a:cxn>
                <a:cxn ang="0">
                  <a:pos x="T6" y="T7"/>
                </a:cxn>
              </a:cxnLst>
              <a:rect l="0" t="0" r="r" b="b"/>
              <a:pathLst>
                <a:path w="718" h="216">
                  <a:moveTo>
                    <a:pt x="718" y="50"/>
                  </a:moveTo>
                  <a:lnTo>
                    <a:pt x="0" y="216"/>
                  </a:lnTo>
                  <a:lnTo>
                    <a:pt x="704" y="0"/>
                  </a:lnTo>
                  <a:lnTo>
                    <a:pt x="718" y="50"/>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75" name="Freeform 52"/>
            <p:cNvSpPr/>
            <p:nvPr/>
          </p:nvSpPr>
          <p:spPr bwMode="auto">
            <a:xfrm>
              <a:off x="2232026" y="2246313"/>
              <a:ext cx="1038225" cy="617538"/>
            </a:xfrm>
            <a:custGeom>
              <a:avLst/>
              <a:gdLst>
                <a:gd name="T0" fmla="*/ 654 w 654"/>
                <a:gd name="T1" fmla="*/ 43 h 389"/>
                <a:gd name="T2" fmla="*/ 0 w 654"/>
                <a:gd name="T3" fmla="*/ 389 h 389"/>
                <a:gd name="T4" fmla="*/ 625 w 654"/>
                <a:gd name="T5" fmla="*/ 0 h 389"/>
                <a:gd name="T6" fmla="*/ 654 w 654"/>
                <a:gd name="T7" fmla="*/ 43 h 389"/>
              </a:gdLst>
              <a:ahLst/>
              <a:cxnLst>
                <a:cxn ang="0">
                  <a:pos x="T0" y="T1"/>
                </a:cxn>
                <a:cxn ang="0">
                  <a:pos x="T2" y="T3"/>
                </a:cxn>
                <a:cxn ang="0">
                  <a:pos x="T4" y="T5"/>
                </a:cxn>
                <a:cxn ang="0">
                  <a:pos x="T6" y="T7"/>
                </a:cxn>
              </a:cxnLst>
              <a:rect l="0" t="0" r="r" b="b"/>
              <a:pathLst>
                <a:path w="654" h="389">
                  <a:moveTo>
                    <a:pt x="654" y="43"/>
                  </a:moveTo>
                  <a:lnTo>
                    <a:pt x="0" y="389"/>
                  </a:lnTo>
                  <a:lnTo>
                    <a:pt x="625" y="0"/>
                  </a:lnTo>
                  <a:lnTo>
                    <a:pt x="654" y="43"/>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76" name="Freeform 53"/>
            <p:cNvSpPr/>
            <p:nvPr/>
          </p:nvSpPr>
          <p:spPr bwMode="auto">
            <a:xfrm>
              <a:off x="2232026" y="2006601"/>
              <a:ext cx="855663" cy="857250"/>
            </a:xfrm>
            <a:custGeom>
              <a:avLst/>
              <a:gdLst>
                <a:gd name="T0" fmla="*/ 539 w 539"/>
                <a:gd name="T1" fmla="*/ 36 h 540"/>
                <a:gd name="T2" fmla="*/ 0 w 539"/>
                <a:gd name="T3" fmla="*/ 540 h 540"/>
                <a:gd name="T4" fmla="*/ 510 w 539"/>
                <a:gd name="T5" fmla="*/ 0 h 540"/>
                <a:gd name="T6" fmla="*/ 539 w 539"/>
                <a:gd name="T7" fmla="*/ 36 h 540"/>
              </a:gdLst>
              <a:ahLst/>
              <a:cxnLst>
                <a:cxn ang="0">
                  <a:pos x="T0" y="T1"/>
                </a:cxn>
                <a:cxn ang="0">
                  <a:pos x="T2" y="T3"/>
                </a:cxn>
                <a:cxn ang="0">
                  <a:pos x="T4" y="T5"/>
                </a:cxn>
                <a:cxn ang="0">
                  <a:pos x="T6" y="T7"/>
                </a:cxn>
              </a:cxnLst>
              <a:rect l="0" t="0" r="r" b="b"/>
              <a:pathLst>
                <a:path w="539" h="540">
                  <a:moveTo>
                    <a:pt x="539" y="36"/>
                  </a:moveTo>
                  <a:lnTo>
                    <a:pt x="0" y="540"/>
                  </a:lnTo>
                  <a:lnTo>
                    <a:pt x="510" y="0"/>
                  </a:lnTo>
                  <a:lnTo>
                    <a:pt x="539" y="36"/>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77" name="Freeform 54"/>
            <p:cNvSpPr/>
            <p:nvPr/>
          </p:nvSpPr>
          <p:spPr bwMode="auto">
            <a:xfrm>
              <a:off x="2232026" y="1835151"/>
              <a:ext cx="615950" cy="1028700"/>
            </a:xfrm>
            <a:custGeom>
              <a:avLst/>
              <a:gdLst>
                <a:gd name="T0" fmla="*/ 388 w 388"/>
                <a:gd name="T1" fmla="*/ 22 h 648"/>
                <a:gd name="T2" fmla="*/ 0 w 388"/>
                <a:gd name="T3" fmla="*/ 648 h 648"/>
                <a:gd name="T4" fmla="*/ 352 w 388"/>
                <a:gd name="T5" fmla="*/ 0 h 648"/>
                <a:gd name="T6" fmla="*/ 388 w 388"/>
                <a:gd name="T7" fmla="*/ 22 h 648"/>
              </a:gdLst>
              <a:ahLst/>
              <a:cxnLst>
                <a:cxn ang="0">
                  <a:pos x="T0" y="T1"/>
                </a:cxn>
                <a:cxn ang="0">
                  <a:pos x="T2" y="T3"/>
                </a:cxn>
                <a:cxn ang="0">
                  <a:pos x="T4" y="T5"/>
                </a:cxn>
                <a:cxn ang="0">
                  <a:pos x="T6" y="T7"/>
                </a:cxn>
              </a:cxnLst>
              <a:rect l="0" t="0" r="r" b="b"/>
              <a:pathLst>
                <a:path w="388" h="648">
                  <a:moveTo>
                    <a:pt x="388" y="22"/>
                  </a:moveTo>
                  <a:lnTo>
                    <a:pt x="0" y="648"/>
                  </a:lnTo>
                  <a:lnTo>
                    <a:pt x="352" y="0"/>
                  </a:lnTo>
                  <a:lnTo>
                    <a:pt x="388" y="22"/>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78" name="Freeform 55"/>
            <p:cNvSpPr/>
            <p:nvPr/>
          </p:nvSpPr>
          <p:spPr bwMode="auto">
            <a:xfrm>
              <a:off x="2232026" y="1720851"/>
              <a:ext cx="341313" cy="1143000"/>
            </a:xfrm>
            <a:custGeom>
              <a:avLst/>
              <a:gdLst>
                <a:gd name="T0" fmla="*/ 215 w 215"/>
                <a:gd name="T1" fmla="*/ 15 h 720"/>
                <a:gd name="T2" fmla="*/ 0 w 215"/>
                <a:gd name="T3" fmla="*/ 720 h 720"/>
                <a:gd name="T4" fmla="*/ 172 w 215"/>
                <a:gd name="T5" fmla="*/ 0 h 720"/>
                <a:gd name="T6" fmla="*/ 215 w 215"/>
                <a:gd name="T7" fmla="*/ 15 h 720"/>
              </a:gdLst>
              <a:ahLst/>
              <a:cxnLst>
                <a:cxn ang="0">
                  <a:pos x="T0" y="T1"/>
                </a:cxn>
                <a:cxn ang="0">
                  <a:pos x="T2" y="T3"/>
                </a:cxn>
                <a:cxn ang="0">
                  <a:pos x="T4" y="T5"/>
                </a:cxn>
                <a:cxn ang="0">
                  <a:pos x="T6" y="T7"/>
                </a:cxn>
              </a:cxnLst>
              <a:rect l="0" t="0" r="r" b="b"/>
              <a:pathLst>
                <a:path w="215" h="720">
                  <a:moveTo>
                    <a:pt x="215" y="15"/>
                  </a:moveTo>
                  <a:lnTo>
                    <a:pt x="0" y="720"/>
                  </a:lnTo>
                  <a:lnTo>
                    <a:pt x="172" y="0"/>
                  </a:lnTo>
                  <a:lnTo>
                    <a:pt x="215" y="15"/>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grpSp>
      <p:grpSp>
        <p:nvGrpSpPr>
          <p:cNvPr id="129" name="Nhóm 128"/>
          <p:cNvGrpSpPr/>
          <p:nvPr/>
        </p:nvGrpSpPr>
        <p:grpSpPr>
          <a:xfrm>
            <a:off x="6241697" y="3225067"/>
            <a:ext cx="1754981" cy="1747838"/>
            <a:chOff x="1066801" y="1698626"/>
            <a:chExt cx="2339975" cy="2330450"/>
          </a:xfrm>
          <a:solidFill>
            <a:srgbClr val="C00000"/>
          </a:solidFill>
        </p:grpSpPr>
        <p:sp>
          <p:nvSpPr>
            <p:cNvPr id="130" name="Freeform 32"/>
            <p:cNvSpPr/>
            <p:nvPr/>
          </p:nvSpPr>
          <p:spPr bwMode="auto">
            <a:xfrm>
              <a:off x="2197101" y="1698626"/>
              <a:ext cx="79375" cy="1165225"/>
            </a:xfrm>
            <a:custGeom>
              <a:avLst/>
              <a:gdLst>
                <a:gd name="T0" fmla="*/ 50 w 50"/>
                <a:gd name="T1" fmla="*/ 0 h 734"/>
                <a:gd name="T2" fmla="*/ 22 w 50"/>
                <a:gd name="T3" fmla="*/ 734 h 734"/>
                <a:gd name="T4" fmla="*/ 0 w 50"/>
                <a:gd name="T5" fmla="*/ 0 h 734"/>
                <a:gd name="T6" fmla="*/ 50 w 50"/>
                <a:gd name="T7" fmla="*/ 0 h 734"/>
              </a:gdLst>
              <a:ahLst/>
              <a:cxnLst>
                <a:cxn ang="0">
                  <a:pos x="T0" y="T1"/>
                </a:cxn>
                <a:cxn ang="0">
                  <a:pos x="T2" y="T3"/>
                </a:cxn>
                <a:cxn ang="0">
                  <a:pos x="T4" y="T5"/>
                </a:cxn>
                <a:cxn ang="0">
                  <a:pos x="T6" y="T7"/>
                </a:cxn>
              </a:cxnLst>
              <a:rect l="0" t="0" r="r" b="b"/>
              <a:pathLst>
                <a:path w="50" h="734">
                  <a:moveTo>
                    <a:pt x="50" y="0"/>
                  </a:moveTo>
                  <a:lnTo>
                    <a:pt x="22" y="734"/>
                  </a:lnTo>
                  <a:lnTo>
                    <a:pt x="0" y="0"/>
                  </a:lnTo>
                  <a:lnTo>
                    <a:pt x="50" y="0"/>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131" name="Freeform 33"/>
            <p:cNvSpPr/>
            <p:nvPr/>
          </p:nvSpPr>
          <p:spPr bwMode="auto">
            <a:xfrm>
              <a:off x="1900238" y="1720851"/>
              <a:ext cx="331788" cy="1143000"/>
            </a:xfrm>
            <a:custGeom>
              <a:avLst/>
              <a:gdLst>
                <a:gd name="T0" fmla="*/ 43 w 209"/>
                <a:gd name="T1" fmla="*/ 0 h 720"/>
                <a:gd name="T2" fmla="*/ 209 w 209"/>
                <a:gd name="T3" fmla="*/ 720 h 720"/>
                <a:gd name="T4" fmla="*/ 0 w 209"/>
                <a:gd name="T5" fmla="*/ 15 h 720"/>
                <a:gd name="T6" fmla="*/ 43 w 209"/>
                <a:gd name="T7" fmla="*/ 0 h 720"/>
              </a:gdLst>
              <a:ahLst/>
              <a:cxnLst>
                <a:cxn ang="0">
                  <a:pos x="T0" y="T1"/>
                </a:cxn>
                <a:cxn ang="0">
                  <a:pos x="T2" y="T3"/>
                </a:cxn>
                <a:cxn ang="0">
                  <a:pos x="T4" y="T5"/>
                </a:cxn>
                <a:cxn ang="0">
                  <a:pos x="T6" y="T7"/>
                </a:cxn>
              </a:cxnLst>
              <a:rect l="0" t="0" r="r" b="b"/>
              <a:pathLst>
                <a:path w="209" h="720">
                  <a:moveTo>
                    <a:pt x="43" y="0"/>
                  </a:moveTo>
                  <a:lnTo>
                    <a:pt x="209" y="720"/>
                  </a:lnTo>
                  <a:lnTo>
                    <a:pt x="0" y="15"/>
                  </a:lnTo>
                  <a:lnTo>
                    <a:pt x="43" y="0"/>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132" name="Freeform 34"/>
            <p:cNvSpPr/>
            <p:nvPr/>
          </p:nvSpPr>
          <p:spPr bwMode="auto">
            <a:xfrm>
              <a:off x="1625601" y="1835151"/>
              <a:ext cx="606425" cy="1028700"/>
            </a:xfrm>
            <a:custGeom>
              <a:avLst/>
              <a:gdLst>
                <a:gd name="T0" fmla="*/ 36 w 382"/>
                <a:gd name="T1" fmla="*/ 0 h 648"/>
                <a:gd name="T2" fmla="*/ 382 w 382"/>
                <a:gd name="T3" fmla="*/ 648 h 648"/>
                <a:gd name="T4" fmla="*/ 0 w 382"/>
                <a:gd name="T5" fmla="*/ 22 h 648"/>
                <a:gd name="T6" fmla="*/ 36 w 382"/>
                <a:gd name="T7" fmla="*/ 0 h 648"/>
              </a:gdLst>
              <a:ahLst/>
              <a:cxnLst>
                <a:cxn ang="0">
                  <a:pos x="T0" y="T1"/>
                </a:cxn>
                <a:cxn ang="0">
                  <a:pos x="T2" y="T3"/>
                </a:cxn>
                <a:cxn ang="0">
                  <a:pos x="T4" y="T5"/>
                </a:cxn>
                <a:cxn ang="0">
                  <a:pos x="T6" y="T7"/>
                </a:cxn>
              </a:cxnLst>
              <a:rect l="0" t="0" r="r" b="b"/>
              <a:pathLst>
                <a:path w="382" h="648">
                  <a:moveTo>
                    <a:pt x="36" y="0"/>
                  </a:moveTo>
                  <a:lnTo>
                    <a:pt x="382" y="648"/>
                  </a:lnTo>
                  <a:lnTo>
                    <a:pt x="0" y="22"/>
                  </a:lnTo>
                  <a:lnTo>
                    <a:pt x="36" y="0"/>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133" name="Freeform 35"/>
            <p:cNvSpPr/>
            <p:nvPr/>
          </p:nvSpPr>
          <p:spPr bwMode="auto">
            <a:xfrm>
              <a:off x="1387476" y="2006601"/>
              <a:ext cx="844550" cy="857250"/>
            </a:xfrm>
            <a:custGeom>
              <a:avLst/>
              <a:gdLst>
                <a:gd name="T0" fmla="*/ 28 w 532"/>
                <a:gd name="T1" fmla="*/ 0 h 540"/>
                <a:gd name="T2" fmla="*/ 532 w 532"/>
                <a:gd name="T3" fmla="*/ 540 h 540"/>
                <a:gd name="T4" fmla="*/ 0 w 532"/>
                <a:gd name="T5" fmla="*/ 36 h 540"/>
                <a:gd name="T6" fmla="*/ 28 w 532"/>
                <a:gd name="T7" fmla="*/ 0 h 540"/>
              </a:gdLst>
              <a:ahLst/>
              <a:cxnLst>
                <a:cxn ang="0">
                  <a:pos x="T0" y="T1"/>
                </a:cxn>
                <a:cxn ang="0">
                  <a:pos x="T2" y="T3"/>
                </a:cxn>
                <a:cxn ang="0">
                  <a:pos x="T4" y="T5"/>
                </a:cxn>
                <a:cxn ang="0">
                  <a:pos x="T6" y="T7"/>
                </a:cxn>
              </a:cxnLst>
              <a:rect l="0" t="0" r="r" b="b"/>
              <a:pathLst>
                <a:path w="532" h="540">
                  <a:moveTo>
                    <a:pt x="28" y="0"/>
                  </a:moveTo>
                  <a:lnTo>
                    <a:pt x="532" y="540"/>
                  </a:lnTo>
                  <a:lnTo>
                    <a:pt x="0" y="36"/>
                  </a:lnTo>
                  <a:lnTo>
                    <a:pt x="28" y="0"/>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134" name="Freeform 36"/>
            <p:cNvSpPr/>
            <p:nvPr/>
          </p:nvSpPr>
          <p:spPr bwMode="auto">
            <a:xfrm>
              <a:off x="1203326" y="2246313"/>
              <a:ext cx="1028700" cy="617538"/>
            </a:xfrm>
            <a:custGeom>
              <a:avLst/>
              <a:gdLst>
                <a:gd name="T0" fmla="*/ 29 w 648"/>
                <a:gd name="T1" fmla="*/ 0 h 389"/>
                <a:gd name="T2" fmla="*/ 648 w 648"/>
                <a:gd name="T3" fmla="*/ 389 h 389"/>
                <a:gd name="T4" fmla="*/ 0 w 648"/>
                <a:gd name="T5" fmla="*/ 43 h 389"/>
                <a:gd name="T6" fmla="*/ 29 w 648"/>
                <a:gd name="T7" fmla="*/ 0 h 389"/>
              </a:gdLst>
              <a:ahLst/>
              <a:cxnLst>
                <a:cxn ang="0">
                  <a:pos x="T0" y="T1"/>
                </a:cxn>
                <a:cxn ang="0">
                  <a:pos x="T2" y="T3"/>
                </a:cxn>
                <a:cxn ang="0">
                  <a:pos x="T4" y="T5"/>
                </a:cxn>
                <a:cxn ang="0">
                  <a:pos x="T6" y="T7"/>
                </a:cxn>
              </a:cxnLst>
              <a:rect l="0" t="0" r="r" b="b"/>
              <a:pathLst>
                <a:path w="648" h="389">
                  <a:moveTo>
                    <a:pt x="29" y="0"/>
                  </a:moveTo>
                  <a:lnTo>
                    <a:pt x="648" y="389"/>
                  </a:lnTo>
                  <a:lnTo>
                    <a:pt x="0" y="43"/>
                  </a:lnTo>
                  <a:lnTo>
                    <a:pt x="29" y="0"/>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135" name="Freeform 37"/>
            <p:cNvSpPr/>
            <p:nvPr/>
          </p:nvSpPr>
          <p:spPr bwMode="auto">
            <a:xfrm>
              <a:off x="1101726" y="2520951"/>
              <a:ext cx="1130300" cy="342900"/>
            </a:xfrm>
            <a:custGeom>
              <a:avLst/>
              <a:gdLst>
                <a:gd name="T0" fmla="*/ 14 w 712"/>
                <a:gd name="T1" fmla="*/ 0 h 216"/>
                <a:gd name="T2" fmla="*/ 712 w 712"/>
                <a:gd name="T3" fmla="*/ 216 h 216"/>
                <a:gd name="T4" fmla="*/ 0 w 712"/>
                <a:gd name="T5" fmla="*/ 50 h 216"/>
                <a:gd name="T6" fmla="*/ 14 w 712"/>
                <a:gd name="T7" fmla="*/ 0 h 216"/>
              </a:gdLst>
              <a:ahLst/>
              <a:cxnLst>
                <a:cxn ang="0">
                  <a:pos x="T0" y="T1"/>
                </a:cxn>
                <a:cxn ang="0">
                  <a:pos x="T2" y="T3"/>
                </a:cxn>
                <a:cxn ang="0">
                  <a:pos x="T4" y="T5"/>
                </a:cxn>
                <a:cxn ang="0">
                  <a:pos x="T6" y="T7"/>
                </a:cxn>
              </a:cxnLst>
              <a:rect l="0" t="0" r="r" b="b"/>
              <a:pathLst>
                <a:path w="712" h="216">
                  <a:moveTo>
                    <a:pt x="14" y="0"/>
                  </a:moveTo>
                  <a:lnTo>
                    <a:pt x="712" y="216"/>
                  </a:lnTo>
                  <a:lnTo>
                    <a:pt x="0" y="50"/>
                  </a:lnTo>
                  <a:lnTo>
                    <a:pt x="14" y="0"/>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136" name="Freeform 38"/>
            <p:cNvSpPr/>
            <p:nvPr/>
          </p:nvSpPr>
          <p:spPr bwMode="auto">
            <a:xfrm>
              <a:off x="1066801" y="2828926"/>
              <a:ext cx="1165225" cy="68263"/>
            </a:xfrm>
            <a:custGeom>
              <a:avLst/>
              <a:gdLst>
                <a:gd name="T0" fmla="*/ 0 w 734"/>
                <a:gd name="T1" fmla="*/ 0 h 43"/>
                <a:gd name="T2" fmla="*/ 734 w 734"/>
                <a:gd name="T3" fmla="*/ 22 h 43"/>
                <a:gd name="T4" fmla="*/ 0 w 734"/>
                <a:gd name="T5" fmla="*/ 43 h 43"/>
                <a:gd name="T6" fmla="*/ 0 w 734"/>
                <a:gd name="T7" fmla="*/ 0 h 43"/>
              </a:gdLst>
              <a:ahLst/>
              <a:cxnLst>
                <a:cxn ang="0">
                  <a:pos x="T0" y="T1"/>
                </a:cxn>
                <a:cxn ang="0">
                  <a:pos x="T2" y="T3"/>
                </a:cxn>
                <a:cxn ang="0">
                  <a:pos x="T4" y="T5"/>
                </a:cxn>
                <a:cxn ang="0">
                  <a:pos x="T6" y="T7"/>
                </a:cxn>
              </a:cxnLst>
              <a:rect l="0" t="0" r="r" b="b"/>
              <a:pathLst>
                <a:path w="734" h="43">
                  <a:moveTo>
                    <a:pt x="0" y="0"/>
                  </a:moveTo>
                  <a:lnTo>
                    <a:pt x="734" y="22"/>
                  </a:lnTo>
                  <a:lnTo>
                    <a:pt x="0" y="43"/>
                  </a:lnTo>
                  <a:lnTo>
                    <a:pt x="0" y="0"/>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137" name="Freeform 39"/>
            <p:cNvSpPr/>
            <p:nvPr/>
          </p:nvSpPr>
          <p:spPr bwMode="auto">
            <a:xfrm>
              <a:off x="1101726" y="2863851"/>
              <a:ext cx="1130300" cy="331788"/>
            </a:xfrm>
            <a:custGeom>
              <a:avLst/>
              <a:gdLst>
                <a:gd name="T0" fmla="*/ 0 w 712"/>
                <a:gd name="T1" fmla="*/ 165 h 209"/>
                <a:gd name="T2" fmla="*/ 712 w 712"/>
                <a:gd name="T3" fmla="*/ 0 h 209"/>
                <a:gd name="T4" fmla="*/ 14 w 712"/>
                <a:gd name="T5" fmla="*/ 209 h 209"/>
                <a:gd name="T6" fmla="*/ 0 w 712"/>
                <a:gd name="T7" fmla="*/ 165 h 209"/>
              </a:gdLst>
              <a:ahLst/>
              <a:cxnLst>
                <a:cxn ang="0">
                  <a:pos x="T0" y="T1"/>
                </a:cxn>
                <a:cxn ang="0">
                  <a:pos x="T2" y="T3"/>
                </a:cxn>
                <a:cxn ang="0">
                  <a:pos x="T4" y="T5"/>
                </a:cxn>
                <a:cxn ang="0">
                  <a:pos x="T6" y="T7"/>
                </a:cxn>
              </a:cxnLst>
              <a:rect l="0" t="0" r="r" b="b"/>
              <a:pathLst>
                <a:path w="712" h="209">
                  <a:moveTo>
                    <a:pt x="0" y="165"/>
                  </a:moveTo>
                  <a:lnTo>
                    <a:pt x="712" y="0"/>
                  </a:lnTo>
                  <a:lnTo>
                    <a:pt x="14" y="209"/>
                  </a:lnTo>
                  <a:lnTo>
                    <a:pt x="0" y="165"/>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138" name="Freeform 40"/>
            <p:cNvSpPr/>
            <p:nvPr/>
          </p:nvSpPr>
          <p:spPr bwMode="auto">
            <a:xfrm>
              <a:off x="1203326" y="2863851"/>
              <a:ext cx="1028700" cy="615950"/>
            </a:xfrm>
            <a:custGeom>
              <a:avLst/>
              <a:gdLst>
                <a:gd name="T0" fmla="*/ 0 w 648"/>
                <a:gd name="T1" fmla="*/ 345 h 388"/>
                <a:gd name="T2" fmla="*/ 648 w 648"/>
                <a:gd name="T3" fmla="*/ 0 h 388"/>
                <a:gd name="T4" fmla="*/ 29 w 648"/>
                <a:gd name="T5" fmla="*/ 388 h 388"/>
                <a:gd name="T6" fmla="*/ 0 w 648"/>
                <a:gd name="T7" fmla="*/ 345 h 388"/>
              </a:gdLst>
              <a:ahLst/>
              <a:cxnLst>
                <a:cxn ang="0">
                  <a:pos x="T0" y="T1"/>
                </a:cxn>
                <a:cxn ang="0">
                  <a:pos x="T2" y="T3"/>
                </a:cxn>
                <a:cxn ang="0">
                  <a:pos x="T4" y="T5"/>
                </a:cxn>
                <a:cxn ang="0">
                  <a:pos x="T6" y="T7"/>
                </a:cxn>
              </a:cxnLst>
              <a:rect l="0" t="0" r="r" b="b"/>
              <a:pathLst>
                <a:path w="648" h="388">
                  <a:moveTo>
                    <a:pt x="0" y="345"/>
                  </a:moveTo>
                  <a:lnTo>
                    <a:pt x="648" y="0"/>
                  </a:lnTo>
                  <a:lnTo>
                    <a:pt x="29" y="388"/>
                  </a:lnTo>
                  <a:lnTo>
                    <a:pt x="0" y="345"/>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139" name="Freeform 41"/>
            <p:cNvSpPr/>
            <p:nvPr/>
          </p:nvSpPr>
          <p:spPr bwMode="auto">
            <a:xfrm>
              <a:off x="1387476" y="2863851"/>
              <a:ext cx="844550" cy="844550"/>
            </a:xfrm>
            <a:custGeom>
              <a:avLst/>
              <a:gdLst>
                <a:gd name="T0" fmla="*/ 0 w 532"/>
                <a:gd name="T1" fmla="*/ 504 h 532"/>
                <a:gd name="T2" fmla="*/ 532 w 532"/>
                <a:gd name="T3" fmla="*/ 0 h 532"/>
                <a:gd name="T4" fmla="*/ 28 w 532"/>
                <a:gd name="T5" fmla="*/ 532 h 532"/>
                <a:gd name="T6" fmla="*/ 0 w 532"/>
                <a:gd name="T7" fmla="*/ 504 h 532"/>
              </a:gdLst>
              <a:ahLst/>
              <a:cxnLst>
                <a:cxn ang="0">
                  <a:pos x="T0" y="T1"/>
                </a:cxn>
                <a:cxn ang="0">
                  <a:pos x="T2" y="T3"/>
                </a:cxn>
                <a:cxn ang="0">
                  <a:pos x="T4" y="T5"/>
                </a:cxn>
                <a:cxn ang="0">
                  <a:pos x="T6" y="T7"/>
                </a:cxn>
              </a:cxnLst>
              <a:rect l="0" t="0" r="r" b="b"/>
              <a:pathLst>
                <a:path w="532" h="532">
                  <a:moveTo>
                    <a:pt x="0" y="504"/>
                  </a:moveTo>
                  <a:lnTo>
                    <a:pt x="532" y="0"/>
                  </a:lnTo>
                  <a:lnTo>
                    <a:pt x="28" y="532"/>
                  </a:lnTo>
                  <a:lnTo>
                    <a:pt x="0" y="504"/>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140" name="Freeform 42"/>
            <p:cNvSpPr/>
            <p:nvPr/>
          </p:nvSpPr>
          <p:spPr bwMode="auto">
            <a:xfrm>
              <a:off x="1625601" y="2863851"/>
              <a:ext cx="606425" cy="1027113"/>
            </a:xfrm>
            <a:custGeom>
              <a:avLst/>
              <a:gdLst>
                <a:gd name="T0" fmla="*/ 0 w 382"/>
                <a:gd name="T1" fmla="*/ 626 h 647"/>
                <a:gd name="T2" fmla="*/ 382 w 382"/>
                <a:gd name="T3" fmla="*/ 0 h 647"/>
                <a:gd name="T4" fmla="*/ 36 w 382"/>
                <a:gd name="T5" fmla="*/ 647 h 647"/>
                <a:gd name="T6" fmla="*/ 0 w 382"/>
                <a:gd name="T7" fmla="*/ 626 h 647"/>
              </a:gdLst>
              <a:ahLst/>
              <a:cxnLst>
                <a:cxn ang="0">
                  <a:pos x="T0" y="T1"/>
                </a:cxn>
                <a:cxn ang="0">
                  <a:pos x="T2" y="T3"/>
                </a:cxn>
                <a:cxn ang="0">
                  <a:pos x="T4" y="T5"/>
                </a:cxn>
                <a:cxn ang="0">
                  <a:pos x="T6" y="T7"/>
                </a:cxn>
              </a:cxnLst>
              <a:rect l="0" t="0" r="r" b="b"/>
              <a:pathLst>
                <a:path w="382" h="647">
                  <a:moveTo>
                    <a:pt x="0" y="626"/>
                  </a:moveTo>
                  <a:lnTo>
                    <a:pt x="382" y="0"/>
                  </a:lnTo>
                  <a:lnTo>
                    <a:pt x="36" y="647"/>
                  </a:lnTo>
                  <a:lnTo>
                    <a:pt x="0" y="626"/>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141" name="Freeform 43"/>
            <p:cNvSpPr/>
            <p:nvPr/>
          </p:nvSpPr>
          <p:spPr bwMode="auto">
            <a:xfrm>
              <a:off x="1900238" y="2863851"/>
              <a:ext cx="331788" cy="1130300"/>
            </a:xfrm>
            <a:custGeom>
              <a:avLst/>
              <a:gdLst>
                <a:gd name="T0" fmla="*/ 0 w 209"/>
                <a:gd name="T1" fmla="*/ 705 h 712"/>
                <a:gd name="T2" fmla="*/ 209 w 209"/>
                <a:gd name="T3" fmla="*/ 0 h 712"/>
                <a:gd name="T4" fmla="*/ 43 w 209"/>
                <a:gd name="T5" fmla="*/ 712 h 712"/>
                <a:gd name="T6" fmla="*/ 0 w 209"/>
                <a:gd name="T7" fmla="*/ 705 h 712"/>
              </a:gdLst>
              <a:ahLst/>
              <a:cxnLst>
                <a:cxn ang="0">
                  <a:pos x="T0" y="T1"/>
                </a:cxn>
                <a:cxn ang="0">
                  <a:pos x="T2" y="T3"/>
                </a:cxn>
                <a:cxn ang="0">
                  <a:pos x="T4" y="T5"/>
                </a:cxn>
                <a:cxn ang="0">
                  <a:pos x="T6" y="T7"/>
                </a:cxn>
              </a:cxnLst>
              <a:rect l="0" t="0" r="r" b="b"/>
              <a:pathLst>
                <a:path w="209" h="712">
                  <a:moveTo>
                    <a:pt x="0" y="705"/>
                  </a:moveTo>
                  <a:lnTo>
                    <a:pt x="209" y="0"/>
                  </a:lnTo>
                  <a:lnTo>
                    <a:pt x="43" y="712"/>
                  </a:lnTo>
                  <a:lnTo>
                    <a:pt x="0" y="705"/>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142" name="Freeform 44"/>
            <p:cNvSpPr/>
            <p:nvPr/>
          </p:nvSpPr>
          <p:spPr bwMode="auto">
            <a:xfrm>
              <a:off x="2197101" y="2863851"/>
              <a:ext cx="79375" cy="1165225"/>
            </a:xfrm>
            <a:custGeom>
              <a:avLst/>
              <a:gdLst>
                <a:gd name="T0" fmla="*/ 0 w 50"/>
                <a:gd name="T1" fmla="*/ 734 h 734"/>
                <a:gd name="T2" fmla="*/ 22 w 50"/>
                <a:gd name="T3" fmla="*/ 0 h 734"/>
                <a:gd name="T4" fmla="*/ 50 w 50"/>
                <a:gd name="T5" fmla="*/ 734 h 734"/>
                <a:gd name="T6" fmla="*/ 0 w 50"/>
                <a:gd name="T7" fmla="*/ 734 h 734"/>
              </a:gdLst>
              <a:ahLst/>
              <a:cxnLst>
                <a:cxn ang="0">
                  <a:pos x="T0" y="T1"/>
                </a:cxn>
                <a:cxn ang="0">
                  <a:pos x="T2" y="T3"/>
                </a:cxn>
                <a:cxn ang="0">
                  <a:pos x="T4" y="T5"/>
                </a:cxn>
                <a:cxn ang="0">
                  <a:pos x="T6" y="T7"/>
                </a:cxn>
              </a:cxnLst>
              <a:rect l="0" t="0" r="r" b="b"/>
              <a:pathLst>
                <a:path w="50" h="734">
                  <a:moveTo>
                    <a:pt x="0" y="734"/>
                  </a:moveTo>
                  <a:lnTo>
                    <a:pt x="22" y="0"/>
                  </a:lnTo>
                  <a:lnTo>
                    <a:pt x="50" y="734"/>
                  </a:lnTo>
                  <a:lnTo>
                    <a:pt x="0" y="734"/>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143" name="Freeform 45"/>
            <p:cNvSpPr/>
            <p:nvPr/>
          </p:nvSpPr>
          <p:spPr bwMode="auto">
            <a:xfrm>
              <a:off x="2232026" y="2863851"/>
              <a:ext cx="341313" cy="1130300"/>
            </a:xfrm>
            <a:custGeom>
              <a:avLst/>
              <a:gdLst>
                <a:gd name="T0" fmla="*/ 172 w 215"/>
                <a:gd name="T1" fmla="*/ 712 h 712"/>
                <a:gd name="T2" fmla="*/ 0 w 215"/>
                <a:gd name="T3" fmla="*/ 0 h 712"/>
                <a:gd name="T4" fmla="*/ 215 w 215"/>
                <a:gd name="T5" fmla="*/ 705 h 712"/>
                <a:gd name="T6" fmla="*/ 172 w 215"/>
                <a:gd name="T7" fmla="*/ 712 h 712"/>
              </a:gdLst>
              <a:ahLst/>
              <a:cxnLst>
                <a:cxn ang="0">
                  <a:pos x="T0" y="T1"/>
                </a:cxn>
                <a:cxn ang="0">
                  <a:pos x="T2" y="T3"/>
                </a:cxn>
                <a:cxn ang="0">
                  <a:pos x="T4" y="T5"/>
                </a:cxn>
                <a:cxn ang="0">
                  <a:pos x="T6" y="T7"/>
                </a:cxn>
              </a:cxnLst>
              <a:rect l="0" t="0" r="r" b="b"/>
              <a:pathLst>
                <a:path w="215" h="712">
                  <a:moveTo>
                    <a:pt x="172" y="712"/>
                  </a:moveTo>
                  <a:lnTo>
                    <a:pt x="0" y="0"/>
                  </a:lnTo>
                  <a:lnTo>
                    <a:pt x="215" y="705"/>
                  </a:lnTo>
                  <a:lnTo>
                    <a:pt x="172" y="712"/>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144" name="Freeform 46"/>
            <p:cNvSpPr/>
            <p:nvPr/>
          </p:nvSpPr>
          <p:spPr bwMode="auto">
            <a:xfrm>
              <a:off x="2232026" y="2863851"/>
              <a:ext cx="615950" cy="1027113"/>
            </a:xfrm>
            <a:custGeom>
              <a:avLst/>
              <a:gdLst>
                <a:gd name="T0" fmla="*/ 352 w 388"/>
                <a:gd name="T1" fmla="*/ 647 h 647"/>
                <a:gd name="T2" fmla="*/ 0 w 388"/>
                <a:gd name="T3" fmla="*/ 0 h 647"/>
                <a:gd name="T4" fmla="*/ 388 w 388"/>
                <a:gd name="T5" fmla="*/ 626 h 647"/>
                <a:gd name="T6" fmla="*/ 352 w 388"/>
                <a:gd name="T7" fmla="*/ 647 h 647"/>
              </a:gdLst>
              <a:ahLst/>
              <a:cxnLst>
                <a:cxn ang="0">
                  <a:pos x="T0" y="T1"/>
                </a:cxn>
                <a:cxn ang="0">
                  <a:pos x="T2" y="T3"/>
                </a:cxn>
                <a:cxn ang="0">
                  <a:pos x="T4" y="T5"/>
                </a:cxn>
                <a:cxn ang="0">
                  <a:pos x="T6" y="T7"/>
                </a:cxn>
              </a:cxnLst>
              <a:rect l="0" t="0" r="r" b="b"/>
              <a:pathLst>
                <a:path w="388" h="647">
                  <a:moveTo>
                    <a:pt x="352" y="647"/>
                  </a:moveTo>
                  <a:lnTo>
                    <a:pt x="0" y="0"/>
                  </a:lnTo>
                  <a:lnTo>
                    <a:pt x="388" y="626"/>
                  </a:lnTo>
                  <a:lnTo>
                    <a:pt x="352" y="647"/>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145" name="Freeform 47"/>
            <p:cNvSpPr/>
            <p:nvPr/>
          </p:nvSpPr>
          <p:spPr bwMode="auto">
            <a:xfrm>
              <a:off x="2232026" y="2863851"/>
              <a:ext cx="855663" cy="844550"/>
            </a:xfrm>
            <a:custGeom>
              <a:avLst/>
              <a:gdLst>
                <a:gd name="T0" fmla="*/ 510 w 539"/>
                <a:gd name="T1" fmla="*/ 532 h 532"/>
                <a:gd name="T2" fmla="*/ 0 w 539"/>
                <a:gd name="T3" fmla="*/ 0 h 532"/>
                <a:gd name="T4" fmla="*/ 539 w 539"/>
                <a:gd name="T5" fmla="*/ 504 h 532"/>
                <a:gd name="T6" fmla="*/ 510 w 539"/>
                <a:gd name="T7" fmla="*/ 532 h 532"/>
              </a:gdLst>
              <a:ahLst/>
              <a:cxnLst>
                <a:cxn ang="0">
                  <a:pos x="T0" y="T1"/>
                </a:cxn>
                <a:cxn ang="0">
                  <a:pos x="T2" y="T3"/>
                </a:cxn>
                <a:cxn ang="0">
                  <a:pos x="T4" y="T5"/>
                </a:cxn>
                <a:cxn ang="0">
                  <a:pos x="T6" y="T7"/>
                </a:cxn>
              </a:cxnLst>
              <a:rect l="0" t="0" r="r" b="b"/>
              <a:pathLst>
                <a:path w="539" h="532">
                  <a:moveTo>
                    <a:pt x="510" y="532"/>
                  </a:moveTo>
                  <a:lnTo>
                    <a:pt x="0" y="0"/>
                  </a:lnTo>
                  <a:lnTo>
                    <a:pt x="539" y="504"/>
                  </a:lnTo>
                  <a:lnTo>
                    <a:pt x="510" y="532"/>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146" name="Freeform 48"/>
            <p:cNvSpPr/>
            <p:nvPr/>
          </p:nvSpPr>
          <p:spPr bwMode="auto">
            <a:xfrm>
              <a:off x="2232026" y="2863851"/>
              <a:ext cx="1038225" cy="615950"/>
            </a:xfrm>
            <a:custGeom>
              <a:avLst/>
              <a:gdLst>
                <a:gd name="T0" fmla="*/ 625 w 654"/>
                <a:gd name="T1" fmla="*/ 388 h 388"/>
                <a:gd name="T2" fmla="*/ 0 w 654"/>
                <a:gd name="T3" fmla="*/ 0 h 388"/>
                <a:gd name="T4" fmla="*/ 654 w 654"/>
                <a:gd name="T5" fmla="*/ 345 h 388"/>
                <a:gd name="T6" fmla="*/ 625 w 654"/>
                <a:gd name="T7" fmla="*/ 388 h 388"/>
              </a:gdLst>
              <a:ahLst/>
              <a:cxnLst>
                <a:cxn ang="0">
                  <a:pos x="T0" y="T1"/>
                </a:cxn>
                <a:cxn ang="0">
                  <a:pos x="T2" y="T3"/>
                </a:cxn>
                <a:cxn ang="0">
                  <a:pos x="T4" y="T5"/>
                </a:cxn>
                <a:cxn ang="0">
                  <a:pos x="T6" y="T7"/>
                </a:cxn>
              </a:cxnLst>
              <a:rect l="0" t="0" r="r" b="b"/>
              <a:pathLst>
                <a:path w="654" h="388">
                  <a:moveTo>
                    <a:pt x="625" y="388"/>
                  </a:moveTo>
                  <a:lnTo>
                    <a:pt x="0" y="0"/>
                  </a:lnTo>
                  <a:lnTo>
                    <a:pt x="654" y="345"/>
                  </a:lnTo>
                  <a:lnTo>
                    <a:pt x="625" y="388"/>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147" name="Freeform 49"/>
            <p:cNvSpPr/>
            <p:nvPr/>
          </p:nvSpPr>
          <p:spPr bwMode="auto">
            <a:xfrm>
              <a:off x="2232026" y="2863851"/>
              <a:ext cx="1139825" cy="331788"/>
            </a:xfrm>
            <a:custGeom>
              <a:avLst/>
              <a:gdLst>
                <a:gd name="T0" fmla="*/ 704 w 718"/>
                <a:gd name="T1" fmla="*/ 209 h 209"/>
                <a:gd name="T2" fmla="*/ 0 w 718"/>
                <a:gd name="T3" fmla="*/ 0 h 209"/>
                <a:gd name="T4" fmla="*/ 718 w 718"/>
                <a:gd name="T5" fmla="*/ 165 h 209"/>
                <a:gd name="T6" fmla="*/ 704 w 718"/>
                <a:gd name="T7" fmla="*/ 209 h 209"/>
              </a:gdLst>
              <a:ahLst/>
              <a:cxnLst>
                <a:cxn ang="0">
                  <a:pos x="T0" y="T1"/>
                </a:cxn>
                <a:cxn ang="0">
                  <a:pos x="T2" y="T3"/>
                </a:cxn>
                <a:cxn ang="0">
                  <a:pos x="T4" y="T5"/>
                </a:cxn>
                <a:cxn ang="0">
                  <a:pos x="T6" y="T7"/>
                </a:cxn>
              </a:cxnLst>
              <a:rect l="0" t="0" r="r" b="b"/>
              <a:pathLst>
                <a:path w="718" h="209">
                  <a:moveTo>
                    <a:pt x="704" y="209"/>
                  </a:moveTo>
                  <a:lnTo>
                    <a:pt x="0" y="0"/>
                  </a:lnTo>
                  <a:lnTo>
                    <a:pt x="718" y="165"/>
                  </a:lnTo>
                  <a:lnTo>
                    <a:pt x="704" y="209"/>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148" name="Freeform 50"/>
            <p:cNvSpPr/>
            <p:nvPr/>
          </p:nvSpPr>
          <p:spPr bwMode="auto">
            <a:xfrm>
              <a:off x="2232026" y="2828926"/>
              <a:ext cx="1174750" cy="68263"/>
            </a:xfrm>
            <a:custGeom>
              <a:avLst/>
              <a:gdLst>
                <a:gd name="T0" fmla="*/ 740 w 740"/>
                <a:gd name="T1" fmla="*/ 43 h 43"/>
                <a:gd name="T2" fmla="*/ 0 w 740"/>
                <a:gd name="T3" fmla="*/ 22 h 43"/>
                <a:gd name="T4" fmla="*/ 740 w 740"/>
                <a:gd name="T5" fmla="*/ 0 h 43"/>
                <a:gd name="T6" fmla="*/ 740 w 740"/>
                <a:gd name="T7" fmla="*/ 43 h 43"/>
              </a:gdLst>
              <a:ahLst/>
              <a:cxnLst>
                <a:cxn ang="0">
                  <a:pos x="T0" y="T1"/>
                </a:cxn>
                <a:cxn ang="0">
                  <a:pos x="T2" y="T3"/>
                </a:cxn>
                <a:cxn ang="0">
                  <a:pos x="T4" y="T5"/>
                </a:cxn>
                <a:cxn ang="0">
                  <a:pos x="T6" y="T7"/>
                </a:cxn>
              </a:cxnLst>
              <a:rect l="0" t="0" r="r" b="b"/>
              <a:pathLst>
                <a:path w="740" h="43">
                  <a:moveTo>
                    <a:pt x="740" y="43"/>
                  </a:moveTo>
                  <a:lnTo>
                    <a:pt x="0" y="22"/>
                  </a:lnTo>
                  <a:lnTo>
                    <a:pt x="740" y="0"/>
                  </a:lnTo>
                  <a:lnTo>
                    <a:pt x="740" y="43"/>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149" name="Freeform 51"/>
            <p:cNvSpPr/>
            <p:nvPr/>
          </p:nvSpPr>
          <p:spPr bwMode="auto">
            <a:xfrm>
              <a:off x="2232026" y="2520951"/>
              <a:ext cx="1139825" cy="342900"/>
            </a:xfrm>
            <a:custGeom>
              <a:avLst/>
              <a:gdLst>
                <a:gd name="T0" fmla="*/ 718 w 718"/>
                <a:gd name="T1" fmla="*/ 50 h 216"/>
                <a:gd name="T2" fmla="*/ 0 w 718"/>
                <a:gd name="T3" fmla="*/ 216 h 216"/>
                <a:gd name="T4" fmla="*/ 704 w 718"/>
                <a:gd name="T5" fmla="*/ 0 h 216"/>
                <a:gd name="T6" fmla="*/ 718 w 718"/>
                <a:gd name="T7" fmla="*/ 50 h 216"/>
              </a:gdLst>
              <a:ahLst/>
              <a:cxnLst>
                <a:cxn ang="0">
                  <a:pos x="T0" y="T1"/>
                </a:cxn>
                <a:cxn ang="0">
                  <a:pos x="T2" y="T3"/>
                </a:cxn>
                <a:cxn ang="0">
                  <a:pos x="T4" y="T5"/>
                </a:cxn>
                <a:cxn ang="0">
                  <a:pos x="T6" y="T7"/>
                </a:cxn>
              </a:cxnLst>
              <a:rect l="0" t="0" r="r" b="b"/>
              <a:pathLst>
                <a:path w="718" h="216">
                  <a:moveTo>
                    <a:pt x="718" y="50"/>
                  </a:moveTo>
                  <a:lnTo>
                    <a:pt x="0" y="216"/>
                  </a:lnTo>
                  <a:lnTo>
                    <a:pt x="704" y="0"/>
                  </a:lnTo>
                  <a:lnTo>
                    <a:pt x="718" y="50"/>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150" name="Freeform 52"/>
            <p:cNvSpPr/>
            <p:nvPr/>
          </p:nvSpPr>
          <p:spPr bwMode="auto">
            <a:xfrm>
              <a:off x="2232026" y="2246313"/>
              <a:ext cx="1038225" cy="617538"/>
            </a:xfrm>
            <a:custGeom>
              <a:avLst/>
              <a:gdLst>
                <a:gd name="T0" fmla="*/ 654 w 654"/>
                <a:gd name="T1" fmla="*/ 43 h 389"/>
                <a:gd name="T2" fmla="*/ 0 w 654"/>
                <a:gd name="T3" fmla="*/ 389 h 389"/>
                <a:gd name="T4" fmla="*/ 625 w 654"/>
                <a:gd name="T5" fmla="*/ 0 h 389"/>
                <a:gd name="T6" fmla="*/ 654 w 654"/>
                <a:gd name="T7" fmla="*/ 43 h 389"/>
              </a:gdLst>
              <a:ahLst/>
              <a:cxnLst>
                <a:cxn ang="0">
                  <a:pos x="T0" y="T1"/>
                </a:cxn>
                <a:cxn ang="0">
                  <a:pos x="T2" y="T3"/>
                </a:cxn>
                <a:cxn ang="0">
                  <a:pos x="T4" y="T5"/>
                </a:cxn>
                <a:cxn ang="0">
                  <a:pos x="T6" y="T7"/>
                </a:cxn>
              </a:cxnLst>
              <a:rect l="0" t="0" r="r" b="b"/>
              <a:pathLst>
                <a:path w="654" h="389">
                  <a:moveTo>
                    <a:pt x="654" y="43"/>
                  </a:moveTo>
                  <a:lnTo>
                    <a:pt x="0" y="389"/>
                  </a:lnTo>
                  <a:lnTo>
                    <a:pt x="625" y="0"/>
                  </a:lnTo>
                  <a:lnTo>
                    <a:pt x="654" y="43"/>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151" name="Freeform 53"/>
            <p:cNvSpPr/>
            <p:nvPr/>
          </p:nvSpPr>
          <p:spPr bwMode="auto">
            <a:xfrm>
              <a:off x="2232026" y="2006601"/>
              <a:ext cx="855663" cy="857250"/>
            </a:xfrm>
            <a:custGeom>
              <a:avLst/>
              <a:gdLst>
                <a:gd name="T0" fmla="*/ 539 w 539"/>
                <a:gd name="T1" fmla="*/ 36 h 540"/>
                <a:gd name="T2" fmla="*/ 0 w 539"/>
                <a:gd name="T3" fmla="*/ 540 h 540"/>
                <a:gd name="T4" fmla="*/ 510 w 539"/>
                <a:gd name="T5" fmla="*/ 0 h 540"/>
                <a:gd name="T6" fmla="*/ 539 w 539"/>
                <a:gd name="T7" fmla="*/ 36 h 540"/>
              </a:gdLst>
              <a:ahLst/>
              <a:cxnLst>
                <a:cxn ang="0">
                  <a:pos x="T0" y="T1"/>
                </a:cxn>
                <a:cxn ang="0">
                  <a:pos x="T2" y="T3"/>
                </a:cxn>
                <a:cxn ang="0">
                  <a:pos x="T4" y="T5"/>
                </a:cxn>
                <a:cxn ang="0">
                  <a:pos x="T6" y="T7"/>
                </a:cxn>
              </a:cxnLst>
              <a:rect l="0" t="0" r="r" b="b"/>
              <a:pathLst>
                <a:path w="539" h="540">
                  <a:moveTo>
                    <a:pt x="539" y="36"/>
                  </a:moveTo>
                  <a:lnTo>
                    <a:pt x="0" y="540"/>
                  </a:lnTo>
                  <a:lnTo>
                    <a:pt x="510" y="0"/>
                  </a:lnTo>
                  <a:lnTo>
                    <a:pt x="539" y="36"/>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152" name="Freeform 54"/>
            <p:cNvSpPr/>
            <p:nvPr/>
          </p:nvSpPr>
          <p:spPr bwMode="auto">
            <a:xfrm>
              <a:off x="2232026" y="1835151"/>
              <a:ext cx="615950" cy="1028700"/>
            </a:xfrm>
            <a:custGeom>
              <a:avLst/>
              <a:gdLst>
                <a:gd name="T0" fmla="*/ 388 w 388"/>
                <a:gd name="T1" fmla="*/ 22 h 648"/>
                <a:gd name="T2" fmla="*/ 0 w 388"/>
                <a:gd name="T3" fmla="*/ 648 h 648"/>
                <a:gd name="T4" fmla="*/ 352 w 388"/>
                <a:gd name="T5" fmla="*/ 0 h 648"/>
                <a:gd name="T6" fmla="*/ 388 w 388"/>
                <a:gd name="T7" fmla="*/ 22 h 648"/>
              </a:gdLst>
              <a:ahLst/>
              <a:cxnLst>
                <a:cxn ang="0">
                  <a:pos x="T0" y="T1"/>
                </a:cxn>
                <a:cxn ang="0">
                  <a:pos x="T2" y="T3"/>
                </a:cxn>
                <a:cxn ang="0">
                  <a:pos x="T4" y="T5"/>
                </a:cxn>
                <a:cxn ang="0">
                  <a:pos x="T6" y="T7"/>
                </a:cxn>
              </a:cxnLst>
              <a:rect l="0" t="0" r="r" b="b"/>
              <a:pathLst>
                <a:path w="388" h="648">
                  <a:moveTo>
                    <a:pt x="388" y="22"/>
                  </a:moveTo>
                  <a:lnTo>
                    <a:pt x="0" y="648"/>
                  </a:lnTo>
                  <a:lnTo>
                    <a:pt x="352" y="0"/>
                  </a:lnTo>
                  <a:lnTo>
                    <a:pt x="388" y="22"/>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153" name="Freeform 55"/>
            <p:cNvSpPr/>
            <p:nvPr/>
          </p:nvSpPr>
          <p:spPr bwMode="auto">
            <a:xfrm>
              <a:off x="2232026" y="1720851"/>
              <a:ext cx="341313" cy="1143000"/>
            </a:xfrm>
            <a:custGeom>
              <a:avLst/>
              <a:gdLst>
                <a:gd name="T0" fmla="*/ 215 w 215"/>
                <a:gd name="T1" fmla="*/ 15 h 720"/>
                <a:gd name="T2" fmla="*/ 0 w 215"/>
                <a:gd name="T3" fmla="*/ 720 h 720"/>
                <a:gd name="T4" fmla="*/ 172 w 215"/>
                <a:gd name="T5" fmla="*/ 0 h 720"/>
                <a:gd name="T6" fmla="*/ 215 w 215"/>
                <a:gd name="T7" fmla="*/ 15 h 720"/>
              </a:gdLst>
              <a:ahLst/>
              <a:cxnLst>
                <a:cxn ang="0">
                  <a:pos x="T0" y="T1"/>
                </a:cxn>
                <a:cxn ang="0">
                  <a:pos x="T2" y="T3"/>
                </a:cxn>
                <a:cxn ang="0">
                  <a:pos x="T4" y="T5"/>
                </a:cxn>
                <a:cxn ang="0">
                  <a:pos x="T6" y="T7"/>
                </a:cxn>
              </a:cxnLst>
              <a:rect l="0" t="0" r="r" b="b"/>
              <a:pathLst>
                <a:path w="215" h="720">
                  <a:moveTo>
                    <a:pt x="215" y="15"/>
                  </a:moveTo>
                  <a:lnTo>
                    <a:pt x="0" y="720"/>
                  </a:lnTo>
                  <a:lnTo>
                    <a:pt x="172" y="0"/>
                  </a:lnTo>
                  <a:lnTo>
                    <a:pt x="215" y="15"/>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grpSp>
      <p:grpSp>
        <p:nvGrpSpPr>
          <p:cNvPr id="92" name="Nhóm 91"/>
          <p:cNvGrpSpPr/>
          <p:nvPr/>
        </p:nvGrpSpPr>
        <p:grpSpPr>
          <a:xfrm>
            <a:off x="6241697" y="156010"/>
            <a:ext cx="1754981" cy="1747838"/>
            <a:chOff x="1066801" y="1698626"/>
            <a:chExt cx="2339975" cy="2330450"/>
          </a:xfrm>
          <a:solidFill>
            <a:srgbClr val="C00000"/>
          </a:solidFill>
        </p:grpSpPr>
        <p:sp>
          <p:nvSpPr>
            <p:cNvPr id="93" name="Freeform 32"/>
            <p:cNvSpPr/>
            <p:nvPr/>
          </p:nvSpPr>
          <p:spPr bwMode="auto">
            <a:xfrm>
              <a:off x="2197101" y="1698626"/>
              <a:ext cx="79375" cy="1165225"/>
            </a:xfrm>
            <a:custGeom>
              <a:avLst/>
              <a:gdLst>
                <a:gd name="T0" fmla="*/ 50 w 50"/>
                <a:gd name="T1" fmla="*/ 0 h 734"/>
                <a:gd name="T2" fmla="*/ 22 w 50"/>
                <a:gd name="T3" fmla="*/ 734 h 734"/>
                <a:gd name="T4" fmla="*/ 0 w 50"/>
                <a:gd name="T5" fmla="*/ 0 h 734"/>
                <a:gd name="T6" fmla="*/ 50 w 50"/>
                <a:gd name="T7" fmla="*/ 0 h 734"/>
              </a:gdLst>
              <a:ahLst/>
              <a:cxnLst>
                <a:cxn ang="0">
                  <a:pos x="T0" y="T1"/>
                </a:cxn>
                <a:cxn ang="0">
                  <a:pos x="T2" y="T3"/>
                </a:cxn>
                <a:cxn ang="0">
                  <a:pos x="T4" y="T5"/>
                </a:cxn>
                <a:cxn ang="0">
                  <a:pos x="T6" y="T7"/>
                </a:cxn>
              </a:cxnLst>
              <a:rect l="0" t="0" r="r" b="b"/>
              <a:pathLst>
                <a:path w="50" h="734">
                  <a:moveTo>
                    <a:pt x="50" y="0"/>
                  </a:moveTo>
                  <a:lnTo>
                    <a:pt x="22" y="734"/>
                  </a:lnTo>
                  <a:lnTo>
                    <a:pt x="0" y="0"/>
                  </a:lnTo>
                  <a:lnTo>
                    <a:pt x="50" y="0"/>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94" name="Freeform 33"/>
            <p:cNvSpPr/>
            <p:nvPr/>
          </p:nvSpPr>
          <p:spPr bwMode="auto">
            <a:xfrm>
              <a:off x="1900238" y="1720851"/>
              <a:ext cx="331788" cy="1143000"/>
            </a:xfrm>
            <a:custGeom>
              <a:avLst/>
              <a:gdLst>
                <a:gd name="T0" fmla="*/ 43 w 209"/>
                <a:gd name="T1" fmla="*/ 0 h 720"/>
                <a:gd name="T2" fmla="*/ 209 w 209"/>
                <a:gd name="T3" fmla="*/ 720 h 720"/>
                <a:gd name="T4" fmla="*/ 0 w 209"/>
                <a:gd name="T5" fmla="*/ 15 h 720"/>
                <a:gd name="T6" fmla="*/ 43 w 209"/>
                <a:gd name="T7" fmla="*/ 0 h 720"/>
              </a:gdLst>
              <a:ahLst/>
              <a:cxnLst>
                <a:cxn ang="0">
                  <a:pos x="T0" y="T1"/>
                </a:cxn>
                <a:cxn ang="0">
                  <a:pos x="T2" y="T3"/>
                </a:cxn>
                <a:cxn ang="0">
                  <a:pos x="T4" y="T5"/>
                </a:cxn>
                <a:cxn ang="0">
                  <a:pos x="T6" y="T7"/>
                </a:cxn>
              </a:cxnLst>
              <a:rect l="0" t="0" r="r" b="b"/>
              <a:pathLst>
                <a:path w="209" h="720">
                  <a:moveTo>
                    <a:pt x="43" y="0"/>
                  </a:moveTo>
                  <a:lnTo>
                    <a:pt x="209" y="720"/>
                  </a:lnTo>
                  <a:lnTo>
                    <a:pt x="0" y="15"/>
                  </a:lnTo>
                  <a:lnTo>
                    <a:pt x="43" y="0"/>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95" name="Freeform 34"/>
            <p:cNvSpPr/>
            <p:nvPr/>
          </p:nvSpPr>
          <p:spPr bwMode="auto">
            <a:xfrm>
              <a:off x="1625601" y="1835151"/>
              <a:ext cx="606425" cy="1028700"/>
            </a:xfrm>
            <a:custGeom>
              <a:avLst/>
              <a:gdLst>
                <a:gd name="T0" fmla="*/ 36 w 382"/>
                <a:gd name="T1" fmla="*/ 0 h 648"/>
                <a:gd name="T2" fmla="*/ 382 w 382"/>
                <a:gd name="T3" fmla="*/ 648 h 648"/>
                <a:gd name="T4" fmla="*/ 0 w 382"/>
                <a:gd name="T5" fmla="*/ 22 h 648"/>
                <a:gd name="T6" fmla="*/ 36 w 382"/>
                <a:gd name="T7" fmla="*/ 0 h 648"/>
              </a:gdLst>
              <a:ahLst/>
              <a:cxnLst>
                <a:cxn ang="0">
                  <a:pos x="T0" y="T1"/>
                </a:cxn>
                <a:cxn ang="0">
                  <a:pos x="T2" y="T3"/>
                </a:cxn>
                <a:cxn ang="0">
                  <a:pos x="T4" y="T5"/>
                </a:cxn>
                <a:cxn ang="0">
                  <a:pos x="T6" y="T7"/>
                </a:cxn>
              </a:cxnLst>
              <a:rect l="0" t="0" r="r" b="b"/>
              <a:pathLst>
                <a:path w="382" h="648">
                  <a:moveTo>
                    <a:pt x="36" y="0"/>
                  </a:moveTo>
                  <a:lnTo>
                    <a:pt x="382" y="648"/>
                  </a:lnTo>
                  <a:lnTo>
                    <a:pt x="0" y="22"/>
                  </a:lnTo>
                  <a:lnTo>
                    <a:pt x="36" y="0"/>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96" name="Freeform 35"/>
            <p:cNvSpPr/>
            <p:nvPr/>
          </p:nvSpPr>
          <p:spPr bwMode="auto">
            <a:xfrm>
              <a:off x="1387476" y="2006601"/>
              <a:ext cx="844550" cy="857250"/>
            </a:xfrm>
            <a:custGeom>
              <a:avLst/>
              <a:gdLst>
                <a:gd name="T0" fmla="*/ 28 w 532"/>
                <a:gd name="T1" fmla="*/ 0 h 540"/>
                <a:gd name="T2" fmla="*/ 532 w 532"/>
                <a:gd name="T3" fmla="*/ 540 h 540"/>
                <a:gd name="T4" fmla="*/ 0 w 532"/>
                <a:gd name="T5" fmla="*/ 36 h 540"/>
                <a:gd name="T6" fmla="*/ 28 w 532"/>
                <a:gd name="T7" fmla="*/ 0 h 540"/>
              </a:gdLst>
              <a:ahLst/>
              <a:cxnLst>
                <a:cxn ang="0">
                  <a:pos x="T0" y="T1"/>
                </a:cxn>
                <a:cxn ang="0">
                  <a:pos x="T2" y="T3"/>
                </a:cxn>
                <a:cxn ang="0">
                  <a:pos x="T4" y="T5"/>
                </a:cxn>
                <a:cxn ang="0">
                  <a:pos x="T6" y="T7"/>
                </a:cxn>
              </a:cxnLst>
              <a:rect l="0" t="0" r="r" b="b"/>
              <a:pathLst>
                <a:path w="532" h="540">
                  <a:moveTo>
                    <a:pt x="28" y="0"/>
                  </a:moveTo>
                  <a:lnTo>
                    <a:pt x="532" y="540"/>
                  </a:lnTo>
                  <a:lnTo>
                    <a:pt x="0" y="36"/>
                  </a:lnTo>
                  <a:lnTo>
                    <a:pt x="28" y="0"/>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97" name="Freeform 36"/>
            <p:cNvSpPr/>
            <p:nvPr/>
          </p:nvSpPr>
          <p:spPr bwMode="auto">
            <a:xfrm>
              <a:off x="1203326" y="2246313"/>
              <a:ext cx="1028700" cy="617538"/>
            </a:xfrm>
            <a:custGeom>
              <a:avLst/>
              <a:gdLst>
                <a:gd name="T0" fmla="*/ 29 w 648"/>
                <a:gd name="T1" fmla="*/ 0 h 389"/>
                <a:gd name="T2" fmla="*/ 648 w 648"/>
                <a:gd name="T3" fmla="*/ 389 h 389"/>
                <a:gd name="T4" fmla="*/ 0 w 648"/>
                <a:gd name="T5" fmla="*/ 43 h 389"/>
                <a:gd name="T6" fmla="*/ 29 w 648"/>
                <a:gd name="T7" fmla="*/ 0 h 389"/>
              </a:gdLst>
              <a:ahLst/>
              <a:cxnLst>
                <a:cxn ang="0">
                  <a:pos x="T0" y="T1"/>
                </a:cxn>
                <a:cxn ang="0">
                  <a:pos x="T2" y="T3"/>
                </a:cxn>
                <a:cxn ang="0">
                  <a:pos x="T4" y="T5"/>
                </a:cxn>
                <a:cxn ang="0">
                  <a:pos x="T6" y="T7"/>
                </a:cxn>
              </a:cxnLst>
              <a:rect l="0" t="0" r="r" b="b"/>
              <a:pathLst>
                <a:path w="648" h="389">
                  <a:moveTo>
                    <a:pt x="29" y="0"/>
                  </a:moveTo>
                  <a:lnTo>
                    <a:pt x="648" y="389"/>
                  </a:lnTo>
                  <a:lnTo>
                    <a:pt x="0" y="43"/>
                  </a:lnTo>
                  <a:lnTo>
                    <a:pt x="29" y="0"/>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98" name="Freeform 37"/>
            <p:cNvSpPr/>
            <p:nvPr/>
          </p:nvSpPr>
          <p:spPr bwMode="auto">
            <a:xfrm>
              <a:off x="1101726" y="2520951"/>
              <a:ext cx="1130300" cy="342900"/>
            </a:xfrm>
            <a:custGeom>
              <a:avLst/>
              <a:gdLst>
                <a:gd name="T0" fmla="*/ 14 w 712"/>
                <a:gd name="T1" fmla="*/ 0 h 216"/>
                <a:gd name="T2" fmla="*/ 712 w 712"/>
                <a:gd name="T3" fmla="*/ 216 h 216"/>
                <a:gd name="T4" fmla="*/ 0 w 712"/>
                <a:gd name="T5" fmla="*/ 50 h 216"/>
                <a:gd name="T6" fmla="*/ 14 w 712"/>
                <a:gd name="T7" fmla="*/ 0 h 216"/>
              </a:gdLst>
              <a:ahLst/>
              <a:cxnLst>
                <a:cxn ang="0">
                  <a:pos x="T0" y="T1"/>
                </a:cxn>
                <a:cxn ang="0">
                  <a:pos x="T2" y="T3"/>
                </a:cxn>
                <a:cxn ang="0">
                  <a:pos x="T4" y="T5"/>
                </a:cxn>
                <a:cxn ang="0">
                  <a:pos x="T6" y="T7"/>
                </a:cxn>
              </a:cxnLst>
              <a:rect l="0" t="0" r="r" b="b"/>
              <a:pathLst>
                <a:path w="712" h="216">
                  <a:moveTo>
                    <a:pt x="14" y="0"/>
                  </a:moveTo>
                  <a:lnTo>
                    <a:pt x="712" y="216"/>
                  </a:lnTo>
                  <a:lnTo>
                    <a:pt x="0" y="50"/>
                  </a:lnTo>
                  <a:lnTo>
                    <a:pt x="14" y="0"/>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99" name="Freeform 38"/>
            <p:cNvSpPr/>
            <p:nvPr/>
          </p:nvSpPr>
          <p:spPr bwMode="auto">
            <a:xfrm>
              <a:off x="1066801" y="2828926"/>
              <a:ext cx="1165225" cy="68263"/>
            </a:xfrm>
            <a:custGeom>
              <a:avLst/>
              <a:gdLst>
                <a:gd name="T0" fmla="*/ 0 w 734"/>
                <a:gd name="T1" fmla="*/ 0 h 43"/>
                <a:gd name="T2" fmla="*/ 734 w 734"/>
                <a:gd name="T3" fmla="*/ 22 h 43"/>
                <a:gd name="T4" fmla="*/ 0 w 734"/>
                <a:gd name="T5" fmla="*/ 43 h 43"/>
                <a:gd name="T6" fmla="*/ 0 w 734"/>
                <a:gd name="T7" fmla="*/ 0 h 43"/>
              </a:gdLst>
              <a:ahLst/>
              <a:cxnLst>
                <a:cxn ang="0">
                  <a:pos x="T0" y="T1"/>
                </a:cxn>
                <a:cxn ang="0">
                  <a:pos x="T2" y="T3"/>
                </a:cxn>
                <a:cxn ang="0">
                  <a:pos x="T4" y="T5"/>
                </a:cxn>
                <a:cxn ang="0">
                  <a:pos x="T6" y="T7"/>
                </a:cxn>
              </a:cxnLst>
              <a:rect l="0" t="0" r="r" b="b"/>
              <a:pathLst>
                <a:path w="734" h="43">
                  <a:moveTo>
                    <a:pt x="0" y="0"/>
                  </a:moveTo>
                  <a:lnTo>
                    <a:pt x="734" y="22"/>
                  </a:lnTo>
                  <a:lnTo>
                    <a:pt x="0" y="43"/>
                  </a:lnTo>
                  <a:lnTo>
                    <a:pt x="0" y="0"/>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100" name="Freeform 39"/>
            <p:cNvSpPr/>
            <p:nvPr/>
          </p:nvSpPr>
          <p:spPr bwMode="auto">
            <a:xfrm>
              <a:off x="1101726" y="2863851"/>
              <a:ext cx="1130300" cy="331788"/>
            </a:xfrm>
            <a:custGeom>
              <a:avLst/>
              <a:gdLst>
                <a:gd name="T0" fmla="*/ 0 w 712"/>
                <a:gd name="T1" fmla="*/ 165 h 209"/>
                <a:gd name="T2" fmla="*/ 712 w 712"/>
                <a:gd name="T3" fmla="*/ 0 h 209"/>
                <a:gd name="T4" fmla="*/ 14 w 712"/>
                <a:gd name="T5" fmla="*/ 209 h 209"/>
                <a:gd name="T6" fmla="*/ 0 w 712"/>
                <a:gd name="T7" fmla="*/ 165 h 209"/>
              </a:gdLst>
              <a:ahLst/>
              <a:cxnLst>
                <a:cxn ang="0">
                  <a:pos x="T0" y="T1"/>
                </a:cxn>
                <a:cxn ang="0">
                  <a:pos x="T2" y="T3"/>
                </a:cxn>
                <a:cxn ang="0">
                  <a:pos x="T4" y="T5"/>
                </a:cxn>
                <a:cxn ang="0">
                  <a:pos x="T6" y="T7"/>
                </a:cxn>
              </a:cxnLst>
              <a:rect l="0" t="0" r="r" b="b"/>
              <a:pathLst>
                <a:path w="712" h="209">
                  <a:moveTo>
                    <a:pt x="0" y="165"/>
                  </a:moveTo>
                  <a:lnTo>
                    <a:pt x="712" y="0"/>
                  </a:lnTo>
                  <a:lnTo>
                    <a:pt x="14" y="209"/>
                  </a:lnTo>
                  <a:lnTo>
                    <a:pt x="0" y="165"/>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101" name="Freeform 40"/>
            <p:cNvSpPr/>
            <p:nvPr/>
          </p:nvSpPr>
          <p:spPr bwMode="auto">
            <a:xfrm>
              <a:off x="1203326" y="2863851"/>
              <a:ext cx="1028700" cy="615950"/>
            </a:xfrm>
            <a:custGeom>
              <a:avLst/>
              <a:gdLst>
                <a:gd name="T0" fmla="*/ 0 w 648"/>
                <a:gd name="T1" fmla="*/ 345 h 388"/>
                <a:gd name="T2" fmla="*/ 648 w 648"/>
                <a:gd name="T3" fmla="*/ 0 h 388"/>
                <a:gd name="T4" fmla="*/ 29 w 648"/>
                <a:gd name="T5" fmla="*/ 388 h 388"/>
                <a:gd name="T6" fmla="*/ 0 w 648"/>
                <a:gd name="T7" fmla="*/ 345 h 388"/>
              </a:gdLst>
              <a:ahLst/>
              <a:cxnLst>
                <a:cxn ang="0">
                  <a:pos x="T0" y="T1"/>
                </a:cxn>
                <a:cxn ang="0">
                  <a:pos x="T2" y="T3"/>
                </a:cxn>
                <a:cxn ang="0">
                  <a:pos x="T4" y="T5"/>
                </a:cxn>
                <a:cxn ang="0">
                  <a:pos x="T6" y="T7"/>
                </a:cxn>
              </a:cxnLst>
              <a:rect l="0" t="0" r="r" b="b"/>
              <a:pathLst>
                <a:path w="648" h="388">
                  <a:moveTo>
                    <a:pt x="0" y="345"/>
                  </a:moveTo>
                  <a:lnTo>
                    <a:pt x="648" y="0"/>
                  </a:lnTo>
                  <a:lnTo>
                    <a:pt x="29" y="388"/>
                  </a:lnTo>
                  <a:lnTo>
                    <a:pt x="0" y="345"/>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102" name="Freeform 41"/>
            <p:cNvSpPr/>
            <p:nvPr/>
          </p:nvSpPr>
          <p:spPr bwMode="auto">
            <a:xfrm>
              <a:off x="1387476" y="2863851"/>
              <a:ext cx="844550" cy="844550"/>
            </a:xfrm>
            <a:custGeom>
              <a:avLst/>
              <a:gdLst>
                <a:gd name="T0" fmla="*/ 0 w 532"/>
                <a:gd name="T1" fmla="*/ 504 h 532"/>
                <a:gd name="T2" fmla="*/ 532 w 532"/>
                <a:gd name="T3" fmla="*/ 0 h 532"/>
                <a:gd name="T4" fmla="*/ 28 w 532"/>
                <a:gd name="T5" fmla="*/ 532 h 532"/>
                <a:gd name="T6" fmla="*/ 0 w 532"/>
                <a:gd name="T7" fmla="*/ 504 h 532"/>
              </a:gdLst>
              <a:ahLst/>
              <a:cxnLst>
                <a:cxn ang="0">
                  <a:pos x="T0" y="T1"/>
                </a:cxn>
                <a:cxn ang="0">
                  <a:pos x="T2" y="T3"/>
                </a:cxn>
                <a:cxn ang="0">
                  <a:pos x="T4" y="T5"/>
                </a:cxn>
                <a:cxn ang="0">
                  <a:pos x="T6" y="T7"/>
                </a:cxn>
              </a:cxnLst>
              <a:rect l="0" t="0" r="r" b="b"/>
              <a:pathLst>
                <a:path w="532" h="532">
                  <a:moveTo>
                    <a:pt x="0" y="504"/>
                  </a:moveTo>
                  <a:lnTo>
                    <a:pt x="532" y="0"/>
                  </a:lnTo>
                  <a:lnTo>
                    <a:pt x="28" y="532"/>
                  </a:lnTo>
                  <a:lnTo>
                    <a:pt x="0" y="504"/>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103" name="Freeform 42"/>
            <p:cNvSpPr/>
            <p:nvPr/>
          </p:nvSpPr>
          <p:spPr bwMode="auto">
            <a:xfrm>
              <a:off x="1625601" y="2863851"/>
              <a:ext cx="606425" cy="1027113"/>
            </a:xfrm>
            <a:custGeom>
              <a:avLst/>
              <a:gdLst>
                <a:gd name="T0" fmla="*/ 0 w 382"/>
                <a:gd name="T1" fmla="*/ 626 h 647"/>
                <a:gd name="T2" fmla="*/ 382 w 382"/>
                <a:gd name="T3" fmla="*/ 0 h 647"/>
                <a:gd name="T4" fmla="*/ 36 w 382"/>
                <a:gd name="T5" fmla="*/ 647 h 647"/>
                <a:gd name="T6" fmla="*/ 0 w 382"/>
                <a:gd name="T7" fmla="*/ 626 h 647"/>
              </a:gdLst>
              <a:ahLst/>
              <a:cxnLst>
                <a:cxn ang="0">
                  <a:pos x="T0" y="T1"/>
                </a:cxn>
                <a:cxn ang="0">
                  <a:pos x="T2" y="T3"/>
                </a:cxn>
                <a:cxn ang="0">
                  <a:pos x="T4" y="T5"/>
                </a:cxn>
                <a:cxn ang="0">
                  <a:pos x="T6" y="T7"/>
                </a:cxn>
              </a:cxnLst>
              <a:rect l="0" t="0" r="r" b="b"/>
              <a:pathLst>
                <a:path w="382" h="647">
                  <a:moveTo>
                    <a:pt x="0" y="626"/>
                  </a:moveTo>
                  <a:lnTo>
                    <a:pt x="382" y="0"/>
                  </a:lnTo>
                  <a:lnTo>
                    <a:pt x="36" y="647"/>
                  </a:lnTo>
                  <a:lnTo>
                    <a:pt x="0" y="626"/>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104" name="Freeform 43"/>
            <p:cNvSpPr/>
            <p:nvPr/>
          </p:nvSpPr>
          <p:spPr bwMode="auto">
            <a:xfrm>
              <a:off x="1900238" y="2863851"/>
              <a:ext cx="331788" cy="1130300"/>
            </a:xfrm>
            <a:custGeom>
              <a:avLst/>
              <a:gdLst>
                <a:gd name="T0" fmla="*/ 0 w 209"/>
                <a:gd name="T1" fmla="*/ 705 h 712"/>
                <a:gd name="T2" fmla="*/ 209 w 209"/>
                <a:gd name="T3" fmla="*/ 0 h 712"/>
                <a:gd name="T4" fmla="*/ 43 w 209"/>
                <a:gd name="T5" fmla="*/ 712 h 712"/>
                <a:gd name="T6" fmla="*/ 0 w 209"/>
                <a:gd name="T7" fmla="*/ 705 h 712"/>
              </a:gdLst>
              <a:ahLst/>
              <a:cxnLst>
                <a:cxn ang="0">
                  <a:pos x="T0" y="T1"/>
                </a:cxn>
                <a:cxn ang="0">
                  <a:pos x="T2" y="T3"/>
                </a:cxn>
                <a:cxn ang="0">
                  <a:pos x="T4" y="T5"/>
                </a:cxn>
                <a:cxn ang="0">
                  <a:pos x="T6" y="T7"/>
                </a:cxn>
              </a:cxnLst>
              <a:rect l="0" t="0" r="r" b="b"/>
              <a:pathLst>
                <a:path w="209" h="712">
                  <a:moveTo>
                    <a:pt x="0" y="705"/>
                  </a:moveTo>
                  <a:lnTo>
                    <a:pt x="209" y="0"/>
                  </a:lnTo>
                  <a:lnTo>
                    <a:pt x="43" y="712"/>
                  </a:lnTo>
                  <a:lnTo>
                    <a:pt x="0" y="705"/>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105" name="Freeform 44"/>
            <p:cNvSpPr/>
            <p:nvPr/>
          </p:nvSpPr>
          <p:spPr bwMode="auto">
            <a:xfrm>
              <a:off x="2197101" y="2863851"/>
              <a:ext cx="79375" cy="1165225"/>
            </a:xfrm>
            <a:custGeom>
              <a:avLst/>
              <a:gdLst>
                <a:gd name="T0" fmla="*/ 0 w 50"/>
                <a:gd name="T1" fmla="*/ 734 h 734"/>
                <a:gd name="T2" fmla="*/ 22 w 50"/>
                <a:gd name="T3" fmla="*/ 0 h 734"/>
                <a:gd name="T4" fmla="*/ 50 w 50"/>
                <a:gd name="T5" fmla="*/ 734 h 734"/>
                <a:gd name="T6" fmla="*/ 0 w 50"/>
                <a:gd name="T7" fmla="*/ 734 h 734"/>
              </a:gdLst>
              <a:ahLst/>
              <a:cxnLst>
                <a:cxn ang="0">
                  <a:pos x="T0" y="T1"/>
                </a:cxn>
                <a:cxn ang="0">
                  <a:pos x="T2" y="T3"/>
                </a:cxn>
                <a:cxn ang="0">
                  <a:pos x="T4" y="T5"/>
                </a:cxn>
                <a:cxn ang="0">
                  <a:pos x="T6" y="T7"/>
                </a:cxn>
              </a:cxnLst>
              <a:rect l="0" t="0" r="r" b="b"/>
              <a:pathLst>
                <a:path w="50" h="734">
                  <a:moveTo>
                    <a:pt x="0" y="734"/>
                  </a:moveTo>
                  <a:lnTo>
                    <a:pt x="22" y="0"/>
                  </a:lnTo>
                  <a:lnTo>
                    <a:pt x="50" y="734"/>
                  </a:lnTo>
                  <a:lnTo>
                    <a:pt x="0" y="734"/>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106" name="Freeform 45"/>
            <p:cNvSpPr/>
            <p:nvPr/>
          </p:nvSpPr>
          <p:spPr bwMode="auto">
            <a:xfrm>
              <a:off x="2232026" y="2863851"/>
              <a:ext cx="341313" cy="1130300"/>
            </a:xfrm>
            <a:custGeom>
              <a:avLst/>
              <a:gdLst>
                <a:gd name="T0" fmla="*/ 172 w 215"/>
                <a:gd name="T1" fmla="*/ 712 h 712"/>
                <a:gd name="T2" fmla="*/ 0 w 215"/>
                <a:gd name="T3" fmla="*/ 0 h 712"/>
                <a:gd name="T4" fmla="*/ 215 w 215"/>
                <a:gd name="T5" fmla="*/ 705 h 712"/>
                <a:gd name="T6" fmla="*/ 172 w 215"/>
                <a:gd name="T7" fmla="*/ 712 h 712"/>
              </a:gdLst>
              <a:ahLst/>
              <a:cxnLst>
                <a:cxn ang="0">
                  <a:pos x="T0" y="T1"/>
                </a:cxn>
                <a:cxn ang="0">
                  <a:pos x="T2" y="T3"/>
                </a:cxn>
                <a:cxn ang="0">
                  <a:pos x="T4" y="T5"/>
                </a:cxn>
                <a:cxn ang="0">
                  <a:pos x="T6" y="T7"/>
                </a:cxn>
              </a:cxnLst>
              <a:rect l="0" t="0" r="r" b="b"/>
              <a:pathLst>
                <a:path w="215" h="712">
                  <a:moveTo>
                    <a:pt x="172" y="712"/>
                  </a:moveTo>
                  <a:lnTo>
                    <a:pt x="0" y="0"/>
                  </a:lnTo>
                  <a:lnTo>
                    <a:pt x="215" y="705"/>
                  </a:lnTo>
                  <a:lnTo>
                    <a:pt x="172" y="712"/>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107" name="Freeform 46"/>
            <p:cNvSpPr/>
            <p:nvPr/>
          </p:nvSpPr>
          <p:spPr bwMode="auto">
            <a:xfrm>
              <a:off x="2232026" y="2863851"/>
              <a:ext cx="615950" cy="1027113"/>
            </a:xfrm>
            <a:custGeom>
              <a:avLst/>
              <a:gdLst>
                <a:gd name="T0" fmla="*/ 352 w 388"/>
                <a:gd name="T1" fmla="*/ 647 h 647"/>
                <a:gd name="T2" fmla="*/ 0 w 388"/>
                <a:gd name="T3" fmla="*/ 0 h 647"/>
                <a:gd name="T4" fmla="*/ 388 w 388"/>
                <a:gd name="T5" fmla="*/ 626 h 647"/>
                <a:gd name="T6" fmla="*/ 352 w 388"/>
                <a:gd name="T7" fmla="*/ 647 h 647"/>
              </a:gdLst>
              <a:ahLst/>
              <a:cxnLst>
                <a:cxn ang="0">
                  <a:pos x="T0" y="T1"/>
                </a:cxn>
                <a:cxn ang="0">
                  <a:pos x="T2" y="T3"/>
                </a:cxn>
                <a:cxn ang="0">
                  <a:pos x="T4" y="T5"/>
                </a:cxn>
                <a:cxn ang="0">
                  <a:pos x="T6" y="T7"/>
                </a:cxn>
              </a:cxnLst>
              <a:rect l="0" t="0" r="r" b="b"/>
              <a:pathLst>
                <a:path w="388" h="647">
                  <a:moveTo>
                    <a:pt x="352" y="647"/>
                  </a:moveTo>
                  <a:lnTo>
                    <a:pt x="0" y="0"/>
                  </a:lnTo>
                  <a:lnTo>
                    <a:pt x="388" y="626"/>
                  </a:lnTo>
                  <a:lnTo>
                    <a:pt x="352" y="647"/>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108" name="Freeform 47"/>
            <p:cNvSpPr/>
            <p:nvPr/>
          </p:nvSpPr>
          <p:spPr bwMode="auto">
            <a:xfrm>
              <a:off x="2232026" y="2863851"/>
              <a:ext cx="855663" cy="844550"/>
            </a:xfrm>
            <a:custGeom>
              <a:avLst/>
              <a:gdLst>
                <a:gd name="T0" fmla="*/ 510 w 539"/>
                <a:gd name="T1" fmla="*/ 532 h 532"/>
                <a:gd name="T2" fmla="*/ 0 w 539"/>
                <a:gd name="T3" fmla="*/ 0 h 532"/>
                <a:gd name="T4" fmla="*/ 539 w 539"/>
                <a:gd name="T5" fmla="*/ 504 h 532"/>
                <a:gd name="T6" fmla="*/ 510 w 539"/>
                <a:gd name="T7" fmla="*/ 532 h 532"/>
              </a:gdLst>
              <a:ahLst/>
              <a:cxnLst>
                <a:cxn ang="0">
                  <a:pos x="T0" y="T1"/>
                </a:cxn>
                <a:cxn ang="0">
                  <a:pos x="T2" y="T3"/>
                </a:cxn>
                <a:cxn ang="0">
                  <a:pos x="T4" y="T5"/>
                </a:cxn>
                <a:cxn ang="0">
                  <a:pos x="T6" y="T7"/>
                </a:cxn>
              </a:cxnLst>
              <a:rect l="0" t="0" r="r" b="b"/>
              <a:pathLst>
                <a:path w="539" h="532">
                  <a:moveTo>
                    <a:pt x="510" y="532"/>
                  </a:moveTo>
                  <a:lnTo>
                    <a:pt x="0" y="0"/>
                  </a:lnTo>
                  <a:lnTo>
                    <a:pt x="539" y="504"/>
                  </a:lnTo>
                  <a:lnTo>
                    <a:pt x="510" y="532"/>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109" name="Freeform 48"/>
            <p:cNvSpPr/>
            <p:nvPr/>
          </p:nvSpPr>
          <p:spPr bwMode="auto">
            <a:xfrm>
              <a:off x="2232026" y="2863851"/>
              <a:ext cx="1038225" cy="615950"/>
            </a:xfrm>
            <a:custGeom>
              <a:avLst/>
              <a:gdLst>
                <a:gd name="T0" fmla="*/ 625 w 654"/>
                <a:gd name="T1" fmla="*/ 388 h 388"/>
                <a:gd name="T2" fmla="*/ 0 w 654"/>
                <a:gd name="T3" fmla="*/ 0 h 388"/>
                <a:gd name="T4" fmla="*/ 654 w 654"/>
                <a:gd name="T5" fmla="*/ 345 h 388"/>
                <a:gd name="T6" fmla="*/ 625 w 654"/>
                <a:gd name="T7" fmla="*/ 388 h 388"/>
              </a:gdLst>
              <a:ahLst/>
              <a:cxnLst>
                <a:cxn ang="0">
                  <a:pos x="T0" y="T1"/>
                </a:cxn>
                <a:cxn ang="0">
                  <a:pos x="T2" y="T3"/>
                </a:cxn>
                <a:cxn ang="0">
                  <a:pos x="T4" y="T5"/>
                </a:cxn>
                <a:cxn ang="0">
                  <a:pos x="T6" y="T7"/>
                </a:cxn>
              </a:cxnLst>
              <a:rect l="0" t="0" r="r" b="b"/>
              <a:pathLst>
                <a:path w="654" h="388">
                  <a:moveTo>
                    <a:pt x="625" y="388"/>
                  </a:moveTo>
                  <a:lnTo>
                    <a:pt x="0" y="0"/>
                  </a:lnTo>
                  <a:lnTo>
                    <a:pt x="654" y="345"/>
                  </a:lnTo>
                  <a:lnTo>
                    <a:pt x="625" y="388"/>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110" name="Freeform 49"/>
            <p:cNvSpPr/>
            <p:nvPr/>
          </p:nvSpPr>
          <p:spPr bwMode="auto">
            <a:xfrm>
              <a:off x="2232026" y="2863851"/>
              <a:ext cx="1139825" cy="331788"/>
            </a:xfrm>
            <a:custGeom>
              <a:avLst/>
              <a:gdLst>
                <a:gd name="T0" fmla="*/ 704 w 718"/>
                <a:gd name="T1" fmla="*/ 209 h 209"/>
                <a:gd name="T2" fmla="*/ 0 w 718"/>
                <a:gd name="T3" fmla="*/ 0 h 209"/>
                <a:gd name="T4" fmla="*/ 718 w 718"/>
                <a:gd name="T5" fmla="*/ 165 h 209"/>
                <a:gd name="T6" fmla="*/ 704 w 718"/>
                <a:gd name="T7" fmla="*/ 209 h 209"/>
              </a:gdLst>
              <a:ahLst/>
              <a:cxnLst>
                <a:cxn ang="0">
                  <a:pos x="T0" y="T1"/>
                </a:cxn>
                <a:cxn ang="0">
                  <a:pos x="T2" y="T3"/>
                </a:cxn>
                <a:cxn ang="0">
                  <a:pos x="T4" y="T5"/>
                </a:cxn>
                <a:cxn ang="0">
                  <a:pos x="T6" y="T7"/>
                </a:cxn>
              </a:cxnLst>
              <a:rect l="0" t="0" r="r" b="b"/>
              <a:pathLst>
                <a:path w="718" h="209">
                  <a:moveTo>
                    <a:pt x="704" y="209"/>
                  </a:moveTo>
                  <a:lnTo>
                    <a:pt x="0" y="0"/>
                  </a:lnTo>
                  <a:lnTo>
                    <a:pt x="718" y="165"/>
                  </a:lnTo>
                  <a:lnTo>
                    <a:pt x="704" y="209"/>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111" name="Freeform 50"/>
            <p:cNvSpPr/>
            <p:nvPr/>
          </p:nvSpPr>
          <p:spPr bwMode="auto">
            <a:xfrm>
              <a:off x="2232026" y="2828926"/>
              <a:ext cx="1174750" cy="68263"/>
            </a:xfrm>
            <a:custGeom>
              <a:avLst/>
              <a:gdLst>
                <a:gd name="T0" fmla="*/ 740 w 740"/>
                <a:gd name="T1" fmla="*/ 43 h 43"/>
                <a:gd name="T2" fmla="*/ 0 w 740"/>
                <a:gd name="T3" fmla="*/ 22 h 43"/>
                <a:gd name="T4" fmla="*/ 740 w 740"/>
                <a:gd name="T5" fmla="*/ 0 h 43"/>
                <a:gd name="T6" fmla="*/ 740 w 740"/>
                <a:gd name="T7" fmla="*/ 43 h 43"/>
              </a:gdLst>
              <a:ahLst/>
              <a:cxnLst>
                <a:cxn ang="0">
                  <a:pos x="T0" y="T1"/>
                </a:cxn>
                <a:cxn ang="0">
                  <a:pos x="T2" y="T3"/>
                </a:cxn>
                <a:cxn ang="0">
                  <a:pos x="T4" y="T5"/>
                </a:cxn>
                <a:cxn ang="0">
                  <a:pos x="T6" y="T7"/>
                </a:cxn>
              </a:cxnLst>
              <a:rect l="0" t="0" r="r" b="b"/>
              <a:pathLst>
                <a:path w="740" h="43">
                  <a:moveTo>
                    <a:pt x="740" y="43"/>
                  </a:moveTo>
                  <a:lnTo>
                    <a:pt x="0" y="22"/>
                  </a:lnTo>
                  <a:lnTo>
                    <a:pt x="740" y="0"/>
                  </a:lnTo>
                  <a:lnTo>
                    <a:pt x="740" y="43"/>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112" name="Freeform 51"/>
            <p:cNvSpPr/>
            <p:nvPr/>
          </p:nvSpPr>
          <p:spPr bwMode="auto">
            <a:xfrm>
              <a:off x="2232026" y="2520951"/>
              <a:ext cx="1139825" cy="342900"/>
            </a:xfrm>
            <a:custGeom>
              <a:avLst/>
              <a:gdLst>
                <a:gd name="T0" fmla="*/ 718 w 718"/>
                <a:gd name="T1" fmla="*/ 50 h 216"/>
                <a:gd name="T2" fmla="*/ 0 w 718"/>
                <a:gd name="T3" fmla="*/ 216 h 216"/>
                <a:gd name="T4" fmla="*/ 704 w 718"/>
                <a:gd name="T5" fmla="*/ 0 h 216"/>
                <a:gd name="T6" fmla="*/ 718 w 718"/>
                <a:gd name="T7" fmla="*/ 50 h 216"/>
              </a:gdLst>
              <a:ahLst/>
              <a:cxnLst>
                <a:cxn ang="0">
                  <a:pos x="T0" y="T1"/>
                </a:cxn>
                <a:cxn ang="0">
                  <a:pos x="T2" y="T3"/>
                </a:cxn>
                <a:cxn ang="0">
                  <a:pos x="T4" y="T5"/>
                </a:cxn>
                <a:cxn ang="0">
                  <a:pos x="T6" y="T7"/>
                </a:cxn>
              </a:cxnLst>
              <a:rect l="0" t="0" r="r" b="b"/>
              <a:pathLst>
                <a:path w="718" h="216">
                  <a:moveTo>
                    <a:pt x="718" y="50"/>
                  </a:moveTo>
                  <a:lnTo>
                    <a:pt x="0" y="216"/>
                  </a:lnTo>
                  <a:lnTo>
                    <a:pt x="704" y="0"/>
                  </a:lnTo>
                  <a:lnTo>
                    <a:pt x="718" y="50"/>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113" name="Freeform 52"/>
            <p:cNvSpPr/>
            <p:nvPr/>
          </p:nvSpPr>
          <p:spPr bwMode="auto">
            <a:xfrm>
              <a:off x="2232026" y="2246313"/>
              <a:ext cx="1038225" cy="617538"/>
            </a:xfrm>
            <a:custGeom>
              <a:avLst/>
              <a:gdLst>
                <a:gd name="T0" fmla="*/ 654 w 654"/>
                <a:gd name="T1" fmla="*/ 43 h 389"/>
                <a:gd name="T2" fmla="*/ 0 w 654"/>
                <a:gd name="T3" fmla="*/ 389 h 389"/>
                <a:gd name="T4" fmla="*/ 625 w 654"/>
                <a:gd name="T5" fmla="*/ 0 h 389"/>
                <a:gd name="T6" fmla="*/ 654 w 654"/>
                <a:gd name="T7" fmla="*/ 43 h 389"/>
              </a:gdLst>
              <a:ahLst/>
              <a:cxnLst>
                <a:cxn ang="0">
                  <a:pos x="T0" y="T1"/>
                </a:cxn>
                <a:cxn ang="0">
                  <a:pos x="T2" y="T3"/>
                </a:cxn>
                <a:cxn ang="0">
                  <a:pos x="T4" y="T5"/>
                </a:cxn>
                <a:cxn ang="0">
                  <a:pos x="T6" y="T7"/>
                </a:cxn>
              </a:cxnLst>
              <a:rect l="0" t="0" r="r" b="b"/>
              <a:pathLst>
                <a:path w="654" h="389">
                  <a:moveTo>
                    <a:pt x="654" y="43"/>
                  </a:moveTo>
                  <a:lnTo>
                    <a:pt x="0" y="389"/>
                  </a:lnTo>
                  <a:lnTo>
                    <a:pt x="625" y="0"/>
                  </a:lnTo>
                  <a:lnTo>
                    <a:pt x="654" y="43"/>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114" name="Freeform 53"/>
            <p:cNvSpPr/>
            <p:nvPr/>
          </p:nvSpPr>
          <p:spPr bwMode="auto">
            <a:xfrm>
              <a:off x="2232026" y="2006601"/>
              <a:ext cx="855663" cy="857250"/>
            </a:xfrm>
            <a:custGeom>
              <a:avLst/>
              <a:gdLst>
                <a:gd name="T0" fmla="*/ 539 w 539"/>
                <a:gd name="T1" fmla="*/ 36 h 540"/>
                <a:gd name="T2" fmla="*/ 0 w 539"/>
                <a:gd name="T3" fmla="*/ 540 h 540"/>
                <a:gd name="T4" fmla="*/ 510 w 539"/>
                <a:gd name="T5" fmla="*/ 0 h 540"/>
                <a:gd name="T6" fmla="*/ 539 w 539"/>
                <a:gd name="T7" fmla="*/ 36 h 540"/>
              </a:gdLst>
              <a:ahLst/>
              <a:cxnLst>
                <a:cxn ang="0">
                  <a:pos x="T0" y="T1"/>
                </a:cxn>
                <a:cxn ang="0">
                  <a:pos x="T2" y="T3"/>
                </a:cxn>
                <a:cxn ang="0">
                  <a:pos x="T4" y="T5"/>
                </a:cxn>
                <a:cxn ang="0">
                  <a:pos x="T6" y="T7"/>
                </a:cxn>
              </a:cxnLst>
              <a:rect l="0" t="0" r="r" b="b"/>
              <a:pathLst>
                <a:path w="539" h="540">
                  <a:moveTo>
                    <a:pt x="539" y="36"/>
                  </a:moveTo>
                  <a:lnTo>
                    <a:pt x="0" y="540"/>
                  </a:lnTo>
                  <a:lnTo>
                    <a:pt x="510" y="0"/>
                  </a:lnTo>
                  <a:lnTo>
                    <a:pt x="539" y="36"/>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115" name="Freeform 54"/>
            <p:cNvSpPr/>
            <p:nvPr/>
          </p:nvSpPr>
          <p:spPr bwMode="auto">
            <a:xfrm>
              <a:off x="2232026" y="1835151"/>
              <a:ext cx="615950" cy="1028700"/>
            </a:xfrm>
            <a:custGeom>
              <a:avLst/>
              <a:gdLst>
                <a:gd name="T0" fmla="*/ 388 w 388"/>
                <a:gd name="T1" fmla="*/ 22 h 648"/>
                <a:gd name="T2" fmla="*/ 0 w 388"/>
                <a:gd name="T3" fmla="*/ 648 h 648"/>
                <a:gd name="T4" fmla="*/ 352 w 388"/>
                <a:gd name="T5" fmla="*/ 0 h 648"/>
                <a:gd name="T6" fmla="*/ 388 w 388"/>
                <a:gd name="T7" fmla="*/ 22 h 648"/>
              </a:gdLst>
              <a:ahLst/>
              <a:cxnLst>
                <a:cxn ang="0">
                  <a:pos x="T0" y="T1"/>
                </a:cxn>
                <a:cxn ang="0">
                  <a:pos x="T2" y="T3"/>
                </a:cxn>
                <a:cxn ang="0">
                  <a:pos x="T4" y="T5"/>
                </a:cxn>
                <a:cxn ang="0">
                  <a:pos x="T6" y="T7"/>
                </a:cxn>
              </a:cxnLst>
              <a:rect l="0" t="0" r="r" b="b"/>
              <a:pathLst>
                <a:path w="388" h="648">
                  <a:moveTo>
                    <a:pt x="388" y="22"/>
                  </a:moveTo>
                  <a:lnTo>
                    <a:pt x="0" y="648"/>
                  </a:lnTo>
                  <a:lnTo>
                    <a:pt x="352" y="0"/>
                  </a:lnTo>
                  <a:lnTo>
                    <a:pt x="388" y="22"/>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sp>
          <p:nvSpPr>
            <p:cNvPr id="116" name="Freeform 55"/>
            <p:cNvSpPr/>
            <p:nvPr/>
          </p:nvSpPr>
          <p:spPr bwMode="auto">
            <a:xfrm>
              <a:off x="2232026" y="1720851"/>
              <a:ext cx="341313" cy="1143000"/>
            </a:xfrm>
            <a:custGeom>
              <a:avLst/>
              <a:gdLst>
                <a:gd name="T0" fmla="*/ 215 w 215"/>
                <a:gd name="T1" fmla="*/ 15 h 720"/>
                <a:gd name="T2" fmla="*/ 0 w 215"/>
                <a:gd name="T3" fmla="*/ 720 h 720"/>
                <a:gd name="T4" fmla="*/ 172 w 215"/>
                <a:gd name="T5" fmla="*/ 0 h 720"/>
                <a:gd name="T6" fmla="*/ 215 w 215"/>
                <a:gd name="T7" fmla="*/ 15 h 720"/>
              </a:gdLst>
              <a:ahLst/>
              <a:cxnLst>
                <a:cxn ang="0">
                  <a:pos x="T0" y="T1"/>
                </a:cxn>
                <a:cxn ang="0">
                  <a:pos x="T2" y="T3"/>
                </a:cxn>
                <a:cxn ang="0">
                  <a:pos x="T4" y="T5"/>
                </a:cxn>
                <a:cxn ang="0">
                  <a:pos x="T6" y="T7"/>
                </a:cxn>
              </a:cxnLst>
              <a:rect l="0" t="0" r="r" b="b"/>
              <a:pathLst>
                <a:path w="215" h="720">
                  <a:moveTo>
                    <a:pt x="215" y="15"/>
                  </a:moveTo>
                  <a:lnTo>
                    <a:pt x="0" y="720"/>
                  </a:lnTo>
                  <a:lnTo>
                    <a:pt x="172" y="0"/>
                  </a:lnTo>
                  <a:lnTo>
                    <a:pt x="215" y="15"/>
                  </a:lnTo>
                  <a:close/>
                </a:path>
              </a:pathLst>
            </a:custGeom>
            <a:grpFill/>
            <a:ln>
              <a:noFill/>
            </a:ln>
          </p:spPr>
          <p:txBody>
            <a:bodyPr vert="horz" wrap="square" lIns="68580" tIns="34290" rIns="68580" bIns="34290" numCol="1" anchor="t" anchorCtr="0" compatLnSpc="1"/>
            <a:lstStyle/>
            <a:p>
              <a:pPr defTabSz="685800">
                <a:buClrTx/>
                <a:defRPr/>
              </a:pPr>
              <a:endParaRPr lang="en-US" sz="1350" kern="1200">
                <a:solidFill>
                  <a:prstClr val="black"/>
                </a:solidFill>
                <a:latin typeface="#9Slide02 Noi dung dai"/>
                <a:ea typeface="+mn-ea"/>
              </a:endParaRPr>
            </a:p>
          </p:txBody>
        </p:sp>
      </p:grpSp>
      <p:grpSp>
        <p:nvGrpSpPr>
          <p:cNvPr id="3" name="Nhóm 2"/>
          <p:cNvGrpSpPr/>
          <p:nvPr/>
        </p:nvGrpSpPr>
        <p:grpSpPr>
          <a:xfrm>
            <a:off x="5705070" y="2168868"/>
            <a:ext cx="2364348" cy="689441"/>
            <a:chOff x="4518487" y="143078"/>
            <a:chExt cx="3152464" cy="919254"/>
          </a:xfrm>
          <a:solidFill>
            <a:srgbClr val="0070C0"/>
          </a:solidFill>
        </p:grpSpPr>
        <p:sp>
          <p:nvSpPr>
            <p:cNvPr id="4" name="Lục giác 3"/>
            <p:cNvSpPr/>
            <p:nvPr/>
          </p:nvSpPr>
          <p:spPr>
            <a:xfrm>
              <a:off x="4518487" y="595217"/>
              <a:ext cx="3152464" cy="4671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B90F17"/>
                </a:solidFill>
                <a:latin typeface="#9Slide04 Tinos" panose="02020603050405020304" pitchFamily="18" charset="0"/>
                <a:ea typeface="#9Slide04 Tinos" panose="02020603050405020304" pitchFamily="18" charset="0"/>
                <a:cs typeface="#9Slide04 Tinos" panose="02020603050405020304" pitchFamily="18" charset="0"/>
              </a:endParaRPr>
            </a:p>
          </p:txBody>
        </p:sp>
        <p:sp>
          <p:nvSpPr>
            <p:cNvPr id="5" name="Hộp Văn bản 4"/>
            <p:cNvSpPr txBox="1"/>
            <p:nvPr/>
          </p:nvSpPr>
          <p:spPr>
            <a:xfrm>
              <a:off x="6094718" y="143078"/>
              <a:ext cx="2567" cy="507830"/>
            </a:xfrm>
            <a:prstGeom prst="rect">
              <a:avLst/>
            </a:prstGeom>
            <a:grpFill/>
          </p:spPr>
          <p:txBody>
            <a:bodyPr vert="horz" wrap="none" lIns="0" tIns="0" rIns="0" bIns="0" rtlCol="0">
              <a:spAutoFit/>
            </a:bodyPr>
            <a:lstStyle/>
            <a:p>
              <a:pPr marR="1905" algn="ctr" defTabSz="685800">
                <a:lnSpc>
                  <a:spcPct val="150000"/>
                </a:lnSpc>
                <a:buClrTx/>
                <a:defRPr/>
              </a:pPr>
              <a:endParaRPr lang="en-US" sz="1650" b="1" kern="1200" cap="all">
                <a:solidFill>
                  <a:prstClr val="black"/>
                </a:solidFill>
                <a:latin typeface="#9Slide04 Playfair Display Bold" panose="00000800000000000000" pitchFamily="2" charset="0"/>
                <a:ea typeface="#9Slide02 Tieu de dai" panose="02000000000000000000" pitchFamily="2" charset="0"/>
              </a:endParaRPr>
            </a:p>
          </p:txBody>
        </p:sp>
        <p:sp>
          <p:nvSpPr>
            <p:cNvPr id="6" name="Hộp Văn bản 5"/>
            <p:cNvSpPr txBox="1"/>
            <p:nvPr/>
          </p:nvSpPr>
          <p:spPr>
            <a:xfrm>
              <a:off x="5336175" y="686495"/>
              <a:ext cx="1519648" cy="338554"/>
            </a:xfrm>
            <a:prstGeom prst="rect">
              <a:avLst/>
            </a:prstGeom>
            <a:grpFill/>
          </p:spPr>
          <p:txBody>
            <a:bodyPr vert="horz" wrap="none" lIns="0" tIns="0" rIns="0" bIns="0" rtlCol="0">
              <a:spAutoFit/>
            </a:bodyPr>
            <a:lstStyle/>
            <a:p>
              <a:pPr algn="ctr" defTabSz="685800">
                <a:buClrTx/>
                <a:defRPr/>
              </a:pPr>
              <a:r>
                <a:rPr lang="en-US" sz="1650" b="1" kern="1200" cap="all">
                  <a:solidFill>
                    <a:prstClr val="white"/>
                  </a:solidFill>
                  <a:latin typeface="#9Slide04 Playfair Display Bold" panose="00000800000000000000" pitchFamily="2" charset="0"/>
                  <a:ea typeface="#9Slide02 Tieu de dai" panose="02000000000000000000" pitchFamily="2" charset="0"/>
                </a:rPr>
                <a:t>THANK YOU</a:t>
              </a:r>
            </a:p>
          </p:txBody>
        </p:sp>
      </p:grpSp>
      <p:sp>
        <p:nvSpPr>
          <p:cNvPr id="8" name="Hộp Văn bản 7"/>
          <p:cNvSpPr txBox="1"/>
          <p:nvPr/>
        </p:nvSpPr>
        <p:spPr>
          <a:xfrm>
            <a:off x="336520" y="2110085"/>
            <a:ext cx="4411326" cy="1107996"/>
          </a:xfrm>
          <a:prstGeom prst="rect">
            <a:avLst/>
          </a:prstGeom>
          <a:noFill/>
        </p:spPr>
        <p:txBody>
          <a:bodyPr vert="horz" wrap="square" lIns="0" tIns="0" rIns="0" bIns="0" rtlCol="0">
            <a:spAutoFit/>
          </a:bodyPr>
          <a:lstStyle/>
          <a:p>
            <a:pPr algn="ctr" defTabSz="685800">
              <a:buClrTx/>
              <a:defRPr/>
            </a:pPr>
            <a:r>
              <a:rPr lang="en-US" sz="2400" b="1" kern="1200" cap="all" dirty="0" err="1">
                <a:solidFill>
                  <a:prstClr val="white"/>
                </a:solidFill>
                <a:latin typeface="#9Slide04 Playfair Display Blac" panose="00000A00000000000000" pitchFamily="2" charset="0"/>
                <a:ea typeface="#9Slide02 Tieu de dai" panose="02000000000000000000" pitchFamily="2" charset="0"/>
              </a:rPr>
              <a:t>Cảm</a:t>
            </a:r>
            <a:r>
              <a:rPr lang="en-US" sz="2400" b="1" kern="1200" cap="all" dirty="0">
                <a:solidFill>
                  <a:prstClr val="white"/>
                </a:solidFill>
                <a:latin typeface="#9Slide04 Playfair Display Blac" panose="00000A00000000000000" pitchFamily="2" charset="0"/>
                <a:ea typeface="#9Slide02 Tieu de dai" panose="02000000000000000000" pitchFamily="2" charset="0"/>
              </a:rPr>
              <a:t> </a:t>
            </a:r>
            <a:r>
              <a:rPr lang="vi-VN" sz="2400" b="1" kern="1200" cap="all" dirty="0">
                <a:solidFill>
                  <a:prstClr val="white"/>
                </a:solidFill>
                <a:latin typeface="#9Slide04 Playfair Display Blac" panose="00000A00000000000000" pitchFamily="2" charset="0"/>
                <a:ea typeface="#9Slide02 Tieu de dai" panose="02000000000000000000" pitchFamily="2" charset="0"/>
              </a:rPr>
              <a:t>ơ</a:t>
            </a:r>
            <a:r>
              <a:rPr lang="en-US" sz="2400" b="1" kern="1200" cap="all" dirty="0">
                <a:solidFill>
                  <a:prstClr val="white"/>
                </a:solidFill>
                <a:latin typeface="#9Slide04 Playfair Display Blac" panose="00000A00000000000000" pitchFamily="2" charset="0"/>
                <a:ea typeface="#9Slide02 Tieu de dai" panose="02000000000000000000" pitchFamily="2" charset="0"/>
              </a:rPr>
              <a:t>n </a:t>
            </a:r>
            <a:r>
              <a:rPr lang="en-US" sz="2400" b="1" kern="1200" cap="all" dirty="0" err="1">
                <a:solidFill>
                  <a:prstClr val="white"/>
                </a:solidFill>
                <a:latin typeface="#9Slide04 Playfair Display Blac" panose="00000A00000000000000" pitchFamily="2" charset="0"/>
                <a:ea typeface="#9Slide02 Tieu de dai" panose="02000000000000000000" pitchFamily="2" charset="0"/>
              </a:rPr>
              <a:t>thầy</a:t>
            </a:r>
            <a:r>
              <a:rPr lang="en-US" sz="2400" b="1" kern="1200" cap="all" dirty="0">
                <a:solidFill>
                  <a:prstClr val="white"/>
                </a:solidFill>
                <a:latin typeface="#9Slide04 Playfair Display Blac" panose="00000A00000000000000" pitchFamily="2" charset="0"/>
                <a:ea typeface="#9Slide02 Tieu de dai" panose="02000000000000000000" pitchFamily="2" charset="0"/>
              </a:rPr>
              <a:t> (</a:t>
            </a:r>
            <a:r>
              <a:rPr lang="en-US" sz="2400" b="1" kern="1200" cap="all" dirty="0" err="1">
                <a:solidFill>
                  <a:prstClr val="white"/>
                </a:solidFill>
                <a:latin typeface="#9Slide04 Playfair Display Blac" panose="00000A00000000000000" pitchFamily="2" charset="0"/>
                <a:ea typeface="#9Slide02 Tieu de dai" panose="02000000000000000000" pitchFamily="2" charset="0"/>
              </a:rPr>
              <a:t>cô</a:t>
            </a:r>
            <a:r>
              <a:rPr lang="en-US" sz="2400" b="1" kern="1200" cap="all" dirty="0">
                <a:solidFill>
                  <a:prstClr val="white"/>
                </a:solidFill>
                <a:latin typeface="#9Slide04 Playfair Display Blac" panose="00000A00000000000000" pitchFamily="2" charset="0"/>
                <a:ea typeface="#9Slide02 Tieu de dai" panose="02000000000000000000" pitchFamily="2" charset="0"/>
              </a:rPr>
              <a:t>) </a:t>
            </a:r>
            <a:r>
              <a:rPr lang="en-US" sz="2400" b="1" kern="1200" cap="all" dirty="0" err="1">
                <a:solidFill>
                  <a:prstClr val="white"/>
                </a:solidFill>
                <a:latin typeface="#9Slide04 Playfair Display Blac" panose="00000A00000000000000" pitchFamily="2" charset="0"/>
                <a:ea typeface="#9Slide02 Tieu de dai" panose="02000000000000000000" pitchFamily="2" charset="0"/>
              </a:rPr>
              <a:t>và</a:t>
            </a:r>
            <a:r>
              <a:rPr lang="en-US" sz="2400" b="1" kern="1200" cap="all" dirty="0">
                <a:solidFill>
                  <a:prstClr val="white"/>
                </a:solidFill>
                <a:latin typeface="#9Slide04 Playfair Display Blac" panose="00000A00000000000000" pitchFamily="2" charset="0"/>
                <a:ea typeface="#9Slide02 Tieu de dai" panose="02000000000000000000" pitchFamily="2" charset="0"/>
              </a:rPr>
              <a:t> </a:t>
            </a:r>
            <a:r>
              <a:rPr lang="en-US" sz="2400" b="1" kern="1200" cap="all" dirty="0" err="1">
                <a:solidFill>
                  <a:prstClr val="white"/>
                </a:solidFill>
                <a:latin typeface="#9Slide04 Playfair Display Blac" panose="00000A00000000000000" pitchFamily="2" charset="0"/>
                <a:ea typeface="#9Slide02 Tieu de dai" panose="02000000000000000000" pitchFamily="2" charset="0"/>
              </a:rPr>
              <a:t>cá</a:t>
            </a:r>
            <a:r>
              <a:rPr lang="en-US" sz="2400" b="1" kern="1200" cap="all" dirty="0">
                <a:solidFill>
                  <a:prstClr val="white"/>
                </a:solidFill>
                <a:latin typeface="#9Slide04 Playfair Display Blac" panose="00000A00000000000000" pitchFamily="2" charset="0"/>
                <a:ea typeface="#9Slide02 Tieu de dai" panose="02000000000000000000" pitchFamily="2" charset="0"/>
              </a:rPr>
              <a:t>c </a:t>
            </a:r>
            <a:r>
              <a:rPr lang="en-US" sz="2400" b="1" kern="1200" cap="all" dirty="0" err="1">
                <a:solidFill>
                  <a:prstClr val="white"/>
                </a:solidFill>
                <a:latin typeface="#9Slide04 Playfair Display Blac" panose="00000A00000000000000" pitchFamily="2" charset="0"/>
                <a:ea typeface="#9Slide02 Tieu de dai" panose="02000000000000000000" pitchFamily="2" charset="0"/>
              </a:rPr>
              <a:t>em</a:t>
            </a:r>
            <a:endParaRPr lang="en-US" sz="2400" b="1" kern="1200" cap="all" dirty="0">
              <a:solidFill>
                <a:prstClr val="white"/>
              </a:solidFill>
              <a:latin typeface="#9Slide04 Playfair Display Blac" panose="00000A00000000000000" pitchFamily="2" charset="0"/>
              <a:ea typeface="#9Slide02 Tieu de dai" panose="02000000000000000000" pitchFamily="2" charset="0"/>
            </a:endParaRPr>
          </a:p>
          <a:p>
            <a:pPr algn="ctr" defTabSz="685800">
              <a:buClrTx/>
              <a:defRPr/>
            </a:pPr>
            <a:r>
              <a:rPr lang="en-US" sz="2400" b="1" kern="1200" cap="all" dirty="0" err="1">
                <a:solidFill>
                  <a:prstClr val="white"/>
                </a:solidFill>
                <a:latin typeface="#9Slide04 Playfair Display Blac" panose="00000A00000000000000" pitchFamily="2" charset="0"/>
                <a:ea typeface="#9Slide02 Tieu de dai" panose="02000000000000000000" pitchFamily="2" charset="0"/>
              </a:rPr>
              <a:t>đã</a:t>
            </a:r>
            <a:r>
              <a:rPr lang="en-US" sz="2400" b="1" kern="1200" cap="all" dirty="0">
                <a:solidFill>
                  <a:prstClr val="white"/>
                </a:solidFill>
                <a:latin typeface="#9Slide04 Playfair Display Blac" panose="00000A00000000000000" pitchFamily="2" charset="0"/>
                <a:ea typeface="#9Slide02 Tieu de dai" panose="02000000000000000000" pitchFamily="2" charset="0"/>
              </a:rPr>
              <a:t> </a:t>
            </a:r>
            <a:r>
              <a:rPr lang="en-US" sz="2400" b="1" kern="1200" cap="all" dirty="0" err="1">
                <a:solidFill>
                  <a:prstClr val="white"/>
                </a:solidFill>
                <a:latin typeface="#9Slide04 Playfair Display Blac" panose="00000A00000000000000" pitchFamily="2" charset="0"/>
                <a:ea typeface="#9Slide02 Tieu de dai" panose="02000000000000000000" pitchFamily="2" charset="0"/>
              </a:rPr>
              <a:t>chú</a:t>
            </a:r>
            <a:r>
              <a:rPr lang="en-US" sz="2400" b="1" kern="1200" cap="all" dirty="0">
                <a:solidFill>
                  <a:prstClr val="white"/>
                </a:solidFill>
                <a:latin typeface="#9Slide04 Playfair Display Blac" panose="00000A00000000000000" pitchFamily="2" charset="0"/>
                <a:ea typeface="#9Slide02 Tieu de dai" panose="02000000000000000000" pitchFamily="2" charset="0"/>
              </a:rPr>
              <a:t> ý </a:t>
            </a:r>
            <a:r>
              <a:rPr lang="en-US" sz="2400" b="1" kern="1200" cap="all" dirty="0" err="1">
                <a:solidFill>
                  <a:prstClr val="white"/>
                </a:solidFill>
                <a:latin typeface="#9Slide04 Playfair Display Blac" panose="00000A00000000000000" pitchFamily="2" charset="0"/>
                <a:ea typeface="#9Slide02 Tieu de dai" panose="02000000000000000000" pitchFamily="2" charset="0"/>
              </a:rPr>
              <a:t>lắng</a:t>
            </a:r>
            <a:r>
              <a:rPr lang="en-US" sz="2400" b="1" kern="1200" cap="all" dirty="0">
                <a:solidFill>
                  <a:prstClr val="white"/>
                </a:solidFill>
                <a:latin typeface="#9Slide04 Playfair Display Blac" panose="00000A00000000000000" pitchFamily="2" charset="0"/>
                <a:ea typeface="#9Slide02 Tieu de dai" panose="02000000000000000000" pitchFamily="2" charset="0"/>
              </a:rPr>
              <a:t> </a:t>
            </a:r>
            <a:r>
              <a:rPr lang="en-US" sz="2400" b="1" kern="1200" cap="all" dirty="0" err="1">
                <a:solidFill>
                  <a:prstClr val="white"/>
                </a:solidFill>
                <a:latin typeface="#9Slide04 Playfair Display Blac" panose="00000A00000000000000" pitchFamily="2" charset="0"/>
                <a:ea typeface="#9Slide02 Tieu de dai" panose="02000000000000000000" pitchFamily="2" charset="0"/>
              </a:rPr>
              <a:t>nghe</a:t>
            </a:r>
            <a:endParaRPr lang="en-US" sz="2400" kern="1200" dirty="0">
              <a:solidFill>
                <a:prstClr val="white"/>
              </a:solidFill>
              <a:latin typeface="#9Slide04 Playfair Display Blac" panose="00000A00000000000000" pitchFamily="2" charset="0"/>
              <a:ea typeface="+mn-e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childTnLst>
                                </p:cTn>
                              </p:par>
                              <p:par>
                                <p:cTn id="9" presetID="9" presetClass="exit" presetSubtype="0" fill="hold" nodeType="withEffect">
                                  <p:stCondLst>
                                    <p:cond delay="250"/>
                                  </p:stCondLst>
                                  <p:childTnLst>
                                    <p:animEffect transition="out" filter="dissolve">
                                      <p:cBhvr>
                                        <p:cTn id="10" dur="1500"/>
                                        <p:tgtEl>
                                          <p:spTgt spid="29"/>
                                        </p:tgtEl>
                                      </p:cBhvr>
                                    </p:animEffect>
                                    <p:set>
                                      <p:cBhvr>
                                        <p:cTn id="11" dur="1" fill="hold">
                                          <p:stCondLst>
                                            <p:cond delay="1499"/>
                                          </p:stCondLst>
                                        </p:cTn>
                                        <p:tgtEl>
                                          <p:spTgt spid="29"/>
                                        </p:tgtEl>
                                        <p:attrNameLst>
                                          <p:attrName>style.visibility</p:attrName>
                                        </p:attrNameLst>
                                      </p:cBhvr>
                                      <p:to>
                                        <p:strVal val="hidden"/>
                                      </p:to>
                                    </p:set>
                                  </p:childTnLst>
                                </p:cTn>
                              </p:par>
                              <p:par>
                                <p:cTn id="12" presetID="6" presetClass="emph" presetSubtype="0" fill="hold" nodeType="withEffect">
                                  <p:stCondLst>
                                    <p:cond delay="250"/>
                                  </p:stCondLst>
                                  <p:childTnLst>
                                    <p:animScale>
                                      <p:cBhvr>
                                        <p:cTn id="13" dur="1500" fill="hold"/>
                                        <p:tgtEl>
                                          <p:spTgt spid="29"/>
                                        </p:tgtEl>
                                      </p:cBhvr>
                                      <p:by x="250000" y="250000"/>
                                    </p:animScale>
                                  </p:childTnLst>
                                </p:cTn>
                              </p:par>
                              <p:par>
                                <p:cTn id="14" presetID="23" presetClass="entr" presetSubtype="16" fill="hold" nodeType="withEffect">
                                  <p:stCondLst>
                                    <p:cond delay="0"/>
                                  </p:stCondLst>
                                  <p:childTnLst>
                                    <p:set>
                                      <p:cBhvr>
                                        <p:cTn id="15" dur="1" fill="hold">
                                          <p:stCondLst>
                                            <p:cond delay="0"/>
                                          </p:stCondLst>
                                        </p:cTn>
                                        <p:tgtEl>
                                          <p:spTgt spid="54"/>
                                        </p:tgtEl>
                                        <p:attrNameLst>
                                          <p:attrName>style.visibility</p:attrName>
                                        </p:attrNameLst>
                                      </p:cBhvr>
                                      <p:to>
                                        <p:strVal val="visible"/>
                                      </p:to>
                                    </p:set>
                                    <p:anim calcmode="lin" valueType="num">
                                      <p:cBhvr>
                                        <p:cTn id="16" dur="500" fill="hold"/>
                                        <p:tgtEl>
                                          <p:spTgt spid="54"/>
                                        </p:tgtEl>
                                        <p:attrNameLst>
                                          <p:attrName>ppt_w</p:attrName>
                                        </p:attrNameLst>
                                      </p:cBhvr>
                                      <p:tavLst>
                                        <p:tav tm="0">
                                          <p:val>
                                            <p:fltVal val="0"/>
                                          </p:val>
                                        </p:tav>
                                        <p:tav tm="100000">
                                          <p:val>
                                            <p:strVal val="#ppt_w"/>
                                          </p:val>
                                        </p:tav>
                                      </p:tavLst>
                                    </p:anim>
                                    <p:anim calcmode="lin" valueType="num">
                                      <p:cBhvr>
                                        <p:cTn id="17" dur="500" fill="hold"/>
                                        <p:tgtEl>
                                          <p:spTgt spid="54"/>
                                        </p:tgtEl>
                                        <p:attrNameLst>
                                          <p:attrName>ppt_h</p:attrName>
                                        </p:attrNameLst>
                                      </p:cBhvr>
                                      <p:tavLst>
                                        <p:tav tm="0">
                                          <p:val>
                                            <p:fltVal val="0"/>
                                          </p:val>
                                        </p:tav>
                                        <p:tav tm="100000">
                                          <p:val>
                                            <p:strVal val="#ppt_h"/>
                                          </p:val>
                                        </p:tav>
                                      </p:tavLst>
                                    </p:anim>
                                  </p:childTnLst>
                                </p:cTn>
                              </p:par>
                              <p:par>
                                <p:cTn id="18" presetID="9" presetClass="exit" presetSubtype="0" fill="hold" nodeType="withEffect">
                                  <p:stCondLst>
                                    <p:cond delay="250"/>
                                  </p:stCondLst>
                                  <p:childTnLst>
                                    <p:animEffect transition="out" filter="dissolve">
                                      <p:cBhvr>
                                        <p:cTn id="19" dur="1500"/>
                                        <p:tgtEl>
                                          <p:spTgt spid="54"/>
                                        </p:tgtEl>
                                      </p:cBhvr>
                                    </p:animEffect>
                                    <p:set>
                                      <p:cBhvr>
                                        <p:cTn id="20" dur="1" fill="hold">
                                          <p:stCondLst>
                                            <p:cond delay="1499"/>
                                          </p:stCondLst>
                                        </p:cTn>
                                        <p:tgtEl>
                                          <p:spTgt spid="54"/>
                                        </p:tgtEl>
                                        <p:attrNameLst>
                                          <p:attrName>style.visibility</p:attrName>
                                        </p:attrNameLst>
                                      </p:cBhvr>
                                      <p:to>
                                        <p:strVal val="hidden"/>
                                      </p:to>
                                    </p:set>
                                  </p:childTnLst>
                                </p:cTn>
                              </p:par>
                              <p:par>
                                <p:cTn id="21" presetID="6" presetClass="emph" presetSubtype="0" fill="hold" nodeType="withEffect">
                                  <p:stCondLst>
                                    <p:cond delay="250"/>
                                  </p:stCondLst>
                                  <p:childTnLst>
                                    <p:animScale>
                                      <p:cBhvr>
                                        <p:cTn id="22" dur="1500" fill="hold"/>
                                        <p:tgtEl>
                                          <p:spTgt spid="54"/>
                                        </p:tgtEl>
                                      </p:cBhvr>
                                      <p:by x="250000" y="250000"/>
                                    </p:animScale>
                                  </p:childTnLst>
                                </p:cTn>
                              </p:par>
                              <p:par>
                                <p:cTn id="23" presetID="23" presetClass="entr" presetSubtype="16" fill="hold" nodeType="withEffect">
                                  <p:stCondLst>
                                    <p:cond delay="0"/>
                                  </p:stCondLst>
                                  <p:childTnLst>
                                    <p:set>
                                      <p:cBhvr>
                                        <p:cTn id="24" dur="1" fill="hold">
                                          <p:stCondLst>
                                            <p:cond delay="0"/>
                                          </p:stCondLst>
                                        </p:cTn>
                                        <p:tgtEl>
                                          <p:spTgt spid="129"/>
                                        </p:tgtEl>
                                        <p:attrNameLst>
                                          <p:attrName>style.visibility</p:attrName>
                                        </p:attrNameLst>
                                      </p:cBhvr>
                                      <p:to>
                                        <p:strVal val="visible"/>
                                      </p:to>
                                    </p:set>
                                    <p:anim calcmode="lin" valueType="num">
                                      <p:cBhvr>
                                        <p:cTn id="25" dur="500" fill="hold"/>
                                        <p:tgtEl>
                                          <p:spTgt spid="129"/>
                                        </p:tgtEl>
                                        <p:attrNameLst>
                                          <p:attrName>ppt_w</p:attrName>
                                        </p:attrNameLst>
                                      </p:cBhvr>
                                      <p:tavLst>
                                        <p:tav tm="0">
                                          <p:val>
                                            <p:fltVal val="0"/>
                                          </p:val>
                                        </p:tav>
                                        <p:tav tm="100000">
                                          <p:val>
                                            <p:strVal val="#ppt_w"/>
                                          </p:val>
                                        </p:tav>
                                      </p:tavLst>
                                    </p:anim>
                                    <p:anim calcmode="lin" valueType="num">
                                      <p:cBhvr>
                                        <p:cTn id="26" dur="500" fill="hold"/>
                                        <p:tgtEl>
                                          <p:spTgt spid="129"/>
                                        </p:tgtEl>
                                        <p:attrNameLst>
                                          <p:attrName>ppt_h</p:attrName>
                                        </p:attrNameLst>
                                      </p:cBhvr>
                                      <p:tavLst>
                                        <p:tav tm="0">
                                          <p:val>
                                            <p:fltVal val="0"/>
                                          </p:val>
                                        </p:tav>
                                        <p:tav tm="100000">
                                          <p:val>
                                            <p:strVal val="#ppt_h"/>
                                          </p:val>
                                        </p:tav>
                                      </p:tavLst>
                                    </p:anim>
                                  </p:childTnLst>
                                </p:cTn>
                              </p:par>
                              <p:par>
                                <p:cTn id="27" presetID="9" presetClass="exit" presetSubtype="0" fill="hold" nodeType="withEffect">
                                  <p:stCondLst>
                                    <p:cond delay="250"/>
                                  </p:stCondLst>
                                  <p:childTnLst>
                                    <p:animEffect transition="out" filter="dissolve">
                                      <p:cBhvr>
                                        <p:cTn id="28" dur="1500"/>
                                        <p:tgtEl>
                                          <p:spTgt spid="129"/>
                                        </p:tgtEl>
                                      </p:cBhvr>
                                    </p:animEffect>
                                    <p:set>
                                      <p:cBhvr>
                                        <p:cTn id="29" dur="1" fill="hold">
                                          <p:stCondLst>
                                            <p:cond delay="1499"/>
                                          </p:stCondLst>
                                        </p:cTn>
                                        <p:tgtEl>
                                          <p:spTgt spid="129"/>
                                        </p:tgtEl>
                                        <p:attrNameLst>
                                          <p:attrName>style.visibility</p:attrName>
                                        </p:attrNameLst>
                                      </p:cBhvr>
                                      <p:to>
                                        <p:strVal val="hidden"/>
                                      </p:to>
                                    </p:set>
                                  </p:childTnLst>
                                </p:cTn>
                              </p:par>
                              <p:par>
                                <p:cTn id="30" presetID="6" presetClass="emph" presetSubtype="0" fill="hold" nodeType="withEffect">
                                  <p:stCondLst>
                                    <p:cond delay="250"/>
                                  </p:stCondLst>
                                  <p:childTnLst>
                                    <p:animScale>
                                      <p:cBhvr>
                                        <p:cTn id="31" dur="1500" fill="hold"/>
                                        <p:tgtEl>
                                          <p:spTgt spid="129"/>
                                        </p:tgtEl>
                                      </p:cBhvr>
                                      <p:by x="250000" y="250000"/>
                                    </p:animScale>
                                  </p:childTnLst>
                                </p:cTn>
                              </p:par>
                              <p:par>
                                <p:cTn id="32" presetID="23" presetClass="entr" presetSubtype="16" fill="hold" nodeType="withEffect">
                                  <p:stCondLst>
                                    <p:cond delay="0"/>
                                  </p:stCondLst>
                                  <p:childTnLst>
                                    <p:set>
                                      <p:cBhvr>
                                        <p:cTn id="33" dur="1" fill="hold">
                                          <p:stCondLst>
                                            <p:cond delay="0"/>
                                          </p:stCondLst>
                                        </p:cTn>
                                        <p:tgtEl>
                                          <p:spTgt spid="92"/>
                                        </p:tgtEl>
                                        <p:attrNameLst>
                                          <p:attrName>style.visibility</p:attrName>
                                        </p:attrNameLst>
                                      </p:cBhvr>
                                      <p:to>
                                        <p:strVal val="visible"/>
                                      </p:to>
                                    </p:set>
                                    <p:anim calcmode="lin" valueType="num">
                                      <p:cBhvr>
                                        <p:cTn id="34" dur="500" fill="hold"/>
                                        <p:tgtEl>
                                          <p:spTgt spid="92"/>
                                        </p:tgtEl>
                                        <p:attrNameLst>
                                          <p:attrName>ppt_w</p:attrName>
                                        </p:attrNameLst>
                                      </p:cBhvr>
                                      <p:tavLst>
                                        <p:tav tm="0">
                                          <p:val>
                                            <p:fltVal val="0"/>
                                          </p:val>
                                        </p:tav>
                                        <p:tav tm="100000">
                                          <p:val>
                                            <p:strVal val="#ppt_w"/>
                                          </p:val>
                                        </p:tav>
                                      </p:tavLst>
                                    </p:anim>
                                    <p:anim calcmode="lin" valueType="num">
                                      <p:cBhvr>
                                        <p:cTn id="35" dur="500" fill="hold"/>
                                        <p:tgtEl>
                                          <p:spTgt spid="92"/>
                                        </p:tgtEl>
                                        <p:attrNameLst>
                                          <p:attrName>ppt_h</p:attrName>
                                        </p:attrNameLst>
                                      </p:cBhvr>
                                      <p:tavLst>
                                        <p:tav tm="0">
                                          <p:val>
                                            <p:fltVal val="0"/>
                                          </p:val>
                                        </p:tav>
                                        <p:tav tm="100000">
                                          <p:val>
                                            <p:strVal val="#ppt_h"/>
                                          </p:val>
                                        </p:tav>
                                      </p:tavLst>
                                    </p:anim>
                                  </p:childTnLst>
                                </p:cTn>
                              </p:par>
                              <p:par>
                                <p:cTn id="36" presetID="9" presetClass="exit" presetSubtype="0" fill="hold" nodeType="withEffect">
                                  <p:stCondLst>
                                    <p:cond delay="250"/>
                                  </p:stCondLst>
                                  <p:childTnLst>
                                    <p:animEffect transition="out" filter="dissolve">
                                      <p:cBhvr>
                                        <p:cTn id="37" dur="1500"/>
                                        <p:tgtEl>
                                          <p:spTgt spid="92"/>
                                        </p:tgtEl>
                                      </p:cBhvr>
                                    </p:animEffect>
                                    <p:set>
                                      <p:cBhvr>
                                        <p:cTn id="38" dur="1" fill="hold">
                                          <p:stCondLst>
                                            <p:cond delay="1499"/>
                                          </p:stCondLst>
                                        </p:cTn>
                                        <p:tgtEl>
                                          <p:spTgt spid="92"/>
                                        </p:tgtEl>
                                        <p:attrNameLst>
                                          <p:attrName>style.visibility</p:attrName>
                                        </p:attrNameLst>
                                      </p:cBhvr>
                                      <p:to>
                                        <p:strVal val="hidden"/>
                                      </p:to>
                                    </p:set>
                                  </p:childTnLst>
                                </p:cTn>
                              </p:par>
                              <p:par>
                                <p:cTn id="39" presetID="6" presetClass="emph" presetSubtype="0" fill="hold" nodeType="withEffect">
                                  <p:stCondLst>
                                    <p:cond delay="250"/>
                                  </p:stCondLst>
                                  <p:childTnLst>
                                    <p:animScale>
                                      <p:cBhvr>
                                        <p:cTn id="40" dur="1500" fill="hold"/>
                                        <p:tgtEl>
                                          <p:spTgt spid="92"/>
                                        </p:tgtEl>
                                      </p:cBhvr>
                                      <p:by x="250000" y="2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17670" y="118130"/>
            <a:ext cx="2206430" cy="496725"/>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28" name="!!1b"/>
            <p:cNvSpPr txBox="1"/>
            <p:nvPr/>
          </p:nvSpPr>
          <p:spPr>
            <a:xfrm>
              <a:off x="876344" y="257822"/>
              <a:ext cx="2073232" cy="491067"/>
            </a:xfrm>
            <a:prstGeom prst="rect">
              <a:avLst/>
            </a:prstGeom>
            <a:noFill/>
          </p:spPr>
          <p:txBody>
            <a:bodyPr wrap="square" rtlCol="0">
              <a:spAutoFit/>
            </a:bodyPr>
            <a:lstStyle/>
            <a:p>
              <a:pPr algn="ctr"/>
              <a:r>
                <a:rPr lang="en-US" sz="1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a:t>
              </a:r>
            </a:p>
          </p:txBody>
        </p:sp>
      </p:grpSp>
      <p:sp>
        <p:nvSpPr>
          <p:cNvPr id="7" name="!!MatThu1"/>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8" name="!!MatThu1a"/>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12752" y="270246"/>
            <a:ext cx="295865" cy="192491"/>
          </a:xfrm>
          <a:prstGeom prst="rect">
            <a:avLst/>
          </a:prstGeom>
        </p:spPr>
      </p:pic>
      <p:sp>
        <p:nvSpPr>
          <p:cNvPr id="29" name="Rectangle: Rounded Corners 28"/>
          <p:cNvSpPr/>
          <p:nvPr/>
        </p:nvSpPr>
        <p:spPr>
          <a:xfrm>
            <a:off x="1358153" y="822958"/>
            <a:ext cx="6428210" cy="2780853"/>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78" name="TextBox 77"/>
          <p:cNvSpPr txBox="1"/>
          <p:nvPr/>
        </p:nvSpPr>
        <p:spPr>
          <a:xfrm>
            <a:off x="1549012" y="1299888"/>
            <a:ext cx="6143636" cy="2531462"/>
          </a:xfrm>
          <a:prstGeom prst="rect">
            <a:avLst/>
          </a:prstGeom>
          <a:noFill/>
          <a:ln>
            <a:noFill/>
          </a:ln>
        </p:spPr>
        <p:txBody>
          <a:bodyPr wrap="square">
            <a:spAutoFit/>
          </a:bodyPr>
          <a:lstStyle/>
          <a:p>
            <a:pPr algn="just">
              <a:lnSpc>
                <a:spcPct val="115000"/>
              </a:lnSpc>
              <a:spcAft>
                <a:spcPts val="1000"/>
              </a:spcAft>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căn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cứ</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1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kéo</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đẩy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1800" b="1" u="heavy" dirty="0">
                <a:solidFill>
                  <a:srgbClr val="FF0000"/>
                </a:solidFill>
                <a:effectLst/>
                <a:uFill>
                  <a:solidFill>
                    <a:srgbClr val="00B050"/>
                  </a:solidFill>
                </a:uFill>
                <a:latin typeface="Times New Roman" panose="02020603050405020304" pitchFamily="18" charset="0"/>
                <a:ea typeface="Times New Roman" panose="02020603050405020304" pitchFamily="18" charset="0"/>
                <a:cs typeface="Times New Roman" panose="02020603050405020304" pitchFamily="18" charset="0"/>
              </a:rPr>
              <a:t>C</a:t>
            </a:r>
            <a:r>
              <a:rPr lang="en-US" sz="1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3000" b="1" dirty="0">
              <a:solidFill>
                <a:srgbClr val="EE4036"/>
              </a:solidFill>
              <a:latin typeface="Times New Roman" panose="02020603050405020304" pitchFamily="18" charset="0"/>
              <a:cs typeface="Times New Roman" panose="02020603050405020304" pitchFamily="18" charset="0"/>
            </a:endParaRPr>
          </a:p>
        </p:txBody>
      </p:sp>
      <p:pic>
        <p:nvPicPr>
          <p:cNvPr id="50" name="Picture 49"/>
          <p:cNvPicPr>
            <a:picLocks noChangeAspect="1"/>
          </p:cNvPicPr>
          <p:nvPr/>
        </p:nvPicPr>
        <p:blipFill>
          <a:blip r:embed="rId3"/>
          <a:stretch>
            <a:fillRect/>
          </a:stretch>
        </p:blipFill>
        <p:spPr>
          <a:xfrm>
            <a:off x="3223189" y="-473440"/>
            <a:ext cx="270000" cy="160961"/>
          </a:xfrm>
          <a:prstGeom prst="rect">
            <a:avLst/>
          </a:prstGeom>
        </p:spPr>
      </p:pic>
      <p:pic>
        <p:nvPicPr>
          <p:cNvPr id="51" name="Picture 50"/>
          <p:cNvPicPr>
            <a:picLocks noChangeAspect="1"/>
          </p:cNvPicPr>
          <p:nvPr/>
        </p:nvPicPr>
        <p:blipFill>
          <a:blip r:embed="rId4"/>
          <a:stretch>
            <a:fillRect/>
          </a:stretch>
        </p:blipFill>
        <p:spPr>
          <a:xfrm>
            <a:off x="1517167" y="-510292"/>
            <a:ext cx="270000" cy="160961"/>
          </a:xfrm>
          <a:prstGeom prst="rect">
            <a:avLst/>
          </a:prstGeom>
        </p:spPr>
      </p:pic>
      <p:pic>
        <p:nvPicPr>
          <p:cNvPr id="52" name="Picture 51"/>
          <p:cNvPicPr>
            <a:picLocks noChangeAspect="1"/>
          </p:cNvPicPr>
          <p:nvPr/>
        </p:nvPicPr>
        <p:blipFill>
          <a:blip r:embed="rId5"/>
          <a:stretch>
            <a:fillRect/>
          </a:stretch>
        </p:blipFill>
        <p:spPr>
          <a:xfrm>
            <a:off x="2671803" y="-758170"/>
            <a:ext cx="270000" cy="163556"/>
          </a:xfrm>
          <a:prstGeom prst="rect">
            <a:avLst/>
          </a:prstGeom>
        </p:spPr>
      </p:pic>
      <p:pic>
        <p:nvPicPr>
          <p:cNvPr id="53" name="Picture 52"/>
          <p:cNvPicPr>
            <a:picLocks noChangeAspect="1"/>
          </p:cNvPicPr>
          <p:nvPr/>
        </p:nvPicPr>
        <p:blipFill>
          <a:blip r:embed="rId6"/>
          <a:stretch>
            <a:fillRect/>
          </a:stretch>
        </p:blipFill>
        <p:spPr>
          <a:xfrm>
            <a:off x="3997272" y="-539434"/>
            <a:ext cx="270000" cy="163556"/>
          </a:xfrm>
          <a:prstGeom prst="rect">
            <a:avLst/>
          </a:prstGeom>
        </p:spPr>
      </p:pic>
      <p:pic>
        <p:nvPicPr>
          <p:cNvPr id="54" name="Picture 53"/>
          <p:cNvPicPr>
            <a:picLocks noChangeAspect="1"/>
          </p:cNvPicPr>
          <p:nvPr/>
        </p:nvPicPr>
        <p:blipFill>
          <a:blip r:embed="rId7"/>
          <a:stretch>
            <a:fillRect/>
          </a:stretch>
        </p:blipFill>
        <p:spPr>
          <a:xfrm>
            <a:off x="7613711" y="-487142"/>
            <a:ext cx="270000" cy="160961"/>
          </a:xfrm>
          <a:prstGeom prst="rect">
            <a:avLst/>
          </a:prstGeom>
        </p:spPr>
      </p:pic>
      <p:pic>
        <p:nvPicPr>
          <p:cNvPr id="55" name="Picture 54"/>
          <p:cNvPicPr>
            <a:picLocks noChangeAspect="1"/>
          </p:cNvPicPr>
          <p:nvPr/>
        </p:nvPicPr>
        <p:blipFill>
          <a:blip r:embed="rId8"/>
          <a:stretch>
            <a:fillRect/>
          </a:stretch>
        </p:blipFill>
        <p:spPr>
          <a:xfrm>
            <a:off x="5609151" y="-826005"/>
            <a:ext cx="270000" cy="163556"/>
          </a:xfrm>
          <a:prstGeom prst="rect">
            <a:avLst/>
          </a:prstGeom>
        </p:spPr>
      </p:pic>
      <p:pic>
        <p:nvPicPr>
          <p:cNvPr id="56" name="Picture 55"/>
          <p:cNvPicPr>
            <a:picLocks noChangeAspect="1"/>
          </p:cNvPicPr>
          <p:nvPr/>
        </p:nvPicPr>
        <p:blipFill>
          <a:blip r:embed="rId9"/>
          <a:stretch>
            <a:fillRect/>
          </a:stretch>
        </p:blipFill>
        <p:spPr>
          <a:xfrm>
            <a:off x="6287767" y="-444772"/>
            <a:ext cx="270000" cy="160961"/>
          </a:xfrm>
          <a:prstGeom prst="rect">
            <a:avLst/>
          </a:prstGeom>
        </p:spPr>
      </p:pic>
      <p:pic>
        <p:nvPicPr>
          <p:cNvPr id="57" name="Picture 56"/>
          <p:cNvPicPr>
            <a:picLocks noChangeAspect="1"/>
          </p:cNvPicPr>
          <p:nvPr/>
        </p:nvPicPr>
        <p:blipFill>
          <a:blip r:embed="rId10"/>
          <a:stretch>
            <a:fillRect/>
          </a:stretch>
        </p:blipFill>
        <p:spPr>
          <a:xfrm>
            <a:off x="6869317" y="-476035"/>
            <a:ext cx="270000" cy="163556"/>
          </a:xfrm>
          <a:prstGeom prst="rect">
            <a:avLst/>
          </a:prstGeom>
        </p:spPr>
      </p:pic>
      <p:pic>
        <p:nvPicPr>
          <p:cNvPr id="58" name="Picture 57"/>
          <p:cNvPicPr>
            <a:picLocks noChangeAspect="1"/>
          </p:cNvPicPr>
          <p:nvPr/>
        </p:nvPicPr>
        <p:blipFill>
          <a:blip r:embed="rId11"/>
          <a:stretch>
            <a:fillRect/>
          </a:stretch>
        </p:blipFill>
        <p:spPr>
          <a:xfrm>
            <a:off x="5185774" y="-417147"/>
            <a:ext cx="270000" cy="163556"/>
          </a:xfrm>
          <a:prstGeom prst="rect">
            <a:avLst/>
          </a:prstGeom>
        </p:spPr>
      </p:pic>
      <p:pic>
        <p:nvPicPr>
          <p:cNvPr id="59" name="Picture 58"/>
          <p:cNvPicPr>
            <a:picLocks noChangeAspect="1"/>
          </p:cNvPicPr>
          <p:nvPr/>
        </p:nvPicPr>
        <p:blipFill>
          <a:blip r:embed="rId12"/>
          <a:stretch>
            <a:fillRect/>
          </a:stretch>
        </p:blipFill>
        <p:spPr>
          <a:xfrm>
            <a:off x="2062406" y="-529233"/>
            <a:ext cx="270000" cy="163556"/>
          </a:xfrm>
          <a:prstGeom prst="rect">
            <a:avLst/>
          </a:prstGeom>
        </p:spPr>
      </p:pic>
      <p:pic>
        <p:nvPicPr>
          <p:cNvPr id="60" name="Picture 59"/>
          <p:cNvPicPr>
            <a:picLocks noChangeAspect="1"/>
          </p:cNvPicPr>
          <p:nvPr/>
        </p:nvPicPr>
        <p:blipFill>
          <a:blip r:embed="rId4"/>
          <a:stretch>
            <a:fillRect/>
          </a:stretch>
        </p:blipFill>
        <p:spPr>
          <a:xfrm>
            <a:off x="5154519" y="-640108"/>
            <a:ext cx="270000" cy="160961"/>
          </a:xfrm>
          <a:prstGeom prst="rect">
            <a:avLst/>
          </a:prstGeom>
        </p:spPr>
      </p:pic>
      <p:pic>
        <p:nvPicPr>
          <p:cNvPr id="62" name="Picture 61"/>
          <p:cNvPicPr>
            <a:picLocks noChangeAspect="1"/>
          </p:cNvPicPr>
          <p:nvPr/>
        </p:nvPicPr>
        <p:blipFill>
          <a:blip r:embed="rId5"/>
          <a:stretch>
            <a:fillRect/>
          </a:stretch>
        </p:blipFill>
        <p:spPr>
          <a:xfrm>
            <a:off x="6309155" y="-887986"/>
            <a:ext cx="270000" cy="163556"/>
          </a:xfrm>
          <a:prstGeom prst="rect">
            <a:avLst/>
          </a:prstGeom>
        </p:spPr>
      </p:pic>
      <p:pic>
        <p:nvPicPr>
          <p:cNvPr id="65" name="Picture 64"/>
          <p:cNvPicPr>
            <a:picLocks noChangeAspect="1"/>
          </p:cNvPicPr>
          <p:nvPr/>
        </p:nvPicPr>
        <p:blipFill>
          <a:blip r:embed="rId12"/>
          <a:stretch>
            <a:fillRect/>
          </a:stretch>
        </p:blipFill>
        <p:spPr>
          <a:xfrm>
            <a:off x="5699758" y="-659049"/>
            <a:ext cx="270000" cy="163556"/>
          </a:xfrm>
          <a:prstGeom prst="rect">
            <a:avLst/>
          </a:prstGeom>
        </p:spPr>
      </p:pic>
      <p:pic>
        <p:nvPicPr>
          <p:cNvPr id="66" name="Picture 65"/>
          <p:cNvPicPr>
            <a:picLocks noChangeAspect="1"/>
          </p:cNvPicPr>
          <p:nvPr/>
        </p:nvPicPr>
        <p:blipFill>
          <a:blip r:embed="rId6"/>
          <a:stretch>
            <a:fillRect/>
          </a:stretch>
        </p:blipFill>
        <p:spPr>
          <a:xfrm>
            <a:off x="525251" y="-423583"/>
            <a:ext cx="270000" cy="163556"/>
          </a:xfrm>
          <a:prstGeom prst="rect">
            <a:avLst/>
          </a:prstGeom>
        </p:spPr>
      </p:pic>
      <p:pic>
        <p:nvPicPr>
          <p:cNvPr id="67" name="Picture 66"/>
          <p:cNvPicPr>
            <a:picLocks noChangeAspect="1"/>
          </p:cNvPicPr>
          <p:nvPr/>
        </p:nvPicPr>
        <p:blipFill>
          <a:blip r:embed="rId7"/>
          <a:stretch>
            <a:fillRect/>
          </a:stretch>
        </p:blipFill>
        <p:spPr>
          <a:xfrm>
            <a:off x="1223445" y="-735054"/>
            <a:ext cx="270000" cy="160961"/>
          </a:xfrm>
          <a:prstGeom prst="rect">
            <a:avLst/>
          </a:prstGeom>
        </p:spPr>
      </p:pic>
      <p:pic>
        <p:nvPicPr>
          <p:cNvPr id="76" name="Picture 75"/>
          <p:cNvPicPr>
            <a:picLocks noChangeAspect="1"/>
          </p:cNvPicPr>
          <p:nvPr/>
        </p:nvPicPr>
        <p:blipFill>
          <a:blip r:embed="rId8"/>
          <a:stretch>
            <a:fillRect/>
          </a:stretch>
        </p:blipFill>
        <p:spPr>
          <a:xfrm>
            <a:off x="2137130" y="-710154"/>
            <a:ext cx="270000" cy="163556"/>
          </a:xfrm>
          <a:prstGeom prst="rect">
            <a:avLst/>
          </a:prstGeom>
        </p:spPr>
      </p:pic>
      <p:pic>
        <p:nvPicPr>
          <p:cNvPr id="77" name="Picture 76"/>
          <p:cNvPicPr>
            <a:picLocks noChangeAspect="1"/>
          </p:cNvPicPr>
          <p:nvPr/>
        </p:nvPicPr>
        <p:blipFill>
          <a:blip r:embed="rId4"/>
          <a:stretch>
            <a:fillRect/>
          </a:stretch>
        </p:blipFill>
        <p:spPr>
          <a:xfrm>
            <a:off x="1682498" y="-524257"/>
            <a:ext cx="270000" cy="160961"/>
          </a:xfrm>
          <a:prstGeom prst="rect">
            <a:avLst/>
          </a:prstGeom>
        </p:spPr>
      </p:pic>
      <p:pic>
        <p:nvPicPr>
          <p:cNvPr id="79" name="Picture 78"/>
          <p:cNvPicPr>
            <a:picLocks noChangeAspect="1"/>
          </p:cNvPicPr>
          <p:nvPr/>
        </p:nvPicPr>
        <p:blipFill>
          <a:blip r:embed="rId5"/>
          <a:stretch>
            <a:fillRect/>
          </a:stretch>
        </p:blipFill>
        <p:spPr>
          <a:xfrm>
            <a:off x="2837135" y="-772135"/>
            <a:ext cx="270000" cy="163556"/>
          </a:xfrm>
          <a:prstGeom prst="rect">
            <a:avLst/>
          </a:prstGeom>
        </p:spPr>
      </p:pic>
      <p:pic>
        <p:nvPicPr>
          <p:cNvPr id="80" name="Picture 79"/>
          <p:cNvPicPr>
            <a:picLocks noChangeAspect="1"/>
          </p:cNvPicPr>
          <p:nvPr/>
        </p:nvPicPr>
        <p:blipFill>
          <a:blip r:embed="rId12"/>
          <a:stretch>
            <a:fillRect/>
          </a:stretch>
        </p:blipFill>
        <p:spPr>
          <a:xfrm>
            <a:off x="2227737" y="-543198"/>
            <a:ext cx="270000" cy="163556"/>
          </a:xfrm>
          <a:prstGeom prst="rect">
            <a:avLst/>
          </a:prstGeom>
        </p:spPr>
      </p:pic>
      <p:pic>
        <p:nvPicPr>
          <p:cNvPr id="81" name="Picture 80"/>
          <p:cNvPicPr>
            <a:picLocks noChangeAspect="1"/>
          </p:cNvPicPr>
          <p:nvPr/>
        </p:nvPicPr>
        <p:blipFill>
          <a:blip r:embed="rId5"/>
          <a:stretch>
            <a:fillRect/>
          </a:stretch>
        </p:blipFill>
        <p:spPr>
          <a:xfrm>
            <a:off x="4485830" y="-756958"/>
            <a:ext cx="270000" cy="163556"/>
          </a:xfrm>
          <a:prstGeom prst="rect">
            <a:avLst/>
          </a:prstGeom>
        </p:spPr>
      </p:pic>
      <p:pic>
        <p:nvPicPr>
          <p:cNvPr id="82" name="Picture 81"/>
          <p:cNvPicPr>
            <a:picLocks noChangeAspect="1"/>
          </p:cNvPicPr>
          <p:nvPr/>
        </p:nvPicPr>
        <p:blipFill>
          <a:blip r:embed="rId7"/>
          <a:stretch>
            <a:fillRect/>
          </a:stretch>
        </p:blipFill>
        <p:spPr>
          <a:xfrm>
            <a:off x="3037472" y="-733842"/>
            <a:ext cx="270000" cy="160961"/>
          </a:xfrm>
          <a:prstGeom prst="rect">
            <a:avLst/>
          </a:prstGeom>
        </p:spPr>
      </p:pic>
      <p:pic>
        <p:nvPicPr>
          <p:cNvPr id="83" name="Picture 82"/>
          <p:cNvPicPr>
            <a:picLocks noChangeAspect="1"/>
          </p:cNvPicPr>
          <p:nvPr/>
        </p:nvPicPr>
        <p:blipFill>
          <a:blip r:embed="rId8"/>
          <a:stretch>
            <a:fillRect/>
          </a:stretch>
        </p:blipFill>
        <p:spPr>
          <a:xfrm>
            <a:off x="3951157" y="-708942"/>
            <a:ext cx="270000" cy="163556"/>
          </a:xfrm>
          <a:prstGeom prst="rect">
            <a:avLst/>
          </a:prstGeom>
        </p:spPr>
      </p:pic>
      <p:pic>
        <p:nvPicPr>
          <p:cNvPr id="84" name="Picture 83"/>
          <p:cNvPicPr>
            <a:picLocks noChangeAspect="1"/>
          </p:cNvPicPr>
          <p:nvPr/>
        </p:nvPicPr>
        <p:blipFill>
          <a:blip r:embed="rId5"/>
          <a:stretch>
            <a:fillRect/>
          </a:stretch>
        </p:blipFill>
        <p:spPr>
          <a:xfrm>
            <a:off x="4651161" y="-770923"/>
            <a:ext cx="270000" cy="163556"/>
          </a:xfrm>
          <a:prstGeom prst="rect">
            <a:avLst/>
          </a:prstGeom>
        </p:spPr>
      </p:pic>
      <p:pic>
        <p:nvPicPr>
          <p:cNvPr id="85" name="Picture 84"/>
          <p:cNvPicPr>
            <a:picLocks noChangeAspect="1"/>
          </p:cNvPicPr>
          <p:nvPr/>
        </p:nvPicPr>
        <p:blipFill>
          <a:blip r:embed="rId8"/>
          <a:stretch>
            <a:fillRect/>
          </a:stretch>
        </p:blipFill>
        <p:spPr>
          <a:xfrm>
            <a:off x="3870250" y="-433148"/>
            <a:ext cx="270000" cy="163556"/>
          </a:xfrm>
          <a:prstGeom prst="rect">
            <a:avLst/>
          </a:prstGeom>
        </p:spPr>
      </p:pic>
      <p:pic>
        <p:nvPicPr>
          <p:cNvPr id="86" name="Picture 85"/>
          <p:cNvPicPr>
            <a:picLocks noChangeAspect="1"/>
          </p:cNvPicPr>
          <p:nvPr/>
        </p:nvPicPr>
        <p:blipFill>
          <a:blip r:embed="rId4"/>
          <a:stretch>
            <a:fillRect/>
          </a:stretch>
        </p:blipFill>
        <p:spPr>
          <a:xfrm>
            <a:off x="3415618" y="-247252"/>
            <a:ext cx="270000" cy="160961"/>
          </a:xfrm>
          <a:prstGeom prst="rect">
            <a:avLst/>
          </a:prstGeom>
        </p:spPr>
      </p:pic>
      <p:pic>
        <p:nvPicPr>
          <p:cNvPr id="87" name="Picture 86"/>
          <p:cNvPicPr>
            <a:picLocks noChangeAspect="1"/>
          </p:cNvPicPr>
          <p:nvPr/>
        </p:nvPicPr>
        <p:blipFill>
          <a:blip r:embed="rId5"/>
          <a:stretch>
            <a:fillRect/>
          </a:stretch>
        </p:blipFill>
        <p:spPr>
          <a:xfrm>
            <a:off x="4570254" y="-495129"/>
            <a:ext cx="270000" cy="163556"/>
          </a:xfrm>
          <a:prstGeom prst="rect">
            <a:avLst/>
          </a:prstGeom>
        </p:spPr>
      </p:pic>
      <p:pic>
        <p:nvPicPr>
          <p:cNvPr id="88" name="Picture 87"/>
          <p:cNvPicPr>
            <a:picLocks noChangeAspect="1"/>
          </p:cNvPicPr>
          <p:nvPr/>
        </p:nvPicPr>
        <p:blipFill>
          <a:blip r:embed="rId12"/>
          <a:stretch>
            <a:fillRect/>
          </a:stretch>
        </p:blipFill>
        <p:spPr>
          <a:xfrm>
            <a:off x="3960857" y="-266192"/>
            <a:ext cx="270000" cy="163556"/>
          </a:xfrm>
          <a:prstGeom prst="rect">
            <a:avLst/>
          </a:prstGeom>
        </p:spPr>
      </p:pic>
      <p:pic>
        <p:nvPicPr>
          <p:cNvPr id="89" name="Picture 88"/>
          <p:cNvPicPr>
            <a:picLocks noChangeAspect="1"/>
          </p:cNvPicPr>
          <p:nvPr/>
        </p:nvPicPr>
        <p:blipFill>
          <a:blip r:embed="rId5"/>
          <a:stretch>
            <a:fillRect/>
          </a:stretch>
        </p:blipFill>
        <p:spPr>
          <a:xfrm>
            <a:off x="2746928" y="-364101"/>
            <a:ext cx="270000" cy="163556"/>
          </a:xfrm>
          <a:prstGeom prst="rect">
            <a:avLst/>
          </a:prstGeom>
        </p:spPr>
      </p:pic>
      <p:pic>
        <p:nvPicPr>
          <p:cNvPr id="90" name="Picture 89"/>
          <p:cNvPicPr>
            <a:picLocks noChangeAspect="1"/>
          </p:cNvPicPr>
          <p:nvPr/>
        </p:nvPicPr>
        <p:blipFill>
          <a:blip r:embed="rId5"/>
          <a:stretch>
            <a:fillRect/>
          </a:stretch>
        </p:blipFill>
        <p:spPr>
          <a:xfrm>
            <a:off x="2912260" y="-378066"/>
            <a:ext cx="270000" cy="163556"/>
          </a:xfrm>
          <a:prstGeom prst="rect">
            <a:avLst/>
          </a:prstGeom>
        </p:spPr>
      </p:pic>
      <p:grpSp>
        <p:nvGrpSpPr>
          <p:cNvPr id="2" name="Group 1"/>
          <p:cNvGrpSpPr/>
          <p:nvPr/>
        </p:nvGrpSpPr>
        <p:grpSpPr>
          <a:xfrm>
            <a:off x="8595520" y="116545"/>
            <a:ext cx="497247" cy="497247"/>
            <a:chOff x="11409342" y="180900"/>
            <a:chExt cx="662996" cy="662996"/>
          </a:xfrm>
        </p:grpSpPr>
        <p:sp>
          <p:nvSpPr>
            <p:cNvPr id="3" name="!!MatThu1">
              <a:hlinkClick r:id="rId13" action="ppaction://hlinksldjump"/>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4" name="Graphic 3">
              <a:hlinkClick r:id="rId14" action="ppaction://hlinksldjump"/>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1528358" y="343470"/>
              <a:ext cx="424964" cy="337856"/>
            </a:xfrm>
            <a:prstGeom prst="rect">
              <a:avLst/>
            </a:prstGeom>
          </p:spPr>
        </p:pic>
      </p:gr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7"/>
        <p:cNvGrpSpPr/>
        <p:nvPr/>
      </p:nvGrpSpPr>
      <p:grpSpPr>
        <a:xfrm>
          <a:off x="0" y="0"/>
          <a:ext cx="0" cy="0"/>
          <a:chOff x="0" y="0"/>
          <a:chExt cx="0" cy="0"/>
        </a:xfrm>
      </p:grpSpPr>
      <p:grpSp>
        <p:nvGrpSpPr>
          <p:cNvPr id="608" name="Google Shape;608;p36"/>
          <p:cNvGrpSpPr/>
          <p:nvPr/>
        </p:nvGrpSpPr>
        <p:grpSpPr>
          <a:xfrm rot="10800000" flipH="1">
            <a:off x="-1" y="0"/>
            <a:ext cx="5081047" cy="5143538"/>
            <a:chOff x="4318075" y="1161550"/>
            <a:chExt cx="1599725" cy="1619400"/>
          </a:xfrm>
        </p:grpSpPr>
        <p:sp>
          <p:nvSpPr>
            <p:cNvPr id="609" name="Google Shape;609;p36"/>
            <p:cNvSpPr/>
            <p:nvPr/>
          </p:nvSpPr>
          <p:spPr>
            <a:xfrm>
              <a:off x="4318075" y="1161550"/>
              <a:ext cx="1550225" cy="1619400"/>
            </a:xfrm>
            <a:custGeom>
              <a:avLst/>
              <a:gdLst/>
              <a:ahLst/>
              <a:cxnLst/>
              <a:rect l="l" t="t" r="r" b="b"/>
              <a:pathLst>
                <a:path w="62009" h="64776" extrusionOk="0">
                  <a:moveTo>
                    <a:pt x="30803" y="64775"/>
                  </a:moveTo>
                  <a:cubicBezTo>
                    <a:pt x="26450" y="57448"/>
                    <a:pt x="30284" y="51986"/>
                    <a:pt x="40234" y="46991"/>
                  </a:cubicBezTo>
                  <a:cubicBezTo>
                    <a:pt x="54495" y="39829"/>
                    <a:pt x="52194" y="28719"/>
                    <a:pt x="51831" y="13360"/>
                  </a:cubicBezTo>
                  <a:cubicBezTo>
                    <a:pt x="51551" y="1907"/>
                    <a:pt x="62009" y="0"/>
                    <a:pt x="62009" y="0"/>
                  </a:cubicBezTo>
                  <a:lnTo>
                    <a:pt x="1" y="0"/>
                  </a:lnTo>
                  <a:lnTo>
                    <a:pt x="1" y="64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6"/>
            <p:cNvSpPr/>
            <p:nvPr/>
          </p:nvSpPr>
          <p:spPr>
            <a:xfrm>
              <a:off x="5473400" y="2111150"/>
              <a:ext cx="194100" cy="169475"/>
            </a:xfrm>
            <a:custGeom>
              <a:avLst/>
              <a:gdLst/>
              <a:ahLst/>
              <a:cxnLst/>
              <a:rect l="l" t="t" r="r" b="b"/>
              <a:pathLst>
                <a:path w="7764" h="6779" extrusionOk="0">
                  <a:moveTo>
                    <a:pt x="540" y="5649"/>
                  </a:moveTo>
                  <a:cubicBezTo>
                    <a:pt x="1" y="6779"/>
                    <a:pt x="6043" y="6768"/>
                    <a:pt x="6903" y="3960"/>
                  </a:cubicBezTo>
                  <a:cubicBezTo>
                    <a:pt x="7764" y="1141"/>
                    <a:pt x="5059" y="0"/>
                    <a:pt x="3908" y="1120"/>
                  </a:cubicBezTo>
                  <a:cubicBezTo>
                    <a:pt x="2758" y="2249"/>
                    <a:pt x="2613" y="3161"/>
                    <a:pt x="1939" y="3918"/>
                  </a:cubicBezTo>
                  <a:cubicBezTo>
                    <a:pt x="1317" y="4633"/>
                    <a:pt x="830" y="5037"/>
                    <a:pt x="540" y="56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6"/>
            <p:cNvSpPr/>
            <p:nvPr/>
          </p:nvSpPr>
          <p:spPr>
            <a:xfrm>
              <a:off x="5589225" y="1251450"/>
              <a:ext cx="328575" cy="357575"/>
            </a:xfrm>
            <a:custGeom>
              <a:avLst/>
              <a:gdLst/>
              <a:ahLst/>
              <a:cxnLst/>
              <a:rect l="l" t="t" r="r" b="b"/>
              <a:pathLst>
                <a:path w="13143" h="14303" extrusionOk="0">
                  <a:moveTo>
                    <a:pt x="3493" y="13764"/>
                  </a:moveTo>
                  <a:cubicBezTo>
                    <a:pt x="1" y="12251"/>
                    <a:pt x="1742" y="1845"/>
                    <a:pt x="6602" y="923"/>
                  </a:cubicBezTo>
                  <a:cubicBezTo>
                    <a:pt x="11463" y="1"/>
                    <a:pt x="13142" y="4737"/>
                    <a:pt x="9142" y="8510"/>
                  </a:cubicBezTo>
                  <a:cubicBezTo>
                    <a:pt x="5131" y="12272"/>
                    <a:pt x="4727" y="14303"/>
                    <a:pt x="3493" y="137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 Box 5"/>
          <p:cNvSpPr txBox="1"/>
          <p:nvPr/>
        </p:nvSpPr>
        <p:spPr>
          <a:xfrm>
            <a:off x="3669543" y="702049"/>
            <a:ext cx="5104765" cy="4493538"/>
          </a:xfrm>
          <a:prstGeom prst="rect">
            <a:avLst/>
          </a:prstGeom>
          <a:noFill/>
        </p:spPr>
        <p:txBody>
          <a:bodyPr wrap="square" rtlCol="0" anchor="t">
            <a:spAutoFit/>
          </a:bodyPr>
          <a:lstStyle/>
          <a:p>
            <a:pPr algn="r"/>
            <a:r>
              <a:rPr lang="en-GB" sz="4400" b="1" i="1" dirty="0">
                <a:solidFill>
                  <a:schemeClr val="accent3">
                    <a:lumMod val="75000"/>
                  </a:schemeClr>
                </a:solidFill>
                <a:latin typeface="Times New Roman" panose="02020603050405020304" pitchFamily="18" charset="0"/>
                <a:cs typeface="Times New Roman" panose="02020603050405020304" pitchFamily="18" charset="0"/>
                <a:sym typeface="+mn-ea"/>
              </a:rPr>
              <a:t>Bài 13:</a:t>
            </a:r>
            <a:r>
              <a:rPr lang="en-GB" b="1" i="1" dirty="0">
                <a:solidFill>
                  <a:schemeClr val="accent3">
                    <a:lumMod val="75000"/>
                  </a:schemeClr>
                </a:solidFill>
                <a:latin typeface="Times New Roman" panose="02020603050405020304" pitchFamily="18" charset="0"/>
                <a:cs typeface="Times New Roman" panose="02020603050405020304" pitchFamily="18" charset="0"/>
                <a:sym typeface="+mn-ea"/>
              </a:rPr>
              <a:t/>
            </a:r>
            <a:br>
              <a:rPr lang="en-GB" b="1" i="1" dirty="0">
                <a:solidFill>
                  <a:schemeClr val="accent3">
                    <a:lumMod val="75000"/>
                  </a:schemeClr>
                </a:solidFill>
                <a:latin typeface="Times New Roman" panose="02020603050405020304" pitchFamily="18" charset="0"/>
                <a:cs typeface="Times New Roman" panose="02020603050405020304" pitchFamily="18" charset="0"/>
                <a:sym typeface="+mn-ea"/>
              </a:rPr>
            </a:br>
            <a:r>
              <a:rPr lang="en-GB" sz="6600" b="1" i="1" dirty="0">
                <a:solidFill>
                  <a:schemeClr val="accent3">
                    <a:lumMod val="75000"/>
                  </a:schemeClr>
                </a:solidFill>
                <a:latin typeface="Times New Roman" panose="02020603050405020304" pitchFamily="18" charset="0"/>
                <a:cs typeface="Times New Roman" panose="02020603050405020304" pitchFamily="18" charset="0"/>
                <a:sym typeface="+mn-ea"/>
              </a:rPr>
              <a:t>SỬ</a:t>
            </a:r>
            <a:r>
              <a:rPr lang="en-US" sz="6600" b="1" i="1" dirty="0">
                <a:solidFill>
                  <a:schemeClr val="accent3">
                    <a:lumMod val="75000"/>
                  </a:schemeClr>
                </a:solidFill>
                <a:latin typeface="Times New Roman" panose="02020603050405020304" pitchFamily="18" charset="0"/>
                <a:cs typeface="Times New Roman" panose="02020603050405020304" pitchFamily="18" charset="0"/>
                <a:sym typeface="+mn-ea"/>
              </a:rPr>
              <a:t> DỤNG NĂNG L</a:t>
            </a:r>
            <a:r>
              <a:rPr lang="vi-VN" sz="6600" b="1" i="1" dirty="0">
                <a:solidFill>
                  <a:schemeClr val="accent3">
                    <a:lumMod val="75000"/>
                  </a:schemeClr>
                </a:solidFill>
                <a:latin typeface="Times New Roman" panose="02020603050405020304" pitchFamily="18" charset="0"/>
                <a:cs typeface="Times New Roman" panose="02020603050405020304" pitchFamily="18" charset="0"/>
                <a:sym typeface="+mn-ea"/>
              </a:rPr>
              <a:t>ƯỢ</a:t>
            </a:r>
            <a:r>
              <a:rPr lang="en-US" sz="6600" b="1" i="1" dirty="0">
                <a:solidFill>
                  <a:schemeClr val="accent3">
                    <a:lumMod val="75000"/>
                  </a:schemeClr>
                </a:solidFill>
                <a:latin typeface="Times New Roman" panose="02020603050405020304" pitchFamily="18" charset="0"/>
                <a:cs typeface="Times New Roman" panose="02020603050405020304" pitchFamily="18" charset="0"/>
                <a:sym typeface="+mn-ea"/>
              </a:rPr>
              <a:t>NG</a:t>
            </a:r>
            <a:endParaRPr lang="en-GB" sz="6600" b="1" dirty="0">
              <a:solidFill>
                <a:schemeClr val="accent3">
                  <a:lumMod val="75000"/>
                </a:schemeClr>
              </a:solidFill>
              <a:latin typeface="Times New Roman" panose="02020603050405020304" pitchFamily="18" charset="0"/>
              <a:cs typeface="Times New Roman" panose="02020603050405020304" pitchFamily="18" charset="0"/>
              <a:sym typeface="+mn-ea"/>
            </a:endParaRPr>
          </a:p>
          <a:p>
            <a:pPr algn="r"/>
            <a:endParaRPr lang="en-US" altLang="en-GB" sz="4400" b="1" dirty="0">
              <a:solidFill>
                <a:schemeClr val="accent3">
                  <a:lumMod val="75000"/>
                </a:schemeClr>
              </a:solidFill>
              <a:latin typeface="Times New Roman" panose="02020603050405020304" pitchFamily="18" charset="0"/>
              <a:cs typeface="Times New Roman" panose="02020603050405020304" pitchFamily="18" charset="0"/>
              <a:sym typeface="+mn-ea"/>
            </a:endParaRPr>
          </a:p>
        </p:txBody>
      </p:sp>
      <p:pic>
        <p:nvPicPr>
          <p:cNvPr id="8" name="Shape 1170">
            <a:extLst>
              <a:ext uri="{FF2B5EF4-FFF2-40B4-BE49-F238E27FC236}">
                <a16:creationId xmlns:a16="http://schemas.microsoft.com/office/drawing/2014/main" id="{1566F9CE-8DAE-4285-93A6-582522E079E0}"/>
              </a:ext>
            </a:extLst>
          </p:cNvPr>
          <p:cNvPicPr/>
          <p:nvPr/>
        </p:nvPicPr>
        <p:blipFill>
          <a:blip r:embed="rId3"/>
          <a:stretch/>
        </p:blipFill>
        <p:spPr>
          <a:xfrm>
            <a:off x="-2" y="1775012"/>
            <a:ext cx="3738284" cy="243391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38"/>
          <p:cNvSpPr/>
          <p:nvPr/>
        </p:nvSpPr>
        <p:spPr>
          <a:xfrm>
            <a:off x="3562264" y="1680900"/>
            <a:ext cx="895500" cy="895500"/>
          </a:xfrm>
          <a:prstGeom prst="ellipse">
            <a:avLst/>
          </a:prstGeom>
          <a:solidFill>
            <a:schemeClr val="accent2"/>
          </a:solidFill>
          <a:ln w="762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87" name="Google Shape;787;p38"/>
          <p:cNvSpPr/>
          <p:nvPr/>
        </p:nvSpPr>
        <p:spPr>
          <a:xfrm>
            <a:off x="4686236" y="1680900"/>
            <a:ext cx="895500" cy="895500"/>
          </a:xfrm>
          <a:prstGeom prst="ellipse">
            <a:avLst/>
          </a:prstGeom>
          <a:solidFill>
            <a:schemeClr val="accent1"/>
          </a:solidFill>
          <a:ln w="76200" cap="flat" cmpd="sng">
            <a:solidFill>
              <a:schemeClr val="lt1"/>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790" name="Google Shape;790;p38"/>
          <p:cNvSpPr txBox="1">
            <a:spLocks noGrp="1"/>
          </p:cNvSpPr>
          <p:nvPr>
            <p:ph type="title"/>
          </p:nvPr>
        </p:nvSpPr>
        <p:spPr>
          <a:xfrm>
            <a:off x="553194" y="1740587"/>
            <a:ext cx="2800281" cy="7296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n-US" b="1" dirty="0" err="1">
                <a:latin typeface="Times New Roman" panose="02020603050405020304" pitchFamily="18" charset="0"/>
                <a:cs typeface="Times New Roman" panose="02020603050405020304" pitchFamily="18" charset="0"/>
              </a:rPr>
              <a:t>Vòng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năng</a:t>
            </a:r>
            <a:r>
              <a:rPr lang="en-US" b="1" dirty="0">
                <a:latin typeface="Times New Roman" panose="02020603050405020304" pitchFamily="18" charset="0"/>
                <a:cs typeface="Times New Roman" panose="02020603050405020304" pitchFamily="18" charset="0"/>
              </a:rPr>
              <a:t> l</a:t>
            </a:r>
            <a:r>
              <a:rPr lang="vi-VN" b="1" dirty="0">
                <a:latin typeface="Times New Roman" panose="02020603050405020304" pitchFamily="18" charset="0"/>
                <a:cs typeface="Times New Roman" panose="02020603050405020304" pitchFamily="18" charset="0"/>
              </a:rPr>
              <a:t>ượ</a:t>
            </a:r>
            <a:r>
              <a:rPr lang="en-US" b="1" dirty="0">
                <a:latin typeface="Times New Roman" panose="02020603050405020304" pitchFamily="18" charset="0"/>
                <a:cs typeface="Times New Roman" panose="02020603050405020304" pitchFamily="18" charset="0"/>
              </a:rPr>
              <a:t>ng </a:t>
            </a:r>
            <a:r>
              <a:rPr lang="en-US" b="1" dirty="0" err="1">
                <a:latin typeface="Times New Roman" panose="02020603050405020304" pitchFamily="18" charset="0"/>
                <a:cs typeface="Times New Roman" panose="02020603050405020304" pitchFamily="18" charset="0"/>
              </a:rPr>
              <a:t>trên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Đất</a:t>
            </a:r>
            <a:endParaRPr lang="en-US" b="1" dirty="0">
              <a:latin typeface="Times New Roman" panose="02020603050405020304" pitchFamily="18" charset="0"/>
              <a:cs typeface="Times New Roman" panose="02020603050405020304" pitchFamily="18" charset="0"/>
            </a:endParaRPr>
          </a:p>
        </p:txBody>
      </p:sp>
      <p:sp>
        <p:nvSpPr>
          <p:cNvPr id="791" name="Google Shape;791;p38"/>
          <p:cNvSpPr txBox="1">
            <a:spLocks noGrp="1"/>
          </p:cNvSpPr>
          <p:nvPr>
            <p:ph type="title" idx="2"/>
          </p:nvPr>
        </p:nvSpPr>
        <p:spPr>
          <a:xfrm>
            <a:off x="3544864" y="1831950"/>
            <a:ext cx="930300" cy="59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b="1" dirty="0">
                <a:solidFill>
                  <a:schemeClr val="lt1"/>
                </a:solidFill>
                <a:latin typeface="Times New Roman" panose="02020603050405020304" pitchFamily="18" charset="0"/>
                <a:cs typeface="Times New Roman" panose="02020603050405020304" pitchFamily="18" charset="0"/>
              </a:rPr>
              <a:t>I.</a:t>
            </a:r>
            <a:endParaRPr b="1" dirty="0">
              <a:solidFill>
                <a:schemeClr val="lt1"/>
              </a:solidFill>
              <a:latin typeface="Times New Roman" panose="02020603050405020304" pitchFamily="18" charset="0"/>
              <a:cs typeface="Times New Roman" panose="02020603050405020304" pitchFamily="18" charset="0"/>
            </a:endParaRPr>
          </a:p>
        </p:txBody>
      </p:sp>
      <p:sp>
        <p:nvSpPr>
          <p:cNvPr id="793" name="Google Shape;793;p38"/>
          <p:cNvSpPr txBox="1">
            <a:spLocks noGrp="1"/>
          </p:cNvSpPr>
          <p:nvPr>
            <p:ph type="title" idx="3"/>
          </p:nvPr>
        </p:nvSpPr>
        <p:spPr>
          <a:xfrm>
            <a:off x="5810208" y="1763850"/>
            <a:ext cx="2780598" cy="7296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n-US" b="1" dirty="0" err="1">
                <a:latin typeface="Times New Roman" panose="02020603050405020304" pitchFamily="18" charset="0"/>
                <a:cs typeface="Times New Roman" panose="02020603050405020304" pitchFamily="18" charset="0"/>
              </a:rPr>
              <a:t>Năng</a:t>
            </a:r>
            <a:r>
              <a:rPr lang="en-US" b="1" dirty="0">
                <a:latin typeface="Times New Roman" panose="02020603050405020304" pitchFamily="18" charset="0"/>
                <a:cs typeface="Times New Roman" panose="02020603050405020304" pitchFamily="18" charset="0"/>
              </a:rPr>
              <a:t> l</a:t>
            </a:r>
            <a:r>
              <a:rPr lang="vi-VN" b="1" dirty="0">
                <a:latin typeface="Times New Roman" panose="02020603050405020304" pitchFamily="18" charset="0"/>
                <a:cs typeface="Times New Roman" panose="02020603050405020304" pitchFamily="18" charset="0"/>
              </a:rPr>
              <a:t>ượ</a:t>
            </a:r>
            <a:r>
              <a:rPr lang="en-US" b="1" dirty="0">
                <a:latin typeface="Times New Roman" panose="02020603050405020304" pitchFamily="18" charset="0"/>
                <a:cs typeface="Times New Roman" panose="02020603050405020304" pitchFamily="18" charset="0"/>
              </a:rPr>
              <a:t>ng </a:t>
            </a:r>
            <a:r>
              <a:rPr lang="en-US" b="1" dirty="0" err="1">
                <a:latin typeface="Times New Roman" panose="02020603050405020304" pitchFamily="18" charset="0"/>
                <a:cs typeface="Times New Roman" panose="02020603050405020304" pitchFamily="18" charset="0"/>
              </a:rPr>
              <a:t>hóa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thạch</a:t>
            </a:r>
            <a:endParaRPr b="1" dirty="0">
              <a:latin typeface="Times New Roman" panose="02020603050405020304" pitchFamily="18" charset="0"/>
              <a:cs typeface="Times New Roman" panose="02020603050405020304" pitchFamily="18" charset="0"/>
            </a:endParaRPr>
          </a:p>
        </p:txBody>
      </p:sp>
      <p:sp>
        <p:nvSpPr>
          <p:cNvPr id="794" name="Google Shape;794;p38"/>
          <p:cNvSpPr txBox="1">
            <a:spLocks noGrp="1"/>
          </p:cNvSpPr>
          <p:nvPr>
            <p:ph type="title" idx="4"/>
          </p:nvPr>
        </p:nvSpPr>
        <p:spPr>
          <a:xfrm>
            <a:off x="4668836" y="1831950"/>
            <a:ext cx="930300" cy="59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b="1" dirty="0">
                <a:solidFill>
                  <a:schemeClr val="lt1"/>
                </a:solidFill>
                <a:latin typeface="Times New Roman" panose="02020603050405020304" pitchFamily="18" charset="0"/>
                <a:cs typeface="Times New Roman" panose="02020603050405020304" pitchFamily="18" charset="0"/>
              </a:rPr>
              <a:t>II.</a:t>
            </a:r>
            <a:endParaRPr b="1" dirty="0">
              <a:solidFill>
                <a:schemeClr val="lt1"/>
              </a:solidFill>
              <a:latin typeface="Times New Roman" panose="02020603050405020304" pitchFamily="18" charset="0"/>
              <a:cs typeface="Times New Roman" panose="02020603050405020304" pitchFamily="18" charset="0"/>
            </a:endParaRPr>
          </a:p>
        </p:txBody>
      </p:sp>
      <p:sp>
        <p:nvSpPr>
          <p:cNvPr id="802" name="Google Shape;802;p38"/>
          <p:cNvSpPr txBox="1">
            <a:spLocks noGrp="1"/>
          </p:cNvSpPr>
          <p:nvPr>
            <p:ph type="title" idx="15"/>
          </p:nvPr>
        </p:nvSpPr>
        <p:spPr>
          <a:xfrm>
            <a:off x="1740535" y="525780"/>
            <a:ext cx="4926330" cy="57277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3200" b="1" dirty="0">
                <a:solidFill>
                  <a:srgbClr val="FFC000"/>
                </a:solidFill>
                <a:latin typeface="Times New Roman" panose="02020603050405020304" pitchFamily="18" charset="0"/>
                <a:cs typeface="Times New Roman" panose="02020603050405020304" pitchFamily="18" charset="0"/>
              </a:rPr>
              <a:t>NỘI DUNG BÀI HỌC</a:t>
            </a:r>
            <a:endParaRPr lang="en-US" dirty="0">
              <a:solidFill>
                <a:srgbClr val="FFC000"/>
              </a:solidFill>
            </a:endParaRPr>
          </a:p>
        </p:txBody>
      </p:sp>
      <p:pic>
        <p:nvPicPr>
          <p:cNvPr id="16" name="Picture 15"/>
          <p:cNvPicPr>
            <a:picLocks noChangeAspect="1"/>
          </p:cNvPicPr>
          <p:nvPr/>
        </p:nvPicPr>
        <p:blipFill>
          <a:blip r:embed="rId3"/>
          <a:stretch>
            <a:fillRect/>
          </a:stretch>
        </p:blipFill>
        <p:spPr>
          <a:xfrm>
            <a:off x="5587662" y="635243"/>
            <a:ext cx="3631605" cy="23934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Shape 878"/>
        <p:cNvGrpSpPr/>
        <p:nvPr/>
      </p:nvGrpSpPr>
      <p:grpSpPr>
        <a:xfrm>
          <a:off x="0" y="0"/>
          <a:ext cx="0" cy="0"/>
          <a:chOff x="0" y="0"/>
          <a:chExt cx="0" cy="0"/>
        </a:xfrm>
      </p:grpSpPr>
      <p:sp>
        <p:nvSpPr>
          <p:cNvPr id="3" name="Rectangles 2"/>
          <p:cNvSpPr/>
          <p:nvPr/>
        </p:nvSpPr>
        <p:spPr>
          <a:xfrm>
            <a:off x="0" y="131445"/>
            <a:ext cx="9144000" cy="4879340"/>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lvl="0" indent="0" algn="ctr" rtl="0">
              <a:spcBef>
                <a:spcPts val="0"/>
              </a:spcBef>
              <a:spcAft>
                <a:spcPts val="0"/>
              </a:spcAft>
              <a:buNone/>
            </a:pPr>
            <a:endParaRPr lang="en-US"/>
          </a:p>
        </p:txBody>
      </p:sp>
      <p:sp>
        <p:nvSpPr>
          <p:cNvPr id="5" name="Google Shape;880;p40"/>
          <p:cNvSpPr txBox="1">
            <a:spLocks noGrp="1"/>
          </p:cNvSpPr>
          <p:nvPr/>
        </p:nvSpPr>
        <p:spPr>
          <a:xfrm>
            <a:off x="-136675" y="193040"/>
            <a:ext cx="7299325" cy="57277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Coiny" panose="02000903060500060000"/>
              <a:buNone/>
              <a:defRPr sz="3400" b="0" i="0" u="none" strike="noStrike" cap="none">
                <a:solidFill>
                  <a:schemeClr val="dk1"/>
                </a:solidFill>
                <a:latin typeface="Coiny" panose="02000903060500060000"/>
                <a:ea typeface="Coiny" panose="02000903060500060000"/>
                <a:cs typeface="Coiny" panose="02000903060500060000"/>
                <a:sym typeface="Coiny" panose="02000903060500060000"/>
              </a:defRPr>
            </a:lvl1pPr>
            <a:lvl2pPr marR="0" lvl="1"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lvl="0" algn="ctr"/>
            <a:r>
              <a:rPr lang="en-US" sz="2800" b="1" dirty="0">
                <a:solidFill>
                  <a:schemeClr val="bg1">
                    <a:lumMod val="1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I. VÒNG NĂNG L</a:t>
            </a:r>
            <a:r>
              <a:rPr lang="vi-VN" sz="2800" b="1" dirty="0">
                <a:solidFill>
                  <a:schemeClr val="bg1">
                    <a:lumMod val="1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ƯỢ</a:t>
            </a:r>
            <a:r>
              <a:rPr lang="en-US" sz="2800" b="1" dirty="0">
                <a:solidFill>
                  <a:schemeClr val="bg1">
                    <a:lumMod val="1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 TRÊN TRÁI ĐẤT</a:t>
            </a:r>
            <a:endParaRPr lang="en-US" sz="2800" b="1"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B26CF4A-E3D4-42EC-80BE-CCCC30B35C50}"/>
              </a:ext>
            </a:extLst>
          </p:cNvPr>
          <p:cNvSpPr txBox="1"/>
          <p:nvPr/>
        </p:nvSpPr>
        <p:spPr>
          <a:xfrm>
            <a:off x="107576" y="765810"/>
            <a:ext cx="7637930" cy="2428293"/>
          </a:xfrm>
          <a:prstGeom prst="rect">
            <a:avLst/>
          </a:prstGeom>
          <a:noFill/>
        </p:spPr>
        <p:txBody>
          <a:bodyPr wrap="square" rtlCol="0">
            <a:spAutoFit/>
          </a:bodyPr>
          <a:lstStyle/>
          <a:p>
            <a:pPr algn="just">
              <a:lnSpc>
                <a:spcPct val="120000"/>
              </a:lnSpc>
              <a:spcAft>
                <a:spcPts val="300"/>
              </a:spcAft>
            </a:pPr>
            <a:r>
              <a:rPr lang="vi-VN" sz="1800" dirty="0">
                <a:solidFill>
                  <a:srgbClr val="5C5A59"/>
                </a:solidFill>
                <a:effectLst/>
                <a:latin typeface="Times New Roman" panose="02020603050405020304" pitchFamily="18" charset="0"/>
                <a:ea typeface="Times New Roman" panose="02020603050405020304" pitchFamily="18" charset="0"/>
              </a:rPr>
              <a:t>Mỗ</a:t>
            </a:r>
            <a:r>
              <a:rPr lang="en-US" sz="1800" dirty="0" err="1">
                <a:solidFill>
                  <a:srgbClr val="5C5A59"/>
                </a:solidFill>
                <a:effectLst/>
                <a:latin typeface="Times New Roman" panose="02020603050405020304" pitchFamily="18" charset="0"/>
                <a:ea typeface="Times New Roman" panose="02020603050405020304" pitchFamily="18" charset="0"/>
              </a:rPr>
              <a:t>i</a:t>
            </a:r>
            <a:r>
              <a:rPr lang="vi-VN" sz="1800" dirty="0">
                <a:solidFill>
                  <a:srgbClr val="5C5A59"/>
                </a:solidFill>
                <a:effectLst/>
                <a:latin typeface="Times New Roman" panose="02020603050405020304" pitchFamily="18" charset="0"/>
                <a:ea typeface="Times New Roman" panose="02020603050405020304" pitchFamily="18" charset="0"/>
              </a:rPr>
              <a:t> giây. Mặt Trời phát ra năng lượng khoảng 3.8.10</a:t>
            </a:r>
            <a:r>
              <a:rPr lang="vi-VN" sz="1800" baseline="30000" dirty="0">
                <a:solidFill>
                  <a:srgbClr val="5C5A59"/>
                </a:solidFill>
                <a:effectLst/>
                <a:latin typeface="Times New Roman" panose="02020603050405020304" pitchFamily="18" charset="0"/>
                <a:ea typeface="Times New Roman" panose="02020603050405020304" pitchFamily="18" charset="0"/>
              </a:rPr>
              <a:t>26</a:t>
            </a:r>
            <a:r>
              <a:rPr lang="vi-VN" sz="1800" dirty="0">
                <a:solidFill>
                  <a:srgbClr val="5C5A59"/>
                </a:solidFill>
                <a:effectLst/>
                <a:latin typeface="Times New Roman" panose="02020603050405020304" pitchFamily="18" charset="0"/>
                <a:ea typeface="Times New Roman" panose="02020603050405020304" pitchFamily="18" charset="0"/>
              </a:rPr>
              <a:t> J và một phầ</a:t>
            </a:r>
            <a:r>
              <a:rPr lang="en-US" sz="1800" dirty="0">
                <a:solidFill>
                  <a:srgbClr val="5C5A59"/>
                </a:solidFill>
                <a:effectLst/>
                <a:latin typeface="Times New Roman" panose="02020603050405020304" pitchFamily="18" charset="0"/>
                <a:ea typeface="Times New Roman" panose="02020603050405020304" pitchFamily="18" charset="0"/>
              </a:rPr>
              <a:t>n</a:t>
            </a:r>
            <a:r>
              <a:rPr lang="vi-VN" sz="1800" dirty="0">
                <a:solidFill>
                  <a:srgbClr val="5C5A59"/>
                </a:solidFill>
                <a:effectLst/>
                <a:latin typeface="Times New Roman" panose="02020603050405020304" pitchFamily="18" charset="0"/>
                <a:ea typeface="Times New Roman" panose="02020603050405020304" pitchFamily="18" charset="0"/>
              </a:rPr>
              <a:t> trong số đó truyền tới Trái Đất. Ngoài năng lượng chủ</a:t>
            </a:r>
            <a:r>
              <a:rPr lang="en-US" sz="1800" dirty="0">
                <a:solidFill>
                  <a:srgbClr val="5C5A59"/>
                </a:solidFill>
                <a:latin typeface="Times New Roman" panose="02020603050405020304" pitchFamily="18" charset="0"/>
                <a:ea typeface="Times New Roman" panose="02020603050405020304" pitchFamily="18" charset="0"/>
              </a:rPr>
              <a:t> </a:t>
            </a:r>
            <a:r>
              <a:rPr lang="en-US" sz="1800" dirty="0" err="1">
                <a:solidFill>
                  <a:srgbClr val="5C5A59"/>
                </a:solidFill>
                <a:latin typeface="Times New Roman" panose="02020603050405020304" pitchFamily="18" charset="0"/>
                <a:ea typeface="Times New Roman" panose="02020603050405020304" pitchFamily="18" charset="0"/>
              </a:rPr>
              <a:t>yếu</a:t>
            </a:r>
            <a:r>
              <a:rPr lang="vi-VN" sz="1800" dirty="0">
                <a:solidFill>
                  <a:srgbClr val="5C5A59"/>
                </a:solidFill>
                <a:effectLst/>
                <a:latin typeface="Times New Roman" panose="02020603050405020304" pitchFamily="18" charset="0"/>
                <a:ea typeface="Times New Roman" panose="02020603050405020304" pitchFamily="18" charset="0"/>
              </a:rPr>
              <a:t> do Mặt Trời truyền tới. Trái Đất còn có nguồn năng lượng củ</a:t>
            </a:r>
            <a:r>
              <a:rPr lang="en-US" sz="1800" dirty="0">
                <a:solidFill>
                  <a:srgbClr val="5C5A59"/>
                </a:solidFill>
                <a:latin typeface="Times New Roman" panose="02020603050405020304" pitchFamily="18" charset="0"/>
                <a:ea typeface="Times New Roman" panose="02020603050405020304" pitchFamily="18" charset="0"/>
              </a:rPr>
              <a:t>a</a:t>
            </a:r>
            <a:r>
              <a:rPr lang="vi-VN" sz="1800" dirty="0">
                <a:solidFill>
                  <a:srgbClr val="5C5A59"/>
                </a:solidFill>
                <a:effectLst/>
                <a:latin typeface="Times New Roman" panose="02020603050405020304" pitchFamily="18" charset="0"/>
                <a:ea typeface="Times New Roman" panose="02020603050405020304" pitchFamily="18" charset="0"/>
              </a:rPr>
              <a:t> riêng nó</a:t>
            </a:r>
            <a:r>
              <a:rPr lang="en-US" sz="1800" dirty="0">
                <a:solidFill>
                  <a:srgbClr val="5C5A59"/>
                </a:solidFill>
                <a:latin typeface="Times New Roman" panose="02020603050405020304" pitchFamily="18" charset="0"/>
                <a:ea typeface="Times New Roman" panose="02020603050405020304" pitchFamily="18" charset="0"/>
              </a:rPr>
              <a:t>,</a:t>
            </a:r>
            <a:r>
              <a:rPr lang="vi-VN" sz="1800" dirty="0">
                <a:solidFill>
                  <a:srgbClr val="5C5A59"/>
                </a:solidFill>
                <a:effectLst/>
                <a:latin typeface="Times New Roman" panose="02020603050405020304" pitchFamily="18" charset="0"/>
                <a:ea typeface="Times New Roman" panose="02020603050405020304" pitchFamily="18" charset="0"/>
              </a:rPr>
              <a:t> đó</a:t>
            </a:r>
            <a:r>
              <a:rPr lang="en-US" sz="1800" dirty="0">
                <a:solidFill>
                  <a:srgbClr val="5C5A59"/>
                </a:solidFill>
                <a:effectLst/>
                <a:latin typeface="Times New Roman" panose="02020603050405020304" pitchFamily="18" charset="0"/>
                <a:ea typeface="Times New Roman" panose="02020603050405020304" pitchFamily="18" charset="0"/>
              </a:rPr>
              <a:t> </a:t>
            </a:r>
            <a:r>
              <a:rPr lang="vi-VN" sz="1800" dirty="0">
                <a:solidFill>
                  <a:srgbClr val="5C5A59"/>
                </a:solidFill>
                <a:effectLst/>
                <a:latin typeface="Times New Roman" panose="02020603050405020304" pitchFamily="18" charset="0"/>
                <a:ea typeface="Times New Roman" panose="02020603050405020304" pitchFamily="18" charset="0"/>
              </a:rPr>
              <a:t>là năng lượng địa nhiệt, năng lượng từ thuỷ triề</a:t>
            </a:r>
            <a:r>
              <a:rPr lang="en-US" sz="1800" dirty="0">
                <a:solidFill>
                  <a:srgbClr val="5C5A59"/>
                </a:solidFill>
                <a:effectLst/>
                <a:latin typeface="Times New Roman" panose="02020603050405020304" pitchFamily="18" charset="0"/>
                <a:ea typeface="Times New Roman" panose="02020603050405020304" pitchFamily="18" charset="0"/>
              </a:rPr>
              <a:t>u</a:t>
            </a:r>
            <a:r>
              <a:rPr lang="vi-VN" sz="1800" dirty="0">
                <a:solidFill>
                  <a:srgbClr val="5C5A59"/>
                </a:solidFill>
                <a:effectLst/>
                <a:latin typeface="Times New Roman" panose="02020603050405020304" pitchFamily="18" charset="0"/>
                <a:ea typeface="Times New Roman" panose="02020603050405020304" pitchFamily="18" charset="0"/>
              </a:rPr>
              <a:t> và năng lượng nhiên liệu hạt nhân.</a:t>
            </a:r>
            <a:endParaRPr lang="en-US" sz="1800" dirty="0">
              <a:solidFill>
                <a:srgbClr val="5C5A59"/>
              </a:solidFill>
              <a:effectLst/>
              <a:latin typeface="Times New Roman" panose="02020603050405020304" pitchFamily="18" charset="0"/>
              <a:ea typeface="Times New Roman" panose="02020603050405020304" pitchFamily="18" charset="0"/>
            </a:endParaRPr>
          </a:p>
          <a:p>
            <a:pPr algn="just">
              <a:lnSpc>
                <a:spcPct val="120000"/>
              </a:lnSpc>
              <a:spcAft>
                <a:spcPts val="300"/>
              </a:spcAft>
            </a:pPr>
            <a:r>
              <a:rPr lang="vi-VN" sz="1800" dirty="0">
                <a:solidFill>
                  <a:srgbClr val="5C5A59"/>
                </a:solidFill>
                <a:effectLst/>
                <a:latin typeface="Times New Roman" panose="02020603050405020304" pitchFamily="18" charset="0"/>
                <a:ea typeface="Times New Roman" panose="02020603050405020304" pitchFamily="18" charset="0"/>
              </a:rPr>
              <a:t>Các quá trình tự nhiên và nhân tạo trên Trái Đắt đều cần có năng lượng và đề</a:t>
            </a:r>
            <a:r>
              <a:rPr lang="en-US" sz="1800" dirty="0">
                <a:solidFill>
                  <a:srgbClr val="5C5A59"/>
                </a:solidFill>
                <a:effectLst/>
                <a:latin typeface="Times New Roman" panose="02020603050405020304" pitchFamily="18" charset="0"/>
                <a:ea typeface="Times New Roman" panose="02020603050405020304" pitchFamily="18" charset="0"/>
              </a:rPr>
              <a:t>u</a:t>
            </a:r>
            <a:r>
              <a:rPr lang="vi-VN" sz="1800" dirty="0">
                <a:solidFill>
                  <a:srgbClr val="5C5A59"/>
                </a:solidFill>
                <a:effectLst/>
                <a:latin typeface="Times New Roman" panose="02020603050405020304" pitchFamily="18" charset="0"/>
                <a:ea typeface="Times New Roman" panose="02020603050405020304" pitchFamily="18" charset="0"/>
              </a:rPr>
              <a:t> có sự chu</a:t>
            </a:r>
            <a:r>
              <a:rPr lang="en-US" sz="1800" dirty="0" err="1">
                <a:solidFill>
                  <a:srgbClr val="5C5A59"/>
                </a:solidFill>
                <a:effectLst/>
                <a:latin typeface="Times New Roman" panose="02020603050405020304" pitchFamily="18" charset="0"/>
                <a:ea typeface="Times New Roman" panose="02020603050405020304" pitchFamily="18" charset="0"/>
              </a:rPr>
              <a:t>yển</a:t>
            </a:r>
            <a:r>
              <a:rPr lang="vi-VN" sz="1800" dirty="0">
                <a:solidFill>
                  <a:srgbClr val="5C5A59"/>
                </a:solidFill>
                <a:effectLst/>
                <a:latin typeface="Times New Roman" panose="02020603050405020304" pitchFamily="18" charset="0"/>
                <a:ea typeface="Times New Roman" panose="02020603050405020304" pitchFamily="18" charset="0"/>
              </a:rPr>
              <a:t> hoá năng lượng từ dạng này sang dạng khác. Sự c</a:t>
            </a:r>
            <a:r>
              <a:rPr lang="en-US" sz="1800" dirty="0" err="1">
                <a:solidFill>
                  <a:srgbClr val="5C5A59"/>
                </a:solidFill>
                <a:effectLst/>
                <a:latin typeface="Times New Roman" panose="02020603050405020304" pitchFamily="18" charset="0"/>
                <a:ea typeface="Times New Roman" panose="02020603050405020304" pitchFamily="18" charset="0"/>
              </a:rPr>
              <a:t>huyển</a:t>
            </a:r>
            <a:r>
              <a:rPr lang="vi-VN" sz="1800" dirty="0">
                <a:solidFill>
                  <a:srgbClr val="5C5A59"/>
                </a:solidFill>
                <a:effectLst/>
                <a:latin typeface="Times New Roman" panose="02020603050405020304" pitchFamily="18" charset="0"/>
                <a:ea typeface="Times New Roman" panose="02020603050405020304" pitchFamily="18" charset="0"/>
              </a:rPr>
              <a:t> hoá này thường lặp đi. lặp lại.</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243469" y="1969450"/>
            <a:ext cx="1878182" cy="1160061"/>
          </a:xfrm>
          <a:prstGeom prst="rect">
            <a:avLst/>
          </a:prstGeom>
          <a:noFill/>
          <a:ln>
            <a:solidFill>
              <a:srgbClr val="10D8D4"/>
            </a:solidFill>
            <a:prstDash val="lgDashDot"/>
          </a:ln>
        </p:spPr>
        <p:txBody>
          <a:bodyPr wrap="square" lIns="0" tIns="0" rIns="0" bIns="0" rtlCol="0">
            <a:spAutoFit/>
          </a:bodyPr>
          <a:lstStyle/>
          <a:p>
            <a:pPr algn="ctr" defTabSz="685800">
              <a:lnSpc>
                <a:spcPct val="130000"/>
              </a:lnSpc>
              <a:buClrTx/>
              <a:defRPr/>
            </a:pPr>
            <a:r>
              <a:rPr lang="en-US" sz="2000" b="1" kern="1200" dirty="0">
                <a:solidFill>
                  <a:srgbClr val="48CFAD">
                    <a:lumMod val="75000"/>
                  </a:srgbClr>
                </a:solidFill>
                <a:latin typeface="Arial" panose="020B0604020202020204" pitchFamily="34" charset="0"/>
                <a:ea typeface="+mn-ea"/>
                <a:cs typeface="Arial" panose="020B0604020202020204" pitchFamily="34" charset="0"/>
              </a:rPr>
              <a:t> Tìm </a:t>
            </a:r>
            <a:r>
              <a:rPr lang="en-US" sz="2000" b="1" kern="1200" dirty="0" err="1">
                <a:solidFill>
                  <a:srgbClr val="48CFAD">
                    <a:lumMod val="75000"/>
                  </a:srgbClr>
                </a:solidFill>
                <a:latin typeface="Arial" panose="020B0604020202020204" pitchFamily="34" charset="0"/>
                <a:ea typeface="+mn-ea"/>
                <a:cs typeface="Arial" panose="020B0604020202020204" pitchFamily="34" charset="0"/>
              </a:rPr>
              <a:t>hiểu</a:t>
            </a:r>
            <a:r>
              <a:rPr lang="en-US" sz="2000" b="1" kern="1200" dirty="0">
                <a:solidFill>
                  <a:srgbClr val="48CFAD">
                    <a:lumMod val="75000"/>
                  </a:srgbClr>
                </a:solidFill>
                <a:latin typeface="Arial" panose="020B0604020202020204" pitchFamily="34" charset="0"/>
                <a:ea typeface="+mn-ea"/>
                <a:cs typeface="Arial" panose="020B0604020202020204" pitchFamily="34" charset="0"/>
              </a:rPr>
              <a:t> </a:t>
            </a:r>
            <a:r>
              <a:rPr lang="en-US" sz="2000" b="1" kern="1200" dirty="0" err="1">
                <a:solidFill>
                  <a:srgbClr val="48CFAD">
                    <a:lumMod val="75000"/>
                  </a:srgbClr>
                </a:solidFill>
                <a:latin typeface="Arial" panose="020B0604020202020204" pitchFamily="34" charset="0"/>
                <a:ea typeface="+mn-ea"/>
                <a:cs typeface="Arial" panose="020B0604020202020204" pitchFamily="34" charset="0"/>
              </a:rPr>
              <a:t>về</a:t>
            </a:r>
            <a:r>
              <a:rPr lang="en-US" sz="2000" b="1" kern="1200" dirty="0">
                <a:solidFill>
                  <a:srgbClr val="48CFAD">
                    <a:lumMod val="75000"/>
                  </a:srgbClr>
                </a:solidFill>
                <a:latin typeface="Arial" panose="020B0604020202020204" pitchFamily="34" charset="0"/>
                <a:ea typeface="+mn-ea"/>
                <a:cs typeface="Arial" panose="020B0604020202020204" pitchFamily="34" charset="0"/>
              </a:rPr>
              <a:t> </a:t>
            </a:r>
            <a:r>
              <a:rPr lang="en-US" sz="2000" b="1" kern="1200" dirty="0" err="1">
                <a:solidFill>
                  <a:srgbClr val="48CFAD">
                    <a:lumMod val="75000"/>
                  </a:srgbClr>
                </a:solidFill>
                <a:latin typeface="Arial" panose="020B0604020202020204" pitchFamily="34" charset="0"/>
                <a:ea typeface="+mn-ea"/>
                <a:cs typeface="Arial" panose="020B0604020202020204" pitchFamily="34" charset="0"/>
              </a:rPr>
              <a:t>vòng</a:t>
            </a:r>
            <a:r>
              <a:rPr lang="en-US" sz="2000" b="1" kern="1200" dirty="0">
                <a:solidFill>
                  <a:srgbClr val="48CFAD">
                    <a:lumMod val="75000"/>
                  </a:srgbClr>
                </a:solidFill>
                <a:latin typeface="Arial" panose="020B0604020202020204" pitchFamily="34" charset="0"/>
                <a:ea typeface="+mn-ea"/>
                <a:cs typeface="Arial" panose="020B0604020202020204" pitchFamily="34" charset="0"/>
              </a:rPr>
              <a:t> </a:t>
            </a:r>
            <a:r>
              <a:rPr lang="en-US" sz="2000" b="1" kern="1200" dirty="0" err="1">
                <a:solidFill>
                  <a:srgbClr val="48CFAD">
                    <a:lumMod val="75000"/>
                  </a:srgbClr>
                </a:solidFill>
                <a:latin typeface="Arial" panose="020B0604020202020204" pitchFamily="34" charset="0"/>
                <a:ea typeface="+mn-ea"/>
                <a:cs typeface="Arial" panose="020B0604020202020204" pitchFamily="34" charset="0"/>
              </a:rPr>
              <a:t>tuần</a:t>
            </a:r>
            <a:r>
              <a:rPr lang="en-US" sz="2000" b="1" kern="1200" dirty="0">
                <a:solidFill>
                  <a:srgbClr val="48CFAD">
                    <a:lumMod val="75000"/>
                  </a:srgbClr>
                </a:solidFill>
                <a:latin typeface="Arial" panose="020B0604020202020204" pitchFamily="34" charset="0"/>
                <a:ea typeface="+mn-ea"/>
                <a:cs typeface="Arial" panose="020B0604020202020204" pitchFamily="34" charset="0"/>
              </a:rPr>
              <a:t> </a:t>
            </a:r>
            <a:r>
              <a:rPr lang="en-US" sz="2000" b="1" kern="1200" dirty="0" err="1">
                <a:solidFill>
                  <a:srgbClr val="48CFAD">
                    <a:lumMod val="75000"/>
                  </a:srgbClr>
                </a:solidFill>
                <a:latin typeface="Arial" panose="020B0604020202020204" pitchFamily="34" charset="0"/>
                <a:ea typeface="+mn-ea"/>
                <a:cs typeface="Arial" panose="020B0604020202020204" pitchFamily="34" charset="0"/>
              </a:rPr>
              <a:t>hoàn</a:t>
            </a:r>
            <a:r>
              <a:rPr lang="en-US" sz="2000" b="1" kern="1200" dirty="0">
                <a:solidFill>
                  <a:srgbClr val="48CFAD">
                    <a:lumMod val="75000"/>
                  </a:srgbClr>
                </a:solidFill>
                <a:latin typeface="Arial" panose="020B0604020202020204" pitchFamily="34" charset="0"/>
                <a:ea typeface="+mn-ea"/>
                <a:cs typeface="Arial" panose="020B0604020202020204" pitchFamily="34" charset="0"/>
              </a:rPr>
              <a:t> </a:t>
            </a:r>
            <a:r>
              <a:rPr lang="en-US" sz="2000" b="1" kern="1200" dirty="0" err="1">
                <a:solidFill>
                  <a:srgbClr val="48CFAD">
                    <a:lumMod val="75000"/>
                  </a:srgbClr>
                </a:solidFill>
                <a:latin typeface="Arial" panose="020B0604020202020204" pitchFamily="34" charset="0"/>
                <a:ea typeface="+mn-ea"/>
                <a:cs typeface="Arial" panose="020B0604020202020204" pitchFamily="34" charset="0"/>
              </a:rPr>
              <a:t>của</a:t>
            </a:r>
            <a:r>
              <a:rPr lang="en-US" sz="2000" b="1" kern="1200" dirty="0">
                <a:solidFill>
                  <a:srgbClr val="48CFAD">
                    <a:lumMod val="75000"/>
                  </a:srgbClr>
                </a:solidFill>
                <a:latin typeface="Arial" panose="020B0604020202020204" pitchFamily="34" charset="0"/>
                <a:ea typeface="+mn-ea"/>
                <a:cs typeface="Arial" panose="020B0604020202020204" pitchFamily="34" charset="0"/>
              </a:rPr>
              <a:t> n</a:t>
            </a:r>
            <a:r>
              <a:rPr lang="vi-VN" sz="2000" b="1" kern="1200" dirty="0">
                <a:solidFill>
                  <a:srgbClr val="48CFAD">
                    <a:lumMod val="75000"/>
                  </a:srgbClr>
                </a:solidFill>
                <a:latin typeface="Arial" panose="020B0604020202020204" pitchFamily="34" charset="0"/>
                <a:ea typeface="+mn-ea"/>
                <a:cs typeface="Arial" panose="020B0604020202020204" pitchFamily="34" charset="0"/>
              </a:rPr>
              <a:t>ước</a:t>
            </a:r>
            <a:endParaRPr lang="vi-VN" sz="2000" b="1" i="1" dirty="0">
              <a:solidFill>
                <a:schemeClr val="tx1">
                  <a:lumMod val="50000"/>
                </a:schemeClr>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338349" y="975509"/>
            <a:ext cx="1480560" cy="514350"/>
            <a:chOff x="774040" y="305647"/>
            <a:chExt cx="5660409" cy="685800"/>
          </a:xfrm>
        </p:grpSpPr>
        <p:sp>
          <p:nvSpPr>
            <p:cNvPr id="7" name="Rectangle: Rounded Corners 6"/>
            <p:cNvSpPr/>
            <p:nvPr/>
          </p:nvSpPr>
          <p:spPr>
            <a:xfrm>
              <a:off x="774040" y="305647"/>
              <a:ext cx="5660409" cy="6858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685800">
                <a:buClrTx/>
                <a:defRPr/>
              </a:pPr>
              <a:endParaRPr lang="en-US" sz="1350" kern="1200" dirty="0">
                <a:solidFill>
                  <a:prstClr val="white"/>
                </a:solidFill>
                <a:latin typeface="#9Slide02 Noi dung dai"/>
              </a:endParaRPr>
            </a:p>
          </p:txBody>
        </p:sp>
        <p:sp>
          <p:nvSpPr>
            <p:cNvPr id="8" name="TextBox 7"/>
            <p:cNvSpPr txBox="1"/>
            <p:nvPr/>
          </p:nvSpPr>
          <p:spPr>
            <a:xfrm>
              <a:off x="774580" y="376926"/>
              <a:ext cx="5238983" cy="491913"/>
            </a:xfrm>
            <a:prstGeom prst="rect">
              <a:avLst/>
            </a:prstGeom>
            <a:noFill/>
          </p:spPr>
          <p:txBody>
            <a:bodyPr wrap="none" lIns="0" tIns="0" rIns="0" bIns="0" rtlCol="0">
              <a:spAutoFit/>
            </a:bodyPr>
            <a:lstStyle/>
            <a:p>
              <a:pPr defTabSz="685800">
                <a:buClrTx/>
                <a:defRPr/>
              </a:pPr>
              <a:r>
                <a:rPr lang="en-US" sz="2400" kern="1200" dirty="0">
                  <a:ln w="0"/>
                  <a:solidFill>
                    <a:prstClr val="black"/>
                  </a:solidFill>
                  <a:effectLst>
                    <a:outerShdw blurRad="38100" dist="19050" dir="2700000" algn="tl" rotWithShape="0">
                      <a:prstClr val="black">
                        <a:alpha val="40000"/>
                      </a:prstClr>
                    </a:outerShdw>
                  </a:effectLst>
                  <a:latin typeface="#9Slide02 Tieu de rat dai 02" panose="020B0606020202050201" pitchFamily="34" charset="0"/>
                  <a:ea typeface="+mn-ea"/>
                  <a:cs typeface="+mn-cs"/>
                </a:rPr>
                <a:t>NHÓM 1</a:t>
              </a:r>
            </a:p>
          </p:txBody>
        </p:sp>
      </p:grpSp>
      <p:sp>
        <p:nvSpPr>
          <p:cNvPr id="10" name="TextBox 9"/>
          <p:cNvSpPr txBox="1"/>
          <p:nvPr/>
        </p:nvSpPr>
        <p:spPr>
          <a:xfrm>
            <a:off x="2252330" y="1969462"/>
            <a:ext cx="2155524" cy="1158715"/>
          </a:xfrm>
          <a:prstGeom prst="rect">
            <a:avLst/>
          </a:prstGeom>
          <a:noFill/>
          <a:ln>
            <a:solidFill>
              <a:srgbClr val="10D8D4"/>
            </a:solidFill>
            <a:prstDash val="lgDashDot"/>
          </a:ln>
        </p:spPr>
        <p:txBody>
          <a:bodyPr wrap="square" lIns="0" tIns="0" rIns="0" bIns="0" rtlCol="0">
            <a:spAutoFit/>
          </a:bodyPr>
          <a:lstStyle/>
          <a:p>
            <a:pPr algn="ctr" defTabSz="685800">
              <a:lnSpc>
                <a:spcPct val="130000"/>
              </a:lnSpc>
              <a:buClrTx/>
              <a:defRPr/>
            </a:pPr>
            <a:r>
              <a:rPr lang="en-US" sz="2000" b="1" kern="1200" dirty="0">
                <a:solidFill>
                  <a:srgbClr val="48CFAD">
                    <a:lumMod val="75000"/>
                  </a:srgbClr>
                </a:solidFill>
                <a:latin typeface="Arial" panose="020B0604020202020204" pitchFamily="34" charset="0"/>
                <a:ea typeface="+mn-ea"/>
                <a:cs typeface="Arial" panose="020B0604020202020204" pitchFamily="34" charset="0"/>
                <a:sym typeface="+mn-ea"/>
              </a:rPr>
              <a:t>Tìm hiểu về</a:t>
            </a:r>
          </a:p>
          <a:p>
            <a:pPr algn="ctr" defTabSz="685800">
              <a:lnSpc>
                <a:spcPct val="130000"/>
              </a:lnSpc>
              <a:buClrTx/>
              <a:defRPr/>
            </a:pPr>
            <a:r>
              <a:rPr lang="en-US" altLang="vi-VN" sz="2000" b="1" i="1" kern="1200" dirty="0" err="1">
                <a:solidFill>
                  <a:srgbClr val="48CFAD">
                    <a:lumMod val="75000"/>
                  </a:srgbClr>
                </a:solidFill>
                <a:latin typeface="Arial" panose="020B0604020202020204" pitchFamily="34" charset="0"/>
                <a:ea typeface="+mn-ea"/>
                <a:cs typeface="Arial" panose="020B0604020202020204" pitchFamily="34" charset="0"/>
              </a:rPr>
              <a:t>vòng</a:t>
            </a:r>
            <a:r>
              <a:rPr lang="en-US" altLang="vi-VN" sz="2000" b="1" i="1" kern="1200" dirty="0">
                <a:solidFill>
                  <a:srgbClr val="48CFAD">
                    <a:lumMod val="75000"/>
                  </a:srgbClr>
                </a:solidFill>
                <a:latin typeface="Arial" panose="020B0604020202020204" pitchFamily="34" charset="0"/>
                <a:ea typeface="+mn-ea"/>
                <a:cs typeface="Arial" panose="020B0604020202020204" pitchFamily="34" charset="0"/>
              </a:rPr>
              <a:t> </a:t>
            </a:r>
            <a:r>
              <a:rPr lang="en-US" altLang="vi-VN" sz="2000" b="1" i="1" kern="1200" dirty="0" err="1">
                <a:solidFill>
                  <a:srgbClr val="48CFAD">
                    <a:lumMod val="75000"/>
                  </a:srgbClr>
                </a:solidFill>
                <a:latin typeface="Arial" panose="020B0604020202020204" pitchFamily="34" charset="0"/>
                <a:ea typeface="+mn-ea"/>
                <a:cs typeface="Arial" panose="020B0604020202020204" pitchFamily="34" charset="0"/>
              </a:rPr>
              <a:t>tuần</a:t>
            </a:r>
            <a:r>
              <a:rPr lang="en-US" altLang="vi-VN" sz="2000" b="1" i="1" kern="1200" dirty="0">
                <a:solidFill>
                  <a:srgbClr val="48CFAD">
                    <a:lumMod val="75000"/>
                  </a:srgbClr>
                </a:solidFill>
                <a:latin typeface="Arial" panose="020B0604020202020204" pitchFamily="34" charset="0"/>
                <a:ea typeface="+mn-ea"/>
                <a:cs typeface="Arial" panose="020B0604020202020204" pitchFamily="34" charset="0"/>
              </a:rPr>
              <a:t> </a:t>
            </a:r>
            <a:r>
              <a:rPr lang="en-US" altLang="vi-VN" sz="2000" b="1" i="1" kern="1200" dirty="0" err="1">
                <a:solidFill>
                  <a:srgbClr val="48CFAD">
                    <a:lumMod val="75000"/>
                  </a:srgbClr>
                </a:solidFill>
                <a:latin typeface="Arial" panose="020B0604020202020204" pitchFamily="34" charset="0"/>
                <a:ea typeface="+mn-ea"/>
                <a:cs typeface="Arial" panose="020B0604020202020204" pitchFamily="34" charset="0"/>
              </a:rPr>
              <a:t>hoàn</a:t>
            </a:r>
            <a:r>
              <a:rPr lang="en-US" altLang="vi-VN" sz="2000" b="1" i="1" kern="1200" dirty="0">
                <a:solidFill>
                  <a:srgbClr val="48CFAD">
                    <a:lumMod val="75000"/>
                  </a:srgbClr>
                </a:solidFill>
                <a:latin typeface="Arial" panose="020B0604020202020204" pitchFamily="34" charset="0"/>
                <a:ea typeface="+mn-ea"/>
                <a:cs typeface="Arial" panose="020B0604020202020204" pitchFamily="34" charset="0"/>
              </a:rPr>
              <a:t> </a:t>
            </a:r>
            <a:r>
              <a:rPr lang="en-US" altLang="vi-VN" sz="2000" b="1" i="1" kern="1200" dirty="0" err="1">
                <a:solidFill>
                  <a:srgbClr val="48CFAD">
                    <a:lumMod val="75000"/>
                  </a:srgbClr>
                </a:solidFill>
                <a:latin typeface="Arial" panose="020B0604020202020204" pitchFamily="34" charset="0"/>
                <a:ea typeface="+mn-ea"/>
                <a:cs typeface="Arial" panose="020B0604020202020204" pitchFamily="34" charset="0"/>
              </a:rPr>
              <a:t>của</a:t>
            </a:r>
            <a:r>
              <a:rPr lang="en-US" altLang="vi-VN" sz="2000" b="1" i="1" kern="1200" dirty="0">
                <a:solidFill>
                  <a:srgbClr val="48CFAD">
                    <a:lumMod val="75000"/>
                  </a:srgbClr>
                </a:solidFill>
                <a:latin typeface="Arial" panose="020B0604020202020204" pitchFamily="34" charset="0"/>
                <a:ea typeface="+mn-ea"/>
                <a:cs typeface="Arial" panose="020B0604020202020204" pitchFamily="34" charset="0"/>
              </a:rPr>
              <a:t> carbon</a:t>
            </a:r>
          </a:p>
        </p:txBody>
      </p:sp>
      <p:grpSp>
        <p:nvGrpSpPr>
          <p:cNvPr id="11" name="Group 10"/>
          <p:cNvGrpSpPr/>
          <p:nvPr/>
        </p:nvGrpSpPr>
        <p:grpSpPr>
          <a:xfrm>
            <a:off x="2645286" y="939284"/>
            <a:ext cx="1480965" cy="514350"/>
            <a:chOff x="-249571" y="386927"/>
            <a:chExt cx="5661957" cy="685800"/>
          </a:xfrm>
        </p:grpSpPr>
        <p:sp>
          <p:nvSpPr>
            <p:cNvPr id="12" name="Rectangle: Rounded Corners 11"/>
            <p:cNvSpPr/>
            <p:nvPr/>
          </p:nvSpPr>
          <p:spPr>
            <a:xfrm>
              <a:off x="-248023" y="386927"/>
              <a:ext cx="5660409" cy="68580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85800">
                <a:buClrTx/>
                <a:defRPr/>
              </a:pPr>
              <a:endParaRPr lang="en-US" sz="1350" kern="1200" dirty="0">
                <a:solidFill>
                  <a:prstClr val="white"/>
                </a:solidFill>
                <a:latin typeface="#9Slide02 Noi dung dai"/>
              </a:endParaRPr>
            </a:p>
          </p:txBody>
        </p:sp>
        <p:sp>
          <p:nvSpPr>
            <p:cNvPr id="15" name="TextBox 14"/>
            <p:cNvSpPr txBox="1"/>
            <p:nvPr/>
          </p:nvSpPr>
          <p:spPr>
            <a:xfrm>
              <a:off x="-249571" y="435346"/>
              <a:ext cx="5238983" cy="491913"/>
            </a:xfrm>
            <a:prstGeom prst="rect">
              <a:avLst/>
            </a:prstGeom>
            <a:noFill/>
          </p:spPr>
          <p:txBody>
            <a:bodyPr wrap="none" lIns="0" tIns="0" rIns="0" bIns="0" rtlCol="0">
              <a:spAutoFit/>
            </a:bodyPr>
            <a:lstStyle/>
            <a:p>
              <a:pPr defTabSz="685800">
                <a:buClrTx/>
                <a:defRPr/>
              </a:pPr>
              <a:r>
                <a:rPr lang="en-US" sz="2400" kern="1200" dirty="0">
                  <a:ln w="0"/>
                  <a:solidFill>
                    <a:prstClr val="black"/>
                  </a:solidFill>
                  <a:effectLst>
                    <a:outerShdw blurRad="38100" dist="19050" dir="2700000" algn="tl" rotWithShape="0">
                      <a:prstClr val="black">
                        <a:alpha val="40000"/>
                      </a:prstClr>
                    </a:outerShdw>
                  </a:effectLst>
                  <a:latin typeface="#9Slide02 Tieu de rat dai 02" panose="020B0606020202050201" pitchFamily="34" charset="0"/>
                  <a:ea typeface="+mn-ea"/>
                  <a:cs typeface="+mn-cs"/>
                </a:rPr>
                <a:t>NHÓM 2</a:t>
              </a:r>
            </a:p>
          </p:txBody>
        </p:sp>
      </p:grpSp>
      <p:grpSp>
        <p:nvGrpSpPr>
          <p:cNvPr id="17" name="Group 16"/>
          <p:cNvGrpSpPr/>
          <p:nvPr/>
        </p:nvGrpSpPr>
        <p:grpSpPr>
          <a:xfrm>
            <a:off x="5034901" y="939134"/>
            <a:ext cx="1480965" cy="514350"/>
            <a:chOff x="-230149" y="264160"/>
            <a:chExt cx="5661957" cy="685800"/>
          </a:xfrm>
          <a:solidFill>
            <a:schemeClr val="accent1">
              <a:lumMod val="60000"/>
              <a:lumOff val="40000"/>
            </a:schemeClr>
          </a:solidFill>
        </p:grpSpPr>
        <p:sp>
          <p:nvSpPr>
            <p:cNvPr id="18" name="Rectangle: Rounded Corners 17"/>
            <p:cNvSpPr/>
            <p:nvPr/>
          </p:nvSpPr>
          <p:spPr>
            <a:xfrm>
              <a:off x="-228601" y="264160"/>
              <a:ext cx="5660409" cy="685800"/>
            </a:xfrm>
            <a:prstGeom prst="roundRect">
              <a:avLst/>
            </a:prstGeom>
            <a:grpFill/>
          </p:spPr>
          <p:style>
            <a:lnRef idx="0">
              <a:schemeClr val="accent3"/>
            </a:lnRef>
            <a:fillRef idx="3">
              <a:schemeClr val="accent3"/>
            </a:fillRef>
            <a:effectRef idx="3">
              <a:schemeClr val="accent3"/>
            </a:effectRef>
            <a:fontRef idx="minor">
              <a:schemeClr val="lt1"/>
            </a:fontRef>
          </p:style>
          <p:txBody>
            <a:bodyPr rtlCol="0" anchor="ctr"/>
            <a:lstStyle/>
            <a:p>
              <a:pPr algn="ctr" defTabSz="685800">
                <a:buClrTx/>
                <a:defRPr/>
              </a:pPr>
              <a:endParaRPr lang="en-US" sz="1350" kern="1200" dirty="0">
                <a:solidFill>
                  <a:prstClr val="white"/>
                </a:solidFill>
                <a:latin typeface="#9Slide02 Noi dung dai"/>
              </a:endParaRPr>
            </a:p>
          </p:txBody>
        </p:sp>
        <p:sp>
          <p:nvSpPr>
            <p:cNvPr id="19" name="TextBox 18"/>
            <p:cNvSpPr txBox="1"/>
            <p:nvPr/>
          </p:nvSpPr>
          <p:spPr>
            <a:xfrm>
              <a:off x="-230149" y="312579"/>
              <a:ext cx="5238983" cy="491913"/>
            </a:xfrm>
            <a:prstGeom prst="rect">
              <a:avLst/>
            </a:prstGeom>
            <a:grpFill/>
          </p:spPr>
          <p:txBody>
            <a:bodyPr wrap="none" lIns="0" tIns="0" rIns="0" bIns="0" rtlCol="0">
              <a:spAutoFit/>
            </a:bodyPr>
            <a:lstStyle/>
            <a:p>
              <a:pPr defTabSz="685800">
                <a:buClrTx/>
                <a:defRPr/>
              </a:pPr>
              <a:r>
                <a:rPr lang="en-US" sz="2400" kern="1200" dirty="0">
                  <a:ln w="0"/>
                  <a:solidFill>
                    <a:prstClr val="black"/>
                  </a:solidFill>
                  <a:effectLst>
                    <a:outerShdw blurRad="38100" dist="19050" dir="2700000" algn="tl" rotWithShape="0">
                      <a:prstClr val="black">
                        <a:alpha val="40000"/>
                      </a:prstClr>
                    </a:outerShdw>
                  </a:effectLst>
                  <a:latin typeface="#9Slide02 Tieu de rat dai 02" panose="020B0606020202050201" pitchFamily="34" charset="0"/>
                  <a:ea typeface="+mn-ea"/>
                  <a:cs typeface="+mn-cs"/>
                </a:rPr>
                <a:t>NHÓM 3</a:t>
              </a:r>
            </a:p>
          </p:txBody>
        </p:sp>
      </p:grpSp>
      <p:grpSp>
        <p:nvGrpSpPr>
          <p:cNvPr id="21" name="Group 20"/>
          <p:cNvGrpSpPr/>
          <p:nvPr/>
        </p:nvGrpSpPr>
        <p:grpSpPr>
          <a:xfrm>
            <a:off x="7313133" y="886140"/>
            <a:ext cx="1481600" cy="514350"/>
            <a:chOff x="-232577" y="264160"/>
            <a:chExt cx="5664385" cy="685800"/>
          </a:xfrm>
        </p:grpSpPr>
        <p:sp>
          <p:nvSpPr>
            <p:cNvPr id="22" name="Rectangle: Rounded Corners 17"/>
            <p:cNvSpPr/>
            <p:nvPr/>
          </p:nvSpPr>
          <p:spPr>
            <a:xfrm>
              <a:off x="-228601" y="264160"/>
              <a:ext cx="5660409" cy="6858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685800">
                <a:buClrTx/>
                <a:defRPr/>
              </a:pPr>
              <a:endParaRPr lang="en-US" sz="1350" kern="1200" dirty="0">
                <a:solidFill>
                  <a:prstClr val="white"/>
                </a:solidFill>
                <a:latin typeface="#9Slide02 Noi dung dai"/>
              </a:endParaRPr>
            </a:p>
          </p:txBody>
        </p:sp>
        <p:sp>
          <p:nvSpPr>
            <p:cNvPr id="23" name="TextBox 22"/>
            <p:cNvSpPr txBox="1"/>
            <p:nvPr/>
          </p:nvSpPr>
          <p:spPr>
            <a:xfrm>
              <a:off x="-232577" y="337979"/>
              <a:ext cx="5238983" cy="491913"/>
            </a:xfrm>
            <a:prstGeom prst="rect">
              <a:avLst/>
            </a:prstGeom>
            <a:noFill/>
          </p:spPr>
          <p:txBody>
            <a:bodyPr wrap="none" lIns="0" tIns="0" rIns="0" bIns="0" rtlCol="0">
              <a:spAutoFit/>
            </a:bodyPr>
            <a:lstStyle/>
            <a:p>
              <a:pPr defTabSz="685800">
                <a:buClrTx/>
                <a:defRPr/>
              </a:pPr>
              <a:r>
                <a:rPr lang="en-US" sz="2400" kern="1200" dirty="0">
                  <a:ln w="0"/>
                  <a:solidFill>
                    <a:prstClr val="black"/>
                  </a:solidFill>
                  <a:effectLst>
                    <a:outerShdw blurRad="38100" dist="19050" dir="2700000" algn="tl" rotWithShape="0">
                      <a:prstClr val="black">
                        <a:alpha val="40000"/>
                      </a:prstClr>
                    </a:outerShdw>
                  </a:effectLst>
                  <a:latin typeface="#9Slide02 Tieu de rat dai 02" panose="020B0606020202050201" pitchFamily="34" charset="0"/>
                  <a:ea typeface="+mn-ea"/>
                  <a:cs typeface="+mn-cs"/>
                </a:rPr>
                <a:t>NHÓM 4</a:t>
              </a:r>
            </a:p>
          </p:txBody>
        </p:sp>
      </p:grpSp>
      <p:sp>
        <p:nvSpPr>
          <p:cNvPr id="29" name="Text Box 28"/>
          <p:cNvSpPr txBox="1"/>
          <p:nvPr/>
        </p:nvSpPr>
        <p:spPr>
          <a:xfrm>
            <a:off x="2578735" y="321310"/>
            <a:ext cx="127000" cy="215265"/>
          </a:xfrm>
          <a:prstGeom prst="rect">
            <a:avLst/>
          </a:prstGeom>
          <a:noFill/>
        </p:spPr>
        <p:txBody>
          <a:bodyPr wrap="none" lIns="0" tIns="0" rIns="0" bIns="0" rtlCol="0">
            <a:spAutoFit/>
          </a:bodyPr>
          <a:lstStyle/>
          <a:p>
            <a:pPr algn="l"/>
            <a:endParaRPr lang="en-US">
              <a:solidFill>
                <a:schemeClr val="tx1">
                  <a:lumMod val="50000"/>
                  <a:lumOff val="50000"/>
                </a:schemeClr>
              </a:solidFill>
            </a:endParaRPr>
          </a:p>
        </p:txBody>
      </p:sp>
      <p:sp>
        <p:nvSpPr>
          <p:cNvPr id="24" name="TextBox 23">
            <a:extLst>
              <a:ext uri="{FF2B5EF4-FFF2-40B4-BE49-F238E27FC236}">
                <a16:creationId xmlns:a16="http://schemas.microsoft.com/office/drawing/2014/main" id="{E56E8389-F88B-4C5D-804B-A350761080F3}"/>
              </a:ext>
            </a:extLst>
          </p:cNvPr>
          <p:cNvSpPr txBox="1"/>
          <p:nvPr/>
        </p:nvSpPr>
        <p:spPr>
          <a:xfrm>
            <a:off x="4899117" y="1968116"/>
            <a:ext cx="1878182" cy="1160061"/>
          </a:xfrm>
          <a:prstGeom prst="rect">
            <a:avLst/>
          </a:prstGeom>
          <a:noFill/>
          <a:ln>
            <a:solidFill>
              <a:srgbClr val="10D8D4"/>
            </a:solidFill>
            <a:prstDash val="lgDashDot"/>
          </a:ln>
        </p:spPr>
        <p:txBody>
          <a:bodyPr wrap="square" lIns="0" tIns="0" rIns="0" bIns="0" rtlCol="0">
            <a:spAutoFit/>
          </a:bodyPr>
          <a:lstStyle/>
          <a:p>
            <a:pPr algn="ctr" defTabSz="685800">
              <a:lnSpc>
                <a:spcPct val="130000"/>
              </a:lnSpc>
              <a:buClrTx/>
              <a:defRPr/>
            </a:pPr>
            <a:r>
              <a:rPr lang="en-US" sz="2000" b="1" kern="1200" dirty="0">
                <a:solidFill>
                  <a:srgbClr val="48CFAD">
                    <a:lumMod val="75000"/>
                  </a:srgbClr>
                </a:solidFill>
                <a:latin typeface="Arial" panose="020B0604020202020204" pitchFamily="34" charset="0"/>
                <a:ea typeface="+mn-ea"/>
                <a:cs typeface="Arial" panose="020B0604020202020204" pitchFamily="34" charset="0"/>
              </a:rPr>
              <a:t> Tìm </a:t>
            </a:r>
            <a:r>
              <a:rPr lang="en-US" sz="2000" b="1" kern="1200" dirty="0" err="1">
                <a:solidFill>
                  <a:srgbClr val="48CFAD">
                    <a:lumMod val="75000"/>
                  </a:srgbClr>
                </a:solidFill>
                <a:latin typeface="Arial" panose="020B0604020202020204" pitchFamily="34" charset="0"/>
                <a:ea typeface="+mn-ea"/>
                <a:cs typeface="Arial" panose="020B0604020202020204" pitchFamily="34" charset="0"/>
              </a:rPr>
              <a:t>hiểu</a:t>
            </a:r>
            <a:r>
              <a:rPr lang="en-US" sz="2000" b="1" kern="1200" dirty="0">
                <a:solidFill>
                  <a:srgbClr val="48CFAD">
                    <a:lumMod val="75000"/>
                  </a:srgbClr>
                </a:solidFill>
                <a:latin typeface="Arial" panose="020B0604020202020204" pitchFamily="34" charset="0"/>
                <a:ea typeface="+mn-ea"/>
                <a:cs typeface="Arial" panose="020B0604020202020204" pitchFamily="34" charset="0"/>
              </a:rPr>
              <a:t> </a:t>
            </a:r>
            <a:r>
              <a:rPr lang="en-US" sz="2000" b="1" kern="1200" dirty="0" err="1">
                <a:solidFill>
                  <a:srgbClr val="48CFAD">
                    <a:lumMod val="75000"/>
                  </a:srgbClr>
                </a:solidFill>
                <a:latin typeface="Arial" panose="020B0604020202020204" pitchFamily="34" charset="0"/>
                <a:ea typeface="+mn-ea"/>
                <a:cs typeface="Arial" panose="020B0604020202020204" pitchFamily="34" charset="0"/>
              </a:rPr>
              <a:t>về</a:t>
            </a:r>
            <a:r>
              <a:rPr lang="en-US" sz="2000" b="1" kern="1200" dirty="0">
                <a:solidFill>
                  <a:srgbClr val="48CFAD">
                    <a:lumMod val="75000"/>
                  </a:srgbClr>
                </a:solidFill>
                <a:latin typeface="Arial" panose="020B0604020202020204" pitchFamily="34" charset="0"/>
                <a:ea typeface="+mn-ea"/>
                <a:cs typeface="Arial" panose="020B0604020202020204" pitchFamily="34" charset="0"/>
              </a:rPr>
              <a:t> </a:t>
            </a:r>
            <a:r>
              <a:rPr lang="en-US" sz="2000" b="1" kern="1200" dirty="0" err="1">
                <a:solidFill>
                  <a:srgbClr val="48CFAD">
                    <a:lumMod val="75000"/>
                  </a:srgbClr>
                </a:solidFill>
                <a:latin typeface="Arial" panose="020B0604020202020204" pitchFamily="34" charset="0"/>
                <a:ea typeface="+mn-ea"/>
                <a:cs typeface="Arial" panose="020B0604020202020204" pitchFamily="34" charset="0"/>
              </a:rPr>
              <a:t>vòng</a:t>
            </a:r>
            <a:r>
              <a:rPr lang="en-US" sz="2000" b="1" kern="1200" dirty="0">
                <a:solidFill>
                  <a:srgbClr val="48CFAD">
                    <a:lumMod val="75000"/>
                  </a:srgbClr>
                </a:solidFill>
                <a:latin typeface="Arial" panose="020B0604020202020204" pitchFamily="34" charset="0"/>
                <a:ea typeface="+mn-ea"/>
                <a:cs typeface="Arial" panose="020B0604020202020204" pitchFamily="34" charset="0"/>
              </a:rPr>
              <a:t> </a:t>
            </a:r>
            <a:r>
              <a:rPr lang="en-US" sz="2000" b="1" kern="1200" dirty="0" err="1">
                <a:solidFill>
                  <a:srgbClr val="48CFAD">
                    <a:lumMod val="75000"/>
                  </a:srgbClr>
                </a:solidFill>
                <a:latin typeface="Arial" panose="020B0604020202020204" pitchFamily="34" charset="0"/>
                <a:ea typeface="+mn-ea"/>
                <a:cs typeface="Arial" panose="020B0604020202020204" pitchFamily="34" charset="0"/>
              </a:rPr>
              <a:t>tuần</a:t>
            </a:r>
            <a:r>
              <a:rPr lang="en-US" sz="2000" b="1" kern="1200" dirty="0">
                <a:solidFill>
                  <a:srgbClr val="48CFAD">
                    <a:lumMod val="75000"/>
                  </a:srgbClr>
                </a:solidFill>
                <a:latin typeface="Arial" panose="020B0604020202020204" pitchFamily="34" charset="0"/>
                <a:ea typeface="+mn-ea"/>
                <a:cs typeface="Arial" panose="020B0604020202020204" pitchFamily="34" charset="0"/>
              </a:rPr>
              <a:t> </a:t>
            </a:r>
            <a:r>
              <a:rPr lang="en-US" sz="2000" b="1" kern="1200" dirty="0" err="1">
                <a:solidFill>
                  <a:srgbClr val="48CFAD">
                    <a:lumMod val="75000"/>
                  </a:srgbClr>
                </a:solidFill>
                <a:latin typeface="Arial" panose="020B0604020202020204" pitchFamily="34" charset="0"/>
                <a:ea typeface="+mn-ea"/>
                <a:cs typeface="Arial" panose="020B0604020202020204" pitchFamily="34" charset="0"/>
              </a:rPr>
              <a:t>hoàn</a:t>
            </a:r>
            <a:r>
              <a:rPr lang="en-US" sz="2000" b="1" kern="1200" dirty="0">
                <a:solidFill>
                  <a:srgbClr val="48CFAD">
                    <a:lumMod val="75000"/>
                  </a:srgbClr>
                </a:solidFill>
                <a:latin typeface="Arial" panose="020B0604020202020204" pitchFamily="34" charset="0"/>
                <a:ea typeface="+mn-ea"/>
                <a:cs typeface="Arial" panose="020B0604020202020204" pitchFamily="34" charset="0"/>
              </a:rPr>
              <a:t> </a:t>
            </a:r>
            <a:r>
              <a:rPr lang="en-US" sz="2000" b="1" kern="1200" dirty="0" err="1">
                <a:solidFill>
                  <a:srgbClr val="48CFAD">
                    <a:lumMod val="75000"/>
                  </a:srgbClr>
                </a:solidFill>
                <a:latin typeface="Arial" panose="020B0604020202020204" pitchFamily="34" charset="0"/>
                <a:ea typeface="+mn-ea"/>
                <a:cs typeface="Arial" panose="020B0604020202020204" pitchFamily="34" charset="0"/>
              </a:rPr>
              <a:t>của</a:t>
            </a:r>
            <a:r>
              <a:rPr lang="en-US" sz="2000" b="1" kern="1200" dirty="0">
                <a:solidFill>
                  <a:srgbClr val="48CFAD">
                    <a:lumMod val="75000"/>
                  </a:srgbClr>
                </a:solidFill>
                <a:latin typeface="Arial" panose="020B0604020202020204" pitchFamily="34" charset="0"/>
                <a:ea typeface="+mn-ea"/>
                <a:cs typeface="Arial" panose="020B0604020202020204" pitchFamily="34" charset="0"/>
              </a:rPr>
              <a:t> n</a:t>
            </a:r>
            <a:r>
              <a:rPr lang="vi-VN" sz="2000" b="1" kern="1200" dirty="0">
                <a:solidFill>
                  <a:srgbClr val="48CFAD">
                    <a:lumMod val="75000"/>
                  </a:srgbClr>
                </a:solidFill>
                <a:latin typeface="Arial" panose="020B0604020202020204" pitchFamily="34" charset="0"/>
                <a:ea typeface="+mn-ea"/>
                <a:cs typeface="Arial" panose="020B0604020202020204" pitchFamily="34" charset="0"/>
              </a:rPr>
              <a:t>ước</a:t>
            </a:r>
            <a:endParaRPr lang="vi-VN" sz="2000" b="1" i="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85F7481B-5250-4FBF-B93B-2EFF0FB02B6A}"/>
              </a:ext>
            </a:extLst>
          </p:cNvPr>
          <p:cNvSpPr txBox="1"/>
          <p:nvPr/>
        </p:nvSpPr>
        <p:spPr>
          <a:xfrm>
            <a:off x="6920536" y="1968116"/>
            <a:ext cx="2155524" cy="1158715"/>
          </a:xfrm>
          <a:prstGeom prst="rect">
            <a:avLst/>
          </a:prstGeom>
          <a:noFill/>
          <a:ln>
            <a:solidFill>
              <a:srgbClr val="10D8D4"/>
            </a:solidFill>
            <a:prstDash val="lgDashDot"/>
          </a:ln>
        </p:spPr>
        <p:txBody>
          <a:bodyPr wrap="square" lIns="0" tIns="0" rIns="0" bIns="0" rtlCol="0">
            <a:spAutoFit/>
          </a:bodyPr>
          <a:lstStyle/>
          <a:p>
            <a:pPr algn="ctr" defTabSz="685800">
              <a:lnSpc>
                <a:spcPct val="130000"/>
              </a:lnSpc>
              <a:buClrTx/>
              <a:defRPr/>
            </a:pPr>
            <a:r>
              <a:rPr lang="en-US" sz="2000" b="1" kern="1200" dirty="0">
                <a:solidFill>
                  <a:srgbClr val="48CFAD">
                    <a:lumMod val="75000"/>
                  </a:srgbClr>
                </a:solidFill>
                <a:latin typeface="Arial" panose="020B0604020202020204" pitchFamily="34" charset="0"/>
                <a:ea typeface="+mn-ea"/>
                <a:cs typeface="Arial" panose="020B0604020202020204" pitchFamily="34" charset="0"/>
                <a:sym typeface="+mn-ea"/>
              </a:rPr>
              <a:t>Tìm hiểu về</a:t>
            </a:r>
          </a:p>
          <a:p>
            <a:pPr algn="ctr" defTabSz="685800">
              <a:lnSpc>
                <a:spcPct val="130000"/>
              </a:lnSpc>
              <a:buClrTx/>
              <a:defRPr/>
            </a:pPr>
            <a:r>
              <a:rPr lang="en-US" altLang="vi-VN" sz="2000" b="1" i="1" kern="1200" dirty="0" err="1">
                <a:solidFill>
                  <a:srgbClr val="48CFAD">
                    <a:lumMod val="75000"/>
                  </a:srgbClr>
                </a:solidFill>
                <a:latin typeface="Arial" panose="020B0604020202020204" pitchFamily="34" charset="0"/>
                <a:ea typeface="+mn-ea"/>
                <a:cs typeface="Arial" panose="020B0604020202020204" pitchFamily="34" charset="0"/>
              </a:rPr>
              <a:t>vòng</a:t>
            </a:r>
            <a:r>
              <a:rPr lang="en-US" altLang="vi-VN" sz="2000" b="1" i="1" kern="1200" dirty="0">
                <a:solidFill>
                  <a:srgbClr val="48CFAD">
                    <a:lumMod val="75000"/>
                  </a:srgbClr>
                </a:solidFill>
                <a:latin typeface="Arial" panose="020B0604020202020204" pitchFamily="34" charset="0"/>
                <a:ea typeface="+mn-ea"/>
                <a:cs typeface="Arial" panose="020B0604020202020204" pitchFamily="34" charset="0"/>
              </a:rPr>
              <a:t> </a:t>
            </a:r>
            <a:r>
              <a:rPr lang="en-US" altLang="vi-VN" sz="2000" b="1" i="1" kern="1200" dirty="0" err="1">
                <a:solidFill>
                  <a:srgbClr val="48CFAD">
                    <a:lumMod val="75000"/>
                  </a:srgbClr>
                </a:solidFill>
                <a:latin typeface="Arial" panose="020B0604020202020204" pitchFamily="34" charset="0"/>
                <a:ea typeface="+mn-ea"/>
                <a:cs typeface="Arial" panose="020B0604020202020204" pitchFamily="34" charset="0"/>
              </a:rPr>
              <a:t>tuần</a:t>
            </a:r>
            <a:r>
              <a:rPr lang="en-US" altLang="vi-VN" sz="2000" b="1" i="1" kern="1200" dirty="0">
                <a:solidFill>
                  <a:srgbClr val="48CFAD">
                    <a:lumMod val="75000"/>
                  </a:srgbClr>
                </a:solidFill>
                <a:latin typeface="Arial" panose="020B0604020202020204" pitchFamily="34" charset="0"/>
                <a:ea typeface="+mn-ea"/>
                <a:cs typeface="Arial" panose="020B0604020202020204" pitchFamily="34" charset="0"/>
              </a:rPr>
              <a:t> </a:t>
            </a:r>
            <a:r>
              <a:rPr lang="en-US" altLang="vi-VN" sz="2000" b="1" i="1" kern="1200" dirty="0" err="1">
                <a:solidFill>
                  <a:srgbClr val="48CFAD">
                    <a:lumMod val="75000"/>
                  </a:srgbClr>
                </a:solidFill>
                <a:latin typeface="Arial" panose="020B0604020202020204" pitchFamily="34" charset="0"/>
                <a:ea typeface="+mn-ea"/>
                <a:cs typeface="Arial" panose="020B0604020202020204" pitchFamily="34" charset="0"/>
              </a:rPr>
              <a:t>hoàn</a:t>
            </a:r>
            <a:r>
              <a:rPr lang="en-US" altLang="vi-VN" sz="2000" b="1" i="1" kern="1200" dirty="0">
                <a:solidFill>
                  <a:srgbClr val="48CFAD">
                    <a:lumMod val="75000"/>
                  </a:srgbClr>
                </a:solidFill>
                <a:latin typeface="Arial" panose="020B0604020202020204" pitchFamily="34" charset="0"/>
                <a:ea typeface="+mn-ea"/>
                <a:cs typeface="Arial" panose="020B0604020202020204" pitchFamily="34" charset="0"/>
              </a:rPr>
              <a:t> </a:t>
            </a:r>
            <a:r>
              <a:rPr lang="en-US" altLang="vi-VN" sz="2000" b="1" i="1" kern="1200" dirty="0" err="1">
                <a:solidFill>
                  <a:srgbClr val="48CFAD">
                    <a:lumMod val="75000"/>
                  </a:srgbClr>
                </a:solidFill>
                <a:latin typeface="Arial" panose="020B0604020202020204" pitchFamily="34" charset="0"/>
                <a:ea typeface="+mn-ea"/>
                <a:cs typeface="Arial" panose="020B0604020202020204" pitchFamily="34" charset="0"/>
              </a:rPr>
              <a:t>của</a:t>
            </a:r>
            <a:r>
              <a:rPr lang="en-US" altLang="vi-VN" sz="2000" b="1" i="1" kern="1200" dirty="0">
                <a:solidFill>
                  <a:srgbClr val="48CFAD">
                    <a:lumMod val="75000"/>
                  </a:srgbClr>
                </a:solidFill>
                <a:latin typeface="Arial" panose="020B0604020202020204" pitchFamily="34" charset="0"/>
                <a:ea typeface="+mn-ea"/>
                <a:cs typeface="Arial" panose="020B0604020202020204" pitchFamily="34" charset="0"/>
              </a:rPr>
              <a:t> carbon</a:t>
            </a:r>
          </a:p>
        </p:txBody>
      </p:sp>
      <p:pic>
        <p:nvPicPr>
          <p:cNvPr id="26" name="Shape 1182">
            <a:extLst>
              <a:ext uri="{FF2B5EF4-FFF2-40B4-BE49-F238E27FC236}">
                <a16:creationId xmlns:a16="http://schemas.microsoft.com/office/drawing/2014/main" id="{B90B8B4C-816E-4046-9C9A-6F4CC9AE854D}"/>
              </a:ext>
            </a:extLst>
          </p:cNvPr>
          <p:cNvPicPr/>
          <p:nvPr/>
        </p:nvPicPr>
        <p:blipFill>
          <a:blip r:embed="rId2"/>
          <a:stretch/>
        </p:blipFill>
        <p:spPr>
          <a:xfrm>
            <a:off x="338349" y="3150904"/>
            <a:ext cx="4031524" cy="1886353"/>
          </a:xfrm>
          <a:prstGeom prst="rect">
            <a:avLst/>
          </a:prstGeom>
        </p:spPr>
      </p:pic>
      <p:pic>
        <p:nvPicPr>
          <p:cNvPr id="27" name="Shape 1190">
            <a:extLst>
              <a:ext uri="{FF2B5EF4-FFF2-40B4-BE49-F238E27FC236}">
                <a16:creationId xmlns:a16="http://schemas.microsoft.com/office/drawing/2014/main" id="{A1F54815-7761-4981-B25B-B77565C6D30D}"/>
              </a:ext>
            </a:extLst>
          </p:cNvPr>
          <p:cNvPicPr/>
          <p:nvPr/>
        </p:nvPicPr>
        <p:blipFill>
          <a:blip r:embed="rId3"/>
          <a:stretch/>
        </p:blipFill>
        <p:spPr>
          <a:xfrm>
            <a:off x="4551091" y="3126831"/>
            <a:ext cx="3923183" cy="19104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
          <p:cNvSpPr txBox="1"/>
          <p:nvPr/>
        </p:nvSpPr>
        <p:spPr>
          <a:xfrm>
            <a:off x="2541270" y="166370"/>
            <a:ext cx="3847465" cy="460375"/>
          </a:xfrm>
          <a:prstGeom prst="rect">
            <a:avLst/>
          </a:prstGeom>
        </p:spPr>
        <p:style>
          <a:lnRef idx="0">
            <a:srgbClr val="FFFFFF"/>
          </a:lnRef>
          <a:fillRef idx="1">
            <a:schemeClr val="accent1"/>
          </a:fillRef>
          <a:effectRef idx="0">
            <a:srgbClr val="FFFFFF"/>
          </a:effectRef>
          <a:fontRef idx="minor">
            <a:schemeClr val="dk1"/>
          </a:fontRef>
        </p:style>
        <p:txBody>
          <a:bodyPr wrap="square" rtlCol="0">
            <a:spAutoFit/>
            <a:scene3d>
              <a:camera prst="orthographicFront"/>
              <a:lightRig rig="threePt" dir="t"/>
            </a:scene3d>
          </a:bodyPr>
          <a:lstStyle/>
          <a:p>
            <a:pPr algn="ctr"/>
            <a:r>
              <a:rPr lang="en-US" sz="2400" b="1">
                <a:solidFill>
                  <a:schemeClr val="bg1">
                    <a:lumMod val="10000"/>
                  </a:schemeClr>
                </a:solidFill>
                <a:effectLst>
                  <a:outerShdw blurRad="38100" dist="25400" dir="5400000" algn="ctr" rotWithShape="0">
                    <a:srgbClr val="6E747A">
                      <a:alpha val="43000"/>
                    </a:srgbClr>
                  </a:outerShdw>
                </a:effectLst>
              </a:rPr>
              <a:t>PHIẾU HỌC TẬP</a:t>
            </a:r>
          </a:p>
        </p:txBody>
      </p:sp>
      <p:graphicFrame>
        <p:nvGraphicFramePr>
          <p:cNvPr id="4" name="Table 3"/>
          <p:cNvGraphicFramePr/>
          <p:nvPr>
            <p:extLst>
              <p:ext uri="{D42A27DB-BD31-4B8C-83A1-F6EECF244321}">
                <p14:modId xmlns:p14="http://schemas.microsoft.com/office/powerpoint/2010/main" val="3750742819"/>
              </p:ext>
            </p:extLst>
          </p:nvPr>
        </p:nvGraphicFramePr>
        <p:xfrm>
          <a:off x="69850" y="1013460"/>
          <a:ext cx="9026525" cy="4074795"/>
        </p:xfrm>
        <a:graphic>
          <a:graphicData uri="http://schemas.openxmlformats.org/drawingml/2006/table">
            <a:tbl>
              <a:tblPr firstRow="1" bandRow="1">
                <a:tableStyleId>{5C22544A-7EE6-4342-B048-85BDC9FD1C3A}</a:tableStyleId>
              </a:tblPr>
              <a:tblGrid>
                <a:gridCol w="1805305">
                  <a:extLst>
                    <a:ext uri="{9D8B030D-6E8A-4147-A177-3AD203B41FA5}">
                      <a16:colId xmlns:a16="http://schemas.microsoft.com/office/drawing/2014/main" val="20000"/>
                    </a:ext>
                  </a:extLst>
                </a:gridCol>
                <a:gridCol w="1805305">
                  <a:extLst>
                    <a:ext uri="{9D8B030D-6E8A-4147-A177-3AD203B41FA5}">
                      <a16:colId xmlns:a16="http://schemas.microsoft.com/office/drawing/2014/main" val="20001"/>
                    </a:ext>
                  </a:extLst>
                </a:gridCol>
                <a:gridCol w="1805305">
                  <a:extLst>
                    <a:ext uri="{9D8B030D-6E8A-4147-A177-3AD203B41FA5}">
                      <a16:colId xmlns:a16="http://schemas.microsoft.com/office/drawing/2014/main" val="20002"/>
                    </a:ext>
                  </a:extLst>
                </a:gridCol>
                <a:gridCol w="1805305">
                  <a:extLst>
                    <a:ext uri="{9D8B030D-6E8A-4147-A177-3AD203B41FA5}">
                      <a16:colId xmlns:a16="http://schemas.microsoft.com/office/drawing/2014/main" val="20003"/>
                    </a:ext>
                  </a:extLst>
                </a:gridCol>
                <a:gridCol w="1805305">
                  <a:extLst>
                    <a:ext uri="{9D8B030D-6E8A-4147-A177-3AD203B41FA5}">
                      <a16:colId xmlns:a16="http://schemas.microsoft.com/office/drawing/2014/main" val="20004"/>
                    </a:ext>
                  </a:extLst>
                </a:gridCol>
              </a:tblGrid>
              <a:tr h="983615">
                <a:tc>
                  <a:txBody>
                    <a:bodyPr/>
                    <a:lstStyle/>
                    <a:p>
                      <a:pPr>
                        <a:buNone/>
                      </a:pPr>
                      <a:endParaRPr lang="en-US" sz="2400">
                        <a:ln>
                          <a:noFill/>
                        </a:ln>
                        <a:solidFill>
                          <a:schemeClr val="bg1">
                            <a:lumMod val="10000"/>
                          </a:schemeClr>
                        </a:solidFill>
                        <a:latin typeface="+mj-ea"/>
                        <a:cs typeface="+mj-ea"/>
                      </a:endParaRPr>
                    </a:p>
                  </a:txBody>
                  <a:tcPr/>
                </a:tc>
                <a:tc gridSpan="2">
                  <a:txBody>
                    <a:bodyPr/>
                    <a:lstStyle/>
                    <a:p>
                      <a:pPr marL="0" indent="0" algn="ctr">
                        <a:buNone/>
                      </a:pPr>
                      <a:r>
                        <a:rPr lang="en-US" sz="2400" b="1" dirty="0" err="1">
                          <a:ln>
                            <a:noFill/>
                          </a:ln>
                          <a:solidFill>
                            <a:schemeClr val="bg1">
                              <a:lumMod val="10000"/>
                            </a:schemeClr>
                          </a:solidFill>
                          <a:latin typeface="+mj-ea"/>
                          <a:cs typeface="+mj-ea"/>
                        </a:rPr>
                        <a:t>Vòng</a:t>
                      </a:r>
                      <a:r>
                        <a:rPr lang="en-US" sz="2400" b="1" dirty="0">
                          <a:ln>
                            <a:noFill/>
                          </a:ln>
                          <a:solidFill>
                            <a:schemeClr val="bg1">
                              <a:lumMod val="10000"/>
                            </a:schemeClr>
                          </a:solidFill>
                          <a:latin typeface="+mj-ea"/>
                          <a:cs typeface="+mj-ea"/>
                        </a:rPr>
                        <a:t> </a:t>
                      </a:r>
                      <a:r>
                        <a:rPr lang="en-US" sz="2400" b="1" dirty="0" err="1">
                          <a:ln>
                            <a:noFill/>
                          </a:ln>
                          <a:solidFill>
                            <a:schemeClr val="bg1">
                              <a:lumMod val="10000"/>
                            </a:schemeClr>
                          </a:solidFill>
                          <a:latin typeface="+mj-ea"/>
                          <a:cs typeface="+mj-ea"/>
                        </a:rPr>
                        <a:t>tuần</a:t>
                      </a:r>
                      <a:r>
                        <a:rPr lang="en-US" sz="2400" b="1" dirty="0">
                          <a:ln>
                            <a:noFill/>
                          </a:ln>
                          <a:solidFill>
                            <a:schemeClr val="bg1">
                              <a:lumMod val="10000"/>
                            </a:schemeClr>
                          </a:solidFill>
                          <a:latin typeface="+mj-ea"/>
                          <a:cs typeface="+mj-ea"/>
                        </a:rPr>
                        <a:t> </a:t>
                      </a:r>
                      <a:r>
                        <a:rPr lang="en-US" sz="2400" b="1" dirty="0" err="1">
                          <a:ln>
                            <a:noFill/>
                          </a:ln>
                          <a:solidFill>
                            <a:schemeClr val="bg1">
                              <a:lumMod val="10000"/>
                            </a:schemeClr>
                          </a:solidFill>
                          <a:latin typeface="+mj-ea"/>
                          <a:cs typeface="+mj-ea"/>
                        </a:rPr>
                        <a:t>hoàn</a:t>
                      </a:r>
                      <a:r>
                        <a:rPr lang="en-US" sz="2400" b="1" dirty="0">
                          <a:ln>
                            <a:noFill/>
                          </a:ln>
                          <a:solidFill>
                            <a:schemeClr val="bg1">
                              <a:lumMod val="10000"/>
                            </a:schemeClr>
                          </a:solidFill>
                          <a:latin typeface="+mj-ea"/>
                          <a:cs typeface="+mj-ea"/>
                        </a:rPr>
                        <a:t> </a:t>
                      </a:r>
                      <a:r>
                        <a:rPr lang="en-US" sz="2400" b="1" dirty="0" err="1">
                          <a:ln>
                            <a:noFill/>
                          </a:ln>
                          <a:solidFill>
                            <a:schemeClr val="bg1">
                              <a:lumMod val="10000"/>
                            </a:schemeClr>
                          </a:solidFill>
                          <a:latin typeface="+mj-ea"/>
                          <a:cs typeface="+mj-ea"/>
                        </a:rPr>
                        <a:t>của</a:t>
                      </a:r>
                      <a:r>
                        <a:rPr lang="en-US" sz="2400" b="1" dirty="0">
                          <a:ln>
                            <a:noFill/>
                          </a:ln>
                          <a:solidFill>
                            <a:schemeClr val="bg1">
                              <a:lumMod val="10000"/>
                            </a:schemeClr>
                          </a:solidFill>
                          <a:latin typeface="+mj-ea"/>
                          <a:cs typeface="+mj-ea"/>
                        </a:rPr>
                        <a:t> n</a:t>
                      </a:r>
                      <a:r>
                        <a:rPr lang="vi-VN" sz="2400" b="1" dirty="0">
                          <a:ln>
                            <a:noFill/>
                          </a:ln>
                          <a:solidFill>
                            <a:schemeClr val="bg1">
                              <a:lumMod val="10000"/>
                            </a:schemeClr>
                          </a:solidFill>
                          <a:latin typeface="+mj-ea"/>
                          <a:cs typeface="+mj-ea"/>
                        </a:rPr>
                        <a:t>ướ</a:t>
                      </a:r>
                      <a:r>
                        <a:rPr lang="en-US" sz="2400" b="1" dirty="0">
                          <a:ln>
                            <a:noFill/>
                          </a:ln>
                          <a:solidFill>
                            <a:schemeClr val="bg1">
                              <a:lumMod val="10000"/>
                            </a:schemeClr>
                          </a:solidFill>
                          <a:latin typeface="+mj-ea"/>
                          <a:cs typeface="+mj-ea"/>
                        </a:rPr>
                        <a:t>c</a:t>
                      </a:r>
                    </a:p>
                  </a:txBody>
                  <a:tcPr marL="9525" marR="9525" marT="9525" marB="9525"/>
                </a:tc>
                <a:tc hMerge="1">
                  <a:txBody>
                    <a:bodyPr/>
                    <a:lstStyle/>
                    <a:p>
                      <a:pPr marL="0" indent="0" algn="ctr">
                        <a:buNone/>
                      </a:pPr>
                      <a:r>
                        <a:rPr lang="en-US" sz="2400" b="1" dirty="0" err="1">
                          <a:ln>
                            <a:noFill/>
                          </a:ln>
                          <a:solidFill>
                            <a:schemeClr val="bg1">
                              <a:lumMod val="10000"/>
                            </a:schemeClr>
                          </a:solidFill>
                          <a:latin typeface="+mj-ea"/>
                          <a:cs typeface="+mj-ea"/>
                        </a:rPr>
                        <a:t>Phân</a:t>
                      </a:r>
                      <a:r>
                        <a:rPr lang="en-US" sz="2400" b="1" dirty="0">
                          <a:ln>
                            <a:noFill/>
                          </a:ln>
                          <a:solidFill>
                            <a:schemeClr val="bg1">
                              <a:lumMod val="10000"/>
                            </a:schemeClr>
                          </a:solidFill>
                          <a:latin typeface="+mj-ea"/>
                          <a:cs typeface="+mj-ea"/>
                        </a:rPr>
                        <a:t> </a:t>
                      </a:r>
                      <a:r>
                        <a:rPr lang="en-US" sz="2400" b="1" dirty="0" err="1">
                          <a:ln>
                            <a:noFill/>
                          </a:ln>
                          <a:solidFill>
                            <a:schemeClr val="bg1">
                              <a:lumMod val="10000"/>
                            </a:schemeClr>
                          </a:solidFill>
                          <a:latin typeface="+mj-ea"/>
                          <a:cs typeface="+mj-ea"/>
                        </a:rPr>
                        <a:t>lân</a:t>
                      </a:r>
                      <a:endParaRPr lang="en-US" sz="2400" b="1" dirty="0">
                        <a:ln>
                          <a:noFill/>
                        </a:ln>
                        <a:solidFill>
                          <a:schemeClr val="bg1">
                            <a:lumMod val="10000"/>
                          </a:schemeClr>
                        </a:solidFill>
                        <a:latin typeface="+mj-ea"/>
                        <a:cs typeface="+mj-ea"/>
                      </a:endParaRPr>
                    </a:p>
                  </a:txBody>
                  <a:tcPr marL="9525" marR="9525" marT="9525" marB="9525"/>
                </a:tc>
                <a:tc gridSpan="2">
                  <a:txBody>
                    <a:bodyPr/>
                    <a:lstStyle/>
                    <a:p>
                      <a:pPr marL="0" indent="0" algn="ctr">
                        <a:buNone/>
                      </a:pPr>
                      <a:r>
                        <a:rPr lang="en-US" sz="2400" b="1" dirty="0" err="1">
                          <a:ln>
                            <a:noFill/>
                          </a:ln>
                          <a:solidFill>
                            <a:schemeClr val="bg1">
                              <a:lumMod val="10000"/>
                            </a:schemeClr>
                          </a:solidFill>
                          <a:latin typeface="+mj-ea"/>
                          <a:cs typeface="+mj-ea"/>
                        </a:rPr>
                        <a:t>Vòng</a:t>
                      </a:r>
                      <a:r>
                        <a:rPr lang="en-US" sz="2400" b="1" dirty="0">
                          <a:ln>
                            <a:noFill/>
                          </a:ln>
                          <a:solidFill>
                            <a:schemeClr val="bg1">
                              <a:lumMod val="10000"/>
                            </a:schemeClr>
                          </a:solidFill>
                          <a:latin typeface="+mj-ea"/>
                          <a:cs typeface="+mj-ea"/>
                        </a:rPr>
                        <a:t> </a:t>
                      </a:r>
                      <a:r>
                        <a:rPr lang="en-US" sz="2400" b="1" dirty="0" err="1">
                          <a:ln>
                            <a:noFill/>
                          </a:ln>
                          <a:solidFill>
                            <a:schemeClr val="bg1">
                              <a:lumMod val="10000"/>
                            </a:schemeClr>
                          </a:solidFill>
                          <a:latin typeface="+mj-ea"/>
                          <a:cs typeface="+mj-ea"/>
                        </a:rPr>
                        <a:t>tuần</a:t>
                      </a:r>
                      <a:r>
                        <a:rPr lang="en-US" sz="2400" b="1" dirty="0">
                          <a:ln>
                            <a:noFill/>
                          </a:ln>
                          <a:solidFill>
                            <a:schemeClr val="bg1">
                              <a:lumMod val="10000"/>
                            </a:schemeClr>
                          </a:solidFill>
                          <a:latin typeface="+mj-ea"/>
                          <a:cs typeface="+mj-ea"/>
                        </a:rPr>
                        <a:t> </a:t>
                      </a:r>
                      <a:r>
                        <a:rPr lang="en-US" sz="2400" b="1" dirty="0" err="1">
                          <a:ln>
                            <a:noFill/>
                          </a:ln>
                          <a:solidFill>
                            <a:schemeClr val="bg1">
                              <a:lumMod val="10000"/>
                            </a:schemeClr>
                          </a:solidFill>
                          <a:latin typeface="+mj-ea"/>
                          <a:cs typeface="+mj-ea"/>
                        </a:rPr>
                        <a:t>hoàn</a:t>
                      </a:r>
                      <a:r>
                        <a:rPr lang="en-US" sz="2400" b="1" dirty="0">
                          <a:ln>
                            <a:noFill/>
                          </a:ln>
                          <a:solidFill>
                            <a:schemeClr val="bg1">
                              <a:lumMod val="10000"/>
                            </a:schemeClr>
                          </a:solidFill>
                          <a:latin typeface="+mj-ea"/>
                          <a:cs typeface="+mj-ea"/>
                        </a:rPr>
                        <a:t> </a:t>
                      </a:r>
                      <a:r>
                        <a:rPr lang="en-US" sz="2400" b="1" dirty="0" err="1">
                          <a:ln>
                            <a:noFill/>
                          </a:ln>
                          <a:solidFill>
                            <a:schemeClr val="bg1">
                              <a:lumMod val="10000"/>
                            </a:schemeClr>
                          </a:solidFill>
                          <a:latin typeface="+mj-ea"/>
                          <a:cs typeface="+mj-ea"/>
                        </a:rPr>
                        <a:t>của</a:t>
                      </a:r>
                      <a:r>
                        <a:rPr lang="en-US" sz="2400" b="1" dirty="0">
                          <a:ln>
                            <a:noFill/>
                          </a:ln>
                          <a:solidFill>
                            <a:schemeClr val="bg1">
                              <a:lumMod val="10000"/>
                            </a:schemeClr>
                          </a:solidFill>
                          <a:latin typeface="+mj-ea"/>
                          <a:cs typeface="+mj-ea"/>
                        </a:rPr>
                        <a:t> carbon</a:t>
                      </a:r>
                    </a:p>
                  </a:txBody>
                  <a:tcPr marL="9525" marR="9525" marT="9525" marB="9525"/>
                </a:tc>
                <a:tc hMerge="1">
                  <a:txBody>
                    <a:bodyPr/>
                    <a:lstStyle/>
                    <a:p>
                      <a:pPr marL="0" indent="0" algn="ctr">
                        <a:buNone/>
                      </a:pPr>
                      <a:r>
                        <a:rPr lang="en-US" sz="2400" b="1" dirty="0" err="1">
                          <a:ln>
                            <a:noFill/>
                          </a:ln>
                          <a:solidFill>
                            <a:schemeClr val="bg1">
                              <a:lumMod val="10000"/>
                            </a:schemeClr>
                          </a:solidFill>
                          <a:latin typeface="+mj-ea"/>
                          <a:cs typeface="+mj-ea"/>
                        </a:rPr>
                        <a:t>Phân</a:t>
                      </a:r>
                      <a:r>
                        <a:rPr lang="en-US" sz="2400" b="1" dirty="0">
                          <a:ln>
                            <a:noFill/>
                          </a:ln>
                          <a:solidFill>
                            <a:schemeClr val="bg1">
                              <a:lumMod val="10000"/>
                            </a:schemeClr>
                          </a:solidFill>
                          <a:latin typeface="+mj-ea"/>
                          <a:cs typeface="+mj-ea"/>
                        </a:rPr>
                        <a:t> </a:t>
                      </a:r>
                      <a:r>
                        <a:rPr lang="en-US" sz="2400" b="1" dirty="0" err="1">
                          <a:ln>
                            <a:noFill/>
                          </a:ln>
                          <a:solidFill>
                            <a:schemeClr val="bg1">
                              <a:lumMod val="10000"/>
                            </a:schemeClr>
                          </a:solidFill>
                          <a:latin typeface="+mj-ea"/>
                          <a:cs typeface="+mj-ea"/>
                        </a:rPr>
                        <a:t>hỗn</a:t>
                      </a:r>
                      <a:r>
                        <a:rPr lang="en-US" sz="2400" b="1" dirty="0">
                          <a:ln>
                            <a:noFill/>
                          </a:ln>
                          <a:solidFill>
                            <a:schemeClr val="bg1">
                              <a:lumMod val="10000"/>
                            </a:schemeClr>
                          </a:solidFill>
                          <a:latin typeface="+mj-ea"/>
                          <a:cs typeface="+mj-ea"/>
                        </a:rPr>
                        <a:t> </a:t>
                      </a:r>
                      <a:r>
                        <a:rPr lang="en-US" sz="2400" b="1" dirty="0" err="1">
                          <a:ln>
                            <a:noFill/>
                          </a:ln>
                          <a:solidFill>
                            <a:schemeClr val="bg1">
                              <a:lumMod val="10000"/>
                            </a:schemeClr>
                          </a:solidFill>
                          <a:latin typeface="+mj-ea"/>
                          <a:cs typeface="+mj-ea"/>
                        </a:rPr>
                        <a:t>hợp</a:t>
                      </a:r>
                      <a:endParaRPr lang="en-US" sz="2400" b="1" dirty="0">
                        <a:ln>
                          <a:noFill/>
                        </a:ln>
                        <a:solidFill>
                          <a:schemeClr val="bg1">
                            <a:lumMod val="10000"/>
                          </a:schemeClr>
                        </a:solidFill>
                        <a:latin typeface="+mj-ea"/>
                        <a:cs typeface="+mj-ea"/>
                      </a:endParaRPr>
                    </a:p>
                  </a:txBody>
                  <a:tcPr marL="9525" marR="9525" marT="9525" marB="9525"/>
                </a:tc>
                <a:extLst>
                  <a:ext uri="{0D108BD9-81ED-4DB2-BD59-A6C34878D82A}">
                    <a16:rowId xmlns:a16="http://schemas.microsoft.com/office/drawing/2014/main" val="10000"/>
                  </a:ext>
                </a:extLst>
              </a:tr>
              <a:tr h="984250">
                <a:tc>
                  <a:txBody>
                    <a:bodyPr/>
                    <a:lstStyle/>
                    <a:p>
                      <a:pPr marL="0" indent="0" algn="l">
                        <a:buNone/>
                      </a:pPr>
                      <a:r>
                        <a:rPr lang="en-US" sz="2400" b="1" dirty="0">
                          <a:ln>
                            <a:noFill/>
                          </a:ln>
                          <a:solidFill>
                            <a:schemeClr val="bg1">
                              <a:lumMod val="10000"/>
                            </a:schemeClr>
                          </a:solidFill>
                          <a:latin typeface="+mj-ea"/>
                          <a:cs typeface="+mj-ea"/>
                        </a:rPr>
                        <a:t>1.Khái </a:t>
                      </a:r>
                      <a:r>
                        <a:rPr lang="en-US" sz="2400" b="1" dirty="0" err="1">
                          <a:ln>
                            <a:noFill/>
                          </a:ln>
                          <a:solidFill>
                            <a:schemeClr val="bg1">
                              <a:lumMod val="10000"/>
                            </a:schemeClr>
                          </a:solidFill>
                          <a:latin typeface="+mj-ea"/>
                          <a:cs typeface="+mj-ea"/>
                        </a:rPr>
                        <a:t>niệm</a:t>
                      </a:r>
                      <a:endParaRPr lang="en-US" sz="2400" b="1" dirty="0">
                        <a:ln>
                          <a:noFill/>
                        </a:ln>
                        <a:solidFill>
                          <a:schemeClr val="bg1">
                            <a:lumMod val="10000"/>
                          </a:schemeClr>
                        </a:solidFill>
                        <a:latin typeface="+mj-ea"/>
                        <a:cs typeface="+mj-ea"/>
                      </a:endParaRPr>
                    </a:p>
                  </a:txBody>
                  <a:tcPr marL="9525" marR="9525" marT="9525" marB="9525"/>
                </a:tc>
                <a:tc>
                  <a:txBody>
                    <a:bodyPr/>
                    <a:lstStyle/>
                    <a:p>
                      <a:pPr marL="0" indent="0">
                        <a:buNone/>
                      </a:pPr>
                      <a:endParaRPr lang="en-US" sz="2400">
                        <a:solidFill>
                          <a:schemeClr val="bg1">
                            <a:lumMod val="10000"/>
                          </a:schemeClr>
                        </a:solidFill>
                        <a:latin typeface="+mj-ea"/>
                        <a:ea typeface="Times New Roman" panose="02020603050405020304" pitchFamily="18" charset="0"/>
                        <a:cs typeface="+mj-ea"/>
                      </a:endParaRPr>
                    </a:p>
                  </a:txBody>
                  <a:tcPr marL="68580" marR="68580" marT="0" marB="0"/>
                </a:tc>
                <a:tc>
                  <a:txBody>
                    <a:bodyPr/>
                    <a:lstStyle/>
                    <a:p>
                      <a:pPr marL="0" indent="0">
                        <a:buNone/>
                      </a:pPr>
                      <a:endParaRPr lang="en-US" sz="2400">
                        <a:solidFill>
                          <a:schemeClr val="bg1">
                            <a:lumMod val="10000"/>
                          </a:schemeClr>
                        </a:solidFill>
                        <a:latin typeface="+mj-ea"/>
                        <a:ea typeface="Times New Roman" panose="02020603050405020304" pitchFamily="18" charset="0"/>
                        <a:cs typeface="+mj-ea"/>
                      </a:endParaRPr>
                    </a:p>
                  </a:txBody>
                  <a:tcPr marL="68580" marR="68580" marT="0" marB="0"/>
                </a:tc>
                <a:tc>
                  <a:txBody>
                    <a:bodyPr/>
                    <a:lstStyle/>
                    <a:p>
                      <a:pPr marL="0" indent="0">
                        <a:buNone/>
                      </a:pPr>
                      <a:endParaRPr lang="en-US" sz="2400">
                        <a:solidFill>
                          <a:schemeClr val="bg1">
                            <a:lumMod val="10000"/>
                          </a:schemeClr>
                        </a:solidFill>
                        <a:latin typeface="+mj-ea"/>
                        <a:ea typeface="Times New Roman" panose="02020603050405020304" pitchFamily="18" charset="0"/>
                        <a:cs typeface="+mj-ea"/>
                      </a:endParaRPr>
                    </a:p>
                  </a:txBody>
                  <a:tcPr marL="68580" marR="68580" marT="0" marB="0"/>
                </a:tc>
                <a:tc>
                  <a:txBody>
                    <a:bodyPr/>
                    <a:lstStyle/>
                    <a:p>
                      <a:pPr marL="0" indent="0">
                        <a:buNone/>
                      </a:pPr>
                      <a:endParaRPr lang="en-US" sz="2400">
                        <a:solidFill>
                          <a:schemeClr val="bg1">
                            <a:lumMod val="10000"/>
                          </a:schemeClr>
                        </a:solidFill>
                        <a:latin typeface="+mj-ea"/>
                        <a:ea typeface="Times New Roman" panose="02020603050405020304" pitchFamily="18" charset="0"/>
                        <a:cs typeface="+mj-ea"/>
                      </a:endParaRPr>
                    </a:p>
                  </a:txBody>
                  <a:tcPr marL="68580" marR="68580" marT="0" marB="0"/>
                </a:tc>
                <a:extLst>
                  <a:ext uri="{0D108BD9-81ED-4DB2-BD59-A6C34878D82A}">
                    <a16:rowId xmlns:a16="http://schemas.microsoft.com/office/drawing/2014/main" val="10001"/>
                  </a:ext>
                </a:extLst>
              </a:tr>
              <a:tr h="645795">
                <a:tc>
                  <a:txBody>
                    <a:bodyPr/>
                    <a:lstStyle/>
                    <a:p>
                      <a:pPr marL="0" indent="0" algn="l">
                        <a:buNone/>
                      </a:pPr>
                      <a:r>
                        <a:rPr lang="en-US" sz="2400" b="1" dirty="0">
                          <a:ln>
                            <a:noFill/>
                          </a:ln>
                          <a:solidFill>
                            <a:schemeClr val="bg1">
                              <a:lumMod val="10000"/>
                            </a:schemeClr>
                          </a:solidFill>
                          <a:latin typeface="+mj-ea"/>
                          <a:cs typeface="+mj-ea"/>
                        </a:rPr>
                        <a:t>2. Chu </a:t>
                      </a:r>
                      <a:r>
                        <a:rPr lang="en-US" sz="2400" b="1" dirty="0" err="1">
                          <a:ln>
                            <a:noFill/>
                          </a:ln>
                          <a:solidFill>
                            <a:schemeClr val="bg1">
                              <a:lumMod val="10000"/>
                            </a:schemeClr>
                          </a:solidFill>
                          <a:latin typeface="+mj-ea"/>
                          <a:cs typeface="+mj-ea"/>
                        </a:rPr>
                        <a:t>trình</a:t>
                      </a:r>
                      <a:endParaRPr lang="en-US" sz="2400" b="1" dirty="0">
                        <a:ln>
                          <a:noFill/>
                        </a:ln>
                        <a:solidFill>
                          <a:schemeClr val="bg1">
                            <a:lumMod val="10000"/>
                          </a:schemeClr>
                        </a:solidFill>
                        <a:latin typeface="+mj-ea"/>
                        <a:cs typeface="+mj-ea"/>
                      </a:endParaRPr>
                    </a:p>
                  </a:txBody>
                  <a:tcPr marL="9525" marR="9525" marT="9525" marB="9525"/>
                </a:tc>
                <a:tc>
                  <a:txBody>
                    <a:bodyPr/>
                    <a:lstStyle/>
                    <a:p>
                      <a:pPr marL="0" indent="0">
                        <a:buNone/>
                      </a:pPr>
                      <a:endParaRPr lang="en-US" sz="2400">
                        <a:solidFill>
                          <a:schemeClr val="bg1">
                            <a:lumMod val="10000"/>
                          </a:schemeClr>
                        </a:solidFill>
                        <a:latin typeface="+mj-ea"/>
                        <a:ea typeface="Times New Roman" panose="02020603050405020304" pitchFamily="18" charset="0"/>
                        <a:cs typeface="+mj-ea"/>
                      </a:endParaRPr>
                    </a:p>
                  </a:txBody>
                  <a:tcPr marL="68580" marR="68580" marT="0" marB="0"/>
                </a:tc>
                <a:tc>
                  <a:txBody>
                    <a:bodyPr/>
                    <a:lstStyle/>
                    <a:p>
                      <a:pPr marL="0" indent="0">
                        <a:buNone/>
                      </a:pPr>
                      <a:endParaRPr lang="en-US" sz="2400">
                        <a:solidFill>
                          <a:schemeClr val="bg1">
                            <a:lumMod val="10000"/>
                          </a:schemeClr>
                        </a:solidFill>
                        <a:latin typeface="+mj-ea"/>
                        <a:ea typeface="Times New Roman" panose="02020603050405020304" pitchFamily="18" charset="0"/>
                        <a:cs typeface="+mj-ea"/>
                      </a:endParaRPr>
                    </a:p>
                  </a:txBody>
                  <a:tcPr marL="68580" marR="68580" marT="0" marB="0"/>
                </a:tc>
                <a:tc>
                  <a:txBody>
                    <a:bodyPr/>
                    <a:lstStyle/>
                    <a:p>
                      <a:pPr marL="0" indent="0">
                        <a:buNone/>
                      </a:pPr>
                      <a:endParaRPr lang="en-US" sz="2400">
                        <a:solidFill>
                          <a:schemeClr val="bg1">
                            <a:lumMod val="10000"/>
                          </a:schemeClr>
                        </a:solidFill>
                        <a:latin typeface="+mj-ea"/>
                        <a:ea typeface="Times New Roman" panose="02020603050405020304" pitchFamily="18" charset="0"/>
                        <a:cs typeface="+mj-ea"/>
                      </a:endParaRPr>
                    </a:p>
                  </a:txBody>
                  <a:tcPr marL="68580" marR="68580" marT="0" marB="0"/>
                </a:tc>
                <a:tc>
                  <a:txBody>
                    <a:bodyPr/>
                    <a:lstStyle/>
                    <a:p>
                      <a:pPr marL="0" indent="0">
                        <a:buNone/>
                      </a:pPr>
                      <a:endParaRPr lang="en-US" sz="2400">
                        <a:solidFill>
                          <a:schemeClr val="bg1">
                            <a:lumMod val="10000"/>
                          </a:schemeClr>
                        </a:solidFill>
                        <a:latin typeface="+mj-ea"/>
                        <a:ea typeface="Times New Roman" panose="02020603050405020304" pitchFamily="18" charset="0"/>
                        <a:cs typeface="+mj-ea"/>
                      </a:endParaRPr>
                    </a:p>
                  </a:txBody>
                  <a:tcPr marL="68580" marR="68580" marT="0" marB="0"/>
                </a:tc>
                <a:extLst>
                  <a:ext uri="{0D108BD9-81ED-4DB2-BD59-A6C34878D82A}">
                    <a16:rowId xmlns:a16="http://schemas.microsoft.com/office/drawing/2014/main" val="10002"/>
                  </a:ext>
                </a:extLst>
              </a:tr>
              <a:tr h="1461135">
                <a:tc>
                  <a:txBody>
                    <a:bodyPr/>
                    <a:lstStyle/>
                    <a:p>
                      <a:pPr marL="0" indent="0" algn="l">
                        <a:buNone/>
                      </a:pPr>
                      <a:r>
                        <a:rPr lang="en-US" sz="2400" b="1" dirty="0">
                          <a:ln>
                            <a:noFill/>
                          </a:ln>
                          <a:solidFill>
                            <a:schemeClr val="bg1">
                              <a:lumMod val="10000"/>
                            </a:schemeClr>
                          </a:solidFill>
                          <a:latin typeface="+mj-ea"/>
                          <a:cs typeface="+mj-ea"/>
                        </a:rPr>
                        <a:t>3. </a:t>
                      </a:r>
                      <a:r>
                        <a:rPr lang="en-US" sz="2400" b="1" dirty="0" err="1">
                          <a:ln>
                            <a:noFill/>
                          </a:ln>
                          <a:solidFill>
                            <a:schemeClr val="bg1">
                              <a:lumMod val="10000"/>
                            </a:schemeClr>
                          </a:solidFill>
                          <a:latin typeface="+mj-ea"/>
                          <a:cs typeface="+mj-ea"/>
                        </a:rPr>
                        <a:t>Nguồn</a:t>
                      </a:r>
                      <a:r>
                        <a:rPr lang="en-US" sz="2400" b="1" dirty="0">
                          <a:ln>
                            <a:noFill/>
                          </a:ln>
                          <a:solidFill>
                            <a:schemeClr val="bg1">
                              <a:lumMod val="10000"/>
                            </a:schemeClr>
                          </a:solidFill>
                          <a:latin typeface="+mj-ea"/>
                          <a:cs typeface="+mj-ea"/>
                        </a:rPr>
                        <a:t> </a:t>
                      </a:r>
                      <a:r>
                        <a:rPr lang="en-US" sz="2400" b="1" dirty="0" err="1">
                          <a:ln>
                            <a:noFill/>
                          </a:ln>
                          <a:solidFill>
                            <a:schemeClr val="bg1">
                              <a:lumMod val="10000"/>
                            </a:schemeClr>
                          </a:solidFill>
                          <a:latin typeface="+mj-ea"/>
                          <a:cs typeface="+mj-ea"/>
                        </a:rPr>
                        <a:t>gốc</a:t>
                      </a:r>
                      <a:endParaRPr lang="en-US" sz="2400" b="1" dirty="0">
                        <a:ln>
                          <a:noFill/>
                        </a:ln>
                        <a:solidFill>
                          <a:schemeClr val="bg1">
                            <a:lumMod val="10000"/>
                          </a:schemeClr>
                        </a:solidFill>
                        <a:latin typeface="+mj-ea"/>
                        <a:cs typeface="+mj-ea"/>
                      </a:endParaRPr>
                    </a:p>
                  </a:txBody>
                  <a:tcPr marL="9525" marR="9525" marT="9525" marB="9525"/>
                </a:tc>
                <a:tc>
                  <a:txBody>
                    <a:bodyPr/>
                    <a:lstStyle/>
                    <a:p>
                      <a:pPr marL="0" indent="0">
                        <a:buNone/>
                      </a:pPr>
                      <a:endParaRPr lang="en-US" sz="2400">
                        <a:solidFill>
                          <a:schemeClr val="bg1">
                            <a:lumMod val="10000"/>
                          </a:schemeClr>
                        </a:solidFill>
                        <a:latin typeface="+mj-ea"/>
                        <a:ea typeface="Times New Roman" panose="02020603050405020304" pitchFamily="18" charset="0"/>
                        <a:cs typeface="+mj-ea"/>
                      </a:endParaRPr>
                    </a:p>
                  </a:txBody>
                  <a:tcPr marL="68580" marR="68580" marT="0" marB="0"/>
                </a:tc>
                <a:tc>
                  <a:txBody>
                    <a:bodyPr/>
                    <a:lstStyle/>
                    <a:p>
                      <a:pPr marL="0" indent="0">
                        <a:buNone/>
                      </a:pPr>
                      <a:endParaRPr lang="en-US" sz="2400">
                        <a:solidFill>
                          <a:schemeClr val="bg1">
                            <a:lumMod val="10000"/>
                          </a:schemeClr>
                        </a:solidFill>
                        <a:latin typeface="+mj-ea"/>
                        <a:ea typeface="Times New Roman" panose="02020603050405020304" pitchFamily="18" charset="0"/>
                        <a:cs typeface="+mj-ea"/>
                      </a:endParaRPr>
                    </a:p>
                  </a:txBody>
                  <a:tcPr marL="68580" marR="68580" marT="0" marB="0"/>
                </a:tc>
                <a:tc>
                  <a:txBody>
                    <a:bodyPr/>
                    <a:lstStyle/>
                    <a:p>
                      <a:pPr marL="0" indent="0">
                        <a:buNone/>
                      </a:pPr>
                      <a:endParaRPr lang="en-US" sz="2400">
                        <a:solidFill>
                          <a:schemeClr val="bg1">
                            <a:lumMod val="10000"/>
                          </a:schemeClr>
                        </a:solidFill>
                        <a:latin typeface="+mj-ea"/>
                        <a:ea typeface="Times New Roman" panose="02020603050405020304" pitchFamily="18" charset="0"/>
                        <a:cs typeface="+mj-ea"/>
                      </a:endParaRPr>
                    </a:p>
                  </a:txBody>
                  <a:tcPr marL="68580" marR="68580" marT="0" marB="0"/>
                </a:tc>
                <a:tc>
                  <a:txBody>
                    <a:bodyPr/>
                    <a:lstStyle/>
                    <a:p>
                      <a:pPr marL="0" indent="0">
                        <a:buNone/>
                      </a:pPr>
                      <a:endParaRPr lang="en-US" sz="2400" dirty="0">
                        <a:solidFill>
                          <a:schemeClr val="bg1">
                            <a:lumMod val="10000"/>
                          </a:schemeClr>
                        </a:solidFill>
                        <a:latin typeface="+mj-ea"/>
                        <a:ea typeface="Times New Roman" panose="02020603050405020304" pitchFamily="18" charset="0"/>
                        <a:cs typeface="+mj-ea"/>
                      </a:endParaRPr>
                    </a:p>
                  </a:txBody>
                  <a:tcPr marL="68580" marR="68580" marT="0" marB="0"/>
                </a:tc>
                <a:extLst>
                  <a:ext uri="{0D108BD9-81ED-4DB2-BD59-A6C34878D82A}">
                    <a16:rowId xmlns:a16="http://schemas.microsoft.com/office/drawing/2014/main" val="10003"/>
                  </a:ext>
                </a:extLst>
              </a:tr>
            </a:tbl>
          </a:graphicData>
        </a:graphic>
      </p:graphicFrame>
      <p:sp>
        <p:nvSpPr>
          <p:cNvPr id="3" name="Text Box 2"/>
          <p:cNvSpPr txBox="1"/>
          <p:nvPr/>
        </p:nvSpPr>
        <p:spPr>
          <a:xfrm>
            <a:off x="-913765" y="189865"/>
            <a:ext cx="3048000" cy="306705"/>
          </a:xfrm>
          <a:prstGeom prst="rect">
            <a:avLst/>
          </a:prstGeom>
          <a:noFill/>
        </p:spPr>
        <p:txBody>
          <a:bodyPr wrap="square" rtlCol="0">
            <a:spAutoFit/>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959"/>
</p:tagLst>
</file>

<file path=ppt/theme/theme1.xml><?xml version="1.0" encoding="utf-8"?>
<a:theme xmlns:a="http://schemas.openxmlformats.org/drawingml/2006/main" name="Pre-K Teacher Appreciation Activities to Celebrate Teacher's Day by Slidesgo">
  <a:themeElements>
    <a:clrScheme name="Simple Light">
      <a:dk1>
        <a:srgbClr val="E8886A"/>
      </a:dk1>
      <a:lt1>
        <a:srgbClr val="FCFCFC"/>
      </a:lt1>
      <a:dk2>
        <a:srgbClr val="343063"/>
      </a:dk2>
      <a:lt2>
        <a:srgbClr val="3DA5D9"/>
      </a:lt2>
      <a:accent1>
        <a:srgbClr val="73BFB8"/>
      </a:accent1>
      <a:accent2>
        <a:srgbClr val="FFD790"/>
      </a:accent2>
      <a:accent3>
        <a:srgbClr val="EC80A2"/>
      </a:accent3>
      <a:accent4>
        <a:srgbClr val="B5778B"/>
      </a:accent4>
      <a:accent5>
        <a:srgbClr val="51547A"/>
      </a:accent5>
      <a:accent6>
        <a:srgbClr val="EAEAEA"/>
      </a:accent6>
      <a:hlink>
        <a:srgbClr val="3430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th Lesson by Slidesgo">
  <a:themeElements>
    <a:clrScheme name="Simple Light">
      <a:dk1>
        <a:srgbClr val="3C1A32"/>
      </a:dk1>
      <a:lt1>
        <a:srgbClr val="582F4E"/>
      </a:lt1>
      <a:dk2>
        <a:srgbClr val="B872AE"/>
      </a:dk2>
      <a:lt2>
        <a:srgbClr val="8F5889"/>
      </a:lt2>
      <a:accent1>
        <a:srgbClr val="FFC715"/>
      </a:accent1>
      <a:accent2>
        <a:srgbClr val="F9A320"/>
      </a:accent2>
      <a:accent3>
        <a:srgbClr val="EE4524"/>
      </a:accent3>
      <a:accent4>
        <a:srgbClr val="FFFFFF"/>
      </a:accent4>
      <a:accent5>
        <a:srgbClr val="73C3B4"/>
      </a:accent5>
      <a:accent6>
        <a:srgbClr val="36A289"/>
      </a:accent6>
      <a:hlink>
        <a:srgbClr val="B872A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Blank">
  <a:themeElements>
    <a:clrScheme name="9Slide - 2019">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lank">
  <a:themeElements>
    <a:clrScheme name="9Slide - 2019">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263</TotalTime>
  <Words>2572</Words>
  <Application>Microsoft Office PowerPoint</Application>
  <PresentationFormat>On-screen Show (16:9)</PresentationFormat>
  <Paragraphs>183</Paragraphs>
  <Slides>34</Slides>
  <Notes>23</Notes>
  <HiddenSlides>0</HiddenSlides>
  <MMClips>2</MMClips>
  <ScaleCrop>false</ScaleCrop>
  <HeadingPairs>
    <vt:vector size="6" baseType="variant">
      <vt:variant>
        <vt:lpstr>Fonts Used</vt:lpstr>
      </vt:variant>
      <vt:variant>
        <vt:i4>27</vt:i4>
      </vt:variant>
      <vt:variant>
        <vt:lpstr>Theme</vt:lpstr>
      </vt:variant>
      <vt:variant>
        <vt:i4>6</vt:i4>
      </vt:variant>
      <vt:variant>
        <vt:lpstr>Slide Titles</vt:lpstr>
      </vt:variant>
      <vt:variant>
        <vt:i4>34</vt:i4>
      </vt:variant>
    </vt:vector>
  </HeadingPairs>
  <TitlesOfParts>
    <vt:vector size="67" baseType="lpstr">
      <vt:lpstr>Times New Roman</vt:lpstr>
      <vt:lpstr>Montserrat</vt:lpstr>
      <vt:lpstr>Maven Pro</vt:lpstr>
      <vt:lpstr>Comfortaa</vt:lpstr>
      <vt:lpstr>Arial</vt:lpstr>
      <vt:lpstr>Chau Philomene One</vt:lpstr>
      <vt:lpstr>Coiny</vt:lpstr>
      <vt:lpstr>#9Slide04 Playfair Display Blac</vt:lpstr>
      <vt:lpstr>#9Slide02 Noi dung dai</vt:lpstr>
      <vt:lpstr>#9Slide04 Tinos</vt:lpstr>
      <vt:lpstr>Nunito</vt:lpstr>
      <vt:lpstr>Chewy</vt:lpstr>
      <vt:lpstr>Calibri</vt:lpstr>
      <vt:lpstr>#9Slide02 Tieu de dai</vt:lpstr>
      <vt:lpstr>Comfortaa Regular</vt:lpstr>
      <vt:lpstr>#9Slide04 Playfair Display Bold</vt:lpstr>
      <vt:lpstr>Open Sans</vt:lpstr>
      <vt:lpstr>Black Han Sans</vt:lpstr>
      <vt:lpstr>Roboto Black</vt:lpstr>
      <vt:lpstr>Roboto</vt:lpstr>
      <vt:lpstr>#9Slide03 Arima Madurai Black</vt:lpstr>
      <vt:lpstr>Tahoma</vt:lpstr>
      <vt:lpstr>Cabin</vt:lpstr>
      <vt:lpstr>#9Slide02 Tieu de rat dai 02</vt:lpstr>
      <vt:lpstr>Holtwood One SC</vt:lpstr>
      <vt:lpstr>Calibri Light</vt:lpstr>
      <vt:lpstr>Fredoka One</vt:lpstr>
      <vt:lpstr>Pre-K Teacher Appreciation Activities to Celebrate Teacher's Day by Slidesgo</vt:lpstr>
      <vt:lpstr>Math Lesson by Slidesgo</vt:lpstr>
      <vt:lpstr>3_Office Theme</vt:lpstr>
      <vt:lpstr>1_Blank</vt:lpstr>
      <vt:lpstr>Blank</vt:lpstr>
      <vt:lpstr>1_Office Theme</vt:lpstr>
      <vt:lpstr>PowerPoint Presentation</vt:lpstr>
      <vt:lpstr>KHỞI ĐỘNG</vt:lpstr>
      <vt:lpstr>PowerPoint Presentation</vt:lpstr>
      <vt:lpstr>PowerPoint Presentation</vt:lpstr>
      <vt:lpstr>PowerPoint Presentation</vt:lpstr>
      <vt:lpstr>Vòng năng lượng trên Trái Đất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VẬN DỤNG</vt:lpstr>
      <vt:lpstr>PowerPoint Presentation</vt:lpstr>
      <vt:lpstr>PowerPoint Presentation</vt:lpstr>
      <vt:lpstr>HƯỚNG DẪN  VỀ NHÀ</vt:lpstr>
      <vt:lpstr>HƯỚNG DẪN  VỀ NHÀ</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Pre-K Teacher Appreciation Activities to Celebrate Teacher's Day</dc:title>
  <dc:creator>THANH TOAN</dc:creator>
  <cp:lastModifiedBy>Huan PC</cp:lastModifiedBy>
  <cp:revision>163</cp:revision>
  <dcterms:created xsi:type="dcterms:W3CDTF">2023-11-01T08:20:00Z</dcterms:created>
  <dcterms:modified xsi:type="dcterms:W3CDTF">2024-10-07T22:13:44Z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ECD1AC368CC64DD98D4D75C58574F977_13</vt:lpwstr>
  </property>
  <property fmtid="{D5CDD505-2E9C-101B-9397-08002B2CF9AE}" pid="3" name="KSOProductBuildVer">
    <vt:lpwstr>1033-12.2.0.13306</vt:lpwstr>
  </property>
</Properties>
</file>