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24" r:id="rId2"/>
    <p:sldId id="325" r:id="rId3"/>
    <p:sldId id="326" r:id="rId4"/>
    <p:sldId id="327" r:id="rId5"/>
    <p:sldId id="256" r:id="rId6"/>
    <p:sldId id="260" r:id="rId7"/>
    <p:sldId id="328" r:id="rId8"/>
    <p:sldId id="329" r:id="rId9"/>
    <p:sldId id="330" r:id="rId10"/>
    <p:sldId id="258" r:id="rId11"/>
    <p:sldId id="331" r:id="rId12"/>
    <p:sldId id="332" r:id="rId13"/>
    <p:sldId id="333" r:id="rId14"/>
    <p:sldId id="334" r:id="rId15"/>
    <p:sldId id="335" r:id="rId16"/>
    <p:sldId id="337" r:id="rId17"/>
    <p:sldId id="338" r:id="rId18"/>
    <p:sldId id="318" r:id="rId19"/>
    <p:sldId id="339" r:id="rId20"/>
    <p:sldId id="340" r:id="rId21"/>
    <p:sldId id="353" r:id="rId22"/>
    <p:sldId id="321" r:id="rId23"/>
    <p:sldId id="343" r:id="rId24"/>
    <p:sldId id="344" r:id="rId25"/>
    <p:sldId id="354" r:id="rId26"/>
    <p:sldId id="355" r:id="rId27"/>
    <p:sldId id="356" r:id="rId28"/>
    <p:sldId id="357" r:id="rId29"/>
    <p:sldId id="358" r:id="rId30"/>
    <p:sldId id="349" r:id="rId31"/>
    <p:sldId id="350" r:id="rId32"/>
    <p:sldId id="336" r:id="rId33"/>
    <p:sldId id="351" r:id="rId34"/>
    <p:sldId id="352"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Impact" panose="020B0806030902050204" pitchFamily="34" charset="0"/>
      <p:regular r:id="rId41"/>
    </p:embeddedFont>
    <p:embeddedFont>
      <p:font typeface="Cambria" panose="02040503050406030204"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696C4-D1F6-419A-B3E2-69405619761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FDE43-13B2-42E4-959E-5493A37E32DA}" type="slidenum">
              <a:rPr lang="en-US" smtClean="0"/>
              <a:t>‹#›</a:t>
            </a:fld>
            <a:endParaRPr lang="en-US"/>
          </a:p>
        </p:txBody>
      </p:sp>
    </p:spTree>
    <p:extLst>
      <p:ext uri="{BB962C8B-B14F-4D97-AF65-F5344CB8AC3E}">
        <p14:creationId xmlns:p14="http://schemas.microsoft.com/office/powerpoint/2010/main" val="113344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a:t>
            </a:fld>
            <a:endParaRPr lang="en-US"/>
          </a:p>
        </p:txBody>
      </p:sp>
    </p:spTree>
    <p:extLst>
      <p:ext uri="{BB962C8B-B14F-4D97-AF65-F5344CB8AC3E}">
        <p14:creationId xmlns:p14="http://schemas.microsoft.com/office/powerpoint/2010/main" val="64818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10</a:t>
            </a:fld>
            <a:endParaRPr lang="en-US"/>
          </a:p>
        </p:txBody>
      </p:sp>
    </p:spTree>
    <p:extLst>
      <p:ext uri="{BB962C8B-B14F-4D97-AF65-F5344CB8AC3E}">
        <p14:creationId xmlns:p14="http://schemas.microsoft.com/office/powerpoint/2010/main" val="969339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11</a:t>
            </a:fld>
            <a:endParaRPr lang="en-US"/>
          </a:p>
        </p:txBody>
      </p:sp>
    </p:spTree>
    <p:extLst>
      <p:ext uri="{BB962C8B-B14F-4D97-AF65-F5344CB8AC3E}">
        <p14:creationId xmlns:p14="http://schemas.microsoft.com/office/powerpoint/2010/main" val="399481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12</a:t>
            </a:fld>
            <a:endParaRPr lang="en-US"/>
          </a:p>
        </p:txBody>
      </p:sp>
    </p:spTree>
    <p:extLst>
      <p:ext uri="{BB962C8B-B14F-4D97-AF65-F5344CB8AC3E}">
        <p14:creationId xmlns:p14="http://schemas.microsoft.com/office/powerpoint/2010/main" val="2925947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GV</a:t>
            </a:r>
            <a:r>
              <a:rPr lang="vi-VN" baseline="0" dirty="0"/>
              <a:t> chiếu câu hỏi và đọc ngẫu nhiên 1 câu hỏi, gọi HS dưới lớp trả lời</a:t>
            </a:r>
          </a:p>
          <a:p>
            <a:pPr marL="0" lvl="0" indent="0" algn="l" rtl="0">
              <a:spcBef>
                <a:spcPts val="0"/>
              </a:spcBef>
              <a:spcAft>
                <a:spcPts val="0"/>
              </a:spcAft>
              <a:buNone/>
            </a:pPr>
            <a:r>
              <a:rPr lang="vi-VN" baseline="0" dirty="0"/>
              <a:t>Mỗi câu hỏi, HS có 1 phút để suy nghĩ và trả lời</a:t>
            </a:r>
            <a:endParaRPr lang="vi-VN" dirty="0"/>
          </a:p>
          <a:p>
            <a:endParaRPr lang="en-US" dirty="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13</a:t>
            </a:fld>
            <a:endParaRPr lang="en-US"/>
          </a:p>
        </p:txBody>
      </p:sp>
    </p:spTree>
    <p:extLst>
      <p:ext uri="{BB962C8B-B14F-4D97-AF65-F5344CB8AC3E}">
        <p14:creationId xmlns:p14="http://schemas.microsoft.com/office/powerpoint/2010/main" val="2715049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GV</a:t>
            </a:r>
            <a:r>
              <a:rPr lang="vi-VN" baseline="0" dirty="0"/>
              <a:t> chiếu câu hỏi và đọc ngẫu nhiên 1 câu hỏi, gọi HS dưới lớp trả lời</a:t>
            </a:r>
          </a:p>
          <a:p>
            <a:pPr marL="0" lvl="0" indent="0" algn="l" rtl="0">
              <a:spcBef>
                <a:spcPts val="0"/>
              </a:spcBef>
              <a:spcAft>
                <a:spcPts val="0"/>
              </a:spcAft>
              <a:buNone/>
            </a:pPr>
            <a:r>
              <a:rPr lang="vi-VN" baseline="0" dirty="0"/>
              <a:t>Mỗi câu hỏi, HS có 1 phút để suy nghĩ và trả lời</a:t>
            </a:r>
            <a:endParaRPr lang="vi-VN" dirty="0"/>
          </a:p>
          <a:p>
            <a:endParaRPr lang="en-US" dirty="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14</a:t>
            </a:fld>
            <a:endParaRPr lang="en-US"/>
          </a:p>
        </p:txBody>
      </p:sp>
    </p:spTree>
    <p:extLst>
      <p:ext uri="{BB962C8B-B14F-4D97-AF65-F5344CB8AC3E}">
        <p14:creationId xmlns:p14="http://schemas.microsoft.com/office/powerpoint/2010/main" val="74984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15</a:t>
            </a:fld>
            <a:endParaRPr lang="en-US"/>
          </a:p>
        </p:txBody>
      </p:sp>
    </p:spTree>
    <p:extLst>
      <p:ext uri="{BB962C8B-B14F-4D97-AF65-F5344CB8AC3E}">
        <p14:creationId xmlns:p14="http://schemas.microsoft.com/office/powerpoint/2010/main" val="190681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16</a:t>
            </a:fld>
            <a:endParaRPr lang="en-US"/>
          </a:p>
        </p:txBody>
      </p:sp>
    </p:spTree>
    <p:extLst>
      <p:ext uri="{BB962C8B-B14F-4D97-AF65-F5344CB8AC3E}">
        <p14:creationId xmlns:p14="http://schemas.microsoft.com/office/powerpoint/2010/main" val="42837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17</a:t>
            </a:fld>
            <a:endParaRPr lang="en-US"/>
          </a:p>
        </p:txBody>
      </p:sp>
    </p:spTree>
    <p:extLst>
      <p:ext uri="{BB962C8B-B14F-4D97-AF65-F5344CB8AC3E}">
        <p14:creationId xmlns:p14="http://schemas.microsoft.com/office/powerpoint/2010/main" val="208981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18</a:t>
            </a:fld>
            <a:endParaRPr lang="en-US"/>
          </a:p>
        </p:txBody>
      </p:sp>
    </p:spTree>
    <p:extLst>
      <p:ext uri="{BB962C8B-B14F-4D97-AF65-F5344CB8AC3E}">
        <p14:creationId xmlns:p14="http://schemas.microsoft.com/office/powerpoint/2010/main" val="512499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19</a:t>
            </a:fld>
            <a:endParaRPr lang="en-US"/>
          </a:p>
        </p:txBody>
      </p:sp>
    </p:spTree>
    <p:extLst>
      <p:ext uri="{BB962C8B-B14F-4D97-AF65-F5344CB8AC3E}">
        <p14:creationId xmlns:p14="http://schemas.microsoft.com/office/powerpoint/2010/main" val="402675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9017f408a3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9017f408a3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0076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20</a:t>
            </a:fld>
            <a:endParaRPr lang="en-US"/>
          </a:p>
        </p:txBody>
      </p:sp>
    </p:spTree>
    <p:extLst>
      <p:ext uri="{BB962C8B-B14F-4D97-AF65-F5344CB8AC3E}">
        <p14:creationId xmlns:p14="http://schemas.microsoft.com/office/powerpoint/2010/main" val="77018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FD9FDE43-13B2-42E4-959E-5493A37E32DA}" type="slidenum">
              <a:rPr lang="en-US" smtClean="0"/>
              <a:t>21</a:t>
            </a:fld>
            <a:endParaRPr lang="en-US"/>
          </a:p>
        </p:txBody>
      </p:sp>
    </p:spTree>
    <p:extLst>
      <p:ext uri="{BB962C8B-B14F-4D97-AF65-F5344CB8AC3E}">
        <p14:creationId xmlns:p14="http://schemas.microsoft.com/office/powerpoint/2010/main" val="10586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22</a:t>
            </a:fld>
            <a:endParaRPr lang="en-US"/>
          </a:p>
        </p:txBody>
      </p:sp>
    </p:spTree>
    <p:extLst>
      <p:ext uri="{BB962C8B-B14F-4D97-AF65-F5344CB8AC3E}">
        <p14:creationId xmlns:p14="http://schemas.microsoft.com/office/powerpoint/2010/main" val="2440690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b48ac34aeb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b48ac34aeb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5297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b48ac34aeb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b48ac34aeb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586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b48ac34aeb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b48ac34aeb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56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b48ac34aeb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b48ac34aeb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4478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27</a:t>
            </a:fld>
            <a:endParaRPr lang="en-US"/>
          </a:p>
        </p:txBody>
      </p:sp>
    </p:spTree>
    <p:extLst>
      <p:ext uri="{BB962C8B-B14F-4D97-AF65-F5344CB8AC3E}">
        <p14:creationId xmlns:p14="http://schemas.microsoft.com/office/powerpoint/2010/main" val="400965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b48ac34aeb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b48ac34aeb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076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29</a:t>
            </a:fld>
            <a:endParaRPr lang="en-US"/>
          </a:p>
        </p:txBody>
      </p:sp>
    </p:spTree>
    <p:extLst>
      <p:ext uri="{BB962C8B-B14F-4D97-AF65-F5344CB8AC3E}">
        <p14:creationId xmlns:p14="http://schemas.microsoft.com/office/powerpoint/2010/main" val="374564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a:t>
            </a:fld>
            <a:endParaRPr lang="en-US"/>
          </a:p>
        </p:txBody>
      </p:sp>
    </p:spTree>
    <p:extLst>
      <p:ext uri="{BB962C8B-B14F-4D97-AF65-F5344CB8AC3E}">
        <p14:creationId xmlns:p14="http://schemas.microsoft.com/office/powerpoint/2010/main" val="3332757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30</a:t>
            </a:fld>
            <a:endParaRPr lang="en-US"/>
          </a:p>
        </p:txBody>
      </p:sp>
    </p:spTree>
    <p:extLst>
      <p:ext uri="{BB962C8B-B14F-4D97-AF65-F5344CB8AC3E}">
        <p14:creationId xmlns:p14="http://schemas.microsoft.com/office/powerpoint/2010/main" val="88736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31</a:t>
            </a:fld>
            <a:endParaRPr lang="en-US"/>
          </a:p>
        </p:txBody>
      </p:sp>
    </p:spTree>
    <p:extLst>
      <p:ext uri="{BB962C8B-B14F-4D97-AF65-F5344CB8AC3E}">
        <p14:creationId xmlns:p14="http://schemas.microsoft.com/office/powerpoint/2010/main" val="1653828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32</a:t>
            </a:fld>
            <a:endParaRPr lang="en-US"/>
          </a:p>
        </p:txBody>
      </p:sp>
    </p:spTree>
    <p:extLst>
      <p:ext uri="{BB962C8B-B14F-4D97-AF65-F5344CB8AC3E}">
        <p14:creationId xmlns:p14="http://schemas.microsoft.com/office/powerpoint/2010/main" val="682683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33</a:t>
            </a:fld>
            <a:endParaRPr lang="en-US"/>
          </a:p>
        </p:txBody>
      </p:sp>
    </p:spTree>
    <p:extLst>
      <p:ext uri="{BB962C8B-B14F-4D97-AF65-F5344CB8AC3E}">
        <p14:creationId xmlns:p14="http://schemas.microsoft.com/office/powerpoint/2010/main" val="3215145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34</a:t>
            </a:fld>
            <a:endParaRPr lang="en-US"/>
          </a:p>
        </p:txBody>
      </p:sp>
    </p:spTree>
    <p:extLst>
      <p:ext uri="{BB962C8B-B14F-4D97-AF65-F5344CB8AC3E}">
        <p14:creationId xmlns:p14="http://schemas.microsoft.com/office/powerpoint/2010/main" val="343883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b48ac34aeb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b48ac34aeb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3892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5</a:t>
            </a:fld>
            <a:endParaRPr lang="en-US"/>
          </a:p>
        </p:txBody>
      </p:sp>
    </p:spTree>
    <p:extLst>
      <p:ext uri="{BB962C8B-B14F-4D97-AF65-F5344CB8AC3E}">
        <p14:creationId xmlns:p14="http://schemas.microsoft.com/office/powerpoint/2010/main" val="63689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6</a:t>
            </a:fld>
            <a:endParaRPr lang="en-US"/>
          </a:p>
        </p:txBody>
      </p:sp>
    </p:spTree>
    <p:extLst>
      <p:ext uri="{BB962C8B-B14F-4D97-AF65-F5344CB8AC3E}">
        <p14:creationId xmlns:p14="http://schemas.microsoft.com/office/powerpoint/2010/main" val="63823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7</a:t>
            </a:fld>
            <a:endParaRPr lang="en-US"/>
          </a:p>
        </p:txBody>
      </p:sp>
    </p:spTree>
    <p:extLst>
      <p:ext uri="{BB962C8B-B14F-4D97-AF65-F5344CB8AC3E}">
        <p14:creationId xmlns:p14="http://schemas.microsoft.com/office/powerpoint/2010/main" val="90103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8</a:t>
            </a:fld>
            <a:endParaRPr lang="en-US"/>
          </a:p>
        </p:txBody>
      </p:sp>
    </p:spTree>
    <p:extLst>
      <p:ext uri="{BB962C8B-B14F-4D97-AF65-F5344CB8AC3E}">
        <p14:creationId xmlns:p14="http://schemas.microsoft.com/office/powerpoint/2010/main" val="93298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D9FDE43-13B2-42E4-959E-5493A37E32DA}" type="slidenum">
              <a:rPr lang="en-US" smtClean="0"/>
              <a:t>9</a:t>
            </a:fld>
            <a:endParaRPr lang="en-US"/>
          </a:p>
        </p:txBody>
      </p:sp>
    </p:spTree>
    <p:extLst>
      <p:ext uri="{BB962C8B-B14F-4D97-AF65-F5344CB8AC3E}">
        <p14:creationId xmlns:p14="http://schemas.microsoft.com/office/powerpoint/2010/main" val="195263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9151500" y="4115100"/>
            <a:ext cx="7198800" cy="820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8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83" name="Google Shape;183;p26"/>
          <p:cNvSpPr txBox="1">
            <a:spLocks noGrp="1"/>
          </p:cNvSpPr>
          <p:nvPr>
            <p:ph type="subTitle" idx="1"/>
          </p:nvPr>
        </p:nvSpPr>
        <p:spPr>
          <a:xfrm>
            <a:off x="9151500" y="1412850"/>
            <a:ext cx="7130400" cy="23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56969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5829676" y="5260150"/>
            <a:ext cx="7198800" cy="820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8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86" name="Google Shape;186;p27"/>
          <p:cNvSpPr txBox="1">
            <a:spLocks noGrp="1"/>
          </p:cNvSpPr>
          <p:nvPr>
            <p:ph type="subTitle" idx="1"/>
          </p:nvPr>
        </p:nvSpPr>
        <p:spPr>
          <a:xfrm>
            <a:off x="5829676" y="2557900"/>
            <a:ext cx="7130400" cy="23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72874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426300" y="914400"/>
            <a:ext cx="15455400" cy="968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subTitle" idx="1"/>
          </p:nvPr>
        </p:nvSpPr>
        <p:spPr>
          <a:xfrm>
            <a:off x="1426200" y="5426500"/>
            <a:ext cx="6928800" cy="4408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9933000" y="5425350"/>
            <a:ext cx="6928800" cy="440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507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
        <p:cNvGrpSpPr/>
        <p:nvPr/>
      </p:nvGrpSpPr>
      <p:grpSpPr>
        <a:xfrm>
          <a:off x="0" y="0"/>
          <a:ext cx="0" cy="0"/>
          <a:chOff x="0" y="0"/>
          <a:chExt cx="0" cy="0"/>
        </a:xfrm>
      </p:grpSpPr>
      <p:sp>
        <p:nvSpPr>
          <p:cNvPr id="63" name="Google Shape;63;p15"/>
          <p:cNvSpPr txBox="1">
            <a:spLocks noGrp="1"/>
          </p:cNvSpPr>
          <p:nvPr>
            <p:ph type="subTitle" idx="1"/>
          </p:nvPr>
        </p:nvSpPr>
        <p:spPr>
          <a:xfrm>
            <a:off x="1426200" y="4628150"/>
            <a:ext cx="5773800" cy="184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5"/>
          <p:cNvSpPr txBox="1">
            <a:spLocks noGrp="1"/>
          </p:cNvSpPr>
          <p:nvPr>
            <p:ph type="subTitle" idx="2"/>
          </p:nvPr>
        </p:nvSpPr>
        <p:spPr>
          <a:xfrm>
            <a:off x="11113200" y="2214700"/>
            <a:ext cx="5773800" cy="184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575048" y="3598750"/>
            <a:ext cx="5916000" cy="2171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5"/>
          <p:cNvSpPr txBox="1">
            <a:spLocks noGrp="1"/>
          </p:cNvSpPr>
          <p:nvPr>
            <p:ph type="title" idx="3"/>
          </p:nvPr>
        </p:nvSpPr>
        <p:spPr>
          <a:xfrm>
            <a:off x="2891950" y="3567250"/>
            <a:ext cx="6019800" cy="223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5"/>
              </a:buClr>
              <a:buSzPts val="36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327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5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79" r:id="rId13"/>
    <p:sldLayoutId id="2147483680" r:id="rId14"/>
    <p:sldLayoutId id="214748368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 and child holding a planet&#10;&#10;Description automatically generated">
            <a:extLst>
              <a:ext uri="{FF2B5EF4-FFF2-40B4-BE49-F238E27FC236}">
                <a16:creationId xmlns:a16="http://schemas.microsoft.com/office/drawing/2014/main" id="{D543E24F-D0F0-7E1F-0EA3-D70FDAFC7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35"/>
            <a:ext cx="10287000" cy="10287000"/>
          </a:xfrm>
          <a:prstGeom prst="rect">
            <a:avLst/>
          </a:prstGeom>
        </p:spPr>
      </p:pic>
      <p:pic>
        <p:nvPicPr>
          <p:cNvPr id="8" name="Picture 7">
            <a:extLst>
              <a:ext uri="{FF2B5EF4-FFF2-40B4-BE49-F238E27FC236}">
                <a16:creationId xmlns:a16="http://schemas.microsoft.com/office/drawing/2014/main" id="{E19AB74B-64E7-67D6-871B-3B1E8E341EB5}"/>
              </a:ext>
            </a:extLst>
          </p:cNvPr>
          <p:cNvPicPr>
            <a:picLocks noChangeAspect="1"/>
          </p:cNvPicPr>
          <p:nvPr/>
        </p:nvPicPr>
        <p:blipFill>
          <a:blip r:embed="rId4"/>
          <a:stretch>
            <a:fillRect/>
          </a:stretch>
        </p:blipFill>
        <p:spPr>
          <a:xfrm>
            <a:off x="12039600" y="1790700"/>
            <a:ext cx="3987130" cy="6376969"/>
          </a:xfrm>
          <a:prstGeom prst="rect">
            <a:avLst/>
          </a:prstGeom>
        </p:spPr>
      </p:pic>
    </p:spTree>
    <p:extLst>
      <p:ext uri="{BB962C8B-B14F-4D97-AF65-F5344CB8AC3E}">
        <p14:creationId xmlns:p14="http://schemas.microsoft.com/office/powerpoint/2010/main" val="3096769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54;p74">
            <a:extLst>
              <a:ext uri="{FF2B5EF4-FFF2-40B4-BE49-F238E27FC236}">
                <a16:creationId xmlns:a16="http://schemas.microsoft.com/office/drawing/2014/main" id="{82999652-98BA-0DFC-1E25-A8414F083C9B}"/>
              </a:ext>
            </a:extLst>
          </p:cNvPr>
          <p:cNvSpPr txBox="1">
            <a:spLocks/>
          </p:cNvSpPr>
          <p:nvPr/>
        </p:nvSpPr>
        <p:spPr>
          <a:xfrm>
            <a:off x="3489980" y="1943100"/>
            <a:ext cx="3334200" cy="755700"/>
          </a:xfrm>
          <a:prstGeom prst="rect">
            <a:avLst/>
          </a:prstGeom>
        </p:spPr>
        <p:txBody>
          <a:bodyPr spcFirstLastPara="1" wrap="square" lIns="91425" tIns="91425" rIns="91425" bIns="91425"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endParaRPr lang="en-US" b="1" dirty="0">
              <a:latin typeface="Times New Roman" panose="02020603050405020304" pitchFamily="18" charset="0"/>
              <a:cs typeface="Times New Roman" panose="02020603050405020304" pitchFamily="18" charset="0"/>
            </a:endParaRPr>
          </a:p>
        </p:txBody>
      </p:sp>
      <p:sp>
        <p:nvSpPr>
          <p:cNvPr id="8" name="Google Shape;555;p74">
            <a:extLst>
              <a:ext uri="{FF2B5EF4-FFF2-40B4-BE49-F238E27FC236}">
                <a16:creationId xmlns:a16="http://schemas.microsoft.com/office/drawing/2014/main" id="{B5590D21-02D4-2262-6BE3-8785FD0B3EC1}"/>
              </a:ext>
            </a:extLst>
          </p:cNvPr>
          <p:cNvSpPr txBox="1">
            <a:spLocks/>
          </p:cNvSpPr>
          <p:nvPr/>
        </p:nvSpPr>
        <p:spPr>
          <a:xfrm>
            <a:off x="1219200" y="3086100"/>
            <a:ext cx="7086600" cy="27221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buFont typeface="Arial" pitchFamily="34" charset="0"/>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Suy nghĩ của em về hiện tượng háo danh và bệnh “thành tích”</a:t>
            </a:r>
          </a:p>
        </p:txBody>
      </p:sp>
      <p:sp>
        <p:nvSpPr>
          <p:cNvPr id="9" name="Freeform 3">
            <a:extLst>
              <a:ext uri="{FF2B5EF4-FFF2-40B4-BE49-F238E27FC236}">
                <a16:creationId xmlns:a16="http://schemas.microsoft.com/office/drawing/2014/main" id="{F8DCAE40-4EC7-11FC-D786-C78A65AB56D6}"/>
              </a:ext>
            </a:extLst>
          </p:cNvPr>
          <p:cNvSpPr/>
          <p:nvPr/>
        </p:nvSpPr>
        <p:spPr>
          <a:xfrm>
            <a:off x="9125436" y="723900"/>
            <a:ext cx="7943364" cy="9067532"/>
          </a:xfrm>
          <a:custGeom>
            <a:avLst/>
            <a:gdLst/>
            <a:ahLst/>
            <a:cxnLst/>
            <a:rect l="l" t="t" r="r" b="b"/>
            <a:pathLst>
              <a:path w="3441002" h="4114800">
                <a:moveTo>
                  <a:pt x="0" y="0"/>
                </a:moveTo>
                <a:lnTo>
                  <a:pt x="3441001" y="0"/>
                </a:lnTo>
                <a:lnTo>
                  <a:pt x="34410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4A076B-4D38-90FB-FCB3-2D7F7570407A}"/>
              </a:ext>
            </a:extLst>
          </p:cNvPr>
          <p:cNvSpPr/>
          <p:nvPr/>
        </p:nvSpPr>
        <p:spPr>
          <a:xfrm>
            <a:off x="-152400" y="114300"/>
            <a:ext cx="8686800" cy="1050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942;p109">
            <a:extLst>
              <a:ext uri="{FF2B5EF4-FFF2-40B4-BE49-F238E27FC236}">
                <a16:creationId xmlns:a16="http://schemas.microsoft.com/office/drawing/2014/main" id="{D9AA5C19-3ECF-7E6F-1EEF-CF06649EE3CD}"/>
              </a:ext>
            </a:extLst>
          </p:cNvPr>
          <p:cNvSpPr txBox="1">
            <a:spLocks/>
          </p:cNvSpPr>
          <p:nvPr/>
        </p:nvSpPr>
        <p:spPr>
          <a:xfrm>
            <a:off x="385424" y="243606"/>
            <a:ext cx="99015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bước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8A1DFF7-81FD-8B22-7CB6-E35464E78D9F}"/>
              </a:ext>
            </a:extLst>
          </p:cNvPr>
          <p:cNvSpPr/>
          <p:nvPr/>
        </p:nvSpPr>
        <p:spPr>
          <a:xfrm>
            <a:off x="762000" y="1790700"/>
            <a:ext cx="16073777" cy="769441"/>
          </a:xfrm>
          <a:prstGeom prst="rect">
            <a:avLst/>
          </a:prstGeom>
        </p:spPr>
        <p:txBody>
          <a:bodyPr wrap="square">
            <a:spAutoFit/>
          </a:bodyPr>
          <a:lstStyle/>
          <a:p>
            <a:pPr algn="just"/>
            <a:r>
              <a:rPr lang="vi-VN" sz="4400" b="1" dirty="0">
                <a:solidFill>
                  <a:schemeClr val="tx1"/>
                </a:solidFill>
                <a:latin typeface="Times New Roman" panose="02020603050405020304" pitchFamily="18" charset="0"/>
                <a:cs typeface="Times New Roman" panose="02020603050405020304" pitchFamily="18" charset="0"/>
              </a:rPr>
              <a:t>a</a:t>
            </a:r>
            <a:r>
              <a:rPr lang="en-US" sz="4400" b="1" dirty="0">
                <a:solidFill>
                  <a:schemeClr val="tx1"/>
                </a:solidFill>
                <a:latin typeface="Times New Roman" panose="02020603050405020304" pitchFamily="18" charset="0"/>
                <a:cs typeface="Times New Roman" panose="02020603050405020304" pitchFamily="18" charset="0"/>
              </a:rPr>
              <a:t>.</a:t>
            </a:r>
            <a:r>
              <a:rPr lang="vi-VN" sz="4400" b="1" dirty="0">
                <a:solidFill>
                  <a:schemeClr val="tx1"/>
                </a:solidFill>
                <a:latin typeface="Times New Roman" panose="02020603050405020304" pitchFamily="18" charset="0"/>
                <a:cs typeface="Times New Roman" panose="02020603050405020304" pitchFamily="18" charset="0"/>
              </a:rPr>
              <a:t> Chuẩn bị</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7CDA27A-4FC7-DCB3-FC3E-23102F19BCB2}"/>
              </a:ext>
            </a:extLst>
          </p:cNvPr>
          <p:cNvSpPr/>
          <p:nvPr/>
        </p:nvSpPr>
        <p:spPr>
          <a:xfrm>
            <a:off x="610713" y="3185635"/>
            <a:ext cx="3580288" cy="6186309"/>
          </a:xfrm>
          <a:prstGeom prst="rect">
            <a:avLst/>
          </a:prstGeom>
        </p:spPr>
        <p:txBody>
          <a:bodyPr wrap="square">
            <a:spAutoFit/>
          </a:bodyPr>
          <a:lstStyle/>
          <a:p>
            <a:pPr algn="ctr"/>
            <a:r>
              <a:rPr lang="vi-VN" sz="4400" dirty="0">
                <a:solidFill>
                  <a:schemeClr val="tx1"/>
                </a:solidFill>
                <a:latin typeface="Times New Roman" panose="02020603050405020304" pitchFamily="18" charset="0"/>
                <a:cs typeface="Times New Roman" panose="02020603050405020304" pitchFamily="18" charset="0"/>
              </a:rPr>
              <a:t>- Đọc kĩ và tìm hiểu đề để biết các thông tin trước khi viết: nội dung chính, kiểu bài viết và phạm vi bằng chứng cần huy động.</a:t>
            </a:r>
          </a:p>
        </p:txBody>
      </p:sp>
      <p:sp>
        <p:nvSpPr>
          <p:cNvPr id="6" name="Rectangle 5">
            <a:extLst>
              <a:ext uri="{FF2B5EF4-FFF2-40B4-BE49-F238E27FC236}">
                <a16:creationId xmlns:a16="http://schemas.microsoft.com/office/drawing/2014/main" id="{589AB16B-ABA6-A871-BB04-2F2D32FBAA97}"/>
              </a:ext>
            </a:extLst>
          </p:cNvPr>
          <p:cNvSpPr/>
          <p:nvPr/>
        </p:nvSpPr>
        <p:spPr>
          <a:xfrm>
            <a:off x="4876801" y="3185635"/>
            <a:ext cx="3124200" cy="4154984"/>
          </a:xfrm>
          <a:prstGeom prst="rect">
            <a:avLst/>
          </a:prstGeom>
        </p:spPr>
        <p:txBody>
          <a:bodyPr wrap="square">
            <a:spAutoFit/>
          </a:bodyPr>
          <a:lstStyle/>
          <a:p>
            <a:pPr algn="ctr"/>
            <a:r>
              <a:rPr lang="vi-VN" sz="4400" dirty="0">
                <a:solidFill>
                  <a:schemeClr val="tx1"/>
                </a:solidFill>
                <a:latin typeface="Times New Roman" panose="02020603050405020304" pitchFamily="18" charset="0"/>
                <a:cs typeface="Times New Roman" panose="02020603050405020304" pitchFamily="18" charset="0"/>
              </a:rPr>
              <a:t>- Tìm hiểu nghĩa của các từ: háo danh, “bệnh” thành tích.</a:t>
            </a:r>
          </a:p>
        </p:txBody>
      </p:sp>
      <p:sp>
        <p:nvSpPr>
          <p:cNvPr id="7" name="Rectangle 6">
            <a:extLst>
              <a:ext uri="{FF2B5EF4-FFF2-40B4-BE49-F238E27FC236}">
                <a16:creationId xmlns:a16="http://schemas.microsoft.com/office/drawing/2014/main" id="{4122F323-7656-69A8-7E84-E415EBA3BF78}"/>
              </a:ext>
            </a:extLst>
          </p:cNvPr>
          <p:cNvSpPr/>
          <p:nvPr/>
        </p:nvSpPr>
        <p:spPr>
          <a:xfrm>
            <a:off x="13068300" y="3162446"/>
            <a:ext cx="4686300" cy="5509200"/>
          </a:xfrm>
          <a:prstGeom prst="rect">
            <a:avLst/>
          </a:prstGeom>
        </p:spPr>
        <p:txBody>
          <a:bodyPr wrap="square">
            <a:spAutoFit/>
          </a:bodyPr>
          <a:lstStyle/>
          <a:p>
            <a:pPr algn="ctr"/>
            <a:r>
              <a:rPr lang="vi-VN" sz="4400" dirty="0">
                <a:solidFill>
                  <a:schemeClr val="tx1"/>
                </a:solidFill>
                <a:latin typeface="Times New Roman" panose="02020603050405020304" pitchFamily="18" charset="0"/>
                <a:cs typeface="Times New Roman" panose="02020603050405020304" pitchFamily="18" charset="0"/>
              </a:rPr>
              <a:t>- Ghi chép lại những thông tin liên quan đến các hiện tượng nêu ra trong đề, kể cả tranh, ảnh, bảng biểu, sơ đồ,…(nếu có).</a:t>
            </a:r>
          </a:p>
        </p:txBody>
      </p:sp>
      <p:sp>
        <p:nvSpPr>
          <p:cNvPr id="8" name="Rectangle 7">
            <a:extLst>
              <a:ext uri="{FF2B5EF4-FFF2-40B4-BE49-F238E27FC236}">
                <a16:creationId xmlns:a16="http://schemas.microsoft.com/office/drawing/2014/main" id="{E5F57D74-5E4E-F1FA-BEF8-556280666302}"/>
              </a:ext>
            </a:extLst>
          </p:cNvPr>
          <p:cNvSpPr/>
          <p:nvPr/>
        </p:nvSpPr>
        <p:spPr>
          <a:xfrm>
            <a:off x="8458201" y="3162446"/>
            <a:ext cx="4114799" cy="4154984"/>
          </a:xfrm>
          <a:prstGeom prst="rect">
            <a:avLst/>
          </a:prstGeom>
        </p:spPr>
        <p:txBody>
          <a:bodyPr wrap="square">
            <a:spAutoFit/>
          </a:bodyPr>
          <a:lstStyle/>
          <a:p>
            <a:pPr algn="ctr"/>
            <a:r>
              <a:rPr lang="vi-VN" sz="4400" dirty="0">
                <a:solidFill>
                  <a:schemeClr val="tx1"/>
                </a:solidFill>
                <a:latin typeface="Times New Roman" panose="02020603050405020304" pitchFamily="18" charset="0"/>
                <a:cs typeface="Times New Roman" panose="02020603050405020304" pitchFamily="18" charset="0"/>
              </a:rPr>
              <a:t>- Đọc sách, báo và tìm những bằng chứng về hiện tượng háo danh, “bệnh” thành tích.</a:t>
            </a:r>
          </a:p>
        </p:txBody>
      </p:sp>
    </p:spTree>
    <p:extLst>
      <p:ext uri="{BB962C8B-B14F-4D97-AF65-F5344CB8AC3E}">
        <p14:creationId xmlns:p14="http://schemas.microsoft.com/office/powerpoint/2010/main" val="3566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29A5-47CD-7012-D204-D25A1F42DB46}"/>
              </a:ext>
            </a:extLst>
          </p:cNvPr>
          <p:cNvSpPr/>
          <p:nvPr/>
        </p:nvSpPr>
        <p:spPr>
          <a:xfrm>
            <a:off x="-152400" y="114300"/>
            <a:ext cx="8686800" cy="1050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42;p109">
            <a:extLst>
              <a:ext uri="{FF2B5EF4-FFF2-40B4-BE49-F238E27FC236}">
                <a16:creationId xmlns:a16="http://schemas.microsoft.com/office/drawing/2014/main" id="{AAA4A159-92CC-B2DA-AEAE-E2A5E91B61B3}"/>
              </a:ext>
            </a:extLst>
          </p:cNvPr>
          <p:cNvSpPr txBox="1">
            <a:spLocks/>
          </p:cNvSpPr>
          <p:nvPr/>
        </p:nvSpPr>
        <p:spPr>
          <a:xfrm>
            <a:off x="385424" y="243606"/>
            <a:ext cx="99015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bước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F4DBC9-EDAC-5B82-22F7-B36B75E6B0C5}"/>
              </a:ext>
            </a:extLst>
          </p:cNvPr>
          <p:cNvSpPr/>
          <p:nvPr/>
        </p:nvSpPr>
        <p:spPr>
          <a:xfrm>
            <a:off x="762000" y="1790700"/>
            <a:ext cx="16073777" cy="769441"/>
          </a:xfrm>
          <a:prstGeom prst="rect">
            <a:avLst/>
          </a:prstGeom>
        </p:spPr>
        <p:txBody>
          <a:bodyPr wrap="square">
            <a:spAutoFit/>
          </a:bodyPr>
          <a:lstStyle/>
          <a:p>
            <a:pPr algn="just"/>
            <a:r>
              <a:rPr lang="en-US" sz="4400" b="1" dirty="0">
                <a:solidFill>
                  <a:schemeClr val="tx1"/>
                </a:solidFill>
                <a:latin typeface="Times New Roman" panose="020206030504050203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cs typeface="Times New Roman" panose="02020603050405020304" pitchFamily="18" charset="0"/>
              </a:rPr>
              <a:t>Tìm</a:t>
            </a:r>
            <a:r>
              <a:rPr lang="en-US" sz="4400" b="1" dirty="0">
                <a:solidFill>
                  <a:schemeClr val="tx1"/>
                </a:solidFill>
                <a:latin typeface="Times New Roman" panose="02020603050405020304" pitchFamily="18" charset="0"/>
                <a:cs typeface="Times New Roman" panose="02020603050405020304" pitchFamily="18" charset="0"/>
              </a:rPr>
              <a:t> ý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lập</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dàn</a:t>
            </a:r>
            <a:r>
              <a:rPr lang="en-US" sz="4400" b="1" dirty="0">
                <a:solidFill>
                  <a:schemeClr val="tx1"/>
                </a:solidFill>
                <a:latin typeface="Times New Roman" panose="02020603050405020304" pitchFamily="18" charset="0"/>
                <a:cs typeface="Times New Roman" panose="02020603050405020304" pitchFamily="18" charset="0"/>
              </a:rPr>
              <a:t> ý</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806C4AD-879B-5624-D99C-C8BCB3AADE1B}"/>
              </a:ext>
            </a:extLst>
          </p:cNvPr>
          <p:cNvSpPr/>
          <p:nvPr/>
        </p:nvSpPr>
        <p:spPr>
          <a:xfrm>
            <a:off x="914400" y="2800914"/>
            <a:ext cx="16073777"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Tìm</a:t>
            </a:r>
            <a:r>
              <a:rPr lang="en-US" sz="4400" b="1" dirty="0">
                <a:solidFill>
                  <a:schemeClr val="tx1"/>
                </a:solidFill>
                <a:latin typeface="Times New Roman" panose="02020603050405020304" pitchFamily="18" charset="0"/>
                <a:cs typeface="Times New Roman" panose="02020603050405020304" pitchFamily="18" charset="0"/>
              </a:rPr>
              <a:t> ý</a:t>
            </a:r>
            <a:endParaRPr lang="vi-VN"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4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6">
            <a:extLst>
              <a:ext uri="{FF2B5EF4-FFF2-40B4-BE49-F238E27FC236}">
                <a16:creationId xmlns:a16="http://schemas.microsoft.com/office/drawing/2014/main" id="{ECD171C4-CB2E-4CCF-09AF-1E5EAB576145}"/>
              </a:ext>
            </a:extLst>
          </p:cNvPr>
          <p:cNvSpPr txBox="1">
            <a:spLocks/>
          </p:cNvSpPr>
          <p:nvPr/>
        </p:nvSpPr>
        <p:spPr>
          <a:xfrm>
            <a:off x="914400" y="664265"/>
            <a:ext cx="16687800" cy="381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KỸ THUẬT TRÌNH BÀY MỘT PHÚT</a:t>
            </a:r>
          </a:p>
        </p:txBody>
      </p:sp>
      <p:sp>
        <p:nvSpPr>
          <p:cNvPr id="3" name="Rectangle 2">
            <a:extLst>
              <a:ext uri="{FF2B5EF4-FFF2-40B4-BE49-F238E27FC236}">
                <a16:creationId xmlns:a16="http://schemas.microsoft.com/office/drawing/2014/main" id="{2E744DEC-E52C-58B5-B4CC-0C1A4F650340}"/>
              </a:ext>
            </a:extLst>
          </p:cNvPr>
          <p:cNvSpPr/>
          <p:nvPr/>
        </p:nvSpPr>
        <p:spPr>
          <a:xfrm>
            <a:off x="505694" y="1648254"/>
            <a:ext cx="17096505" cy="81434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a:solidFill>
                  <a:schemeClr val="tx1"/>
                </a:solidFill>
                <a:latin typeface="Times New Roman" panose="02020603050405020304" pitchFamily="18" charset="0"/>
                <a:cs typeface="Times New Roman" panose="02020603050405020304" pitchFamily="18" charset="0"/>
              </a:rPr>
              <a:t>NHIỆM VỤ</a:t>
            </a:r>
          </a:p>
          <a:p>
            <a:pPr algn="just"/>
            <a:r>
              <a:rPr lang="vi-VN" sz="4400" dirty="0">
                <a:solidFill>
                  <a:schemeClr val="tx1"/>
                </a:solidFill>
                <a:latin typeface="Times New Roman" panose="02020603050405020304" pitchFamily="18" charset="0"/>
                <a:cs typeface="Times New Roman" panose="02020603050405020304" pitchFamily="18" charset="0"/>
              </a:rPr>
              <a:t>+ Thế nào là hiện tượng háo danh và “bệnh” thành tích?</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vi-VN" sz="4400" dirty="0">
                <a:solidFill>
                  <a:schemeClr val="tx1"/>
                </a:solidFill>
                <a:latin typeface="Times New Roman" panose="02020603050405020304" pitchFamily="18" charset="0"/>
                <a:cs typeface="Times New Roman" panose="02020603050405020304" pitchFamily="18" charset="0"/>
              </a:rPr>
              <a:t>+ Các biểu hiện cụ thể của hiện tượng háo danh và “bệnh” thành tích là gì?</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vi-VN" sz="4400" dirty="0">
                <a:solidFill>
                  <a:schemeClr val="tx1"/>
                </a:solidFill>
                <a:latin typeface="Times New Roman" panose="02020603050405020304" pitchFamily="18" charset="0"/>
                <a:cs typeface="Times New Roman" panose="02020603050405020304" pitchFamily="18" charset="0"/>
              </a:rPr>
              <a:t>+ Có những ví dụ nào tiêu biểu về hiện tượng háo danh và “bệnh” thành tích?</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thành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quan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như</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nào</a:t>
            </a:r>
            <a:r>
              <a:rPr lang="en-US" sz="4400" dirty="0">
                <a:solidFill>
                  <a:schemeClr val="tx1"/>
                </a:solidFill>
                <a:latin typeface="Times New Roman" panose="02020603050405020304" pitchFamily="18" charset="0"/>
                <a:cs typeface="Times New Roman" panose="02020603050405020304" pitchFamily="18" charset="0"/>
              </a:rPr>
              <a:t>?</a:t>
            </a:r>
          </a:p>
          <a:p>
            <a:pPr algn="just"/>
            <a:r>
              <a:rPr lang="vi-VN" sz="4400" dirty="0">
                <a:solidFill>
                  <a:schemeClr val="tx1"/>
                </a:solidFill>
                <a:latin typeface="Times New Roman" panose="02020603050405020304" pitchFamily="18" charset="0"/>
                <a:cs typeface="Times New Roman" panose="02020603050405020304" pitchFamily="18" charset="0"/>
              </a:rPr>
              <a:t>+ Vì sao cần phê phán hiện tượng háo danh và “bệnh” thành tích?</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vi-VN" sz="4400" dirty="0">
                <a:solidFill>
                  <a:schemeClr val="tx1"/>
                </a:solidFill>
                <a:latin typeface="Times New Roman" panose="02020603050405020304" pitchFamily="18" charset="0"/>
                <a:cs typeface="Times New Roman" panose="02020603050405020304" pitchFamily="18" charset="0"/>
              </a:rPr>
              <a:t>+ Làm thế nào để khắc phục được hiện tượng háo danh và “bệnh” thành tích?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876BA648-07DA-73ED-47D6-608AED07DD18}"/>
              </a:ext>
            </a:extLst>
          </p:cNvPr>
          <p:cNvSpPr/>
          <p:nvPr/>
        </p:nvSpPr>
        <p:spPr>
          <a:xfrm>
            <a:off x="15468600" y="63875"/>
            <a:ext cx="2469019" cy="2506134"/>
          </a:xfrm>
          <a:custGeom>
            <a:avLst/>
            <a:gdLst/>
            <a:ahLst/>
            <a:cxnLst/>
            <a:rect l="l" t="t" r="r" b="b"/>
            <a:pathLst>
              <a:path w="4068508" h="4114800">
                <a:moveTo>
                  <a:pt x="0" y="0"/>
                </a:moveTo>
                <a:lnTo>
                  <a:pt x="4068508" y="0"/>
                </a:lnTo>
                <a:lnTo>
                  <a:pt x="40685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1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744DEC-E52C-58B5-B4CC-0C1A4F650340}"/>
              </a:ext>
            </a:extLst>
          </p:cNvPr>
          <p:cNvSpPr/>
          <p:nvPr/>
        </p:nvSpPr>
        <p:spPr>
          <a:xfrm>
            <a:off x="381000" y="342900"/>
            <a:ext cx="13134106" cy="105684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4400" dirty="0">
                <a:solidFill>
                  <a:schemeClr val="bg1"/>
                </a:solidFill>
                <a:latin typeface="Times New Roman" panose="02020603050405020304" pitchFamily="18" charset="0"/>
                <a:cs typeface="Times New Roman" panose="02020603050405020304" pitchFamily="18" charset="0"/>
              </a:rPr>
              <a:t>+ Thế nào là hiện tượng háo danh và “bệnh” thành tích?</a:t>
            </a:r>
          </a:p>
        </p:txBody>
      </p:sp>
      <p:sp>
        <p:nvSpPr>
          <p:cNvPr id="5" name="TextBox 4">
            <a:extLst>
              <a:ext uri="{FF2B5EF4-FFF2-40B4-BE49-F238E27FC236}">
                <a16:creationId xmlns:a16="http://schemas.microsoft.com/office/drawing/2014/main" id="{C4CD2DDB-AE06-523C-0B67-14EB7849CE6D}"/>
              </a:ext>
            </a:extLst>
          </p:cNvPr>
          <p:cNvSpPr txBox="1"/>
          <p:nvPr/>
        </p:nvSpPr>
        <p:spPr>
          <a:xfrm>
            <a:off x="762000" y="1601838"/>
            <a:ext cx="12753106" cy="8217634"/>
          </a:xfrm>
          <a:prstGeom prst="rect">
            <a:avLst/>
          </a:prstGeom>
          <a:noFill/>
        </p:spPr>
        <p:txBody>
          <a:bodyPr wrap="square">
            <a:spAutoFit/>
          </a:bodyPr>
          <a:lstStyle/>
          <a:p>
            <a:pPr algn="just"/>
            <a:r>
              <a:rPr lang="vi-VN" sz="4400" dirty="0">
                <a:solidFill>
                  <a:schemeClr val="tx1"/>
                </a:solidFill>
                <a:latin typeface="+mj-lt"/>
              </a:rPr>
              <a:t>→ Hiện tượng háo danh: là sự ham muốn, thèm khát một cái tên định vị cho mình, trong mối tương quan của cá nhân với cộng đồng.</a:t>
            </a:r>
          </a:p>
          <a:p>
            <a:pPr algn="just"/>
            <a:r>
              <a:rPr lang="vi-VN" sz="4400" dirty="0">
                <a:solidFill>
                  <a:schemeClr val="tx1"/>
                </a:solidFill>
                <a:latin typeface="+mj-lt"/>
              </a:rPr>
              <a:t>Bệnh “thành tích”: “bệnh” ở đây là thói xấu hoặc khuyết điểm về tư tưởng tạo nên những hành động đáng chê trách hoặc gây hại, “thành tích” là kết quả được đánh giá tốt do nỗ lực mà đạt được, “bệnh thành tích” là tư tưởng thích được khen ngợi, đánh giá cao nên tạo ra những thành tích không có thật hoặc chạy theo thành tích bên ngoài mà không chú trọng đến thực chất và các mặt lợi, hại của nó khi giá trị thực bên trong không được đảm bảo.</a:t>
            </a:r>
          </a:p>
        </p:txBody>
      </p:sp>
      <p:sp>
        <p:nvSpPr>
          <p:cNvPr id="8" name="Freeform 4">
            <a:extLst>
              <a:ext uri="{FF2B5EF4-FFF2-40B4-BE49-F238E27FC236}">
                <a16:creationId xmlns:a16="http://schemas.microsoft.com/office/drawing/2014/main" id="{44A11C42-06E8-B004-7352-3ABF5E7C89C1}"/>
              </a:ext>
            </a:extLst>
          </p:cNvPr>
          <p:cNvSpPr/>
          <p:nvPr/>
        </p:nvSpPr>
        <p:spPr>
          <a:xfrm>
            <a:off x="13944600" y="1866900"/>
            <a:ext cx="4125113" cy="41148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66803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306DD9-C802-8DB7-C809-E2109053FE9E}"/>
              </a:ext>
            </a:extLst>
          </p:cNvPr>
          <p:cNvSpPr/>
          <p:nvPr/>
        </p:nvSpPr>
        <p:spPr>
          <a:xfrm>
            <a:off x="457200" y="292100"/>
            <a:ext cx="8153400" cy="2362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4400" dirty="0">
                <a:solidFill>
                  <a:schemeClr val="bg1"/>
                </a:solidFill>
                <a:latin typeface="Times New Roman" panose="02020603050405020304" pitchFamily="18" charset="0"/>
                <a:cs typeface="Times New Roman" panose="02020603050405020304" pitchFamily="18" charset="0"/>
              </a:rPr>
              <a:t>+ Các biểu hiện cụ thể của hiện tượng háo danh và “bệnh” thành tích là gì?</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FFE3E30-1515-5815-C707-D733913CF67F}"/>
              </a:ext>
            </a:extLst>
          </p:cNvPr>
          <p:cNvSpPr txBox="1"/>
          <p:nvPr/>
        </p:nvSpPr>
        <p:spPr>
          <a:xfrm>
            <a:off x="304800" y="2933700"/>
            <a:ext cx="8305800" cy="4154984"/>
          </a:xfrm>
          <a:prstGeom prst="rect">
            <a:avLst/>
          </a:prstGeom>
          <a:noFill/>
        </p:spPr>
        <p:txBody>
          <a:bodyPr wrap="square">
            <a:spAutoFit/>
          </a:bodyPr>
          <a:lstStyle/>
          <a:p>
            <a:pPr algn="just"/>
            <a:r>
              <a:rPr lang="vi-VN" sz="4400" dirty="0">
                <a:solidFill>
                  <a:schemeClr val="tx1"/>
                </a:solidFill>
                <a:latin typeface="+mj-lt"/>
              </a:rPr>
              <a:t>→ Vì thành tích, chạy theo thành tích mà bất chấp điều kiện và nhu cầu thực tế tạo ra những thành tích giả tạo cốt để tạo uy tín cá nhân, để che mắt dư luận hoặc đế nhận sự khen thưởng của cấp trên...</a:t>
            </a:r>
          </a:p>
        </p:txBody>
      </p:sp>
      <p:sp>
        <p:nvSpPr>
          <p:cNvPr id="5" name="Rectangle 4">
            <a:extLst>
              <a:ext uri="{FF2B5EF4-FFF2-40B4-BE49-F238E27FC236}">
                <a16:creationId xmlns:a16="http://schemas.microsoft.com/office/drawing/2014/main" id="{E74799E9-2D21-5D55-3008-58F1071C4B15}"/>
              </a:ext>
            </a:extLst>
          </p:cNvPr>
          <p:cNvSpPr/>
          <p:nvPr/>
        </p:nvSpPr>
        <p:spPr>
          <a:xfrm>
            <a:off x="9144000" y="342900"/>
            <a:ext cx="8610600" cy="2362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4400" dirty="0">
                <a:solidFill>
                  <a:schemeClr val="bg1"/>
                </a:solidFill>
                <a:latin typeface="Times New Roman" panose="02020603050405020304" pitchFamily="18" charset="0"/>
                <a:cs typeface="Times New Roman" panose="02020603050405020304" pitchFamily="18" charset="0"/>
              </a:rPr>
              <a:t>+ Có những ví dụ nào tiêu biểu về hiện tượng háo danh và “bệnh” thành tích?</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187822-D8A2-1BE8-2EBB-77253866450F}"/>
              </a:ext>
            </a:extLst>
          </p:cNvPr>
          <p:cNvSpPr txBox="1"/>
          <p:nvPr/>
        </p:nvSpPr>
        <p:spPr>
          <a:xfrm>
            <a:off x="9144000" y="2931160"/>
            <a:ext cx="8610600" cy="3477875"/>
          </a:xfrm>
          <a:prstGeom prst="rect">
            <a:avLst/>
          </a:prstGeom>
          <a:noFill/>
        </p:spPr>
        <p:txBody>
          <a:bodyPr wrap="square">
            <a:spAutoFit/>
          </a:bodyPr>
          <a:lstStyle/>
          <a:p>
            <a:pPr algn="just"/>
            <a:r>
              <a:rPr lang="vi-VN" sz="4400" dirty="0">
                <a:solidFill>
                  <a:schemeClr val="tx1"/>
                </a:solidFill>
                <a:latin typeface="Times New Roman" panose="02020603050405020304" pitchFamily="18" charset="0"/>
              </a:rPr>
              <a:t>→ Thời phong kiến, ở làng xã phải nộp tiền để mua danh, nói hình tượng rằng “muốn đỏ môi thì phải tốn tiền”. Chẳng hạn như “kỳ mục” là danh vị mà làng nào cũng có,… </a:t>
            </a:r>
            <a:endParaRPr lang="en-US" sz="4400" dirty="0">
              <a:solidFill>
                <a:schemeClr val="tx1"/>
              </a:solidFill>
              <a:latin typeface="Times New Roman" panose="02020603050405020304" pitchFamily="18" charset="0"/>
            </a:endParaRPr>
          </a:p>
        </p:txBody>
      </p:sp>
      <p:sp>
        <p:nvSpPr>
          <p:cNvPr id="7" name="Rectangle 6">
            <a:extLst>
              <a:ext uri="{FF2B5EF4-FFF2-40B4-BE49-F238E27FC236}">
                <a16:creationId xmlns:a16="http://schemas.microsoft.com/office/drawing/2014/main" id="{70D5B4D2-CED3-EF93-7CBE-4CF32FF483FD}"/>
              </a:ext>
            </a:extLst>
          </p:cNvPr>
          <p:cNvSpPr/>
          <p:nvPr/>
        </p:nvSpPr>
        <p:spPr>
          <a:xfrm>
            <a:off x="228600" y="7099301"/>
            <a:ext cx="17068800" cy="10668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4400" dirty="0">
                <a:solidFill>
                  <a:schemeClr val="bg1"/>
                </a:solidFill>
                <a:latin typeface="Times New Roman" panose="02020603050405020304" pitchFamily="18" charset="0"/>
                <a:cs typeface="Times New Roman" panose="02020603050405020304" pitchFamily="18" charset="0"/>
              </a:rPr>
              <a:t>+ Vì sao cần phê phán hiện tượng háo danh và “bệnh” thành tích?</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9221389-5F4A-FBCF-1BE9-F05FEA6C27F7}"/>
              </a:ext>
            </a:extLst>
          </p:cNvPr>
          <p:cNvSpPr txBox="1"/>
          <p:nvPr/>
        </p:nvSpPr>
        <p:spPr>
          <a:xfrm>
            <a:off x="228600" y="8318501"/>
            <a:ext cx="17526000" cy="1446550"/>
          </a:xfrm>
          <a:prstGeom prst="rect">
            <a:avLst/>
          </a:prstGeom>
          <a:noFill/>
        </p:spPr>
        <p:txBody>
          <a:bodyPr wrap="square">
            <a:spAutoFit/>
          </a:bodyPr>
          <a:lstStyle/>
          <a:p>
            <a:pPr algn="just"/>
            <a:r>
              <a:rPr lang="vi-VN" sz="4400" dirty="0">
                <a:solidFill>
                  <a:schemeClr val="tx1"/>
                </a:solidFill>
                <a:latin typeface="Times New Roman" panose="02020603050405020304" pitchFamily="18" charset="0"/>
              </a:rPr>
              <a:t>→ Rất nguy hại, dễ dàng làm tha hóa một bộ phận trong xã hội, vì vậy, nhận diện đúng căn bệnh để phòng ngừa, chữa trị, không để lây lan,...</a:t>
            </a:r>
          </a:p>
        </p:txBody>
      </p:sp>
    </p:spTree>
    <p:extLst>
      <p:ext uri="{BB962C8B-B14F-4D97-AF65-F5344CB8AC3E}">
        <p14:creationId xmlns:p14="http://schemas.microsoft.com/office/powerpoint/2010/main" val="20046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A2F42-333D-A971-EB2C-F43D8AEAAA74}"/>
              </a:ext>
            </a:extLst>
          </p:cNvPr>
          <p:cNvSpPr/>
          <p:nvPr/>
        </p:nvSpPr>
        <p:spPr>
          <a:xfrm>
            <a:off x="604094" y="375706"/>
            <a:ext cx="17074306" cy="149119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4400" dirty="0">
                <a:solidFill>
                  <a:schemeClr val="bg1"/>
                </a:solidFill>
                <a:latin typeface="Times New Roman" panose="02020603050405020304" pitchFamily="18" charset="0"/>
                <a:cs typeface="Times New Roman" panose="02020603050405020304" pitchFamily="18" charset="0"/>
              </a:rPr>
              <a:t>+ Làm thế nào để khắc phục được hiện tượng háo danh và “bệnh” thành tích?</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A2BCD22-5361-72AE-8694-F7B28F036419}"/>
              </a:ext>
            </a:extLst>
          </p:cNvPr>
          <p:cNvSpPr txBox="1"/>
          <p:nvPr/>
        </p:nvSpPr>
        <p:spPr>
          <a:xfrm>
            <a:off x="1676400" y="2019300"/>
            <a:ext cx="14097000" cy="7540526"/>
          </a:xfrm>
          <a:prstGeom prst="rect">
            <a:avLst/>
          </a:prstGeom>
          <a:noFill/>
        </p:spPr>
        <p:txBody>
          <a:bodyPr wrap="square">
            <a:spAutoFit/>
          </a:bodyPr>
          <a:lstStyle/>
          <a:p>
            <a:pPr algn="just"/>
            <a:r>
              <a:rPr lang="vi-VN" sz="4400" dirty="0">
                <a:solidFill>
                  <a:schemeClr val="tx1"/>
                </a:solidFill>
                <a:latin typeface="Times New Roman" panose="02020603050405020304" pitchFamily="18" charset="0"/>
              </a:rPr>
              <a:t>→ Đối với người quản lí và chính sách quản lí:</a:t>
            </a:r>
          </a:p>
          <a:p>
            <a:pPr marL="342900" indent="-342900" algn="just">
              <a:buFont typeface="Arial" panose="020B0604020202020204" pitchFamily="34" charset="0"/>
              <a:buChar char="•"/>
            </a:pPr>
            <a:r>
              <a:rPr lang="vi-VN" sz="4400" dirty="0">
                <a:solidFill>
                  <a:schemeClr val="tx1"/>
                </a:solidFill>
                <a:latin typeface="Times New Roman" panose="02020603050405020304" pitchFamily="18" charset="0"/>
              </a:rPr>
              <a:t>Cần xem xét một cách toàn diện mối quan hệ giữa thành tích đạt được với cách thức và quá trình đạt được nó để xác định chính xác thực chất giá trị của thành tích.</a:t>
            </a:r>
          </a:p>
          <a:p>
            <a:pPr marL="342900" indent="-342900" algn="just">
              <a:buFont typeface="Arial" panose="020B0604020202020204" pitchFamily="34" charset="0"/>
              <a:buChar char="•"/>
            </a:pPr>
            <a:r>
              <a:rPr lang="vi-VN" sz="4400" dirty="0">
                <a:solidFill>
                  <a:schemeClr val="tx1"/>
                </a:solidFill>
                <a:latin typeface="Times New Roman" panose="02020603050405020304" pitchFamily="18" charset="0"/>
              </a:rPr>
              <a:t>Cần đặt ra những mục tiêu có tính thực tế, những kế hoạch cụ thế đế tạo cơ sở thực tế cho những thành tích sau này.</a:t>
            </a:r>
          </a:p>
          <a:p>
            <a:pPr marL="342900" indent="-342900" algn="just">
              <a:buFont typeface="Arial" panose="020B0604020202020204" pitchFamily="34" charset="0"/>
              <a:buChar char="•"/>
            </a:pPr>
            <a:r>
              <a:rPr lang="vi-VN" sz="4400" dirty="0">
                <a:solidFill>
                  <a:schemeClr val="tx1"/>
                </a:solidFill>
                <a:latin typeface="Times New Roman" panose="02020603050405020304" pitchFamily="18" charset="0"/>
              </a:rPr>
              <a:t>Cần quản lí chặt chẽ và điều tra nghiêm túc để loại bỏ những thành tích ảo.</a:t>
            </a:r>
          </a:p>
          <a:p>
            <a:pPr algn="just"/>
            <a:r>
              <a:rPr lang="vi-VN" sz="4400" dirty="0">
                <a:solidFill>
                  <a:schemeClr val="tx1"/>
                </a:solidFill>
                <a:latin typeface="Times New Roman" panose="02020603050405020304" pitchFamily="18" charset="0"/>
              </a:rPr>
              <a:t>→ Đối với mỗi cá nhân:</a:t>
            </a:r>
          </a:p>
          <a:p>
            <a:pPr marL="342900" indent="-342900" algn="just">
              <a:buFont typeface="Arial" panose="020B0604020202020204" pitchFamily="34" charset="0"/>
              <a:buChar char="•"/>
            </a:pPr>
            <a:r>
              <a:rPr lang="vi-VN" sz="4400" dirty="0">
                <a:solidFill>
                  <a:schemeClr val="tx1"/>
                </a:solidFill>
                <a:latin typeface="Times New Roman" panose="02020603050405020304" pitchFamily="18" charset="0"/>
              </a:rPr>
              <a:t>Cần nâng cao hiểu biết để nhận rõ cái lợi, cái hại, điều cần thiết và những gì không thực sự cần cho sự phát triển chung.</a:t>
            </a:r>
          </a:p>
        </p:txBody>
      </p:sp>
      <p:sp>
        <p:nvSpPr>
          <p:cNvPr id="4" name="Freeform 5">
            <a:extLst>
              <a:ext uri="{FF2B5EF4-FFF2-40B4-BE49-F238E27FC236}">
                <a16:creationId xmlns:a16="http://schemas.microsoft.com/office/drawing/2014/main" id="{B2321220-F9C0-F3DD-159D-6E10640CC85D}"/>
              </a:ext>
            </a:extLst>
          </p:cNvPr>
          <p:cNvSpPr/>
          <p:nvPr/>
        </p:nvSpPr>
        <p:spPr>
          <a:xfrm>
            <a:off x="15773400" y="6591300"/>
            <a:ext cx="3010296" cy="4088688"/>
          </a:xfrm>
          <a:custGeom>
            <a:avLst/>
            <a:gdLst/>
            <a:ahLst/>
            <a:cxnLst/>
            <a:rect l="l" t="t" r="r" b="b"/>
            <a:pathLst>
              <a:path w="3010296" h="4088688">
                <a:moveTo>
                  <a:pt x="0" y="0"/>
                </a:moveTo>
                <a:lnTo>
                  <a:pt x="3010297" y="0"/>
                </a:lnTo>
                <a:lnTo>
                  <a:pt x="3010297" y="4088688"/>
                </a:lnTo>
                <a:lnTo>
                  <a:pt x="0" y="4088688"/>
                </a:lnTo>
                <a:lnTo>
                  <a:pt x="0" y="0"/>
                </a:lnTo>
                <a:close/>
              </a:path>
            </a:pathLst>
          </a:custGeom>
          <a:blipFill>
            <a:blip r:embed="rId3"/>
            <a:stretch>
              <a:fillRect/>
            </a:stretch>
          </a:blipFill>
        </p:spPr>
      </p:sp>
    </p:spTree>
    <p:extLst>
      <p:ext uri="{BB962C8B-B14F-4D97-AF65-F5344CB8AC3E}">
        <p14:creationId xmlns:p14="http://schemas.microsoft.com/office/powerpoint/2010/main" val="18401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29A5-47CD-7012-D204-D25A1F42DB46}"/>
              </a:ext>
            </a:extLst>
          </p:cNvPr>
          <p:cNvSpPr/>
          <p:nvPr/>
        </p:nvSpPr>
        <p:spPr>
          <a:xfrm>
            <a:off x="-152400" y="114300"/>
            <a:ext cx="8686800" cy="1050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42;p109">
            <a:extLst>
              <a:ext uri="{FF2B5EF4-FFF2-40B4-BE49-F238E27FC236}">
                <a16:creationId xmlns:a16="http://schemas.microsoft.com/office/drawing/2014/main" id="{AAA4A159-92CC-B2DA-AEAE-E2A5E91B61B3}"/>
              </a:ext>
            </a:extLst>
          </p:cNvPr>
          <p:cNvSpPr txBox="1">
            <a:spLocks/>
          </p:cNvSpPr>
          <p:nvPr/>
        </p:nvSpPr>
        <p:spPr>
          <a:xfrm>
            <a:off x="385424" y="243606"/>
            <a:ext cx="99015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bước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F4DBC9-EDAC-5B82-22F7-B36B75E6B0C5}"/>
              </a:ext>
            </a:extLst>
          </p:cNvPr>
          <p:cNvSpPr/>
          <p:nvPr/>
        </p:nvSpPr>
        <p:spPr>
          <a:xfrm>
            <a:off x="762000" y="1790700"/>
            <a:ext cx="16073777" cy="769441"/>
          </a:xfrm>
          <a:prstGeom prst="rect">
            <a:avLst/>
          </a:prstGeom>
        </p:spPr>
        <p:txBody>
          <a:bodyPr wrap="square">
            <a:spAutoFit/>
          </a:bodyPr>
          <a:lstStyle/>
          <a:p>
            <a:pPr algn="just"/>
            <a:r>
              <a:rPr lang="en-US" sz="4400" b="1" dirty="0">
                <a:solidFill>
                  <a:schemeClr val="tx1"/>
                </a:solidFill>
                <a:latin typeface="Times New Roman" panose="020206030504050203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cs typeface="Times New Roman" panose="02020603050405020304" pitchFamily="18" charset="0"/>
              </a:rPr>
              <a:t>Tìm</a:t>
            </a:r>
            <a:r>
              <a:rPr lang="en-US" sz="4400" b="1" dirty="0">
                <a:solidFill>
                  <a:schemeClr val="tx1"/>
                </a:solidFill>
                <a:latin typeface="Times New Roman" panose="02020603050405020304" pitchFamily="18" charset="0"/>
                <a:cs typeface="Times New Roman" panose="02020603050405020304" pitchFamily="18" charset="0"/>
              </a:rPr>
              <a:t> ý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lập</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dàn</a:t>
            </a:r>
            <a:r>
              <a:rPr lang="en-US" sz="4400" b="1" dirty="0">
                <a:solidFill>
                  <a:schemeClr val="tx1"/>
                </a:solidFill>
                <a:latin typeface="Times New Roman" panose="02020603050405020304" pitchFamily="18" charset="0"/>
                <a:cs typeface="Times New Roman" panose="02020603050405020304" pitchFamily="18" charset="0"/>
              </a:rPr>
              <a:t> ý</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806C4AD-879B-5624-D99C-C8BCB3AADE1B}"/>
              </a:ext>
            </a:extLst>
          </p:cNvPr>
          <p:cNvSpPr/>
          <p:nvPr/>
        </p:nvSpPr>
        <p:spPr>
          <a:xfrm>
            <a:off x="914400" y="2800914"/>
            <a:ext cx="16073777"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4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93C5D3-6705-4DC1-BD50-EA730F6E882F}"/>
              </a:ext>
            </a:extLst>
          </p:cNvPr>
          <p:cNvSpPr/>
          <p:nvPr/>
        </p:nvSpPr>
        <p:spPr>
          <a:xfrm>
            <a:off x="155917" y="647700"/>
            <a:ext cx="3778920" cy="10333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Mở</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bài</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962833A-9AF7-4F02-99CA-5FCC3DF4508D}"/>
              </a:ext>
            </a:extLst>
          </p:cNvPr>
          <p:cNvSpPr/>
          <p:nvPr/>
        </p:nvSpPr>
        <p:spPr>
          <a:xfrm>
            <a:off x="4346136" y="647700"/>
            <a:ext cx="9595728" cy="10333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bài</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E60EA4D-A6CD-4CB8-A04D-F78B49674C98}"/>
              </a:ext>
            </a:extLst>
          </p:cNvPr>
          <p:cNvSpPr/>
          <p:nvPr/>
        </p:nvSpPr>
        <p:spPr>
          <a:xfrm>
            <a:off x="14311855" y="647700"/>
            <a:ext cx="3514894" cy="10333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bài</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A6BA0E0-D344-42C5-A879-3057F61051EE}"/>
              </a:ext>
            </a:extLst>
          </p:cNvPr>
          <p:cNvSpPr/>
          <p:nvPr/>
        </p:nvSpPr>
        <p:spPr>
          <a:xfrm>
            <a:off x="155917" y="1952023"/>
            <a:ext cx="3778920" cy="783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71C8CE95-AA7F-406E-8A7D-1BEF9D2B917F}"/>
              </a:ext>
            </a:extLst>
          </p:cNvPr>
          <p:cNvSpPr/>
          <p:nvPr/>
        </p:nvSpPr>
        <p:spPr>
          <a:xfrm>
            <a:off x="4346136" y="1952022"/>
            <a:ext cx="9595728" cy="783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mở</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50124AA-64FD-4D43-B4C1-75FC97333106}"/>
              </a:ext>
            </a:extLst>
          </p:cNvPr>
          <p:cNvSpPr/>
          <p:nvPr/>
        </p:nvSpPr>
        <p:spPr>
          <a:xfrm>
            <a:off x="14311855" y="1952023"/>
            <a:ext cx="3514894" cy="783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Khẳng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685800" indent="-685800" algn="just">
              <a:buFontTx/>
              <a:buChar char="-"/>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marL="685800" indent="-685800" algn="just">
              <a:buFontTx/>
              <a:buChar char="-"/>
            </a:pP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671353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29A5-47CD-7012-D204-D25A1F42DB46}"/>
              </a:ext>
            </a:extLst>
          </p:cNvPr>
          <p:cNvSpPr/>
          <p:nvPr/>
        </p:nvSpPr>
        <p:spPr>
          <a:xfrm>
            <a:off x="-152400" y="114300"/>
            <a:ext cx="8686800" cy="1050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42;p109">
            <a:extLst>
              <a:ext uri="{FF2B5EF4-FFF2-40B4-BE49-F238E27FC236}">
                <a16:creationId xmlns:a16="http://schemas.microsoft.com/office/drawing/2014/main" id="{AAA4A159-92CC-B2DA-AEAE-E2A5E91B61B3}"/>
              </a:ext>
            </a:extLst>
          </p:cNvPr>
          <p:cNvSpPr txBox="1">
            <a:spLocks/>
          </p:cNvSpPr>
          <p:nvPr/>
        </p:nvSpPr>
        <p:spPr>
          <a:xfrm>
            <a:off x="385424" y="243606"/>
            <a:ext cx="99015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bước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F4DBC9-EDAC-5B82-22F7-B36B75E6B0C5}"/>
              </a:ext>
            </a:extLst>
          </p:cNvPr>
          <p:cNvSpPr/>
          <p:nvPr/>
        </p:nvSpPr>
        <p:spPr>
          <a:xfrm>
            <a:off x="762000" y="1790700"/>
            <a:ext cx="16073777" cy="769441"/>
          </a:xfrm>
          <a:prstGeom prst="rect">
            <a:avLst/>
          </a:prstGeom>
        </p:spPr>
        <p:txBody>
          <a:bodyPr wrap="square">
            <a:spAutoFit/>
          </a:bodyPr>
          <a:lstStyle/>
          <a:p>
            <a:pPr algn="just"/>
            <a:r>
              <a:rPr lang="en-US" sz="4400" b="1" dirty="0">
                <a:solidFill>
                  <a:schemeClr val="tx1"/>
                </a:solidFill>
                <a:latin typeface="Times New Roman" panose="02020603050405020304" pitchFamily="18" charset="0"/>
                <a:cs typeface="Times New Roman" panose="02020603050405020304" pitchFamily="18" charset="0"/>
              </a:rPr>
              <a:t>c. </a:t>
            </a:r>
            <a:r>
              <a:rPr lang="en-US" sz="4400" b="1" dirty="0" err="1">
                <a:solidFill>
                  <a:schemeClr val="tx1"/>
                </a:solidFill>
                <a:latin typeface="Times New Roman" panose="02020603050405020304" pitchFamily="18" charset="0"/>
                <a:cs typeface="Times New Roman" panose="02020603050405020304" pitchFamily="18" charset="0"/>
              </a:rPr>
              <a:t>Viết</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3F56378-5C1E-0D63-A9B2-013BF02FFF04}"/>
              </a:ext>
            </a:extLst>
          </p:cNvPr>
          <p:cNvSpPr/>
          <p:nvPr/>
        </p:nvSpPr>
        <p:spPr>
          <a:xfrm>
            <a:off x="1331930" y="3009900"/>
            <a:ext cx="9412270"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24516FC5-5F81-5305-3143-4D899C1AF25E}"/>
              </a:ext>
            </a:extLst>
          </p:cNvPr>
          <p:cNvSpPr/>
          <p:nvPr/>
        </p:nvSpPr>
        <p:spPr>
          <a:xfrm rot="550492">
            <a:off x="12460892" y="5336193"/>
            <a:ext cx="5745379" cy="5745379"/>
          </a:xfrm>
          <a:custGeom>
            <a:avLst/>
            <a:gdLst/>
            <a:ahLst/>
            <a:cxnLst/>
            <a:rect l="l" t="t" r="r" b="b"/>
            <a:pathLst>
              <a:path w="5745379" h="5745379">
                <a:moveTo>
                  <a:pt x="0" y="0"/>
                </a:moveTo>
                <a:lnTo>
                  <a:pt x="5745379" y="0"/>
                </a:lnTo>
                <a:lnTo>
                  <a:pt x="5745379" y="5745379"/>
                </a:lnTo>
                <a:lnTo>
                  <a:pt x="0" y="5745379"/>
                </a:lnTo>
                <a:lnTo>
                  <a:pt x="0" y="0"/>
                </a:lnTo>
                <a:close/>
              </a:path>
            </a:pathLst>
          </a:custGeom>
          <a:blipFill>
            <a:blip r:embed="rId3"/>
            <a:stretch>
              <a:fillRect/>
            </a:stretch>
          </a:blipFill>
        </p:spPr>
      </p:sp>
    </p:spTree>
    <p:extLst>
      <p:ext uri="{BB962C8B-B14F-4D97-AF65-F5344CB8AC3E}">
        <p14:creationId xmlns:p14="http://schemas.microsoft.com/office/powerpoint/2010/main" val="26352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3163" y="348737"/>
            <a:ext cx="6956994" cy="8150986"/>
          </a:xfrm>
          <a:custGeom>
            <a:avLst/>
            <a:gdLst>
              <a:gd name="connsiteX0" fmla="*/ 0 w 6956994"/>
              <a:gd name="connsiteY0" fmla="*/ 0 h 8150986"/>
              <a:gd name="connsiteX1" fmla="*/ 6956994 w 6956994"/>
              <a:gd name="connsiteY1" fmla="*/ 0 h 8150986"/>
              <a:gd name="connsiteX2" fmla="*/ 6956994 w 6956994"/>
              <a:gd name="connsiteY2" fmla="*/ 8150986 h 8150986"/>
              <a:gd name="connsiteX3" fmla="*/ 0 w 6956994"/>
              <a:gd name="connsiteY3" fmla="*/ 8150986 h 8150986"/>
              <a:gd name="connsiteX4" fmla="*/ 0 w 6956994"/>
              <a:gd name="connsiteY4" fmla="*/ 0 h 81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6994" h="8150986" fill="none" extrusionOk="0">
                <a:moveTo>
                  <a:pt x="0" y="0"/>
                </a:moveTo>
                <a:cubicBezTo>
                  <a:pt x="3412531" y="98267"/>
                  <a:pt x="5625608" y="113279"/>
                  <a:pt x="6956994" y="0"/>
                </a:cubicBezTo>
                <a:cubicBezTo>
                  <a:pt x="7046514" y="2880835"/>
                  <a:pt x="7039055" y="6429410"/>
                  <a:pt x="6956994" y="8150986"/>
                </a:cubicBezTo>
                <a:cubicBezTo>
                  <a:pt x="5189558" y="8293052"/>
                  <a:pt x="1904676" y="8055899"/>
                  <a:pt x="0" y="8150986"/>
                </a:cubicBezTo>
                <a:cubicBezTo>
                  <a:pt x="34316" y="7207114"/>
                  <a:pt x="143039" y="1375709"/>
                  <a:pt x="0" y="0"/>
                </a:cubicBezTo>
                <a:close/>
              </a:path>
              <a:path w="6956994" h="8150986" stroke="0" extrusionOk="0">
                <a:moveTo>
                  <a:pt x="0" y="0"/>
                </a:moveTo>
                <a:cubicBezTo>
                  <a:pt x="1060767" y="109306"/>
                  <a:pt x="5432248" y="70022"/>
                  <a:pt x="6956994" y="0"/>
                </a:cubicBezTo>
                <a:cubicBezTo>
                  <a:pt x="6984143" y="3031312"/>
                  <a:pt x="6953569" y="5764323"/>
                  <a:pt x="6956994" y="8150986"/>
                </a:cubicBezTo>
                <a:cubicBezTo>
                  <a:pt x="3992067" y="8176346"/>
                  <a:pt x="1291436" y="8092732"/>
                  <a:pt x="0" y="8150986"/>
                </a:cubicBezTo>
                <a:cubicBezTo>
                  <a:pt x="115972" y="5755989"/>
                  <a:pt x="-6242" y="2408980"/>
                  <a:pt x="0" y="0"/>
                </a:cubicBezTo>
                <a:close/>
              </a:path>
            </a:pathLst>
          </a:custGeom>
          <a:ln>
            <a:solidFill>
              <a:schemeClr val="tx1"/>
            </a:solidFill>
            <a:extLst>
              <a:ext uri="{C807C97D-BFC1-408E-A445-0C87EB9F89A2}">
                <ask:lineSketchStyleProps xmlns:ask="http://schemas.microsoft.com/office/drawing/2018/sketchyshapes" xmlns="" sd="3978248048">
                  <a:prstGeom prst="rect">
                    <a:avLst/>
                  </a:prstGeom>
                  <ask:type>
                    <ask:lineSketchCurved/>
                  </ask:type>
                </ask:lineSketchStyleProps>
              </a:ext>
            </a:extLst>
          </a:ln>
        </p:spPr>
      </p:pic>
      <p:pic>
        <p:nvPicPr>
          <p:cNvPr id="4" name="Picture 3"/>
          <p:cNvPicPr>
            <a:picLocks noChangeAspect="1"/>
          </p:cNvPicPr>
          <p:nvPr/>
        </p:nvPicPr>
        <p:blipFill>
          <a:blip r:embed="rId4"/>
          <a:stretch>
            <a:fillRect/>
          </a:stretch>
        </p:blipFill>
        <p:spPr>
          <a:xfrm>
            <a:off x="7710326" y="348735"/>
            <a:ext cx="10188732" cy="8150986"/>
          </a:xfrm>
          <a:custGeom>
            <a:avLst/>
            <a:gdLst>
              <a:gd name="connsiteX0" fmla="*/ 0 w 10188732"/>
              <a:gd name="connsiteY0" fmla="*/ 0 h 8150986"/>
              <a:gd name="connsiteX1" fmla="*/ 10188732 w 10188732"/>
              <a:gd name="connsiteY1" fmla="*/ 0 h 8150986"/>
              <a:gd name="connsiteX2" fmla="*/ 10188732 w 10188732"/>
              <a:gd name="connsiteY2" fmla="*/ 8150986 h 8150986"/>
              <a:gd name="connsiteX3" fmla="*/ 0 w 10188732"/>
              <a:gd name="connsiteY3" fmla="*/ 8150986 h 8150986"/>
              <a:gd name="connsiteX4" fmla="*/ 0 w 10188732"/>
              <a:gd name="connsiteY4" fmla="*/ 0 h 81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8732" h="8150986" fill="none" extrusionOk="0">
                <a:moveTo>
                  <a:pt x="0" y="0"/>
                </a:moveTo>
                <a:cubicBezTo>
                  <a:pt x="4669569" y="-109175"/>
                  <a:pt x="7357048" y="-48220"/>
                  <a:pt x="10188732" y="0"/>
                </a:cubicBezTo>
                <a:cubicBezTo>
                  <a:pt x="10084333" y="1637312"/>
                  <a:pt x="10200234" y="6560742"/>
                  <a:pt x="10188732" y="8150986"/>
                </a:cubicBezTo>
                <a:cubicBezTo>
                  <a:pt x="7806683" y="8118164"/>
                  <a:pt x="3400490" y="8126426"/>
                  <a:pt x="0" y="8150986"/>
                </a:cubicBezTo>
                <a:cubicBezTo>
                  <a:pt x="-141869" y="6405405"/>
                  <a:pt x="-147724" y="884641"/>
                  <a:pt x="0" y="0"/>
                </a:cubicBezTo>
                <a:close/>
              </a:path>
              <a:path w="10188732" h="8150986" stroke="0" extrusionOk="0">
                <a:moveTo>
                  <a:pt x="0" y="0"/>
                </a:moveTo>
                <a:cubicBezTo>
                  <a:pt x="4299776" y="56275"/>
                  <a:pt x="8083938" y="-36696"/>
                  <a:pt x="10188732" y="0"/>
                </a:cubicBezTo>
                <a:cubicBezTo>
                  <a:pt x="10038881" y="2987292"/>
                  <a:pt x="10155694" y="7320488"/>
                  <a:pt x="10188732" y="8150986"/>
                </a:cubicBezTo>
                <a:cubicBezTo>
                  <a:pt x="8913295" y="8091532"/>
                  <a:pt x="4547808" y="8175081"/>
                  <a:pt x="0" y="8150986"/>
                </a:cubicBezTo>
                <a:cubicBezTo>
                  <a:pt x="-22238" y="6331905"/>
                  <a:pt x="-143762" y="3283952"/>
                  <a:pt x="0" y="0"/>
                </a:cubicBezTo>
                <a:close/>
              </a:path>
            </a:pathLst>
          </a:custGeom>
          <a:ln>
            <a:solidFill>
              <a:schemeClr val="tx1"/>
            </a:solidFill>
            <a:extLst>
              <a:ext uri="{C807C97D-BFC1-408E-A445-0C87EB9F89A2}">
                <ask:lineSketchStyleProps xmlns:ask="http://schemas.microsoft.com/office/drawing/2018/sketchyshapes" xmlns="" sd="1617256088">
                  <a:prstGeom prst="rect">
                    <a:avLst/>
                  </a:prstGeom>
                  <ask:type>
                    <ask:lineSketchCurved/>
                  </ask:type>
                </ask:lineSketchStyleProps>
              </a:ext>
            </a:extLst>
          </a:ln>
        </p:spPr>
      </p:pic>
      <p:sp>
        <p:nvSpPr>
          <p:cNvPr id="67" name="Title 1"/>
          <p:cNvSpPr>
            <a:spLocks noGrp="1"/>
          </p:cNvSpPr>
          <p:nvPr>
            <p:ph type="title"/>
          </p:nvPr>
        </p:nvSpPr>
        <p:spPr>
          <a:xfrm>
            <a:off x="5257800" y="9029700"/>
            <a:ext cx="9414926" cy="820200"/>
          </a:xfrm>
        </p:spPr>
        <p:txBody>
          <a:bodyPr/>
          <a:lstStyle/>
          <a:p>
            <a:r>
              <a:rPr lang="en-US" sz="4800" b="1" dirty="0">
                <a:latin typeface="Times New Roman" panose="02020603050405020304" pitchFamily="18" charset="0"/>
                <a:cs typeface="Times New Roman" panose="02020603050405020304" pitchFamily="18" charset="0"/>
              </a:rPr>
              <a:t>BẠO LỰC HỌC ĐƯỜNG</a:t>
            </a:r>
          </a:p>
        </p:txBody>
      </p:sp>
    </p:spTree>
    <p:extLst>
      <p:ext uri="{BB962C8B-B14F-4D97-AF65-F5344CB8AC3E}">
        <p14:creationId xmlns:p14="http://schemas.microsoft.com/office/powerpoint/2010/main" val="26308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29A5-47CD-7012-D204-D25A1F42DB46}"/>
              </a:ext>
            </a:extLst>
          </p:cNvPr>
          <p:cNvSpPr/>
          <p:nvPr/>
        </p:nvSpPr>
        <p:spPr>
          <a:xfrm>
            <a:off x="-152400" y="114300"/>
            <a:ext cx="8686800" cy="10509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42;p109">
            <a:extLst>
              <a:ext uri="{FF2B5EF4-FFF2-40B4-BE49-F238E27FC236}">
                <a16:creationId xmlns:a16="http://schemas.microsoft.com/office/drawing/2014/main" id="{AAA4A159-92CC-B2DA-AEAE-E2A5E91B61B3}"/>
              </a:ext>
            </a:extLst>
          </p:cNvPr>
          <p:cNvSpPr txBox="1">
            <a:spLocks/>
          </p:cNvSpPr>
          <p:nvPr/>
        </p:nvSpPr>
        <p:spPr>
          <a:xfrm>
            <a:off x="385424" y="243606"/>
            <a:ext cx="99015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bước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F4DBC9-EDAC-5B82-22F7-B36B75E6B0C5}"/>
              </a:ext>
            </a:extLst>
          </p:cNvPr>
          <p:cNvSpPr/>
          <p:nvPr/>
        </p:nvSpPr>
        <p:spPr>
          <a:xfrm>
            <a:off x="685800" y="1872443"/>
            <a:ext cx="16073777" cy="769441"/>
          </a:xfrm>
          <a:prstGeom prst="rect">
            <a:avLst/>
          </a:prstGeom>
        </p:spPr>
        <p:txBody>
          <a:bodyPr wrap="square">
            <a:spAutoFit/>
          </a:bodyPr>
          <a:lstStyle/>
          <a:p>
            <a:pPr algn="just"/>
            <a:r>
              <a:rPr lang="en-US" sz="4400" b="1" dirty="0">
                <a:solidFill>
                  <a:schemeClr val="tx1"/>
                </a:solidFill>
                <a:latin typeface="Times New Roman" panose="02020603050405020304" pitchFamily="18" charset="0"/>
                <a:cs typeface="Times New Roman" panose="02020603050405020304" pitchFamily="18" charset="0"/>
              </a:rPr>
              <a:t>d. </a:t>
            </a:r>
            <a:r>
              <a:rPr lang="en-US" sz="4400" b="1" dirty="0" err="1">
                <a:solidFill>
                  <a:schemeClr val="tx1"/>
                </a:solidFill>
                <a:latin typeface="Times New Roman" panose="02020603050405020304" pitchFamily="18" charset="0"/>
                <a:cs typeface="Times New Roman" panose="02020603050405020304" pitchFamily="18" charset="0"/>
              </a:rPr>
              <a:t>Kiểm</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chỉnh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sửa</a:t>
            </a:r>
            <a:endParaRPr lang="vi-VN" sz="44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104B071-FACE-B31B-985A-EE42842F5AD2}"/>
              </a:ext>
            </a:extLst>
          </p:cNvPr>
          <p:cNvPicPr>
            <a:picLocks noChangeAspect="1"/>
          </p:cNvPicPr>
          <p:nvPr/>
        </p:nvPicPr>
        <p:blipFill>
          <a:blip r:embed="rId3"/>
          <a:stretch>
            <a:fillRect/>
          </a:stretch>
        </p:blipFill>
        <p:spPr>
          <a:xfrm>
            <a:off x="9296400" y="952500"/>
            <a:ext cx="6172200" cy="8824623"/>
          </a:xfrm>
          <a:prstGeom prst="rect">
            <a:avLst/>
          </a:prstGeom>
        </p:spPr>
      </p:pic>
      <p:sp>
        <p:nvSpPr>
          <p:cNvPr id="9" name="Freeform 4">
            <a:extLst>
              <a:ext uri="{FF2B5EF4-FFF2-40B4-BE49-F238E27FC236}">
                <a16:creationId xmlns:a16="http://schemas.microsoft.com/office/drawing/2014/main" id="{74730AF7-C940-1361-A519-0D21E398123C}"/>
              </a:ext>
            </a:extLst>
          </p:cNvPr>
          <p:cNvSpPr/>
          <p:nvPr/>
        </p:nvSpPr>
        <p:spPr>
          <a:xfrm>
            <a:off x="1981200" y="5448300"/>
            <a:ext cx="4900692" cy="4962726"/>
          </a:xfrm>
          <a:custGeom>
            <a:avLst/>
            <a:gdLst/>
            <a:ahLst/>
            <a:cxnLst/>
            <a:rect l="l" t="t" r="r" b="b"/>
            <a:pathLst>
              <a:path w="4900692" h="4962726">
                <a:moveTo>
                  <a:pt x="0" y="0"/>
                </a:moveTo>
                <a:lnTo>
                  <a:pt x="4900692" y="0"/>
                </a:lnTo>
                <a:lnTo>
                  <a:pt x="4900692" y="4962726"/>
                </a:lnTo>
                <a:lnTo>
                  <a:pt x="0" y="4962726"/>
                </a:lnTo>
                <a:lnTo>
                  <a:pt x="0" y="0"/>
                </a:lnTo>
                <a:close/>
              </a:path>
            </a:pathLst>
          </a:custGeom>
          <a:blipFill>
            <a:blip r:embed="rId4"/>
            <a:stretch>
              <a:fillRect/>
            </a:stretch>
          </a:blipFill>
        </p:spPr>
      </p:sp>
    </p:spTree>
    <p:extLst>
      <p:ext uri="{BB962C8B-B14F-4D97-AF65-F5344CB8AC3E}">
        <p14:creationId xmlns:p14="http://schemas.microsoft.com/office/powerpoint/2010/main" val="312604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29A5-47CD-7012-D204-D25A1F42DB46}"/>
              </a:ext>
            </a:extLst>
          </p:cNvPr>
          <p:cNvSpPr/>
          <p:nvPr/>
        </p:nvSpPr>
        <p:spPr>
          <a:xfrm>
            <a:off x="-152400" y="114300"/>
            <a:ext cx="17907000" cy="1752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42;p109">
            <a:extLst>
              <a:ext uri="{FF2B5EF4-FFF2-40B4-BE49-F238E27FC236}">
                <a16:creationId xmlns:a16="http://schemas.microsoft.com/office/drawing/2014/main" id="{AAA4A159-92CC-B2DA-AEAE-E2A5E91B61B3}"/>
              </a:ext>
            </a:extLst>
          </p:cNvPr>
          <p:cNvSpPr txBox="1">
            <a:spLocks/>
          </p:cNvSpPr>
          <p:nvPr/>
        </p:nvSpPr>
        <p:spPr>
          <a:xfrm>
            <a:off x="385424" y="243606"/>
            <a:ext cx="17292976" cy="92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FF4DBC9-EDAC-5B82-22F7-B36B75E6B0C5}"/>
              </a:ext>
            </a:extLst>
          </p:cNvPr>
          <p:cNvSpPr/>
          <p:nvPr/>
        </p:nvSpPr>
        <p:spPr>
          <a:xfrm>
            <a:off x="764211" y="2204830"/>
            <a:ext cx="16073777" cy="769441"/>
          </a:xfrm>
          <a:prstGeom prst="rect">
            <a:avLst/>
          </a:prstGeom>
        </p:spPr>
        <p:txBody>
          <a:bodyPr wrap="square">
            <a:spAutoFit/>
          </a:bodyPr>
          <a:lstStyle/>
          <a:p>
            <a:pPr algn="just"/>
            <a:r>
              <a:rPr lang="en-US" sz="4400" b="1" dirty="0">
                <a:solidFill>
                  <a:schemeClr val="tx1"/>
                </a:solidFill>
                <a:latin typeface="Times New Roman" panose="020206030504050203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cs typeface="Times New Roman" panose="02020603050405020304" pitchFamily="18" charset="0"/>
              </a:rPr>
              <a:t>Cách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thức</a:t>
            </a:r>
            <a:endParaRPr lang="vi-VN" sz="4400" dirty="0">
              <a:solidFill>
                <a:schemeClr val="tx1"/>
              </a:solidFill>
              <a:latin typeface="Times New Roman" panose="02020603050405020304" pitchFamily="18" charset="0"/>
              <a:cs typeface="Times New Roman" panose="02020603050405020304" pitchFamily="18" charset="0"/>
            </a:endParaRPr>
          </a:p>
        </p:txBody>
      </p:sp>
      <p:sp>
        <p:nvSpPr>
          <p:cNvPr id="6" name="Google Shape;1967;p110">
            <a:extLst>
              <a:ext uri="{FF2B5EF4-FFF2-40B4-BE49-F238E27FC236}">
                <a16:creationId xmlns:a16="http://schemas.microsoft.com/office/drawing/2014/main" id="{A2597C1B-180E-EC26-ECC4-BBBFE848211D}"/>
              </a:ext>
            </a:extLst>
          </p:cNvPr>
          <p:cNvSpPr/>
          <p:nvPr/>
        </p:nvSpPr>
        <p:spPr>
          <a:xfrm rot="5400000">
            <a:off x="10741234" y="2022266"/>
            <a:ext cx="5097486" cy="8291954"/>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p>
            <a:endParaRPr sz="4400">
              <a:latin typeface="+mj-lt"/>
            </a:endParaRPr>
          </a:p>
        </p:txBody>
      </p:sp>
      <p:sp>
        <p:nvSpPr>
          <p:cNvPr id="7" name="Google Shape;1968;p110">
            <a:extLst>
              <a:ext uri="{FF2B5EF4-FFF2-40B4-BE49-F238E27FC236}">
                <a16:creationId xmlns:a16="http://schemas.microsoft.com/office/drawing/2014/main" id="{52B8039C-DFE1-3EF4-023A-6228ADC01C4B}"/>
              </a:ext>
            </a:extLst>
          </p:cNvPr>
          <p:cNvSpPr/>
          <p:nvPr/>
        </p:nvSpPr>
        <p:spPr>
          <a:xfrm rot="5400000">
            <a:off x="2027133" y="2438319"/>
            <a:ext cx="5097486" cy="7459848"/>
          </a:xfrm>
          <a:prstGeom prst="rect">
            <a:avLst/>
          </a:prstGeom>
          <a:solidFill>
            <a:schemeClr val="accent3">
              <a:lumMod val="20000"/>
              <a:lumOff val="80000"/>
            </a:schemeClr>
          </a:solidFill>
          <a:ln>
            <a:noFill/>
          </a:ln>
        </p:spPr>
        <p:txBody>
          <a:bodyPr spcFirstLastPara="1" wrap="square" lIns="182850" tIns="182850" rIns="182850" bIns="182850" anchor="ctr" anchorCtr="0">
            <a:noAutofit/>
          </a:bodyPr>
          <a:lstStyle/>
          <a:p>
            <a:endParaRPr sz="4400">
              <a:latin typeface="+mj-lt"/>
            </a:endParaRPr>
          </a:p>
        </p:txBody>
      </p:sp>
      <p:sp>
        <p:nvSpPr>
          <p:cNvPr id="8" name="Google Shape;1969;p110">
            <a:extLst>
              <a:ext uri="{FF2B5EF4-FFF2-40B4-BE49-F238E27FC236}">
                <a16:creationId xmlns:a16="http://schemas.microsoft.com/office/drawing/2014/main" id="{A32EDFDD-D8C1-C17A-AD82-D55F2D53D97C}"/>
              </a:ext>
            </a:extLst>
          </p:cNvPr>
          <p:cNvSpPr txBox="1">
            <a:spLocks/>
          </p:cNvSpPr>
          <p:nvPr/>
        </p:nvSpPr>
        <p:spPr>
          <a:xfrm>
            <a:off x="1260590" y="4940804"/>
            <a:ext cx="7350010" cy="5912206"/>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dk1"/>
              </a:buClr>
              <a:buSzPts val="1100"/>
              <a:buNone/>
            </a:pPr>
            <a:r>
              <a:rPr lang="en-US" sz="4400" dirty="0">
                <a:latin typeface="+mj-lt"/>
                <a:ea typeface="Cambria" panose="02040503050406030204" pitchFamily="18" charset="0"/>
              </a:rPr>
              <a:t>- </a:t>
            </a:r>
            <a:r>
              <a:rPr lang="vi-VN" sz="4400" dirty="0">
                <a:latin typeface="+mj-lt"/>
                <a:ea typeface="Cambria" panose="02040503050406030204" pitchFamily="18" charset="0"/>
              </a:rPr>
              <a:t>Con người</a:t>
            </a:r>
          </a:p>
          <a:p>
            <a:pPr marL="0" indent="0">
              <a:buClr>
                <a:schemeClr val="dk1"/>
              </a:buClr>
              <a:buSzPts val="1100"/>
              <a:buNone/>
            </a:pPr>
            <a:r>
              <a:rPr lang="en-US" sz="4400" dirty="0">
                <a:latin typeface="+mj-lt"/>
                <a:ea typeface="Cambria" panose="020405030504060302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S</a:t>
            </a:r>
            <a:r>
              <a:rPr lang="vi-VN" sz="4400" dirty="0">
                <a:latin typeface="+mj-lt"/>
                <a:ea typeface="Cambria" panose="02040503050406030204" pitchFamily="18" charset="0"/>
              </a:rPr>
              <a:t>ự kiện</a:t>
            </a:r>
            <a:endParaRPr lang="en-US" sz="4400" dirty="0">
              <a:latin typeface="+mj-lt"/>
              <a:ea typeface="Cambria" panose="02040503050406030204" pitchFamily="18" charset="0"/>
            </a:endParaRPr>
          </a:p>
          <a:p>
            <a:pPr marL="0" indent="0">
              <a:buClr>
                <a:schemeClr val="dk1"/>
              </a:buClr>
              <a:buSzPts val="1100"/>
              <a:buNone/>
            </a:pPr>
            <a:r>
              <a:rPr lang="en-US" sz="4400" dirty="0">
                <a:latin typeface="+mj-lt"/>
                <a:ea typeface="Cambria" panose="020405030504060302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S</a:t>
            </a:r>
            <a:r>
              <a:rPr lang="vi-VN" sz="4400" dirty="0">
                <a:latin typeface="+mj-lt"/>
                <a:ea typeface="Cambria" panose="02040503050406030204" pitchFamily="18" charset="0"/>
              </a:rPr>
              <a:t>ố liệu</a:t>
            </a:r>
          </a:p>
          <a:p>
            <a:pPr marL="0" indent="0">
              <a:buClr>
                <a:schemeClr val="dk1"/>
              </a:buClr>
              <a:buSzPts val="1100"/>
              <a:buNone/>
            </a:pPr>
            <a:r>
              <a:rPr lang="vi-VN" sz="4400" dirty="0">
                <a:latin typeface="+mj-lt"/>
                <a:ea typeface="Cambria" panose="02040503050406030204" pitchFamily="18" charset="0"/>
              </a:rPr>
              <a:t>…</a:t>
            </a:r>
          </a:p>
        </p:txBody>
      </p:sp>
      <p:sp>
        <p:nvSpPr>
          <p:cNvPr id="9" name="Google Shape;1970;p110">
            <a:extLst>
              <a:ext uri="{FF2B5EF4-FFF2-40B4-BE49-F238E27FC236}">
                <a16:creationId xmlns:a16="http://schemas.microsoft.com/office/drawing/2014/main" id="{64BDEE67-DCC7-FE1A-6A89-46BE867FBE82}"/>
              </a:ext>
            </a:extLst>
          </p:cNvPr>
          <p:cNvSpPr txBox="1">
            <a:spLocks/>
          </p:cNvSpPr>
          <p:nvPr/>
        </p:nvSpPr>
        <p:spPr>
          <a:xfrm>
            <a:off x="10411580" y="4855916"/>
            <a:ext cx="6615829" cy="4074904"/>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3200"/>
              </a:spcAft>
              <a:buNone/>
            </a:pPr>
            <a:r>
              <a:rPr lang="en-US" sz="4400" dirty="0">
                <a:latin typeface="+mj-lt"/>
                <a:ea typeface="Cambria" panose="02040503050406030204" pitchFamily="18" charset="0"/>
              </a:rPr>
              <a:t>- </a:t>
            </a:r>
            <a:r>
              <a:rPr lang="vi-VN" sz="4400" dirty="0">
                <a:latin typeface="+mj-lt"/>
                <a:ea typeface="Cambria" panose="02040503050406030204" pitchFamily="18" charset="0"/>
              </a:rPr>
              <a:t>Những câu văn, thơ, lời trích dẫn.</a:t>
            </a:r>
          </a:p>
          <a:p>
            <a:pPr marL="0" indent="0" algn="just">
              <a:spcAft>
                <a:spcPts val="3200"/>
              </a:spcAft>
              <a:buNone/>
            </a:pPr>
            <a:r>
              <a:rPr lang="en-US" sz="4400" dirty="0">
                <a:latin typeface="+mj-lt"/>
                <a:ea typeface="Cambria" panose="02040503050406030204" pitchFamily="18" charset="0"/>
              </a:rPr>
              <a:t>- </a:t>
            </a:r>
            <a:r>
              <a:rPr lang="vi-VN" sz="4400" dirty="0">
                <a:latin typeface="+mj-lt"/>
                <a:ea typeface="Cambria" panose="02040503050406030204" pitchFamily="18" charset="0"/>
              </a:rPr>
              <a:t>Các tác phẩm văn học</a:t>
            </a:r>
          </a:p>
          <a:p>
            <a:pPr marL="0" indent="0" algn="just">
              <a:spcAft>
                <a:spcPts val="3200"/>
              </a:spcAft>
              <a:buNone/>
            </a:pPr>
            <a:endParaRPr lang="vi-VN" sz="4400" dirty="0">
              <a:latin typeface="+mj-lt"/>
              <a:ea typeface="Cambria" panose="02040503050406030204" pitchFamily="18" charset="0"/>
            </a:endParaRPr>
          </a:p>
        </p:txBody>
      </p:sp>
      <p:sp>
        <p:nvSpPr>
          <p:cNvPr id="10" name="Google Shape;1971;p110">
            <a:extLst>
              <a:ext uri="{FF2B5EF4-FFF2-40B4-BE49-F238E27FC236}">
                <a16:creationId xmlns:a16="http://schemas.microsoft.com/office/drawing/2014/main" id="{9E11A1AB-BCB3-209C-5DE6-0AFDCA72C2B6}"/>
              </a:ext>
            </a:extLst>
          </p:cNvPr>
          <p:cNvSpPr txBox="1">
            <a:spLocks/>
          </p:cNvSpPr>
          <p:nvPr/>
        </p:nvSpPr>
        <p:spPr>
          <a:xfrm>
            <a:off x="9852524" y="3432033"/>
            <a:ext cx="7779358" cy="1748052"/>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endParaRPr lang="en-US" b="1" dirty="0">
              <a:latin typeface="Times New Roman" panose="02020603050405020304" pitchFamily="18" charset="0"/>
              <a:cs typeface="Times New Roman" panose="02020603050405020304" pitchFamily="18" charset="0"/>
            </a:endParaRPr>
          </a:p>
        </p:txBody>
      </p:sp>
      <p:sp>
        <p:nvSpPr>
          <p:cNvPr id="11" name="Google Shape;1972;p110">
            <a:extLst>
              <a:ext uri="{FF2B5EF4-FFF2-40B4-BE49-F238E27FC236}">
                <a16:creationId xmlns:a16="http://schemas.microsoft.com/office/drawing/2014/main" id="{E66D4B8E-EC57-4BF7-BA5F-F879FF60ABD9}"/>
              </a:ext>
            </a:extLst>
          </p:cNvPr>
          <p:cNvSpPr txBox="1">
            <a:spLocks/>
          </p:cNvSpPr>
          <p:nvPr/>
        </p:nvSpPr>
        <p:spPr>
          <a:xfrm>
            <a:off x="1240076" y="3781740"/>
            <a:ext cx="7915852" cy="1013558"/>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endParaRPr lang="en-US" b="1"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8853D524-9929-C73D-F0CB-07DFE5BC2891}"/>
              </a:ext>
            </a:extLst>
          </p:cNvPr>
          <p:cNvSpPr/>
          <p:nvPr/>
        </p:nvSpPr>
        <p:spPr>
          <a:xfrm>
            <a:off x="7098681" y="6745218"/>
            <a:ext cx="3404836" cy="3044014"/>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3704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0AC694-6ACA-41DA-9DEA-8DFC7DF6E39D}"/>
              </a:ext>
            </a:extLst>
          </p:cNvPr>
          <p:cNvSpPr>
            <a:spLocks noGrp="1"/>
          </p:cNvSpPr>
          <p:nvPr>
            <p:ph type="subTitle" idx="1"/>
          </p:nvPr>
        </p:nvSpPr>
        <p:spPr>
          <a:xfrm>
            <a:off x="838200" y="1866041"/>
            <a:ext cx="8654500" cy="913756"/>
          </a:xfrm>
          <a:solidFill>
            <a:schemeClr val="accent5">
              <a:lumMod val="20000"/>
              <a:lumOff val="80000"/>
            </a:schemeClr>
          </a:solidFill>
          <a:ln w="12700">
            <a:noFill/>
          </a:ln>
        </p:spPr>
        <p:txBody>
          <a:bodyPr/>
          <a:lstStyle/>
          <a:p>
            <a:r>
              <a:rPr lang="en-US" sz="4400" dirty="0" err="1">
                <a:latin typeface="Times New Roman" panose="02020603050405020304" pitchFamily="18" charset="0"/>
                <a:ea typeface="Cambria" panose="02040503050406030204" pitchFamily="18" charset="0"/>
                <a:cs typeface="Times New Roman" panose="02020603050405020304" pitchFamily="18" charset="0"/>
              </a:rPr>
              <a:t>Lựa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chọn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Title 4">
            <a:extLst>
              <a:ext uri="{FF2B5EF4-FFF2-40B4-BE49-F238E27FC236}">
                <a16:creationId xmlns:a16="http://schemas.microsoft.com/office/drawing/2014/main" id="{55BE2E46-FB9F-4E75-94A0-C74C35F4A857}"/>
              </a:ext>
            </a:extLst>
          </p:cNvPr>
          <p:cNvSpPr>
            <a:spLocks noGrp="1"/>
          </p:cNvSpPr>
          <p:nvPr>
            <p:ph type="title" idx="3"/>
          </p:nvPr>
        </p:nvSpPr>
        <p:spPr>
          <a:xfrm>
            <a:off x="396438" y="456815"/>
            <a:ext cx="16258980" cy="1632970"/>
          </a:xfrm>
        </p:spPr>
        <p:txBody>
          <a:bodyPr/>
          <a:lstStyle/>
          <a:p>
            <a:r>
              <a:rPr lang="en-US" b="1" dirty="0" err="1">
                <a:solidFill>
                  <a:schemeClr val="tx1"/>
                </a:solidFill>
                <a:latin typeface="Times New Roman" panose="02020603050405020304" pitchFamily="18" charset="0"/>
                <a:cs typeface="Times New Roman" panose="02020603050405020304" pitchFamily="18" charset="0"/>
              </a:rPr>
              <a:t>Cách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trình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bằng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chứng</a:t>
            </a:r>
            <a:endParaRPr lang="en-US" b="1" dirty="0">
              <a:solidFill>
                <a:schemeClr val="tx1"/>
              </a:solidFill>
              <a:latin typeface="Times New Roman" panose="02020603050405020304" pitchFamily="18" charset="0"/>
              <a:cs typeface="Times New Roman" panose="02020603050405020304" pitchFamily="18" charset="0"/>
            </a:endParaRPr>
          </a:p>
        </p:txBody>
      </p:sp>
      <p:grpSp>
        <p:nvGrpSpPr>
          <p:cNvPr id="6" name="Google Shape;3907;p121">
            <a:extLst>
              <a:ext uri="{FF2B5EF4-FFF2-40B4-BE49-F238E27FC236}">
                <a16:creationId xmlns:a16="http://schemas.microsoft.com/office/drawing/2014/main" id="{65538BB2-4788-4B1F-897D-01A28E192068}"/>
              </a:ext>
            </a:extLst>
          </p:cNvPr>
          <p:cNvGrpSpPr/>
          <p:nvPr/>
        </p:nvGrpSpPr>
        <p:grpSpPr>
          <a:xfrm>
            <a:off x="12340681" y="3970076"/>
            <a:ext cx="5818958" cy="6406376"/>
            <a:chOff x="780675" y="782825"/>
            <a:chExt cx="3967425" cy="4165900"/>
          </a:xfrm>
        </p:grpSpPr>
        <p:sp>
          <p:nvSpPr>
            <p:cNvPr id="7" name="Google Shape;3908;p121">
              <a:extLst>
                <a:ext uri="{FF2B5EF4-FFF2-40B4-BE49-F238E27FC236}">
                  <a16:creationId xmlns:a16="http://schemas.microsoft.com/office/drawing/2014/main" id="{C8C1E78B-58D3-4BEC-A964-A514AC3E4C42}"/>
                </a:ext>
              </a:extLst>
            </p:cNvPr>
            <p:cNvSpPr/>
            <p:nvPr/>
          </p:nvSpPr>
          <p:spPr>
            <a:xfrm>
              <a:off x="1988900" y="4709325"/>
              <a:ext cx="640625" cy="39550"/>
            </a:xfrm>
            <a:custGeom>
              <a:avLst/>
              <a:gdLst/>
              <a:ahLst/>
              <a:cxnLst/>
              <a:rect l="l" t="t" r="r" b="b"/>
              <a:pathLst>
                <a:path w="25625" h="1582" extrusionOk="0">
                  <a:moveTo>
                    <a:pt x="1460" y="1"/>
                  </a:moveTo>
                  <a:cubicBezTo>
                    <a:pt x="639" y="61"/>
                    <a:pt x="1" y="760"/>
                    <a:pt x="31" y="1581"/>
                  </a:cubicBezTo>
                  <a:lnTo>
                    <a:pt x="25594" y="1581"/>
                  </a:lnTo>
                  <a:cubicBezTo>
                    <a:pt x="25624" y="760"/>
                    <a:pt x="24986" y="61"/>
                    <a:pt x="24165" y="1"/>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 name="Google Shape;3909;p121">
              <a:extLst>
                <a:ext uri="{FF2B5EF4-FFF2-40B4-BE49-F238E27FC236}">
                  <a16:creationId xmlns:a16="http://schemas.microsoft.com/office/drawing/2014/main" id="{6BF00534-EA25-48CF-8E2B-67D6818F5182}"/>
                </a:ext>
              </a:extLst>
            </p:cNvPr>
            <p:cNvSpPr/>
            <p:nvPr/>
          </p:nvSpPr>
          <p:spPr>
            <a:xfrm>
              <a:off x="2334650" y="3035300"/>
              <a:ext cx="155800" cy="1712050"/>
            </a:xfrm>
            <a:custGeom>
              <a:avLst/>
              <a:gdLst/>
              <a:ahLst/>
              <a:cxnLst/>
              <a:rect l="l" t="t" r="r" b="b"/>
              <a:pathLst>
                <a:path w="6232" h="68482" extrusionOk="0">
                  <a:moveTo>
                    <a:pt x="4499" y="0"/>
                  </a:moveTo>
                  <a:lnTo>
                    <a:pt x="1" y="68481"/>
                  </a:lnTo>
                  <a:lnTo>
                    <a:pt x="1733" y="68481"/>
                  </a:lnTo>
                  <a:lnTo>
                    <a:pt x="6232" y="0"/>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 name="Google Shape;3910;p121">
              <a:extLst>
                <a:ext uri="{FF2B5EF4-FFF2-40B4-BE49-F238E27FC236}">
                  <a16:creationId xmlns:a16="http://schemas.microsoft.com/office/drawing/2014/main" id="{B2FF461A-97B1-46DD-9FFD-B5746B0C4419}"/>
                </a:ext>
              </a:extLst>
            </p:cNvPr>
            <p:cNvSpPr/>
            <p:nvPr/>
          </p:nvSpPr>
          <p:spPr>
            <a:xfrm>
              <a:off x="2111250" y="3035300"/>
              <a:ext cx="223425" cy="1734075"/>
            </a:xfrm>
            <a:custGeom>
              <a:avLst/>
              <a:gdLst/>
              <a:ahLst/>
              <a:cxnLst/>
              <a:rect l="l" t="t" r="r" b="b"/>
              <a:pathLst>
                <a:path w="8937" h="69363" extrusionOk="0">
                  <a:moveTo>
                    <a:pt x="7204" y="0"/>
                  </a:moveTo>
                  <a:lnTo>
                    <a:pt x="0" y="69363"/>
                  </a:lnTo>
                  <a:lnTo>
                    <a:pt x="1733" y="69363"/>
                  </a:lnTo>
                  <a:lnTo>
                    <a:pt x="8937" y="0"/>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 name="Google Shape;3911;p121">
              <a:extLst>
                <a:ext uri="{FF2B5EF4-FFF2-40B4-BE49-F238E27FC236}">
                  <a16:creationId xmlns:a16="http://schemas.microsoft.com/office/drawing/2014/main" id="{023D0D41-8D1E-4519-819B-456381564C97}"/>
                </a:ext>
              </a:extLst>
            </p:cNvPr>
            <p:cNvSpPr/>
            <p:nvPr/>
          </p:nvSpPr>
          <p:spPr>
            <a:xfrm>
              <a:off x="1502575" y="2052000"/>
              <a:ext cx="826025" cy="2571475"/>
            </a:xfrm>
            <a:custGeom>
              <a:avLst/>
              <a:gdLst/>
              <a:ahLst/>
              <a:cxnLst/>
              <a:rect l="l" t="t" r="r" b="b"/>
              <a:pathLst>
                <a:path w="33041" h="102859" extrusionOk="0">
                  <a:moveTo>
                    <a:pt x="21308" y="0"/>
                  </a:moveTo>
                  <a:lnTo>
                    <a:pt x="0" y="2797"/>
                  </a:lnTo>
                  <a:cubicBezTo>
                    <a:pt x="0" y="2797"/>
                    <a:pt x="14256" y="37478"/>
                    <a:pt x="15350" y="48451"/>
                  </a:cubicBezTo>
                  <a:cubicBezTo>
                    <a:pt x="16718" y="62038"/>
                    <a:pt x="8329" y="102859"/>
                    <a:pt x="8329" y="102859"/>
                  </a:cubicBezTo>
                  <a:lnTo>
                    <a:pt x="15198" y="102859"/>
                  </a:lnTo>
                  <a:cubicBezTo>
                    <a:pt x="15198" y="102859"/>
                    <a:pt x="26506" y="78360"/>
                    <a:pt x="29910" y="47508"/>
                  </a:cubicBezTo>
                  <a:cubicBezTo>
                    <a:pt x="33041" y="18754"/>
                    <a:pt x="21308" y="0"/>
                    <a:pt x="21308" y="0"/>
                  </a:cubicBezTo>
                  <a:close/>
                </a:path>
              </a:pathLst>
            </a:custGeom>
            <a:solidFill>
              <a:schemeClr val="accent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1" name="Google Shape;3912;p121">
              <a:extLst>
                <a:ext uri="{FF2B5EF4-FFF2-40B4-BE49-F238E27FC236}">
                  <a16:creationId xmlns:a16="http://schemas.microsoft.com/office/drawing/2014/main" id="{6646C52B-835E-416A-9A51-082A8E279477}"/>
                </a:ext>
              </a:extLst>
            </p:cNvPr>
            <p:cNvSpPr/>
            <p:nvPr/>
          </p:nvSpPr>
          <p:spPr>
            <a:xfrm>
              <a:off x="1680400" y="2846075"/>
              <a:ext cx="614775" cy="1696850"/>
            </a:xfrm>
            <a:custGeom>
              <a:avLst/>
              <a:gdLst/>
              <a:ahLst/>
              <a:cxnLst/>
              <a:rect l="l" t="t" r="r" b="b"/>
              <a:pathLst>
                <a:path w="24591" h="67874" extrusionOk="0">
                  <a:moveTo>
                    <a:pt x="24590" y="1"/>
                  </a:moveTo>
                  <a:lnTo>
                    <a:pt x="5593" y="5563"/>
                  </a:lnTo>
                  <a:cubicBezTo>
                    <a:pt x="8085" y="35989"/>
                    <a:pt x="0" y="67874"/>
                    <a:pt x="0" y="67874"/>
                  </a:cubicBezTo>
                  <a:lnTo>
                    <a:pt x="13192" y="67874"/>
                  </a:lnTo>
                  <a:cubicBezTo>
                    <a:pt x="23313" y="33922"/>
                    <a:pt x="24590" y="1"/>
                    <a:pt x="24590" y="1"/>
                  </a:cubicBezTo>
                  <a:close/>
                </a:path>
              </a:pathLst>
            </a:custGeom>
            <a:solidFill>
              <a:schemeClr val="accent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2" name="Google Shape;3913;p121">
              <a:extLst>
                <a:ext uri="{FF2B5EF4-FFF2-40B4-BE49-F238E27FC236}">
                  <a16:creationId xmlns:a16="http://schemas.microsoft.com/office/drawing/2014/main" id="{FBF9EAAD-C658-4E5D-A259-A8BD58A2CCFD}"/>
                </a:ext>
              </a:extLst>
            </p:cNvPr>
            <p:cNvSpPr/>
            <p:nvPr/>
          </p:nvSpPr>
          <p:spPr>
            <a:xfrm>
              <a:off x="3133300" y="1736650"/>
              <a:ext cx="145925" cy="553225"/>
            </a:xfrm>
            <a:custGeom>
              <a:avLst/>
              <a:gdLst/>
              <a:ahLst/>
              <a:cxnLst/>
              <a:rect l="l" t="t" r="r" b="b"/>
              <a:pathLst>
                <a:path w="5837" h="22129" extrusionOk="0">
                  <a:moveTo>
                    <a:pt x="1" y="0"/>
                  </a:moveTo>
                  <a:lnTo>
                    <a:pt x="4773" y="22128"/>
                  </a:lnTo>
                  <a:lnTo>
                    <a:pt x="5837" y="22128"/>
                  </a:lnTo>
                  <a:lnTo>
                    <a:pt x="1095" y="91"/>
                  </a:lnTo>
                  <a:lnTo>
                    <a:pt x="1" y="0"/>
                  </a:lnTo>
                  <a:close/>
                </a:path>
              </a:pathLst>
            </a:custGeom>
            <a:solidFill>
              <a:srgbClr val="DDDAD7"/>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Google Shape;3914;p121">
              <a:extLst>
                <a:ext uri="{FF2B5EF4-FFF2-40B4-BE49-F238E27FC236}">
                  <a16:creationId xmlns:a16="http://schemas.microsoft.com/office/drawing/2014/main" id="{96876F47-ED6F-4228-8928-424434EC31E3}"/>
                </a:ext>
              </a:extLst>
            </p:cNvPr>
            <p:cNvSpPr/>
            <p:nvPr/>
          </p:nvSpPr>
          <p:spPr>
            <a:xfrm>
              <a:off x="3252600" y="2289850"/>
              <a:ext cx="648225" cy="28900"/>
            </a:xfrm>
            <a:custGeom>
              <a:avLst/>
              <a:gdLst/>
              <a:ahLst/>
              <a:cxnLst/>
              <a:rect l="l" t="t" r="r" b="b"/>
              <a:pathLst>
                <a:path w="25929" h="1156" extrusionOk="0">
                  <a:moveTo>
                    <a:pt x="1" y="0"/>
                  </a:moveTo>
                  <a:lnTo>
                    <a:pt x="1" y="1155"/>
                  </a:lnTo>
                  <a:lnTo>
                    <a:pt x="25928" y="1155"/>
                  </a:lnTo>
                  <a:lnTo>
                    <a:pt x="25928" y="0"/>
                  </a:lnTo>
                  <a:close/>
                </a:path>
              </a:pathLst>
            </a:custGeom>
            <a:solidFill>
              <a:srgbClr val="DDDAD7"/>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4" name="Google Shape;3915;p121">
              <a:extLst>
                <a:ext uri="{FF2B5EF4-FFF2-40B4-BE49-F238E27FC236}">
                  <a16:creationId xmlns:a16="http://schemas.microsoft.com/office/drawing/2014/main" id="{FF864200-1EB1-4AE8-B06E-000EEBE3406D}"/>
                </a:ext>
              </a:extLst>
            </p:cNvPr>
            <p:cNvSpPr/>
            <p:nvPr/>
          </p:nvSpPr>
          <p:spPr>
            <a:xfrm>
              <a:off x="2482825" y="1323250"/>
              <a:ext cx="80575" cy="85150"/>
            </a:xfrm>
            <a:custGeom>
              <a:avLst/>
              <a:gdLst/>
              <a:ahLst/>
              <a:cxnLst/>
              <a:rect l="l" t="t" r="r" b="b"/>
              <a:pathLst>
                <a:path w="3223" h="3406" extrusionOk="0">
                  <a:moveTo>
                    <a:pt x="2159" y="1"/>
                  </a:moveTo>
                  <a:lnTo>
                    <a:pt x="1" y="3405"/>
                  </a:lnTo>
                  <a:cubicBezTo>
                    <a:pt x="943" y="3162"/>
                    <a:pt x="3223" y="2797"/>
                    <a:pt x="3223" y="2797"/>
                  </a:cubicBezTo>
                  <a:cubicBezTo>
                    <a:pt x="2493" y="2129"/>
                    <a:pt x="2159" y="1"/>
                    <a:pt x="2159"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5" name="Google Shape;3916;p121">
              <a:extLst>
                <a:ext uri="{FF2B5EF4-FFF2-40B4-BE49-F238E27FC236}">
                  <a16:creationId xmlns:a16="http://schemas.microsoft.com/office/drawing/2014/main" id="{9C34534C-96B9-484A-A7E9-2867DC09EDE4}"/>
                </a:ext>
              </a:extLst>
            </p:cNvPr>
            <p:cNvSpPr/>
            <p:nvPr/>
          </p:nvSpPr>
          <p:spPr>
            <a:xfrm>
              <a:off x="2315650" y="1210800"/>
              <a:ext cx="139100" cy="208225"/>
            </a:xfrm>
            <a:custGeom>
              <a:avLst/>
              <a:gdLst/>
              <a:ahLst/>
              <a:cxnLst/>
              <a:rect l="l" t="t" r="r" b="b"/>
              <a:pathLst>
                <a:path w="5564" h="8329" extrusionOk="0">
                  <a:moveTo>
                    <a:pt x="2007" y="0"/>
                  </a:moveTo>
                  <a:lnTo>
                    <a:pt x="2007" y="0"/>
                  </a:lnTo>
                  <a:cubicBezTo>
                    <a:pt x="2007" y="1"/>
                    <a:pt x="2736" y="5411"/>
                    <a:pt x="1" y="8146"/>
                  </a:cubicBezTo>
                  <a:cubicBezTo>
                    <a:pt x="578" y="8268"/>
                    <a:pt x="1171" y="8329"/>
                    <a:pt x="1764" y="8329"/>
                  </a:cubicBezTo>
                  <a:cubicBezTo>
                    <a:pt x="2357" y="8329"/>
                    <a:pt x="2949" y="8268"/>
                    <a:pt x="3527" y="8146"/>
                  </a:cubicBezTo>
                  <a:cubicBezTo>
                    <a:pt x="5563" y="7751"/>
                    <a:pt x="2007" y="1"/>
                    <a:pt x="2007"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6" name="Google Shape;3917;p121">
              <a:extLst>
                <a:ext uri="{FF2B5EF4-FFF2-40B4-BE49-F238E27FC236}">
                  <a16:creationId xmlns:a16="http://schemas.microsoft.com/office/drawing/2014/main" id="{A0670313-D266-4A40-8E9B-17D6616905FD}"/>
                </a:ext>
              </a:extLst>
            </p:cNvPr>
            <p:cNvSpPr/>
            <p:nvPr/>
          </p:nvSpPr>
          <p:spPr>
            <a:xfrm>
              <a:off x="1784500" y="1207000"/>
              <a:ext cx="720400" cy="531175"/>
            </a:xfrm>
            <a:custGeom>
              <a:avLst/>
              <a:gdLst/>
              <a:ahLst/>
              <a:cxnLst/>
              <a:rect l="l" t="t" r="r" b="b"/>
              <a:pathLst>
                <a:path w="28816" h="21247" extrusionOk="0">
                  <a:moveTo>
                    <a:pt x="7538" y="0"/>
                  </a:moveTo>
                  <a:cubicBezTo>
                    <a:pt x="7538" y="0"/>
                    <a:pt x="0" y="8450"/>
                    <a:pt x="3921" y="13466"/>
                  </a:cubicBezTo>
                  <a:cubicBezTo>
                    <a:pt x="7873" y="18481"/>
                    <a:pt x="28815" y="21247"/>
                    <a:pt x="28815" y="21247"/>
                  </a:cubicBezTo>
                  <a:lnTo>
                    <a:pt x="28815" y="15745"/>
                  </a:lnTo>
                  <a:cubicBezTo>
                    <a:pt x="16171" y="5320"/>
                    <a:pt x="7538" y="0"/>
                    <a:pt x="7538" y="0"/>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7" name="Google Shape;3918;p121">
              <a:extLst>
                <a:ext uri="{FF2B5EF4-FFF2-40B4-BE49-F238E27FC236}">
                  <a16:creationId xmlns:a16="http://schemas.microsoft.com/office/drawing/2014/main" id="{CF5F4D03-ECD0-4F2B-9676-F31E19F704B9}"/>
                </a:ext>
              </a:extLst>
            </p:cNvPr>
            <p:cNvSpPr/>
            <p:nvPr/>
          </p:nvSpPr>
          <p:spPr>
            <a:xfrm>
              <a:off x="2053500" y="1587700"/>
              <a:ext cx="72975" cy="66900"/>
            </a:xfrm>
            <a:custGeom>
              <a:avLst/>
              <a:gdLst/>
              <a:ahLst/>
              <a:cxnLst/>
              <a:rect l="l" t="t" r="r" b="b"/>
              <a:pathLst>
                <a:path w="2919" h="2676" extrusionOk="0">
                  <a:moveTo>
                    <a:pt x="213" y="0"/>
                  </a:moveTo>
                  <a:lnTo>
                    <a:pt x="0" y="2037"/>
                  </a:lnTo>
                  <a:lnTo>
                    <a:pt x="2918" y="2675"/>
                  </a:lnTo>
                  <a:lnTo>
                    <a:pt x="213" y="0"/>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8" name="Google Shape;3919;p121">
              <a:extLst>
                <a:ext uri="{FF2B5EF4-FFF2-40B4-BE49-F238E27FC236}">
                  <a16:creationId xmlns:a16="http://schemas.microsoft.com/office/drawing/2014/main" id="{79C26E85-C5B2-46C9-AA12-F4D3AF483767}"/>
                </a:ext>
              </a:extLst>
            </p:cNvPr>
            <p:cNvSpPr/>
            <p:nvPr/>
          </p:nvSpPr>
          <p:spPr>
            <a:xfrm>
              <a:off x="1206225" y="2003350"/>
              <a:ext cx="608700" cy="2620125"/>
            </a:xfrm>
            <a:custGeom>
              <a:avLst/>
              <a:gdLst/>
              <a:ahLst/>
              <a:cxnLst/>
              <a:rect l="l" t="t" r="r" b="b"/>
              <a:pathLst>
                <a:path w="24348" h="104805" extrusionOk="0">
                  <a:moveTo>
                    <a:pt x="2189" y="1"/>
                  </a:moveTo>
                  <a:cubicBezTo>
                    <a:pt x="2189" y="1"/>
                    <a:pt x="0" y="6901"/>
                    <a:pt x="3222" y="18755"/>
                  </a:cubicBezTo>
                  <a:lnTo>
                    <a:pt x="5866" y="104805"/>
                  </a:lnTo>
                  <a:lnTo>
                    <a:pt x="12736" y="104805"/>
                  </a:lnTo>
                  <a:cubicBezTo>
                    <a:pt x="12736" y="104805"/>
                    <a:pt x="24165" y="42524"/>
                    <a:pt x="24347" y="5138"/>
                  </a:cubicBezTo>
                  <a:lnTo>
                    <a:pt x="2189" y="1"/>
                  </a:lnTo>
                  <a:close/>
                </a:path>
              </a:pathLst>
            </a:custGeom>
            <a:solidFill>
              <a:schemeClr val="accent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9" name="Google Shape;3920;p121">
              <a:extLst>
                <a:ext uri="{FF2B5EF4-FFF2-40B4-BE49-F238E27FC236}">
                  <a16:creationId xmlns:a16="http://schemas.microsoft.com/office/drawing/2014/main" id="{06B5D599-E8AC-44A3-938B-79824E3E9EFA}"/>
                </a:ext>
              </a:extLst>
            </p:cNvPr>
            <p:cNvSpPr/>
            <p:nvPr/>
          </p:nvSpPr>
          <p:spPr>
            <a:xfrm>
              <a:off x="2529200" y="2786050"/>
              <a:ext cx="774350" cy="1447800"/>
            </a:xfrm>
            <a:custGeom>
              <a:avLst/>
              <a:gdLst/>
              <a:ahLst/>
              <a:cxnLst/>
              <a:rect l="l" t="t" r="r" b="b"/>
              <a:pathLst>
                <a:path w="30974" h="57912" extrusionOk="0">
                  <a:moveTo>
                    <a:pt x="25380" y="0"/>
                  </a:moveTo>
                  <a:lnTo>
                    <a:pt x="7599" y="24347"/>
                  </a:lnTo>
                  <a:cubicBezTo>
                    <a:pt x="7599" y="24347"/>
                    <a:pt x="4590" y="44560"/>
                    <a:pt x="0" y="56019"/>
                  </a:cubicBezTo>
                  <a:cubicBezTo>
                    <a:pt x="0" y="56019"/>
                    <a:pt x="5524" y="57912"/>
                    <a:pt x="13167" y="57912"/>
                  </a:cubicBezTo>
                  <a:cubicBezTo>
                    <a:pt x="16310" y="57912"/>
                    <a:pt x="19812" y="57592"/>
                    <a:pt x="23435" y="56688"/>
                  </a:cubicBezTo>
                  <a:cubicBezTo>
                    <a:pt x="23435" y="56688"/>
                    <a:pt x="30973" y="15654"/>
                    <a:pt x="25380" y="0"/>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0" name="Google Shape;3921;p121">
              <a:extLst>
                <a:ext uri="{FF2B5EF4-FFF2-40B4-BE49-F238E27FC236}">
                  <a16:creationId xmlns:a16="http://schemas.microsoft.com/office/drawing/2014/main" id="{3A523346-A3A0-4C6F-B5CD-1FC4408D7301}"/>
                </a:ext>
              </a:extLst>
            </p:cNvPr>
            <p:cNvSpPr/>
            <p:nvPr/>
          </p:nvSpPr>
          <p:spPr>
            <a:xfrm>
              <a:off x="2346800" y="2429450"/>
              <a:ext cx="902800" cy="2299650"/>
            </a:xfrm>
            <a:custGeom>
              <a:avLst/>
              <a:gdLst/>
              <a:ahLst/>
              <a:cxnLst/>
              <a:rect l="l" t="t" r="r" b="b"/>
              <a:pathLst>
                <a:path w="36112" h="91986" extrusionOk="0">
                  <a:moveTo>
                    <a:pt x="14997" y="0"/>
                  </a:moveTo>
                  <a:cubicBezTo>
                    <a:pt x="9654" y="0"/>
                    <a:pt x="3120" y="2030"/>
                    <a:pt x="1537" y="2030"/>
                  </a:cubicBezTo>
                  <a:cubicBezTo>
                    <a:pt x="1458" y="2030"/>
                    <a:pt x="1392" y="2025"/>
                    <a:pt x="1338" y="2015"/>
                  </a:cubicBezTo>
                  <a:cubicBezTo>
                    <a:pt x="1331" y="2013"/>
                    <a:pt x="1324" y="2013"/>
                    <a:pt x="1317" y="2013"/>
                  </a:cubicBezTo>
                  <a:cubicBezTo>
                    <a:pt x="1" y="2013"/>
                    <a:pt x="21035" y="31894"/>
                    <a:pt x="21035" y="31894"/>
                  </a:cubicBezTo>
                  <a:lnTo>
                    <a:pt x="13831" y="91986"/>
                  </a:lnTo>
                  <a:lnTo>
                    <a:pt x="13831" y="91986"/>
                  </a:lnTo>
                  <a:lnTo>
                    <a:pt x="19181" y="91895"/>
                  </a:lnTo>
                  <a:cubicBezTo>
                    <a:pt x="19181" y="91895"/>
                    <a:pt x="32190" y="53110"/>
                    <a:pt x="34227" y="28489"/>
                  </a:cubicBezTo>
                  <a:cubicBezTo>
                    <a:pt x="36111" y="5966"/>
                    <a:pt x="20336" y="1164"/>
                    <a:pt x="20336" y="1164"/>
                  </a:cubicBezTo>
                  <a:cubicBezTo>
                    <a:pt x="18979" y="308"/>
                    <a:pt x="17078" y="0"/>
                    <a:pt x="14997" y="0"/>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1" name="Google Shape;3922;p121">
              <a:extLst>
                <a:ext uri="{FF2B5EF4-FFF2-40B4-BE49-F238E27FC236}">
                  <a16:creationId xmlns:a16="http://schemas.microsoft.com/office/drawing/2014/main" id="{BAB3707D-8E30-4889-82BF-3979DD01B580}"/>
                </a:ext>
              </a:extLst>
            </p:cNvPr>
            <p:cNvSpPr/>
            <p:nvPr/>
          </p:nvSpPr>
          <p:spPr>
            <a:xfrm>
              <a:off x="3656875" y="1696375"/>
              <a:ext cx="468875" cy="613250"/>
            </a:xfrm>
            <a:custGeom>
              <a:avLst/>
              <a:gdLst/>
              <a:ahLst/>
              <a:cxnLst/>
              <a:rect l="l" t="t" r="r" b="b"/>
              <a:pathLst>
                <a:path w="18755" h="24530" extrusionOk="0">
                  <a:moveTo>
                    <a:pt x="2918" y="0"/>
                  </a:moveTo>
                  <a:lnTo>
                    <a:pt x="0" y="1034"/>
                  </a:lnTo>
                  <a:cubicBezTo>
                    <a:pt x="4833" y="15532"/>
                    <a:pt x="13891" y="23769"/>
                    <a:pt x="13891" y="24529"/>
                  </a:cubicBezTo>
                  <a:lnTo>
                    <a:pt x="18754" y="15684"/>
                  </a:lnTo>
                  <a:cubicBezTo>
                    <a:pt x="9666" y="11277"/>
                    <a:pt x="2918" y="0"/>
                    <a:pt x="2918" y="0"/>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2" name="Google Shape;3923;p121">
              <a:extLst>
                <a:ext uri="{FF2B5EF4-FFF2-40B4-BE49-F238E27FC236}">
                  <a16:creationId xmlns:a16="http://schemas.microsoft.com/office/drawing/2014/main" id="{308771C8-EEE2-4030-8FA3-FD0DC5008845}"/>
                </a:ext>
              </a:extLst>
            </p:cNvPr>
            <p:cNvSpPr/>
            <p:nvPr/>
          </p:nvSpPr>
          <p:spPr>
            <a:xfrm>
              <a:off x="3936500" y="1494225"/>
              <a:ext cx="706725" cy="1005175"/>
            </a:xfrm>
            <a:custGeom>
              <a:avLst/>
              <a:gdLst/>
              <a:ahLst/>
              <a:cxnLst/>
              <a:rect l="l" t="t" r="r" b="b"/>
              <a:pathLst>
                <a:path w="28269" h="40207" extrusionOk="0">
                  <a:moveTo>
                    <a:pt x="12706" y="1"/>
                  </a:moveTo>
                  <a:lnTo>
                    <a:pt x="5776" y="3618"/>
                  </a:lnTo>
                  <a:cubicBezTo>
                    <a:pt x="4013" y="8360"/>
                    <a:pt x="1" y="33558"/>
                    <a:pt x="1612" y="36992"/>
                  </a:cubicBezTo>
                  <a:cubicBezTo>
                    <a:pt x="1612" y="36992"/>
                    <a:pt x="1794" y="37509"/>
                    <a:pt x="4803" y="38573"/>
                  </a:cubicBezTo>
                  <a:cubicBezTo>
                    <a:pt x="6962" y="39333"/>
                    <a:pt x="8968" y="39454"/>
                    <a:pt x="12311" y="39880"/>
                  </a:cubicBezTo>
                  <a:cubicBezTo>
                    <a:pt x="13911" y="40089"/>
                    <a:pt x="15450" y="40206"/>
                    <a:pt x="16895" y="40206"/>
                  </a:cubicBezTo>
                  <a:cubicBezTo>
                    <a:pt x="23440" y="40206"/>
                    <a:pt x="28078" y="37799"/>
                    <a:pt x="27904" y="30579"/>
                  </a:cubicBezTo>
                  <a:cubicBezTo>
                    <a:pt x="28269" y="25715"/>
                    <a:pt x="24773" y="973"/>
                    <a:pt x="12706" y="1"/>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3" name="Google Shape;3924;p121">
              <a:extLst>
                <a:ext uri="{FF2B5EF4-FFF2-40B4-BE49-F238E27FC236}">
                  <a16:creationId xmlns:a16="http://schemas.microsoft.com/office/drawing/2014/main" id="{8CBBA73D-49A9-47DB-B23B-3ECB2C392669}"/>
                </a:ext>
              </a:extLst>
            </p:cNvPr>
            <p:cNvSpPr/>
            <p:nvPr/>
          </p:nvSpPr>
          <p:spPr>
            <a:xfrm>
              <a:off x="2922825" y="2915225"/>
              <a:ext cx="1053975" cy="1801725"/>
            </a:xfrm>
            <a:custGeom>
              <a:avLst/>
              <a:gdLst/>
              <a:ahLst/>
              <a:cxnLst/>
              <a:rect l="l" t="t" r="r" b="b"/>
              <a:pathLst>
                <a:path w="42159" h="72069" extrusionOk="0">
                  <a:moveTo>
                    <a:pt x="24985" y="1"/>
                  </a:moveTo>
                  <a:cubicBezTo>
                    <a:pt x="24985" y="1"/>
                    <a:pt x="9727" y="37478"/>
                    <a:pt x="0" y="72068"/>
                  </a:cubicBezTo>
                  <a:lnTo>
                    <a:pt x="6110" y="72068"/>
                  </a:lnTo>
                  <a:cubicBezTo>
                    <a:pt x="6110" y="72068"/>
                    <a:pt x="31308" y="19849"/>
                    <a:pt x="42159" y="3800"/>
                  </a:cubicBezTo>
                  <a:lnTo>
                    <a:pt x="24985" y="1"/>
                  </a:ln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4" name="Google Shape;3925;p121">
              <a:extLst>
                <a:ext uri="{FF2B5EF4-FFF2-40B4-BE49-F238E27FC236}">
                  <a16:creationId xmlns:a16="http://schemas.microsoft.com/office/drawing/2014/main" id="{484DDD57-8FE6-4125-AB7D-86E0A11168F2}"/>
                </a:ext>
              </a:extLst>
            </p:cNvPr>
            <p:cNvSpPr/>
            <p:nvPr/>
          </p:nvSpPr>
          <p:spPr>
            <a:xfrm>
              <a:off x="3103525" y="2392425"/>
              <a:ext cx="1533625" cy="2221950"/>
            </a:xfrm>
            <a:custGeom>
              <a:avLst/>
              <a:gdLst/>
              <a:ahLst/>
              <a:cxnLst/>
              <a:rect l="l" t="t" r="r" b="b"/>
              <a:pathLst>
                <a:path w="61345" h="88878" extrusionOk="0">
                  <a:moveTo>
                    <a:pt x="59977" y="0"/>
                  </a:moveTo>
                  <a:lnTo>
                    <a:pt x="38244" y="4073"/>
                  </a:lnTo>
                  <a:cubicBezTo>
                    <a:pt x="34219" y="3589"/>
                    <a:pt x="30606" y="3353"/>
                    <a:pt x="27369" y="3353"/>
                  </a:cubicBezTo>
                  <a:cubicBezTo>
                    <a:pt x="3369" y="3353"/>
                    <a:pt x="1" y="16318"/>
                    <a:pt x="2438" y="37235"/>
                  </a:cubicBezTo>
                  <a:cubicBezTo>
                    <a:pt x="5143" y="60640"/>
                    <a:pt x="21466" y="88877"/>
                    <a:pt x="21466" y="88877"/>
                  </a:cubicBezTo>
                  <a:lnTo>
                    <a:pt x="27545" y="88877"/>
                  </a:lnTo>
                  <a:cubicBezTo>
                    <a:pt x="19308" y="61795"/>
                    <a:pt x="17727" y="27266"/>
                    <a:pt x="17727" y="27265"/>
                  </a:cubicBezTo>
                  <a:lnTo>
                    <a:pt x="17727" y="27265"/>
                  </a:lnTo>
                  <a:cubicBezTo>
                    <a:pt x="17727" y="27265"/>
                    <a:pt x="26988" y="29807"/>
                    <a:pt x="37267" y="29807"/>
                  </a:cubicBezTo>
                  <a:cubicBezTo>
                    <a:pt x="41816" y="29807"/>
                    <a:pt x="46564" y="29309"/>
                    <a:pt x="50797" y="27873"/>
                  </a:cubicBezTo>
                  <a:cubicBezTo>
                    <a:pt x="58518" y="25259"/>
                    <a:pt x="60828" y="18268"/>
                    <a:pt x="61193" y="11976"/>
                  </a:cubicBezTo>
                  <a:cubicBezTo>
                    <a:pt x="61345" y="7934"/>
                    <a:pt x="60950" y="3891"/>
                    <a:pt x="59977" y="0"/>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5" name="Google Shape;3926;p121">
              <a:extLst>
                <a:ext uri="{FF2B5EF4-FFF2-40B4-BE49-F238E27FC236}">
                  <a16:creationId xmlns:a16="http://schemas.microsoft.com/office/drawing/2014/main" id="{396CB8DE-FF89-446D-BB43-1C9FE8B8F0CD}"/>
                </a:ext>
              </a:extLst>
            </p:cNvPr>
            <p:cNvSpPr/>
            <p:nvPr/>
          </p:nvSpPr>
          <p:spPr>
            <a:xfrm>
              <a:off x="2713850" y="4716175"/>
              <a:ext cx="376175" cy="123875"/>
            </a:xfrm>
            <a:custGeom>
              <a:avLst/>
              <a:gdLst/>
              <a:ahLst/>
              <a:cxnLst/>
              <a:rect l="l" t="t" r="r" b="b"/>
              <a:pathLst>
                <a:path w="15047" h="4955" extrusionOk="0">
                  <a:moveTo>
                    <a:pt x="8724" y="0"/>
                  </a:moveTo>
                  <a:lnTo>
                    <a:pt x="0" y="4134"/>
                  </a:lnTo>
                  <a:lnTo>
                    <a:pt x="0" y="4955"/>
                  </a:lnTo>
                  <a:lnTo>
                    <a:pt x="15046" y="4499"/>
                  </a:lnTo>
                  <a:lnTo>
                    <a:pt x="15016" y="1672"/>
                  </a:lnTo>
                  <a:lnTo>
                    <a:pt x="13952" y="0"/>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6" name="Google Shape;3927;p121">
              <a:extLst>
                <a:ext uri="{FF2B5EF4-FFF2-40B4-BE49-F238E27FC236}">
                  <a16:creationId xmlns:a16="http://schemas.microsoft.com/office/drawing/2014/main" id="{0E811F2C-5971-446E-9606-93027C071617}"/>
                </a:ext>
              </a:extLst>
            </p:cNvPr>
            <p:cNvSpPr/>
            <p:nvPr/>
          </p:nvSpPr>
          <p:spPr>
            <a:xfrm>
              <a:off x="3491975" y="4614350"/>
              <a:ext cx="302450" cy="167950"/>
            </a:xfrm>
            <a:custGeom>
              <a:avLst/>
              <a:gdLst/>
              <a:ahLst/>
              <a:cxnLst/>
              <a:rect l="l" t="t" r="r" b="b"/>
              <a:pathLst>
                <a:path w="12098" h="6718" extrusionOk="0">
                  <a:moveTo>
                    <a:pt x="6596" y="0"/>
                  </a:moveTo>
                  <a:lnTo>
                    <a:pt x="1216" y="5350"/>
                  </a:lnTo>
                  <a:lnTo>
                    <a:pt x="0" y="5593"/>
                  </a:lnTo>
                  <a:lnTo>
                    <a:pt x="0" y="6566"/>
                  </a:lnTo>
                  <a:lnTo>
                    <a:pt x="4621" y="6717"/>
                  </a:lnTo>
                  <a:lnTo>
                    <a:pt x="11551" y="3800"/>
                  </a:lnTo>
                  <a:lnTo>
                    <a:pt x="12098" y="1155"/>
                  </a:lnTo>
                  <a:lnTo>
                    <a:pt x="11186" y="0"/>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7" name="Google Shape;3928;p121">
              <a:extLst>
                <a:ext uri="{FF2B5EF4-FFF2-40B4-BE49-F238E27FC236}">
                  <a16:creationId xmlns:a16="http://schemas.microsoft.com/office/drawing/2014/main" id="{5810F86A-C0F6-4EBE-9B89-18117039C807}"/>
                </a:ext>
              </a:extLst>
            </p:cNvPr>
            <p:cNvSpPr/>
            <p:nvPr/>
          </p:nvSpPr>
          <p:spPr>
            <a:xfrm>
              <a:off x="1212300" y="1137825"/>
              <a:ext cx="893650" cy="1007450"/>
            </a:xfrm>
            <a:custGeom>
              <a:avLst/>
              <a:gdLst/>
              <a:ahLst/>
              <a:cxnLst/>
              <a:rect l="l" t="t" r="r" b="b"/>
              <a:pathLst>
                <a:path w="35746" h="40298" extrusionOk="0">
                  <a:moveTo>
                    <a:pt x="16355" y="1"/>
                  </a:moveTo>
                  <a:cubicBezTo>
                    <a:pt x="16294" y="1"/>
                    <a:pt x="16262" y="1"/>
                    <a:pt x="16262" y="1"/>
                  </a:cubicBezTo>
                  <a:cubicBezTo>
                    <a:pt x="13830" y="184"/>
                    <a:pt x="11611" y="1491"/>
                    <a:pt x="10304" y="3558"/>
                  </a:cubicBezTo>
                  <a:cubicBezTo>
                    <a:pt x="8390" y="6688"/>
                    <a:pt x="2037" y="22798"/>
                    <a:pt x="1368" y="27874"/>
                  </a:cubicBezTo>
                  <a:cubicBezTo>
                    <a:pt x="760" y="32555"/>
                    <a:pt x="0" y="37266"/>
                    <a:pt x="11611" y="39364"/>
                  </a:cubicBezTo>
                  <a:cubicBezTo>
                    <a:pt x="15321" y="40034"/>
                    <a:pt x="18530" y="40297"/>
                    <a:pt x="21242" y="40297"/>
                  </a:cubicBezTo>
                  <a:cubicBezTo>
                    <a:pt x="27018" y="40297"/>
                    <a:pt x="30532" y="39101"/>
                    <a:pt x="31794" y="38087"/>
                  </a:cubicBezTo>
                  <a:cubicBezTo>
                    <a:pt x="33922" y="36385"/>
                    <a:pt x="33892" y="33254"/>
                    <a:pt x="33557" y="25838"/>
                  </a:cubicBezTo>
                  <a:cubicBezTo>
                    <a:pt x="33192" y="18451"/>
                    <a:pt x="35746" y="5655"/>
                    <a:pt x="30426" y="2767"/>
                  </a:cubicBezTo>
                  <a:cubicBezTo>
                    <a:pt x="25398" y="82"/>
                    <a:pt x="17307" y="1"/>
                    <a:pt x="16355" y="1"/>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8" name="Google Shape;3929;p121">
              <a:extLst>
                <a:ext uri="{FF2B5EF4-FFF2-40B4-BE49-F238E27FC236}">
                  <a16:creationId xmlns:a16="http://schemas.microsoft.com/office/drawing/2014/main" id="{D0FAFD36-04E8-4FC3-BA0C-D329D59FA557}"/>
                </a:ext>
              </a:extLst>
            </p:cNvPr>
            <p:cNvSpPr/>
            <p:nvPr/>
          </p:nvSpPr>
          <p:spPr>
            <a:xfrm>
              <a:off x="1245725" y="4623450"/>
              <a:ext cx="295625" cy="152000"/>
            </a:xfrm>
            <a:custGeom>
              <a:avLst/>
              <a:gdLst/>
              <a:ahLst/>
              <a:cxnLst/>
              <a:rect l="l" t="t" r="r" b="b"/>
              <a:pathLst>
                <a:path w="11825" h="6080" extrusionOk="0">
                  <a:moveTo>
                    <a:pt x="4317" y="1"/>
                  </a:moveTo>
                  <a:lnTo>
                    <a:pt x="852" y="4591"/>
                  </a:lnTo>
                  <a:lnTo>
                    <a:pt x="1" y="4591"/>
                  </a:lnTo>
                  <a:lnTo>
                    <a:pt x="1" y="6080"/>
                  </a:lnTo>
                  <a:lnTo>
                    <a:pt x="6171" y="6080"/>
                  </a:lnTo>
                  <a:lnTo>
                    <a:pt x="11156" y="4347"/>
                  </a:lnTo>
                  <a:lnTo>
                    <a:pt x="11825" y="1612"/>
                  </a:lnTo>
                  <a:lnTo>
                    <a:pt x="11156" y="1"/>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29" name="Google Shape;3930;p121">
              <a:extLst>
                <a:ext uri="{FF2B5EF4-FFF2-40B4-BE49-F238E27FC236}">
                  <a16:creationId xmlns:a16="http://schemas.microsoft.com/office/drawing/2014/main" id="{F4C8EBA2-D2F8-43DC-8C6F-A751B23DA8E9}"/>
                </a:ext>
              </a:extLst>
            </p:cNvPr>
            <p:cNvSpPr/>
            <p:nvPr/>
          </p:nvSpPr>
          <p:spPr>
            <a:xfrm>
              <a:off x="1693300" y="4623450"/>
              <a:ext cx="296400" cy="152000"/>
            </a:xfrm>
            <a:custGeom>
              <a:avLst/>
              <a:gdLst/>
              <a:ahLst/>
              <a:cxnLst/>
              <a:rect l="l" t="t" r="r" b="b"/>
              <a:pathLst>
                <a:path w="11856" h="6080" extrusionOk="0">
                  <a:moveTo>
                    <a:pt x="669" y="1"/>
                  </a:moveTo>
                  <a:lnTo>
                    <a:pt x="1" y="1612"/>
                  </a:lnTo>
                  <a:lnTo>
                    <a:pt x="669" y="4347"/>
                  </a:lnTo>
                  <a:lnTo>
                    <a:pt x="5685" y="6080"/>
                  </a:lnTo>
                  <a:lnTo>
                    <a:pt x="11855" y="6080"/>
                  </a:lnTo>
                  <a:lnTo>
                    <a:pt x="11855" y="4591"/>
                  </a:lnTo>
                  <a:lnTo>
                    <a:pt x="10974" y="4591"/>
                  </a:lnTo>
                  <a:lnTo>
                    <a:pt x="7509" y="1"/>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0" name="Google Shape;3931;p121">
              <a:extLst>
                <a:ext uri="{FF2B5EF4-FFF2-40B4-BE49-F238E27FC236}">
                  <a16:creationId xmlns:a16="http://schemas.microsoft.com/office/drawing/2014/main" id="{0040D1C7-5A32-4225-8870-CE422E3BFA08}"/>
                </a:ext>
              </a:extLst>
            </p:cNvPr>
            <p:cNvSpPr/>
            <p:nvPr/>
          </p:nvSpPr>
          <p:spPr>
            <a:xfrm>
              <a:off x="2115800" y="1508675"/>
              <a:ext cx="775875" cy="1024900"/>
            </a:xfrm>
            <a:custGeom>
              <a:avLst/>
              <a:gdLst/>
              <a:ahLst/>
              <a:cxnLst/>
              <a:rect l="l" t="t" r="r" b="b"/>
              <a:pathLst>
                <a:path w="31035" h="40996" extrusionOk="0">
                  <a:moveTo>
                    <a:pt x="6171" y="0"/>
                  </a:moveTo>
                  <a:cubicBezTo>
                    <a:pt x="2584" y="0"/>
                    <a:pt x="2432" y="3982"/>
                    <a:pt x="2432" y="3982"/>
                  </a:cubicBezTo>
                  <a:cubicBezTo>
                    <a:pt x="2432" y="3982"/>
                    <a:pt x="396" y="32068"/>
                    <a:pt x="122" y="35502"/>
                  </a:cubicBezTo>
                  <a:cubicBezTo>
                    <a:pt x="1" y="36414"/>
                    <a:pt x="274" y="37326"/>
                    <a:pt x="882" y="37995"/>
                  </a:cubicBezTo>
                  <a:lnTo>
                    <a:pt x="913" y="38025"/>
                  </a:lnTo>
                  <a:cubicBezTo>
                    <a:pt x="1217" y="38329"/>
                    <a:pt x="1581" y="38603"/>
                    <a:pt x="1977" y="38816"/>
                  </a:cubicBezTo>
                  <a:cubicBezTo>
                    <a:pt x="4076" y="40047"/>
                    <a:pt x="8263" y="40995"/>
                    <a:pt x="15273" y="40995"/>
                  </a:cubicBezTo>
                  <a:cubicBezTo>
                    <a:pt x="15875" y="40995"/>
                    <a:pt x="16499" y="40988"/>
                    <a:pt x="17144" y="40974"/>
                  </a:cubicBezTo>
                  <a:cubicBezTo>
                    <a:pt x="25108" y="40791"/>
                    <a:pt x="28360" y="38907"/>
                    <a:pt x="29302" y="38238"/>
                  </a:cubicBezTo>
                  <a:lnTo>
                    <a:pt x="29333" y="38238"/>
                  </a:lnTo>
                  <a:cubicBezTo>
                    <a:pt x="29424" y="38177"/>
                    <a:pt x="29515" y="38086"/>
                    <a:pt x="29606" y="37995"/>
                  </a:cubicBezTo>
                  <a:cubicBezTo>
                    <a:pt x="30488" y="37235"/>
                    <a:pt x="31004" y="36141"/>
                    <a:pt x="31035" y="34955"/>
                  </a:cubicBezTo>
                  <a:cubicBezTo>
                    <a:pt x="31035" y="32919"/>
                    <a:pt x="26992" y="6687"/>
                    <a:pt x="25472" y="3344"/>
                  </a:cubicBezTo>
                  <a:cubicBezTo>
                    <a:pt x="23983" y="0"/>
                    <a:pt x="21247" y="0"/>
                    <a:pt x="21247" y="0"/>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1" name="Google Shape;3932;p121">
              <a:extLst>
                <a:ext uri="{FF2B5EF4-FFF2-40B4-BE49-F238E27FC236}">
                  <a16:creationId xmlns:a16="http://schemas.microsoft.com/office/drawing/2014/main" id="{A81720B6-7730-4221-A8BF-4DED6257C805}"/>
                </a:ext>
              </a:extLst>
            </p:cNvPr>
            <p:cNvSpPr/>
            <p:nvPr/>
          </p:nvSpPr>
          <p:spPr>
            <a:xfrm>
              <a:off x="2671300" y="4726800"/>
              <a:ext cx="284975" cy="191525"/>
            </a:xfrm>
            <a:custGeom>
              <a:avLst/>
              <a:gdLst/>
              <a:ahLst/>
              <a:cxnLst/>
              <a:rect l="l" t="t" r="r" b="b"/>
              <a:pathLst>
                <a:path w="11399" h="7661" extrusionOk="0">
                  <a:moveTo>
                    <a:pt x="6201" y="1"/>
                  </a:moveTo>
                  <a:lnTo>
                    <a:pt x="760" y="92"/>
                  </a:lnTo>
                  <a:lnTo>
                    <a:pt x="0" y="1338"/>
                  </a:lnTo>
                  <a:lnTo>
                    <a:pt x="243" y="4226"/>
                  </a:lnTo>
                  <a:lnTo>
                    <a:pt x="6566" y="7660"/>
                  </a:lnTo>
                  <a:lnTo>
                    <a:pt x="11398" y="7660"/>
                  </a:lnTo>
                  <a:lnTo>
                    <a:pt x="11398" y="6748"/>
                  </a:lnTo>
                  <a:lnTo>
                    <a:pt x="10487" y="6688"/>
                  </a:lnTo>
                  <a:lnTo>
                    <a:pt x="6201" y="1"/>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2" name="Google Shape;3933;p121">
              <a:extLst>
                <a:ext uri="{FF2B5EF4-FFF2-40B4-BE49-F238E27FC236}">
                  <a16:creationId xmlns:a16="http://schemas.microsoft.com/office/drawing/2014/main" id="{6B0BE635-E748-40A7-A919-18FFEA8D60AF}"/>
                </a:ext>
              </a:extLst>
            </p:cNvPr>
            <p:cNvSpPr/>
            <p:nvPr/>
          </p:nvSpPr>
          <p:spPr>
            <a:xfrm>
              <a:off x="3976775" y="2312625"/>
              <a:ext cx="655050" cy="217600"/>
            </a:xfrm>
            <a:custGeom>
              <a:avLst/>
              <a:gdLst/>
              <a:ahLst/>
              <a:cxnLst/>
              <a:rect l="l" t="t" r="r" b="b"/>
              <a:pathLst>
                <a:path w="26202" h="8704" extrusionOk="0">
                  <a:moveTo>
                    <a:pt x="26202" y="1"/>
                  </a:moveTo>
                  <a:lnTo>
                    <a:pt x="1" y="4256"/>
                  </a:lnTo>
                  <a:cubicBezTo>
                    <a:pt x="396" y="5259"/>
                    <a:pt x="943" y="6232"/>
                    <a:pt x="1642" y="7053"/>
                  </a:cubicBezTo>
                  <a:cubicBezTo>
                    <a:pt x="3375" y="7296"/>
                    <a:pt x="5077" y="7661"/>
                    <a:pt x="6779" y="8116"/>
                  </a:cubicBezTo>
                  <a:cubicBezTo>
                    <a:pt x="7700" y="8375"/>
                    <a:pt x="9928" y="8704"/>
                    <a:pt x="12561" y="8704"/>
                  </a:cubicBezTo>
                  <a:cubicBezTo>
                    <a:pt x="18272" y="8704"/>
                    <a:pt x="25890" y="7158"/>
                    <a:pt x="26202" y="1"/>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3" name="Google Shape;3934;p121">
              <a:extLst>
                <a:ext uri="{FF2B5EF4-FFF2-40B4-BE49-F238E27FC236}">
                  <a16:creationId xmlns:a16="http://schemas.microsoft.com/office/drawing/2014/main" id="{A1375C3A-8CB2-48FA-9127-DC145F2C0AA2}"/>
                </a:ext>
              </a:extLst>
            </p:cNvPr>
            <p:cNvSpPr/>
            <p:nvPr/>
          </p:nvSpPr>
          <p:spPr>
            <a:xfrm>
              <a:off x="4146250" y="2405350"/>
              <a:ext cx="473425" cy="140350"/>
            </a:xfrm>
            <a:custGeom>
              <a:avLst/>
              <a:gdLst/>
              <a:ahLst/>
              <a:cxnLst/>
              <a:rect l="l" t="t" r="r" b="b"/>
              <a:pathLst>
                <a:path w="18937" h="5614" extrusionOk="0">
                  <a:moveTo>
                    <a:pt x="18359" y="0"/>
                  </a:moveTo>
                  <a:cubicBezTo>
                    <a:pt x="16045" y="4011"/>
                    <a:pt x="10283" y="4988"/>
                    <a:pt x="5741" y="4988"/>
                  </a:cubicBezTo>
                  <a:cubicBezTo>
                    <a:pt x="3123" y="4988"/>
                    <a:pt x="911" y="4663"/>
                    <a:pt x="0" y="4407"/>
                  </a:cubicBezTo>
                  <a:lnTo>
                    <a:pt x="0" y="4407"/>
                  </a:lnTo>
                  <a:cubicBezTo>
                    <a:pt x="1" y="4408"/>
                    <a:pt x="3976" y="5613"/>
                    <a:pt x="8703" y="5613"/>
                  </a:cubicBezTo>
                  <a:cubicBezTo>
                    <a:pt x="12128" y="5613"/>
                    <a:pt x="15948" y="4980"/>
                    <a:pt x="18937" y="2797"/>
                  </a:cubicBezTo>
                  <a:cubicBezTo>
                    <a:pt x="18937" y="2797"/>
                    <a:pt x="18754" y="1490"/>
                    <a:pt x="18390" y="0"/>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4" name="Google Shape;3935;p121">
              <a:extLst>
                <a:ext uri="{FF2B5EF4-FFF2-40B4-BE49-F238E27FC236}">
                  <a16:creationId xmlns:a16="http://schemas.microsoft.com/office/drawing/2014/main" id="{73AD3E7F-F07E-4554-9C0B-99B5A21E725A}"/>
                </a:ext>
              </a:extLst>
            </p:cNvPr>
            <p:cNvSpPr/>
            <p:nvPr/>
          </p:nvSpPr>
          <p:spPr>
            <a:xfrm>
              <a:off x="3726775" y="3074050"/>
              <a:ext cx="553225" cy="39525"/>
            </a:xfrm>
            <a:custGeom>
              <a:avLst/>
              <a:gdLst/>
              <a:ahLst/>
              <a:cxnLst/>
              <a:rect l="l" t="t" r="r" b="b"/>
              <a:pathLst>
                <a:path w="22129" h="1581" extrusionOk="0">
                  <a:moveTo>
                    <a:pt x="1" y="0"/>
                  </a:moveTo>
                  <a:cubicBezTo>
                    <a:pt x="3253" y="1034"/>
                    <a:pt x="6627" y="1581"/>
                    <a:pt x="10001" y="1581"/>
                  </a:cubicBezTo>
                  <a:cubicBezTo>
                    <a:pt x="15563" y="1581"/>
                    <a:pt x="19576" y="1094"/>
                    <a:pt x="22129" y="0"/>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5" name="Google Shape;3936;p121">
              <a:extLst>
                <a:ext uri="{FF2B5EF4-FFF2-40B4-BE49-F238E27FC236}">
                  <a16:creationId xmlns:a16="http://schemas.microsoft.com/office/drawing/2014/main" id="{79F538F6-2F79-48F7-9166-366AF817DEE1}"/>
                </a:ext>
              </a:extLst>
            </p:cNvPr>
            <p:cNvSpPr/>
            <p:nvPr/>
          </p:nvSpPr>
          <p:spPr>
            <a:xfrm>
              <a:off x="3467650" y="1501800"/>
              <a:ext cx="1101875" cy="822575"/>
            </a:xfrm>
            <a:custGeom>
              <a:avLst/>
              <a:gdLst/>
              <a:ahLst/>
              <a:cxnLst/>
              <a:rect l="l" t="t" r="r" b="b"/>
              <a:pathLst>
                <a:path w="44075" h="32903" extrusionOk="0">
                  <a:moveTo>
                    <a:pt x="32076" y="1"/>
                  </a:moveTo>
                  <a:cubicBezTo>
                    <a:pt x="28877" y="1"/>
                    <a:pt x="26232" y="2464"/>
                    <a:pt x="26232" y="2464"/>
                  </a:cubicBezTo>
                  <a:cubicBezTo>
                    <a:pt x="26232" y="2464"/>
                    <a:pt x="31643" y="14774"/>
                    <a:pt x="24530" y="21735"/>
                  </a:cubicBezTo>
                  <a:cubicBezTo>
                    <a:pt x="17235" y="28847"/>
                    <a:pt x="62" y="30093"/>
                    <a:pt x="62" y="30093"/>
                  </a:cubicBezTo>
                  <a:lnTo>
                    <a:pt x="1" y="32677"/>
                  </a:lnTo>
                  <a:cubicBezTo>
                    <a:pt x="1" y="32677"/>
                    <a:pt x="3347" y="32903"/>
                    <a:pt x="7990" y="32903"/>
                  </a:cubicBezTo>
                  <a:cubicBezTo>
                    <a:pt x="16216" y="32903"/>
                    <a:pt x="28512" y="32195"/>
                    <a:pt x="33466" y="28270"/>
                  </a:cubicBezTo>
                  <a:cubicBezTo>
                    <a:pt x="44075" y="19850"/>
                    <a:pt x="38755" y="5047"/>
                    <a:pt x="38755" y="5047"/>
                  </a:cubicBezTo>
                  <a:cubicBezTo>
                    <a:pt x="36717" y="1156"/>
                    <a:pt x="34267" y="1"/>
                    <a:pt x="32076" y="1"/>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6" name="Google Shape;3937;p121">
              <a:extLst>
                <a:ext uri="{FF2B5EF4-FFF2-40B4-BE49-F238E27FC236}">
                  <a16:creationId xmlns:a16="http://schemas.microsoft.com/office/drawing/2014/main" id="{1EA85C64-2A80-4369-9DDB-C1CB2C19894B}"/>
                </a:ext>
              </a:extLst>
            </p:cNvPr>
            <p:cNvSpPr/>
            <p:nvPr/>
          </p:nvSpPr>
          <p:spPr>
            <a:xfrm>
              <a:off x="3967675" y="1810350"/>
              <a:ext cx="538000" cy="523575"/>
            </a:xfrm>
            <a:custGeom>
              <a:avLst/>
              <a:gdLst/>
              <a:ahLst/>
              <a:cxnLst/>
              <a:rect l="l" t="t" r="r" b="b"/>
              <a:pathLst>
                <a:path w="21520" h="20943" extrusionOk="0">
                  <a:moveTo>
                    <a:pt x="20061" y="0"/>
                  </a:moveTo>
                  <a:lnTo>
                    <a:pt x="20061" y="0"/>
                  </a:lnTo>
                  <a:cubicBezTo>
                    <a:pt x="20304" y="4924"/>
                    <a:pt x="19210" y="11338"/>
                    <a:pt x="13465" y="15897"/>
                  </a:cubicBezTo>
                  <a:cubicBezTo>
                    <a:pt x="10669" y="18116"/>
                    <a:pt x="5441" y="19332"/>
                    <a:pt x="0" y="19940"/>
                  </a:cubicBezTo>
                  <a:lnTo>
                    <a:pt x="0" y="20639"/>
                  </a:lnTo>
                  <a:cubicBezTo>
                    <a:pt x="2827" y="20548"/>
                    <a:pt x="13405" y="20943"/>
                    <a:pt x="17842" y="13678"/>
                  </a:cubicBezTo>
                  <a:cubicBezTo>
                    <a:pt x="21520" y="7661"/>
                    <a:pt x="20061" y="2"/>
                    <a:pt x="20061" y="0"/>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7" name="Google Shape;3938;p121">
              <a:extLst>
                <a:ext uri="{FF2B5EF4-FFF2-40B4-BE49-F238E27FC236}">
                  <a16:creationId xmlns:a16="http://schemas.microsoft.com/office/drawing/2014/main" id="{C8AD9932-60B8-43CC-898A-3F2527414A14}"/>
                </a:ext>
              </a:extLst>
            </p:cNvPr>
            <p:cNvSpPr/>
            <p:nvPr/>
          </p:nvSpPr>
          <p:spPr>
            <a:xfrm>
              <a:off x="4096075" y="1497275"/>
              <a:ext cx="166450" cy="85125"/>
            </a:xfrm>
            <a:custGeom>
              <a:avLst/>
              <a:gdLst/>
              <a:ahLst/>
              <a:cxnLst/>
              <a:rect l="l" t="t" r="r" b="b"/>
              <a:pathLst>
                <a:path w="6658" h="3405" extrusionOk="0">
                  <a:moveTo>
                    <a:pt x="6110" y="0"/>
                  </a:moveTo>
                  <a:cubicBezTo>
                    <a:pt x="6040" y="0"/>
                    <a:pt x="1601" y="1894"/>
                    <a:pt x="183" y="3101"/>
                  </a:cubicBezTo>
                  <a:lnTo>
                    <a:pt x="1" y="3405"/>
                  </a:lnTo>
                  <a:cubicBezTo>
                    <a:pt x="1" y="3405"/>
                    <a:pt x="6658" y="2888"/>
                    <a:pt x="6111" y="0"/>
                  </a:cubicBezTo>
                  <a:cubicBezTo>
                    <a:pt x="6111" y="0"/>
                    <a:pt x="6110" y="0"/>
                    <a:pt x="6110"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8" name="Google Shape;3939;p121">
              <a:extLst>
                <a:ext uri="{FF2B5EF4-FFF2-40B4-BE49-F238E27FC236}">
                  <a16:creationId xmlns:a16="http://schemas.microsoft.com/office/drawing/2014/main" id="{7BD92807-B387-4272-9E6D-EBCCCF0741B3}"/>
                </a:ext>
              </a:extLst>
            </p:cNvPr>
            <p:cNvSpPr/>
            <p:nvPr/>
          </p:nvSpPr>
          <p:spPr>
            <a:xfrm>
              <a:off x="4058850" y="1332375"/>
              <a:ext cx="190000" cy="242750"/>
            </a:xfrm>
            <a:custGeom>
              <a:avLst/>
              <a:gdLst/>
              <a:ahLst/>
              <a:cxnLst/>
              <a:rect l="l" t="t" r="r" b="b"/>
              <a:pathLst>
                <a:path w="7600" h="9710" extrusionOk="0">
                  <a:moveTo>
                    <a:pt x="4134" y="1"/>
                  </a:moveTo>
                  <a:lnTo>
                    <a:pt x="1" y="1946"/>
                  </a:lnTo>
                  <a:cubicBezTo>
                    <a:pt x="3709" y="6201"/>
                    <a:pt x="1672" y="9697"/>
                    <a:pt x="1672" y="9697"/>
                  </a:cubicBezTo>
                  <a:cubicBezTo>
                    <a:pt x="1740" y="9705"/>
                    <a:pt x="1810" y="9709"/>
                    <a:pt x="1882" y="9709"/>
                  </a:cubicBezTo>
                  <a:cubicBezTo>
                    <a:pt x="3890" y="9709"/>
                    <a:pt x="7600" y="6566"/>
                    <a:pt x="7600" y="6566"/>
                  </a:cubicBezTo>
                  <a:cubicBezTo>
                    <a:pt x="6262" y="4499"/>
                    <a:pt x="4134" y="1"/>
                    <a:pt x="4134"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39" name="Google Shape;3940;p121">
              <a:extLst>
                <a:ext uri="{FF2B5EF4-FFF2-40B4-BE49-F238E27FC236}">
                  <a16:creationId xmlns:a16="http://schemas.microsoft.com/office/drawing/2014/main" id="{9141E1A6-E71E-435A-9D0C-4D5DFD833608}"/>
                </a:ext>
              </a:extLst>
            </p:cNvPr>
            <p:cNvSpPr/>
            <p:nvPr/>
          </p:nvSpPr>
          <p:spPr>
            <a:xfrm>
              <a:off x="4020850" y="1246500"/>
              <a:ext cx="161900" cy="177850"/>
            </a:xfrm>
            <a:custGeom>
              <a:avLst/>
              <a:gdLst/>
              <a:ahLst/>
              <a:cxnLst/>
              <a:rect l="l" t="t" r="r" b="b"/>
              <a:pathLst>
                <a:path w="6476" h="7114" extrusionOk="0">
                  <a:moveTo>
                    <a:pt x="4195" y="1"/>
                  </a:moveTo>
                  <a:lnTo>
                    <a:pt x="1" y="1825"/>
                  </a:lnTo>
                  <a:lnTo>
                    <a:pt x="2250" y="7113"/>
                  </a:lnTo>
                  <a:lnTo>
                    <a:pt x="6475" y="5290"/>
                  </a:lnTo>
                  <a:lnTo>
                    <a:pt x="4195" y="1"/>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0" name="Google Shape;3941;p121">
              <a:extLst>
                <a:ext uri="{FF2B5EF4-FFF2-40B4-BE49-F238E27FC236}">
                  <a16:creationId xmlns:a16="http://schemas.microsoft.com/office/drawing/2014/main" id="{D3302AB8-55B4-4382-9CB5-F8B20193FBC3}"/>
                </a:ext>
              </a:extLst>
            </p:cNvPr>
            <p:cNvSpPr/>
            <p:nvPr/>
          </p:nvSpPr>
          <p:spPr>
            <a:xfrm>
              <a:off x="4017050" y="1280100"/>
              <a:ext cx="138275" cy="184375"/>
            </a:xfrm>
            <a:custGeom>
              <a:avLst/>
              <a:gdLst/>
              <a:ahLst/>
              <a:cxnLst/>
              <a:rect l="l" t="t" r="r" b="b"/>
              <a:pathLst>
                <a:path w="5531" h="7375" extrusionOk="0">
                  <a:moveTo>
                    <a:pt x="1970" y="1"/>
                  </a:moveTo>
                  <a:cubicBezTo>
                    <a:pt x="1438" y="1"/>
                    <a:pt x="843" y="137"/>
                    <a:pt x="183" y="450"/>
                  </a:cubicBezTo>
                  <a:cubicBezTo>
                    <a:pt x="183" y="450"/>
                    <a:pt x="1" y="5101"/>
                    <a:pt x="1277" y="6924"/>
                  </a:cubicBezTo>
                  <a:cubicBezTo>
                    <a:pt x="1496" y="7238"/>
                    <a:pt x="1838" y="7375"/>
                    <a:pt x="2232" y="7375"/>
                  </a:cubicBezTo>
                  <a:cubicBezTo>
                    <a:pt x="3482" y="7375"/>
                    <a:pt x="5265" y="6002"/>
                    <a:pt x="5381" y="4523"/>
                  </a:cubicBezTo>
                  <a:cubicBezTo>
                    <a:pt x="5531" y="2899"/>
                    <a:pt x="4428" y="1"/>
                    <a:pt x="1970"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1" name="Google Shape;3942;p121">
              <a:extLst>
                <a:ext uri="{FF2B5EF4-FFF2-40B4-BE49-F238E27FC236}">
                  <a16:creationId xmlns:a16="http://schemas.microsoft.com/office/drawing/2014/main" id="{59699FDF-3DB4-4A96-B5A9-3C069FDBDABD}"/>
                </a:ext>
              </a:extLst>
            </p:cNvPr>
            <p:cNvSpPr/>
            <p:nvPr/>
          </p:nvSpPr>
          <p:spPr>
            <a:xfrm>
              <a:off x="3984375" y="1638625"/>
              <a:ext cx="217350" cy="474950"/>
            </a:xfrm>
            <a:custGeom>
              <a:avLst/>
              <a:gdLst/>
              <a:ahLst/>
              <a:cxnLst/>
              <a:rect l="l" t="t" r="r" b="b"/>
              <a:pathLst>
                <a:path w="8694" h="18998" extrusionOk="0">
                  <a:moveTo>
                    <a:pt x="6566" y="0"/>
                  </a:moveTo>
                  <a:cubicBezTo>
                    <a:pt x="6566" y="61"/>
                    <a:pt x="7691" y="7356"/>
                    <a:pt x="5898" y="10152"/>
                  </a:cubicBezTo>
                  <a:cubicBezTo>
                    <a:pt x="4104" y="12918"/>
                    <a:pt x="1" y="13556"/>
                    <a:pt x="1" y="18997"/>
                  </a:cubicBezTo>
                  <a:cubicBezTo>
                    <a:pt x="670" y="18511"/>
                    <a:pt x="2828" y="17265"/>
                    <a:pt x="3831" y="16262"/>
                  </a:cubicBezTo>
                  <a:cubicBezTo>
                    <a:pt x="8694" y="11490"/>
                    <a:pt x="7721" y="4225"/>
                    <a:pt x="6597" y="122"/>
                  </a:cubicBezTo>
                  <a:lnTo>
                    <a:pt x="6566" y="0"/>
                  </a:ln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2" name="Google Shape;3943;p121">
              <a:extLst>
                <a:ext uri="{FF2B5EF4-FFF2-40B4-BE49-F238E27FC236}">
                  <a16:creationId xmlns:a16="http://schemas.microsoft.com/office/drawing/2014/main" id="{E8994B50-8398-4652-BF31-96748D604D72}"/>
                </a:ext>
              </a:extLst>
            </p:cNvPr>
            <p:cNvSpPr/>
            <p:nvPr/>
          </p:nvSpPr>
          <p:spPr>
            <a:xfrm>
              <a:off x="3535275" y="3011725"/>
              <a:ext cx="66900" cy="75250"/>
            </a:xfrm>
            <a:custGeom>
              <a:avLst/>
              <a:gdLst/>
              <a:ahLst/>
              <a:cxnLst/>
              <a:rect l="l" t="t" r="r" b="b"/>
              <a:pathLst>
                <a:path w="2676" h="3010" extrusionOk="0">
                  <a:moveTo>
                    <a:pt x="1065" y="1"/>
                  </a:moveTo>
                  <a:cubicBezTo>
                    <a:pt x="427" y="1"/>
                    <a:pt x="1" y="396"/>
                    <a:pt x="92" y="1156"/>
                  </a:cubicBezTo>
                  <a:cubicBezTo>
                    <a:pt x="123" y="1642"/>
                    <a:pt x="244" y="2068"/>
                    <a:pt x="487" y="2493"/>
                  </a:cubicBezTo>
                  <a:lnTo>
                    <a:pt x="2645" y="3010"/>
                  </a:lnTo>
                  <a:cubicBezTo>
                    <a:pt x="2676" y="2250"/>
                    <a:pt x="1825" y="1916"/>
                    <a:pt x="1217" y="1247"/>
                  </a:cubicBezTo>
                  <a:cubicBezTo>
                    <a:pt x="882" y="913"/>
                    <a:pt x="791" y="396"/>
                    <a:pt x="1065"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3" name="Google Shape;3944;p121">
              <a:extLst>
                <a:ext uri="{FF2B5EF4-FFF2-40B4-BE49-F238E27FC236}">
                  <a16:creationId xmlns:a16="http://schemas.microsoft.com/office/drawing/2014/main" id="{16F2DA3F-6B43-4269-B709-EE0EBED463C8}"/>
                </a:ext>
              </a:extLst>
            </p:cNvPr>
            <p:cNvSpPr/>
            <p:nvPr/>
          </p:nvSpPr>
          <p:spPr>
            <a:xfrm>
              <a:off x="1978325" y="2465700"/>
              <a:ext cx="1067625" cy="2302150"/>
            </a:xfrm>
            <a:custGeom>
              <a:avLst/>
              <a:gdLst/>
              <a:ahLst/>
              <a:cxnLst/>
              <a:rect l="l" t="t" r="r" b="b"/>
              <a:pathLst>
                <a:path w="42705" h="92086" extrusionOk="0">
                  <a:moveTo>
                    <a:pt x="14956" y="1"/>
                  </a:moveTo>
                  <a:cubicBezTo>
                    <a:pt x="10605" y="1"/>
                    <a:pt x="7445" y="535"/>
                    <a:pt x="7445" y="535"/>
                  </a:cubicBezTo>
                  <a:cubicBezTo>
                    <a:pt x="0" y="23386"/>
                    <a:pt x="16027" y="25546"/>
                    <a:pt x="22351" y="25546"/>
                  </a:cubicBezTo>
                  <a:cubicBezTo>
                    <a:pt x="23824" y="25546"/>
                    <a:pt x="24771" y="25428"/>
                    <a:pt x="24771" y="25428"/>
                  </a:cubicBezTo>
                  <a:lnTo>
                    <a:pt x="24771" y="25428"/>
                  </a:lnTo>
                  <a:cubicBezTo>
                    <a:pt x="19968" y="47344"/>
                    <a:pt x="454" y="91296"/>
                    <a:pt x="454" y="91296"/>
                  </a:cubicBezTo>
                  <a:lnTo>
                    <a:pt x="6108" y="92086"/>
                  </a:lnTo>
                  <a:cubicBezTo>
                    <a:pt x="6108" y="92086"/>
                    <a:pt x="42704" y="35155"/>
                    <a:pt x="39695" y="15672"/>
                  </a:cubicBezTo>
                  <a:cubicBezTo>
                    <a:pt x="37615" y="2216"/>
                    <a:pt x="23817" y="1"/>
                    <a:pt x="14956" y="1"/>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4" name="Google Shape;3945;p121">
              <a:extLst>
                <a:ext uri="{FF2B5EF4-FFF2-40B4-BE49-F238E27FC236}">
                  <a16:creationId xmlns:a16="http://schemas.microsoft.com/office/drawing/2014/main" id="{11BA59E4-8E29-412D-9BA5-AFABE449ADE1}"/>
                </a:ext>
              </a:extLst>
            </p:cNvPr>
            <p:cNvSpPr/>
            <p:nvPr/>
          </p:nvSpPr>
          <p:spPr>
            <a:xfrm>
              <a:off x="2375700" y="1323250"/>
              <a:ext cx="161875" cy="196400"/>
            </a:xfrm>
            <a:custGeom>
              <a:avLst/>
              <a:gdLst/>
              <a:ahLst/>
              <a:cxnLst/>
              <a:rect l="l" t="t" r="r" b="b"/>
              <a:pathLst>
                <a:path w="6475" h="7856" extrusionOk="0">
                  <a:moveTo>
                    <a:pt x="669" y="1"/>
                  </a:moveTo>
                  <a:cubicBezTo>
                    <a:pt x="669" y="1"/>
                    <a:pt x="426" y="4955"/>
                    <a:pt x="0" y="7387"/>
                  </a:cubicBezTo>
                  <a:cubicBezTo>
                    <a:pt x="0" y="7387"/>
                    <a:pt x="2163" y="7855"/>
                    <a:pt x="4096" y="7855"/>
                  </a:cubicBezTo>
                  <a:cubicBezTo>
                    <a:pt x="5034" y="7855"/>
                    <a:pt x="5918" y="7745"/>
                    <a:pt x="6474" y="7417"/>
                  </a:cubicBezTo>
                  <a:cubicBezTo>
                    <a:pt x="5866" y="5047"/>
                    <a:pt x="5441" y="2615"/>
                    <a:pt x="5228" y="183"/>
                  </a:cubicBezTo>
                  <a:lnTo>
                    <a:pt x="669" y="1"/>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5" name="Google Shape;3946;p121">
              <a:extLst>
                <a:ext uri="{FF2B5EF4-FFF2-40B4-BE49-F238E27FC236}">
                  <a16:creationId xmlns:a16="http://schemas.microsoft.com/office/drawing/2014/main" id="{D4866490-3868-4523-BCDC-5CA05CDE49A0}"/>
                </a:ext>
              </a:extLst>
            </p:cNvPr>
            <p:cNvSpPr/>
            <p:nvPr/>
          </p:nvSpPr>
          <p:spPr>
            <a:xfrm>
              <a:off x="2390125" y="1207000"/>
              <a:ext cx="117050" cy="145150"/>
            </a:xfrm>
            <a:custGeom>
              <a:avLst/>
              <a:gdLst/>
              <a:ahLst/>
              <a:cxnLst/>
              <a:rect l="l" t="t" r="r" b="b"/>
              <a:pathLst>
                <a:path w="4682" h="5806" extrusionOk="0">
                  <a:moveTo>
                    <a:pt x="4590" y="0"/>
                  </a:moveTo>
                  <a:lnTo>
                    <a:pt x="1" y="61"/>
                  </a:lnTo>
                  <a:lnTo>
                    <a:pt x="92" y="5806"/>
                  </a:lnTo>
                  <a:lnTo>
                    <a:pt x="4682" y="5745"/>
                  </a:lnTo>
                  <a:lnTo>
                    <a:pt x="4590" y="0"/>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6" name="Google Shape;3947;p121">
              <a:extLst>
                <a:ext uri="{FF2B5EF4-FFF2-40B4-BE49-F238E27FC236}">
                  <a16:creationId xmlns:a16="http://schemas.microsoft.com/office/drawing/2014/main" id="{D45DCC8E-13F3-427B-BE7D-6F081CF9221F}"/>
                </a:ext>
              </a:extLst>
            </p:cNvPr>
            <p:cNvSpPr/>
            <p:nvPr/>
          </p:nvSpPr>
          <p:spPr>
            <a:xfrm>
              <a:off x="2401650" y="1206925"/>
              <a:ext cx="145050" cy="186150"/>
            </a:xfrm>
            <a:custGeom>
              <a:avLst/>
              <a:gdLst/>
              <a:ahLst/>
              <a:cxnLst/>
              <a:rect l="l" t="t" r="r" b="b"/>
              <a:pathLst>
                <a:path w="5802" h="7446" extrusionOk="0">
                  <a:moveTo>
                    <a:pt x="3925" y="1"/>
                  </a:moveTo>
                  <a:cubicBezTo>
                    <a:pt x="0" y="1"/>
                    <a:pt x="160" y="4072"/>
                    <a:pt x="1029" y="5839"/>
                  </a:cubicBezTo>
                  <a:cubicBezTo>
                    <a:pt x="1503" y="6854"/>
                    <a:pt x="2673" y="7446"/>
                    <a:pt x="3686" y="7446"/>
                  </a:cubicBezTo>
                  <a:cubicBezTo>
                    <a:pt x="4493" y="7446"/>
                    <a:pt x="5200" y="7070"/>
                    <a:pt x="5376" y="6234"/>
                  </a:cubicBezTo>
                  <a:cubicBezTo>
                    <a:pt x="5801" y="4046"/>
                    <a:pt x="4099" y="3"/>
                    <a:pt x="4099" y="3"/>
                  </a:cubicBezTo>
                  <a:cubicBezTo>
                    <a:pt x="4040" y="2"/>
                    <a:pt x="3982" y="1"/>
                    <a:pt x="3925"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7" name="Google Shape;3948;p121">
              <a:extLst>
                <a:ext uri="{FF2B5EF4-FFF2-40B4-BE49-F238E27FC236}">
                  <a16:creationId xmlns:a16="http://schemas.microsoft.com/office/drawing/2014/main" id="{8726C0CD-044E-4FD3-B705-3CA22DC912F1}"/>
                </a:ext>
              </a:extLst>
            </p:cNvPr>
            <p:cNvSpPr/>
            <p:nvPr/>
          </p:nvSpPr>
          <p:spPr>
            <a:xfrm>
              <a:off x="2457000" y="1386325"/>
              <a:ext cx="66900" cy="56125"/>
            </a:xfrm>
            <a:custGeom>
              <a:avLst/>
              <a:gdLst/>
              <a:ahLst/>
              <a:cxnLst/>
              <a:rect l="l" t="t" r="r" b="b"/>
              <a:pathLst>
                <a:path w="2676" h="2245" extrusionOk="0">
                  <a:moveTo>
                    <a:pt x="0" y="1"/>
                  </a:moveTo>
                  <a:lnTo>
                    <a:pt x="0" y="1"/>
                  </a:lnTo>
                  <a:cubicBezTo>
                    <a:pt x="0" y="1"/>
                    <a:pt x="163" y="2245"/>
                    <a:pt x="2272" y="2245"/>
                  </a:cubicBezTo>
                  <a:cubicBezTo>
                    <a:pt x="2400" y="2245"/>
                    <a:pt x="2534" y="2237"/>
                    <a:pt x="2675" y="2220"/>
                  </a:cubicBezTo>
                  <a:lnTo>
                    <a:pt x="2280" y="122"/>
                  </a:lnTo>
                  <a:cubicBezTo>
                    <a:pt x="1963" y="224"/>
                    <a:pt x="1635" y="272"/>
                    <a:pt x="1310" y="272"/>
                  </a:cubicBezTo>
                  <a:cubicBezTo>
                    <a:pt x="856" y="272"/>
                    <a:pt x="408" y="178"/>
                    <a:pt x="0" y="1"/>
                  </a:cubicBezTo>
                  <a:close/>
                </a:path>
              </a:pathLst>
            </a:custGeom>
            <a:solidFill>
              <a:srgbClr val="E2A69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8" name="Google Shape;3949;p121">
              <a:extLst>
                <a:ext uri="{FF2B5EF4-FFF2-40B4-BE49-F238E27FC236}">
                  <a16:creationId xmlns:a16="http://schemas.microsoft.com/office/drawing/2014/main" id="{30380ABB-2DA6-47EB-A7CB-EF110167C710}"/>
                </a:ext>
              </a:extLst>
            </p:cNvPr>
            <p:cNvSpPr/>
            <p:nvPr/>
          </p:nvSpPr>
          <p:spPr>
            <a:xfrm>
              <a:off x="1672800" y="963075"/>
              <a:ext cx="161100" cy="202500"/>
            </a:xfrm>
            <a:custGeom>
              <a:avLst/>
              <a:gdLst/>
              <a:ahLst/>
              <a:cxnLst/>
              <a:rect l="l" t="t" r="r" b="b"/>
              <a:pathLst>
                <a:path w="6444" h="8100" extrusionOk="0">
                  <a:moveTo>
                    <a:pt x="1216" y="0"/>
                  </a:moveTo>
                  <a:cubicBezTo>
                    <a:pt x="1216" y="0"/>
                    <a:pt x="578" y="4681"/>
                    <a:pt x="0" y="7052"/>
                  </a:cubicBezTo>
                  <a:cubicBezTo>
                    <a:pt x="0" y="7052"/>
                    <a:pt x="2932" y="8099"/>
                    <a:pt x="5029" y="8099"/>
                  </a:cubicBezTo>
                  <a:cubicBezTo>
                    <a:pt x="5581" y="8099"/>
                    <a:pt x="6076" y="8026"/>
                    <a:pt x="6444" y="7842"/>
                  </a:cubicBezTo>
                  <a:cubicBezTo>
                    <a:pt x="6018" y="5441"/>
                    <a:pt x="5806" y="3009"/>
                    <a:pt x="5745" y="578"/>
                  </a:cubicBezTo>
                  <a:lnTo>
                    <a:pt x="1216" y="0"/>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49" name="Google Shape;3950;p121">
              <a:extLst>
                <a:ext uri="{FF2B5EF4-FFF2-40B4-BE49-F238E27FC236}">
                  <a16:creationId xmlns:a16="http://schemas.microsoft.com/office/drawing/2014/main" id="{7C521E93-3425-4883-AEED-4D9A9D9467F2}"/>
                </a:ext>
              </a:extLst>
            </p:cNvPr>
            <p:cNvSpPr/>
            <p:nvPr/>
          </p:nvSpPr>
          <p:spPr>
            <a:xfrm>
              <a:off x="1701675" y="848325"/>
              <a:ext cx="123125" cy="151250"/>
            </a:xfrm>
            <a:custGeom>
              <a:avLst/>
              <a:gdLst/>
              <a:ahLst/>
              <a:cxnLst/>
              <a:rect l="l" t="t" r="r" b="b"/>
              <a:pathLst>
                <a:path w="4925" h="6050" extrusionOk="0">
                  <a:moveTo>
                    <a:pt x="365" y="1"/>
                  </a:moveTo>
                  <a:lnTo>
                    <a:pt x="0" y="5745"/>
                  </a:lnTo>
                  <a:lnTo>
                    <a:pt x="4559" y="6049"/>
                  </a:lnTo>
                  <a:lnTo>
                    <a:pt x="4924" y="305"/>
                  </a:lnTo>
                  <a:lnTo>
                    <a:pt x="365" y="1"/>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0" name="Google Shape;3951;p121">
              <a:extLst>
                <a:ext uri="{FF2B5EF4-FFF2-40B4-BE49-F238E27FC236}">
                  <a16:creationId xmlns:a16="http://schemas.microsoft.com/office/drawing/2014/main" id="{DE814846-1990-4372-A523-A4499E79B1CB}"/>
                </a:ext>
              </a:extLst>
            </p:cNvPr>
            <p:cNvSpPr/>
            <p:nvPr/>
          </p:nvSpPr>
          <p:spPr>
            <a:xfrm>
              <a:off x="1718500" y="855175"/>
              <a:ext cx="139725" cy="185800"/>
            </a:xfrm>
            <a:custGeom>
              <a:avLst/>
              <a:gdLst/>
              <a:ahLst/>
              <a:cxnLst/>
              <a:rect l="l" t="t" r="r" b="b"/>
              <a:pathLst>
                <a:path w="5589" h="7432" extrusionOk="0">
                  <a:moveTo>
                    <a:pt x="3660" y="0"/>
                  </a:moveTo>
                  <a:cubicBezTo>
                    <a:pt x="132" y="0"/>
                    <a:pt x="1" y="3858"/>
                    <a:pt x="695" y="5623"/>
                  </a:cubicBezTo>
                  <a:cubicBezTo>
                    <a:pt x="1129" y="6726"/>
                    <a:pt x="2391" y="7431"/>
                    <a:pt x="3451" y="7431"/>
                  </a:cubicBezTo>
                  <a:cubicBezTo>
                    <a:pt x="4173" y="7431"/>
                    <a:pt x="4802" y="7104"/>
                    <a:pt x="5011" y="6353"/>
                  </a:cubicBezTo>
                  <a:cubicBezTo>
                    <a:pt x="5589" y="4195"/>
                    <a:pt x="4221" y="31"/>
                    <a:pt x="4221" y="31"/>
                  </a:cubicBezTo>
                  <a:cubicBezTo>
                    <a:pt x="4025" y="10"/>
                    <a:pt x="3838" y="0"/>
                    <a:pt x="3660"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1" name="Google Shape;3952;p121">
              <a:extLst>
                <a:ext uri="{FF2B5EF4-FFF2-40B4-BE49-F238E27FC236}">
                  <a16:creationId xmlns:a16="http://schemas.microsoft.com/office/drawing/2014/main" id="{33398990-EB5B-4B2B-985F-F4973AD74AFD}"/>
                </a:ext>
              </a:extLst>
            </p:cNvPr>
            <p:cNvSpPr/>
            <p:nvPr/>
          </p:nvSpPr>
          <p:spPr>
            <a:xfrm>
              <a:off x="1762450" y="1030700"/>
              <a:ext cx="62350" cy="61625"/>
            </a:xfrm>
            <a:custGeom>
              <a:avLst/>
              <a:gdLst/>
              <a:ahLst/>
              <a:cxnLst/>
              <a:rect l="l" t="t" r="r" b="b"/>
              <a:pathLst>
                <a:path w="2494" h="2465" extrusionOk="0">
                  <a:moveTo>
                    <a:pt x="1" y="1"/>
                  </a:moveTo>
                  <a:cubicBezTo>
                    <a:pt x="1" y="1"/>
                    <a:pt x="1" y="2465"/>
                    <a:pt x="2364" y="2465"/>
                  </a:cubicBezTo>
                  <a:cubicBezTo>
                    <a:pt x="2407" y="2465"/>
                    <a:pt x="2450" y="2464"/>
                    <a:pt x="2493" y="2463"/>
                  </a:cubicBezTo>
                  <a:lnTo>
                    <a:pt x="2280" y="335"/>
                  </a:lnTo>
                  <a:cubicBezTo>
                    <a:pt x="2040" y="390"/>
                    <a:pt x="1799" y="418"/>
                    <a:pt x="1561" y="418"/>
                  </a:cubicBezTo>
                  <a:cubicBezTo>
                    <a:pt x="1017" y="418"/>
                    <a:pt x="487" y="275"/>
                    <a:pt x="1" y="1"/>
                  </a:cubicBezTo>
                  <a:close/>
                </a:path>
              </a:pathLst>
            </a:custGeom>
            <a:solidFill>
              <a:srgbClr val="E2A69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2" name="Google Shape;3953;p121">
              <a:extLst>
                <a:ext uri="{FF2B5EF4-FFF2-40B4-BE49-F238E27FC236}">
                  <a16:creationId xmlns:a16="http://schemas.microsoft.com/office/drawing/2014/main" id="{77F82DD5-06C1-4962-BE40-E199428C0EF3}"/>
                </a:ext>
              </a:extLst>
            </p:cNvPr>
            <p:cNvSpPr/>
            <p:nvPr/>
          </p:nvSpPr>
          <p:spPr>
            <a:xfrm>
              <a:off x="2375700" y="1495600"/>
              <a:ext cx="186250" cy="125375"/>
            </a:xfrm>
            <a:custGeom>
              <a:avLst/>
              <a:gdLst/>
              <a:ahLst/>
              <a:cxnLst/>
              <a:rect l="l" t="t" r="r" b="b"/>
              <a:pathLst>
                <a:path w="7450" h="5015" extrusionOk="0">
                  <a:moveTo>
                    <a:pt x="2275" y="1"/>
                  </a:moveTo>
                  <a:cubicBezTo>
                    <a:pt x="1337" y="1"/>
                    <a:pt x="478" y="125"/>
                    <a:pt x="0" y="493"/>
                  </a:cubicBezTo>
                  <a:cubicBezTo>
                    <a:pt x="0" y="493"/>
                    <a:pt x="1155" y="4110"/>
                    <a:pt x="3800" y="4870"/>
                  </a:cubicBezTo>
                  <a:cubicBezTo>
                    <a:pt x="4139" y="4969"/>
                    <a:pt x="4454" y="5015"/>
                    <a:pt x="4743" y="5015"/>
                  </a:cubicBezTo>
                  <a:cubicBezTo>
                    <a:pt x="6682" y="5015"/>
                    <a:pt x="7449" y="2930"/>
                    <a:pt x="6444" y="523"/>
                  </a:cubicBezTo>
                  <a:cubicBezTo>
                    <a:pt x="6464" y="523"/>
                    <a:pt x="4202" y="1"/>
                    <a:pt x="2275"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3" name="Google Shape;3954;p121">
              <a:extLst>
                <a:ext uri="{FF2B5EF4-FFF2-40B4-BE49-F238E27FC236}">
                  <a16:creationId xmlns:a16="http://schemas.microsoft.com/office/drawing/2014/main" id="{46726E1F-FB69-42D1-890C-67477417DBFB}"/>
                </a:ext>
              </a:extLst>
            </p:cNvPr>
            <p:cNvSpPr/>
            <p:nvPr/>
          </p:nvSpPr>
          <p:spPr>
            <a:xfrm>
              <a:off x="2526900" y="3035300"/>
              <a:ext cx="84375" cy="70450"/>
            </a:xfrm>
            <a:custGeom>
              <a:avLst/>
              <a:gdLst/>
              <a:ahLst/>
              <a:cxnLst/>
              <a:rect l="l" t="t" r="r" b="b"/>
              <a:pathLst>
                <a:path w="3375" h="2818" extrusionOk="0">
                  <a:moveTo>
                    <a:pt x="2372" y="0"/>
                  </a:moveTo>
                  <a:cubicBezTo>
                    <a:pt x="2372" y="0"/>
                    <a:pt x="1642" y="2401"/>
                    <a:pt x="1" y="2736"/>
                  </a:cubicBezTo>
                  <a:cubicBezTo>
                    <a:pt x="18" y="2753"/>
                    <a:pt x="571" y="2818"/>
                    <a:pt x="1241" y="2818"/>
                  </a:cubicBezTo>
                  <a:cubicBezTo>
                    <a:pt x="1765" y="2818"/>
                    <a:pt x="2361" y="2778"/>
                    <a:pt x="2828" y="2644"/>
                  </a:cubicBezTo>
                  <a:cubicBezTo>
                    <a:pt x="3375" y="1793"/>
                    <a:pt x="3192" y="638"/>
                    <a:pt x="2372"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4" name="Google Shape;3955;p121">
              <a:extLst>
                <a:ext uri="{FF2B5EF4-FFF2-40B4-BE49-F238E27FC236}">
                  <a16:creationId xmlns:a16="http://schemas.microsoft.com/office/drawing/2014/main" id="{EF656BBF-2068-4209-8960-F606F2A595F1}"/>
                </a:ext>
              </a:extLst>
            </p:cNvPr>
            <p:cNvSpPr/>
            <p:nvPr/>
          </p:nvSpPr>
          <p:spPr>
            <a:xfrm>
              <a:off x="780675" y="1137075"/>
              <a:ext cx="946850" cy="798675"/>
            </a:xfrm>
            <a:custGeom>
              <a:avLst/>
              <a:gdLst/>
              <a:ahLst/>
              <a:cxnLst/>
              <a:rect l="l" t="t" r="r" b="b"/>
              <a:pathLst>
                <a:path w="37874" h="31947" extrusionOk="0">
                  <a:moveTo>
                    <a:pt x="33041" y="1"/>
                  </a:moveTo>
                  <a:cubicBezTo>
                    <a:pt x="33040" y="1"/>
                    <a:pt x="11065" y="183"/>
                    <a:pt x="5837" y="7934"/>
                  </a:cubicBezTo>
                  <a:cubicBezTo>
                    <a:pt x="1" y="16567"/>
                    <a:pt x="16353" y="31947"/>
                    <a:pt x="16353" y="31947"/>
                  </a:cubicBezTo>
                  <a:lnTo>
                    <a:pt x="17843" y="27782"/>
                  </a:lnTo>
                  <a:cubicBezTo>
                    <a:pt x="17843" y="27782"/>
                    <a:pt x="11885" y="17296"/>
                    <a:pt x="12220" y="12919"/>
                  </a:cubicBezTo>
                  <a:lnTo>
                    <a:pt x="12220" y="12919"/>
                  </a:lnTo>
                  <a:cubicBezTo>
                    <a:pt x="12220" y="12919"/>
                    <a:pt x="15662" y="13291"/>
                    <a:pt x="19623" y="13291"/>
                  </a:cubicBezTo>
                  <a:cubicBezTo>
                    <a:pt x="22907" y="13291"/>
                    <a:pt x="26548" y="13035"/>
                    <a:pt x="28876" y="12098"/>
                  </a:cubicBezTo>
                  <a:cubicBezTo>
                    <a:pt x="33983" y="10062"/>
                    <a:pt x="37874" y="31"/>
                    <a:pt x="33041" y="1"/>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5" name="Google Shape;3956;p121">
              <a:extLst>
                <a:ext uri="{FF2B5EF4-FFF2-40B4-BE49-F238E27FC236}">
                  <a16:creationId xmlns:a16="http://schemas.microsoft.com/office/drawing/2014/main" id="{F73B6A5D-C3E1-49EC-B524-105B1EBAFA26}"/>
                </a:ext>
              </a:extLst>
            </p:cNvPr>
            <p:cNvSpPr/>
            <p:nvPr/>
          </p:nvSpPr>
          <p:spPr>
            <a:xfrm>
              <a:off x="1775375" y="2429650"/>
              <a:ext cx="81325" cy="555500"/>
            </a:xfrm>
            <a:custGeom>
              <a:avLst/>
              <a:gdLst/>
              <a:ahLst/>
              <a:cxnLst/>
              <a:rect l="l" t="t" r="r" b="b"/>
              <a:pathLst>
                <a:path w="3253" h="22220" extrusionOk="0">
                  <a:moveTo>
                    <a:pt x="1581" y="1"/>
                  </a:moveTo>
                  <a:cubicBezTo>
                    <a:pt x="1186" y="4408"/>
                    <a:pt x="1" y="16749"/>
                    <a:pt x="1" y="16749"/>
                  </a:cubicBezTo>
                  <a:lnTo>
                    <a:pt x="1794" y="22220"/>
                  </a:lnTo>
                  <a:cubicBezTo>
                    <a:pt x="3253" y="10913"/>
                    <a:pt x="1581" y="1"/>
                    <a:pt x="1581"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6" name="Google Shape;3957;p121">
              <a:extLst>
                <a:ext uri="{FF2B5EF4-FFF2-40B4-BE49-F238E27FC236}">
                  <a16:creationId xmlns:a16="http://schemas.microsoft.com/office/drawing/2014/main" id="{15D44129-D797-4723-8A9C-90C37C382805}"/>
                </a:ext>
              </a:extLst>
            </p:cNvPr>
            <p:cNvSpPr/>
            <p:nvPr/>
          </p:nvSpPr>
          <p:spPr>
            <a:xfrm>
              <a:off x="1672800" y="1137850"/>
              <a:ext cx="175425" cy="89675"/>
            </a:xfrm>
            <a:custGeom>
              <a:avLst/>
              <a:gdLst/>
              <a:ahLst/>
              <a:cxnLst/>
              <a:rect l="l" t="t" r="r" b="b"/>
              <a:pathLst>
                <a:path w="7017" h="3587" extrusionOk="0">
                  <a:moveTo>
                    <a:pt x="1368" y="0"/>
                  </a:moveTo>
                  <a:lnTo>
                    <a:pt x="0" y="61"/>
                  </a:lnTo>
                  <a:cubicBezTo>
                    <a:pt x="0" y="61"/>
                    <a:pt x="1277" y="3192"/>
                    <a:pt x="4195" y="3557"/>
                  </a:cubicBezTo>
                  <a:cubicBezTo>
                    <a:pt x="4357" y="3577"/>
                    <a:pt x="4508" y="3587"/>
                    <a:pt x="4648" y="3587"/>
                  </a:cubicBezTo>
                  <a:cubicBezTo>
                    <a:pt x="7016" y="3587"/>
                    <a:pt x="6474" y="851"/>
                    <a:pt x="6474" y="851"/>
                  </a:cubicBezTo>
                  <a:lnTo>
                    <a:pt x="1368" y="0"/>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7" name="Google Shape;3958;p121">
              <a:extLst>
                <a:ext uri="{FF2B5EF4-FFF2-40B4-BE49-F238E27FC236}">
                  <a16:creationId xmlns:a16="http://schemas.microsoft.com/office/drawing/2014/main" id="{B90F5DDF-14C5-44B7-96D7-8232A0E3D4B7}"/>
                </a:ext>
              </a:extLst>
            </p:cNvPr>
            <p:cNvSpPr/>
            <p:nvPr/>
          </p:nvSpPr>
          <p:spPr>
            <a:xfrm>
              <a:off x="2137850" y="1661400"/>
              <a:ext cx="206700" cy="476475"/>
            </a:xfrm>
            <a:custGeom>
              <a:avLst/>
              <a:gdLst/>
              <a:ahLst/>
              <a:cxnLst/>
              <a:rect l="l" t="t" r="r" b="b"/>
              <a:pathLst>
                <a:path w="8268" h="19059" extrusionOk="0">
                  <a:moveTo>
                    <a:pt x="7508" y="1"/>
                  </a:moveTo>
                  <a:cubicBezTo>
                    <a:pt x="7447" y="1095"/>
                    <a:pt x="7326" y="2189"/>
                    <a:pt x="7143" y="3284"/>
                  </a:cubicBezTo>
                  <a:cubicBezTo>
                    <a:pt x="6231" y="8451"/>
                    <a:pt x="2250" y="14074"/>
                    <a:pt x="183" y="16749"/>
                  </a:cubicBezTo>
                  <a:lnTo>
                    <a:pt x="0" y="19059"/>
                  </a:lnTo>
                  <a:cubicBezTo>
                    <a:pt x="0" y="19059"/>
                    <a:pt x="8268" y="11612"/>
                    <a:pt x="7538"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8" name="Google Shape;3959;p121">
              <a:extLst>
                <a:ext uri="{FF2B5EF4-FFF2-40B4-BE49-F238E27FC236}">
                  <a16:creationId xmlns:a16="http://schemas.microsoft.com/office/drawing/2014/main" id="{BC5A86A6-4E3D-469B-8A61-16B5BF7F17B2}"/>
                </a:ext>
              </a:extLst>
            </p:cNvPr>
            <p:cNvSpPr/>
            <p:nvPr/>
          </p:nvSpPr>
          <p:spPr>
            <a:xfrm>
              <a:off x="2434950" y="1526900"/>
              <a:ext cx="671025" cy="791850"/>
            </a:xfrm>
            <a:custGeom>
              <a:avLst/>
              <a:gdLst/>
              <a:ahLst/>
              <a:cxnLst/>
              <a:rect l="l" t="t" r="r" b="b"/>
              <a:pathLst>
                <a:path w="26841" h="31674" extrusionOk="0">
                  <a:moveTo>
                    <a:pt x="10548" y="1"/>
                  </a:moveTo>
                  <a:cubicBezTo>
                    <a:pt x="10548" y="1"/>
                    <a:pt x="13345" y="14469"/>
                    <a:pt x="13831" y="17904"/>
                  </a:cubicBezTo>
                  <a:cubicBezTo>
                    <a:pt x="14348" y="21339"/>
                    <a:pt x="16627" y="25624"/>
                    <a:pt x="16627" y="25624"/>
                  </a:cubicBezTo>
                  <a:cubicBezTo>
                    <a:pt x="12980" y="27661"/>
                    <a:pt x="366" y="28269"/>
                    <a:pt x="366" y="28269"/>
                  </a:cubicBezTo>
                  <a:lnTo>
                    <a:pt x="1" y="31551"/>
                  </a:lnTo>
                  <a:cubicBezTo>
                    <a:pt x="1" y="31551"/>
                    <a:pt x="14317" y="31673"/>
                    <a:pt x="16627" y="31673"/>
                  </a:cubicBezTo>
                  <a:cubicBezTo>
                    <a:pt x="21308" y="31673"/>
                    <a:pt x="26840" y="30153"/>
                    <a:pt x="22707" y="18785"/>
                  </a:cubicBezTo>
                  <a:cubicBezTo>
                    <a:pt x="17387" y="4105"/>
                    <a:pt x="10549" y="1"/>
                    <a:pt x="10548" y="1"/>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59" name="Google Shape;3960;p121">
              <a:extLst>
                <a:ext uri="{FF2B5EF4-FFF2-40B4-BE49-F238E27FC236}">
                  <a16:creationId xmlns:a16="http://schemas.microsoft.com/office/drawing/2014/main" id="{487DE571-8B95-40ED-A5C1-964303E921E2}"/>
                </a:ext>
              </a:extLst>
            </p:cNvPr>
            <p:cNvSpPr/>
            <p:nvPr/>
          </p:nvSpPr>
          <p:spPr>
            <a:xfrm>
              <a:off x="2715350" y="1539075"/>
              <a:ext cx="56275" cy="118550"/>
            </a:xfrm>
            <a:custGeom>
              <a:avLst/>
              <a:gdLst/>
              <a:ahLst/>
              <a:cxnLst/>
              <a:rect l="l" t="t" r="r" b="b"/>
              <a:pathLst>
                <a:path w="2251" h="4742" extrusionOk="0">
                  <a:moveTo>
                    <a:pt x="1" y="0"/>
                  </a:moveTo>
                  <a:lnTo>
                    <a:pt x="1" y="0"/>
                  </a:lnTo>
                  <a:cubicBezTo>
                    <a:pt x="1" y="0"/>
                    <a:pt x="1642" y="1095"/>
                    <a:pt x="2250" y="4742"/>
                  </a:cubicBezTo>
                  <a:cubicBezTo>
                    <a:pt x="2189" y="3556"/>
                    <a:pt x="1916" y="2401"/>
                    <a:pt x="1490" y="1307"/>
                  </a:cubicBezTo>
                  <a:cubicBezTo>
                    <a:pt x="1490" y="1307"/>
                    <a:pt x="305" y="122"/>
                    <a:pt x="1"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0" name="Google Shape;3961;p121">
              <a:extLst>
                <a:ext uri="{FF2B5EF4-FFF2-40B4-BE49-F238E27FC236}">
                  <a16:creationId xmlns:a16="http://schemas.microsoft.com/office/drawing/2014/main" id="{FFFE7D2A-B2D5-4C36-BE10-35D35EDA03A3}"/>
                </a:ext>
              </a:extLst>
            </p:cNvPr>
            <p:cNvSpPr/>
            <p:nvPr/>
          </p:nvSpPr>
          <p:spPr>
            <a:xfrm>
              <a:off x="2838475" y="2128750"/>
              <a:ext cx="52450" cy="38775"/>
            </a:xfrm>
            <a:custGeom>
              <a:avLst/>
              <a:gdLst/>
              <a:ahLst/>
              <a:cxnLst/>
              <a:rect l="l" t="t" r="r" b="b"/>
              <a:pathLst>
                <a:path w="2098" h="1551" extrusionOk="0">
                  <a:moveTo>
                    <a:pt x="2097" y="0"/>
                  </a:moveTo>
                  <a:lnTo>
                    <a:pt x="2097" y="0"/>
                  </a:lnTo>
                  <a:cubicBezTo>
                    <a:pt x="2097" y="0"/>
                    <a:pt x="1455" y="708"/>
                    <a:pt x="512" y="708"/>
                  </a:cubicBezTo>
                  <a:cubicBezTo>
                    <a:pt x="350" y="708"/>
                    <a:pt x="178" y="687"/>
                    <a:pt x="0" y="638"/>
                  </a:cubicBezTo>
                  <a:lnTo>
                    <a:pt x="0" y="638"/>
                  </a:lnTo>
                  <a:lnTo>
                    <a:pt x="486" y="1550"/>
                  </a:lnTo>
                  <a:cubicBezTo>
                    <a:pt x="1246" y="1338"/>
                    <a:pt x="1854" y="730"/>
                    <a:pt x="2097"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1" name="Google Shape;3962;p121">
              <a:extLst>
                <a:ext uri="{FF2B5EF4-FFF2-40B4-BE49-F238E27FC236}">
                  <a16:creationId xmlns:a16="http://schemas.microsoft.com/office/drawing/2014/main" id="{EDB9D468-C586-4F5D-8A1E-7340872DEC1B}"/>
                </a:ext>
              </a:extLst>
            </p:cNvPr>
            <p:cNvSpPr/>
            <p:nvPr/>
          </p:nvSpPr>
          <p:spPr>
            <a:xfrm>
              <a:off x="1287525" y="1439525"/>
              <a:ext cx="215075" cy="238625"/>
            </a:xfrm>
            <a:custGeom>
              <a:avLst/>
              <a:gdLst/>
              <a:ahLst/>
              <a:cxnLst/>
              <a:rect l="l" t="t" r="r" b="b"/>
              <a:pathLst>
                <a:path w="8603" h="9545" extrusionOk="0">
                  <a:moveTo>
                    <a:pt x="8602" y="0"/>
                  </a:moveTo>
                  <a:lnTo>
                    <a:pt x="8602" y="0"/>
                  </a:lnTo>
                  <a:cubicBezTo>
                    <a:pt x="6688" y="760"/>
                    <a:pt x="3070" y="1064"/>
                    <a:pt x="3040" y="1064"/>
                  </a:cubicBezTo>
                  <a:cubicBezTo>
                    <a:pt x="2128" y="3192"/>
                    <a:pt x="0" y="9545"/>
                    <a:pt x="0" y="9545"/>
                  </a:cubicBezTo>
                  <a:cubicBezTo>
                    <a:pt x="1794" y="8420"/>
                    <a:pt x="4560" y="1672"/>
                    <a:pt x="4560" y="1672"/>
                  </a:cubicBezTo>
                  <a:cubicBezTo>
                    <a:pt x="7387" y="1125"/>
                    <a:pt x="8602" y="0"/>
                    <a:pt x="8602" y="0"/>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2" name="Google Shape;3963;p121">
              <a:extLst>
                <a:ext uri="{FF2B5EF4-FFF2-40B4-BE49-F238E27FC236}">
                  <a16:creationId xmlns:a16="http://schemas.microsoft.com/office/drawing/2014/main" id="{50B4C673-342B-41F3-8777-9DA6C3A6C012}"/>
                </a:ext>
              </a:extLst>
            </p:cNvPr>
            <p:cNvSpPr/>
            <p:nvPr/>
          </p:nvSpPr>
          <p:spPr>
            <a:xfrm>
              <a:off x="1972950" y="1207000"/>
              <a:ext cx="79800" cy="138325"/>
            </a:xfrm>
            <a:custGeom>
              <a:avLst/>
              <a:gdLst/>
              <a:ahLst/>
              <a:cxnLst/>
              <a:rect l="l" t="t" r="r" b="b"/>
              <a:pathLst>
                <a:path w="3192" h="5533" extrusionOk="0">
                  <a:moveTo>
                    <a:pt x="0" y="0"/>
                  </a:moveTo>
                  <a:lnTo>
                    <a:pt x="417" y="269"/>
                  </a:lnTo>
                  <a:lnTo>
                    <a:pt x="417" y="269"/>
                  </a:lnTo>
                  <a:cubicBezTo>
                    <a:pt x="163" y="75"/>
                    <a:pt x="0" y="0"/>
                    <a:pt x="0" y="0"/>
                  </a:cubicBezTo>
                  <a:close/>
                  <a:moveTo>
                    <a:pt x="417" y="269"/>
                  </a:moveTo>
                  <a:cubicBezTo>
                    <a:pt x="1120" y="805"/>
                    <a:pt x="2520" y="2250"/>
                    <a:pt x="3101" y="5532"/>
                  </a:cubicBezTo>
                  <a:cubicBezTo>
                    <a:pt x="3101" y="5532"/>
                    <a:pt x="3192" y="3192"/>
                    <a:pt x="2310" y="1490"/>
                  </a:cubicBezTo>
                  <a:lnTo>
                    <a:pt x="417" y="269"/>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3" name="Google Shape;3964;p121">
              <a:extLst>
                <a:ext uri="{FF2B5EF4-FFF2-40B4-BE49-F238E27FC236}">
                  <a16:creationId xmlns:a16="http://schemas.microsoft.com/office/drawing/2014/main" id="{1F363594-E5D8-4FA4-9763-5B1B8EBF0730}"/>
                </a:ext>
              </a:extLst>
            </p:cNvPr>
            <p:cNvSpPr/>
            <p:nvPr/>
          </p:nvSpPr>
          <p:spPr>
            <a:xfrm>
              <a:off x="1286775" y="2472200"/>
              <a:ext cx="497750" cy="2070725"/>
            </a:xfrm>
            <a:custGeom>
              <a:avLst/>
              <a:gdLst/>
              <a:ahLst/>
              <a:cxnLst/>
              <a:rect l="l" t="t" r="r" b="b"/>
              <a:pathLst>
                <a:path w="19910" h="82829" extrusionOk="0">
                  <a:moveTo>
                    <a:pt x="0" y="1"/>
                  </a:moveTo>
                  <a:cubicBezTo>
                    <a:pt x="0" y="2"/>
                    <a:pt x="669" y="77115"/>
                    <a:pt x="0" y="82829"/>
                  </a:cubicBezTo>
                  <a:lnTo>
                    <a:pt x="13070" y="82829"/>
                  </a:lnTo>
                  <a:cubicBezTo>
                    <a:pt x="13070" y="82829"/>
                    <a:pt x="19909" y="24591"/>
                    <a:pt x="19545" y="15047"/>
                  </a:cubicBezTo>
                  <a:lnTo>
                    <a:pt x="0" y="1"/>
                  </a:lnTo>
                  <a:close/>
                </a:path>
              </a:pathLst>
            </a:custGeom>
            <a:solidFill>
              <a:schemeClr val="accent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4" name="Google Shape;3965;p121">
              <a:extLst>
                <a:ext uri="{FF2B5EF4-FFF2-40B4-BE49-F238E27FC236}">
                  <a16:creationId xmlns:a16="http://schemas.microsoft.com/office/drawing/2014/main" id="{1C38CEAB-F703-49B0-8B6B-7B21A24295C8}"/>
                </a:ext>
              </a:extLst>
            </p:cNvPr>
            <p:cNvSpPr/>
            <p:nvPr/>
          </p:nvSpPr>
          <p:spPr>
            <a:xfrm>
              <a:off x="2689525" y="2513250"/>
              <a:ext cx="233325" cy="199875"/>
            </a:xfrm>
            <a:custGeom>
              <a:avLst/>
              <a:gdLst/>
              <a:ahLst/>
              <a:cxnLst/>
              <a:rect l="l" t="t" r="r" b="b"/>
              <a:pathLst>
                <a:path w="9333" h="7995" extrusionOk="0">
                  <a:moveTo>
                    <a:pt x="1429" y="0"/>
                  </a:moveTo>
                  <a:lnTo>
                    <a:pt x="1" y="274"/>
                  </a:lnTo>
                  <a:cubicBezTo>
                    <a:pt x="6718" y="2736"/>
                    <a:pt x="9332" y="7994"/>
                    <a:pt x="9332" y="7994"/>
                  </a:cubicBezTo>
                  <a:cubicBezTo>
                    <a:pt x="7539" y="2857"/>
                    <a:pt x="1429" y="0"/>
                    <a:pt x="1429"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5" name="Google Shape;3966;p121">
              <a:extLst>
                <a:ext uri="{FF2B5EF4-FFF2-40B4-BE49-F238E27FC236}">
                  <a16:creationId xmlns:a16="http://schemas.microsoft.com/office/drawing/2014/main" id="{3A2CEE05-018A-42AE-8E99-C558058FACA2}"/>
                </a:ext>
              </a:extLst>
            </p:cNvPr>
            <p:cNvSpPr/>
            <p:nvPr/>
          </p:nvSpPr>
          <p:spPr>
            <a:xfrm>
              <a:off x="3974750" y="1203200"/>
              <a:ext cx="204200" cy="142125"/>
            </a:xfrm>
            <a:custGeom>
              <a:avLst/>
              <a:gdLst/>
              <a:ahLst/>
              <a:cxnLst/>
              <a:rect l="l" t="t" r="r" b="b"/>
              <a:pathLst>
                <a:path w="8168" h="5685" extrusionOk="0">
                  <a:moveTo>
                    <a:pt x="4587" y="0"/>
                  </a:moveTo>
                  <a:cubicBezTo>
                    <a:pt x="2690" y="0"/>
                    <a:pt x="1328" y="2493"/>
                    <a:pt x="1328" y="2493"/>
                  </a:cubicBezTo>
                  <a:cubicBezTo>
                    <a:pt x="0" y="3083"/>
                    <a:pt x="534" y="4991"/>
                    <a:pt x="1762" y="4991"/>
                  </a:cubicBezTo>
                  <a:cubicBezTo>
                    <a:pt x="1799" y="4991"/>
                    <a:pt x="1837" y="4989"/>
                    <a:pt x="1875" y="4985"/>
                  </a:cubicBezTo>
                  <a:cubicBezTo>
                    <a:pt x="1894" y="4986"/>
                    <a:pt x="1912" y="4986"/>
                    <a:pt x="1931" y="4986"/>
                  </a:cubicBezTo>
                  <a:cubicBezTo>
                    <a:pt x="2605" y="4986"/>
                    <a:pt x="3153" y="4450"/>
                    <a:pt x="3182" y="3769"/>
                  </a:cubicBezTo>
                  <a:cubicBezTo>
                    <a:pt x="3443" y="4395"/>
                    <a:pt x="3999" y="4573"/>
                    <a:pt x="4550" y="4573"/>
                  </a:cubicBezTo>
                  <a:cubicBezTo>
                    <a:pt x="5284" y="4573"/>
                    <a:pt x="6009" y="4256"/>
                    <a:pt x="6009" y="4256"/>
                  </a:cubicBezTo>
                  <a:cubicBezTo>
                    <a:pt x="6009" y="5411"/>
                    <a:pt x="7742" y="5684"/>
                    <a:pt x="7742" y="5684"/>
                  </a:cubicBezTo>
                  <a:cubicBezTo>
                    <a:pt x="8167" y="3891"/>
                    <a:pt x="6739" y="2250"/>
                    <a:pt x="6739" y="2250"/>
                  </a:cubicBezTo>
                  <a:cubicBezTo>
                    <a:pt x="6799" y="1216"/>
                    <a:pt x="6100" y="304"/>
                    <a:pt x="5097" y="61"/>
                  </a:cubicBezTo>
                  <a:cubicBezTo>
                    <a:pt x="4923" y="19"/>
                    <a:pt x="4753" y="0"/>
                    <a:pt x="4587"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6" name="Google Shape;3967;p121">
              <a:extLst>
                <a:ext uri="{FF2B5EF4-FFF2-40B4-BE49-F238E27FC236}">
                  <a16:creationId xmlns:a16="http://schemas.microsoft.com/office/drawing/2014/main" id="{21EE72C4-693E-4FC1-9DF4-134A970EC21E}"/>
                </a:ext>
              </a:extLst>
            </p:cNvPr>
            <p:cNvSpPr/>
            <p:nvPr/>
          </p:nvSpPr>
          <p:spPr>
            <a:xfrm>
              <a:off x="4105200" y="1301225"/>
              <a:ext cx="43350" cy="48650"/>
            </a:xfrm>
            <a:custGeom>
              <a:avLst/>
              <a:gdLst/>
              <a:ahLst/>
              <a:cxnLst/>
              <a:rect l="l" t="t" r="r" b="b"/>
              <a:pathLst>
                <a:path w="1734" h="1946" extrusionOk="0">
                  <a:moveTo>
                    <a:pt x="798" y="1"/>
                  </a:moveTo>
                  <a:cubicBezTo>
                    <a:pt x="381" y="1"/>
                    <a:pt x="122" y="426"/>
                    <a:pt x="122" y="426"/>
                  </a:cubicBezTo>
                  <a:cubicBezTo>
                    <a:pt x="1" y="943"/>
                    <a:pt x="92" y="1520"/>
                    <a:pt x="426" y="1946"/>
                  </a:cubicBezTo>
                  <a:cubicBezTo>
                    <a:pt x="1733" y="1642"/>
                    <a:pt x="1673" y="426"/>
                    <a:pt x="1186" y="122"/>
                  </a:cubicBezTo>
                  <a:cubicBezTo>
                    <a:pt x="1046" y="35"/>
                    <a:pt x="915" y="1"/>
                    <a:pt x="798"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7" name="Google Shape;3968;p121">
              <a:extLst>
                <a:ext uri="{FF2B5EF4-FFF2-40B4-BE49-F238E27FC236}">
                  <a16:creationId xmlns:a16="http://schemas.microsoft.com/office/drawing/2014/main" id="{D7B5AF55-C1B6-45F1-8B90-E1FDEF25BD17}"/>
                </a:ext>
              </a:extLst>
            </p:cNvPr>
            <p:cNvSpPr/>
            <p:nvPr/>
          </p:nvSpPr>
          <p:spPr>
            <a:xfrm>
              <a:off x="4096075" y="1301300"/>
              <a:ext cx="22825" cy="61500"/>
            </a:xfrm>
            <a:custGeom>
              <a:avLst/>
              <a:gdLst/>
              <a:ahLst/>
              <a:cxnLst/>
              <a:rect l="l" t="t" r="r" b="b"/>
              <a:pathLst>
                <a:path w="913" h="2460" extrusionOk="0">
                  <a:moveTo>
                    <a:pt x="411" y="1"/>
                  </a:moveTo>
                  <a:cubicBezTo>
                    <a:pt x="259" y="1"/>
                    <a:pt x="1" y="271"/>
                    <a:pt x="1" y="271"/>
                  </a:cubicBezTo>
                  <a:cubicBezTo>
                    <a:pt x="123" y="1061"/>
                    <a:pt x="427" y="1821"/>
                    <a:pt x="913" y="2459"/>
                  </a:cubicBezTo>
                  <a:cubicBezTo>
                    <a:pt x="913" y="2459"/>
                    <a:pt x="335" y="1274"/>
                    <a:pt x="487" y="423"/>
                  </a:cubicBezTo>
                  <a:cubicBezTo>
                    <a:pt x="556" y="101"/>
                    <a:pt x="503" y="1"/>
                    <a:pt x="411"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8" name="Google Shape;3969;p121">
              <a:extLst>
                <a:ext uri="{FF2B5EF4-FFF2-40B4-BE49-F238E27FC236}">
                  <a16:creationId xmlns:a16="http://schemas.microsoft.com/office/drawing/2014/main" id="{E8A5EF56-A728-44CD-BA05-909A5C0CB346}"/>
                </a:ext>
              </a:extLst>
            </p:cNvPr>
            <p:cNvSpPr/>
            <p:nvPr/>
          </p:nvSpPr>
          <p:spPr>
            <a:xfrm>
              <a:off x="4104450" y="1438750"/>
              <a:ext cx="35725" cy="24350"/>
            </a:xfrm>
            <a:custGeom>
              <a:avLst/>
              <a:gdLst/>
              <a:ahLst/>
              <a:cxnLst/>
              <a:rect l="l" t="t" r="r" b="b"/>
              <a:pathLst>
                <a:path w="1429" h="974" extrusionOk="0">
                  <a:moveTo>
                    <a:pt x="1429" y="1"/>
                  </a:moveTo>
                  <a:cubicBezTo>
                    <a:pt x="1003" y="305"/>
                    <a:pt x="517" y="518"/>
                    <a:pt x="0" y="670"/>
                  </a:cubicBezTo>
                  <a:lnTo>
                    <a:pt x="92" y="974"/>
                  </a:lnTo>
                  <a:cubicBezTo>
                    <a:pt x="608" y="761"/>
                    <a:pt x="1064" y="427"/>
                    <a:pt x="1429" y="1"/>
                  </a:cubicBezTo>
                  <a:close/>
                </a:path>
              </a:pathLst>
            </a:custGeom>
            <a:solidFill>
              <a:srgbClr val="E2A696"/>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69" name="Google Shape;3970;p121">
              <a:extLst>
                <a:ext uri="{FF2B5EF4-FFF2-40B4-BE49-F238E27FC236}">
                  <a16:creationId xmlns:a16="http://schemas.microsoft.com/office/drawing/2014/main" id="{4E94E86A-5900-4F0A-B5E7-BB7B0FA65E48}"/>
                </a:ext>
              </a:extLst>
            </p:cNvPr>
            <p:cNvSpPr/>
            <p:nvPr/>
          </p:nvSpPr>
          <p:spPr>
            <a:xfrm>
              <a:off x="2354425" y="1163075"/>
              <a:ext cx="161875" cy="142725"/>
            </a:xfrm>
            <a:custGeom>
              <a:avLst/>
              <a:gdLst/>
              <a:ahLst/>
              <a:cxnLst/>
              <a:rect l="l" t="t" r="r" b="b"/>
              <a:pathLst>
                <a:path w="6475" h="5709" extrusionOk="0">
                  <a:moveTo>
                    <a:pt x="1873" y="0"/>
                  </a:moveTo>
                  <a:cubicBezTo>
                    <a:pt x="1250" y="0"/>
                    <a:pt x="768" y="162"/>
                    <a:pt x="608" y="602"/>
                  </a:cubicBezTo>
                  <a:cubicBezTo>
                    <a:pt x="0" y="2304"/>
                    <a:pt x="1489" y="5709"/>
                    <a:pt x="1489" y="5709"/>
                  </a:cubicBezTo>
                  <a:lnTo>
                    <a:pt x="2158" y="4645"/>
                  </a:lnTo>
                  <a:cubicBezTo>
                    <a:pt x="4985" y="3946"/>
                    <a:pt x="4863" y="2244"/>
                    <a:pt x="4863" y="2244"/>
                  </a:cubicBezTo>
                  <a:lnTo>
                    <a:pt x="4863" y="2244"/>
                  </a:lnTo>
                  <a:cubicBezTo>
                    <a:pt x="5073" y="2389"/>
                    <a:pt x="5309" y="2457"/>
                    <a:pt x="5548" y="2457"/>
                  </a:cubicBezTo>
                  <a:cubicBezTo>
                    <a:pt x="5758" y="2457"/>
                    <a:pt x="5971" y="2404"/>
                    <a:pt x="6170" y="2304"/>
                  </a:cubicBezTo>
                  <a:lnTo>
                    <a:pt x="6353" y="2760"/>
                  </a:lnTo>
                  <a:lnTo>
                    <a:pt x="6474" y="1271"/>
                  </a:lnTo>
                  <a:cubicBezTo>
                    <a:pt x="6474" y="1271"/>
                    <a:pt x="3619" y="0"/>
                    <a:pt x="1873"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0" name="Google Shape;3971;p121">
              <a:extLst>
                <a:ext uri="{FF2B5EF4-FFF2-40B4-BE49-F238E27FC236}">
                  <a16:creationId xmlns:a16="http://schemas.microsoft.com/office/drawing/2014/main" id="{64091936-8224-406E-A6AC-6C3B07A66786}"/>
                </a:ext>
              </a:extLst>
            </p:cNvPr>
            <p:cNvSpPr/>
            <p:nvPr/>
          </p:nvSpPr>
          <p:spPr>
            <a:xfrm>
              <a:off x="2365100" y="1237075"/>
              <a:ext cx="46325" cy="42975"/>
            </a:xfrm>
            <a:custGeom>
              <a:avLst/>
              <a:gdLst/>
              <a:ahLst/>
              <a:cxnLst/>
              <a:rect l="l" t="t" r="r" b="b"/>
              <a:pathLst>
                <a:path w="1853" h="1719" extrusionOk="0">
                  <a:moveTo>
                    <a:pt x="848" y="1"/>
                  </a:moveTo>
                  <a:cubicBezTo>
                    <a:pt x="662" y="1"/>
                    <a:pt x="461" y="74"/>
                    <a:pt x="303" y="317"/>
                  </a:cubicBezTo>
                  <a:cubicBezTo>
                    <a:pt x="0" y="757"/>
                    <a:pt x="344" y="1719"/>
                    <a:pt x="1380" y="1719"/>
                  </a:cubicBezTo>
                  <a:cubicBezTo>
                    <a:pt x="1489" y="1719"/>
                    <a:pt x="1606" y="1708"/>
                    <a:pt x="1731" y="1685"/>
                  </a:cubicBezTo>
                  <a:cubicBezTo>
                    <a:pt x="1853" y="1138"/>
                    <a:pt x="1731" y="591"/>
                    <a:pt x="1366" y="165"/>
                  </a:cubicBezTo>
                  <a:cubicBezTo>
                    <a:pt x="1366" y="165"/>
                    <a:pt x="1126" y="1"/>
                    <a:pt x="848"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1" name="Google Shape;3972;p121">
              <a:extLst>
                <a:ext uri="{FF2B5EF4-FFF2-40B4-BE49-F238E27FC236}">
                  <a16:creationId xmlns:a16="http://schemas.microsoft.com/office/drawing/2014/main" id="{E7F87389-FF5C-432E-A92B-18EC03F03FD8}"/>
                </a:ext>
              </a:extLst>
            </p:cNvPr>
            <p:cNvSpPr/>
            <p:nvPr/>
          </p:nvSpPr>
          <p:spPr>
            <a:xfrm>
              <a:off x="2380250" y="1279175"/>
              <a:ext cx="43325" cy="98825"/>
            </a:xfrm>
            <a:custGeom>
              <a:avLst/>
              <a:gdLst/>
              <a:ahLst/>
              <a:cxnLst/>
              <a:rect l="l" t="t" r="r" b="b"/>
              <a:pathLst>
                <a:path w="1733" h="3953" extrusionOk="0">
                  <a:moveTo>
                    <a:pt x="1125" y="1"/>
                  </a:moveTo>
                  <a:lnTo>
                    <a:pt x="0" y="1065"/>
                  </a:lnTo>
                  <a:lnTo>
                    <a:pt x="274" y="3952"/>
                  </a:lnTo>
                  <a:cubicBezTo>
                    <a:pt x="1733" y="2220"/>
                    <a:pt x="1125" y="1"/>
                    <a:pt x="1125"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2" name="Google Shape;3973;p121">
              <a:extLst>
                <a:ext uri="{FF2B5EF4-FFF2-40B4-BE49-F238E27FC236}">
                  <a16:creationId xmlns:a16="http://schemas.microsoft.com/office/drawing/2014/main" id="{6EE58E6A-8EED-49BD-8311-37F1BCCB4A20}"/>
                </a:ext>
              </a:extLst>
            </p:cNvPr>
            <p:cNvSpPr/>
            <p:nvPr/>
          </p:nvSpPr>
          <p:spPr>
            <a:xfrm>
              <a:off x="1641625" y="782825"/>
              <a:ext cx="239400" cy="148350"/>
            </a:xfrm>
            <a:custGeom>
              <a:avLst/>
              <a:gdLst/>
              <a:ahLst/>
              <a:cxnLst/>
              <a:rect l="l" t="t" r="r" b="b"/>
              <a:pathLst>
                <a:path w="9576" h="5934" extrusionOk="0">
                  <a:moveTo>
                    <a:pt x="4592" y="0"/>
                  </a:moveTo>
                  <a:cubicBezTo>
                    <a:pt x="4379" y="0"/>
                    <a:pt x="4164" y="32"/>
                    <a:pt x="3952" y="98"/>
                  </a:cubicBezTo>
                  <a:cubicBezTo>
                    <a:pt x="2159" y="584"/>
                    <a:pt x="2281" y="2073"/>
                    <a:pt x="2281" y="2073"/>
                  </a:cubicBezTo>
                  <a:cubicBezTo>
                    <a:pt x="1" y="3411"/>
                    <a:pt x="2554" y="5934"/>
                    <a:pt x="2554" y="5934"/>
                  </a:cubicBezTo>
                  <a:lnTo>
                    <a:pt x="3314" y="4839"/>
                  </a:lnTo>
                  <a:cubicBezTo>
                    <a:pt x="4621" y="4779"/>
                    <a:pt x="5898" y="4262"/>
                    <a:pt x="6870" y="3380"/>
                  </a:cubicBezTo>
                  <a:cubicBezTo>
                    <a:pt x="7224" y="3534"/>
                    <a:pt x="7467" y="3614"/>
                    <a:pt x="7685" y="3614"/>
                  </a:cubicBezTo>
                  <a:cubicBezTo>
                    <a:pt x="8028" y="3614"/>
                    <a:pt x="8306" y="3414"/>
                    <a:pt x="8846" y="2985"/>
                  </a:cubicBezTo>
                  <a:cubicBezTo>
                    <a:pt x="9484" y="2560"/>
                    <a:pt x="9576" y="1648"/>
                    <a:pt x="9028" y="1101"/>
                  </a:cubicBezTo>
                  <a:cubicBezTo>
                    <a:pt x="8865" y="967"/>
                    <a:pt x="8658" y="884"/>
                    <a:pt x="8414" y="884"/>
                  </a:cubicBezTo>
                  <a:cubicBezTo>
                    <a:pt x="8160" y="884"/>
                    <a:pt x="7865" y="975"/>
                    <a:pt x="7539" y="1192"/>
                  </a:cubicBezTo>
                  <a:cubicBezTo>
                    <a:pt x="7390" y="1300"/>
                    <a:pt x="7218" y="1354"/>
                    <a:pt x="7045" y="1354"/>
                  </a:cubicBezTo>
                  <a:cubicBezTo>
                    <a:pt x="6829" y="1354"/>
                    <a:pt x="6614" y="1270"/>
                    <a:pt x="6445" y="1101"/>
                  </a:cubicBezTo>
                  <a:cubicBezTo>
                    <a:pt x="6088" y="411"/>
                    <a:pt x="5358" y="0"/>
                    <a:pt x="4592" y="0"/>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3" name="Google Shape;3974;p121">
              <a:extLst>
                <a:ext uri="{FF2B5EF4-FFF2-40B4-BE49-F238E27FC236}">
                  <a16:creationId xmlns:a16="http://schemas.microsoft.com/office/drawing/2014/main" id="{C26827F2-DAE4-4389-A42D-388E8C451050}"/>
                </a:ext>
              </a:extLst>
            </p:cNvPr>
            <p:cNvSpPr/>
            <p:nvPr/>
          </p:nvSpPr>
          <p:spPr>
            <a:xfrm>
              <a:off x="1680950" y="876450"/>
              <a:ext cx="45825" cy="44425"/>
            </a:xfrm>
            <a:custGeom>
              <a:avLst/>
              <a:gdLst/>
              <a:ahLst/>
              <a:cxnLst/>
              <a:rect l="l" t="t" r="r" b="b"/>
              <a:pathLst>
                <a:path w="1833" h="1777" extrusionOk="0">
                  <a:moveTo>
                    <a:pt x="866" y="0"/>
                  </a:moveTo>
                  <a:cubicBezTo>
                    <a:pt x="693" y="0"/>
                    <a:pt x="506" y="67"/>
                    <a:pt x="343" y="274"/>
                  </a:cubicBezTo>
                  <a:cubicBezTo>
                    <a:pt x="0" y="730"/>
                    <a:pt x="301" y="1777"/>
                    <a:pt x="1446" y="1777"/>
                  </a:cubicBezTo>
                  <a:cubicBezTo>
                    <a:pt x="1521" y="1777"/>
                    <a:pt x="1599" y="1772"/>
                    <a:pt x="1680" y="1763"/>
                  </a:cubicBezTo>
                  <a:cubicBezTo>
                    <a:pt x="1832" y="1246"/>
                    <a:pt x="1741" y="669"/>
                    <a:pt x="1437" y="213"/>
                  </a:cubicBezTo>
                  <a:cubicBezTo>
                    <a:pt x="1437" y="213"/>
                    <a:pt x="1174" y="0"/>
                    <a:pt x="866"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4" name="Google Shape;3975;p121">
              <a:extLst>
                <a:ext uri="{FF2B5EF4-FFF2-40B4-BE49-F238E27FC236}">
                  <a16:creationId xmlns:a16="http://schemas.microsoft.com/office/drawing/2014/main" id="{804E93BF-8AB7-4C8B-B216-F1F7DF1DE2FF}"/>
                </a:ext>
              </a:extLst>
            </p:cNvPr>
            <p:cNvSpPr/>
            <p:nvPr/>
          </p:nvSpPr>
          <p:spPr>
            <a:xfrm>
              <a:off x="1824000" y="855925"/>
              <a:ext cx="11425" cy="34975"/>
            </a:xfrm>
            <a:custGeom>
              <a:avLst/>
              <a:gdLst/>
              <a:ahLst/>
              <a:cxnLst/>
              <a:rect l="l" t="t" r="r" b="b"/>
              <a:pathLst>
                <a:path w="457" h="1399" extrusionOk="0">
                  <a:moveTo>
                    <a:pt x="1" y="1"/>
                  </a:moveTo>
                  <a:lnTo>
                    <a:pt x="396" y="1399"/>
                  </a:lnTo>
                  <a:lnTo>
                    <a:pt x="457" y="426"/>
                  </a:lnTo>
                  <a:lnTo>
                    <a:pt x="1" y="1"/>
                  </a:ln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5" name="Google Shape;3976;p121">
              <a:extLst>
                <a:ext uri="{FF2B5EF4-FFF2-40B4-BE49-F238E27FC236}">
                  <a16:creationId xmlns:a16="http://schemas.microsoft.com/office/drawing/2014/main" id="{2490344B-6191-49B2-BB11-42209138DE70}"/>
                </a:ext>
              </a:extLst>
            </p:cNvPr>
            <p:cNvSpPr/>
            <p:nvPr/>
          </p:nvSpPr>
          <p:spPr>
            <a:xfrm>
              <a:off x="1722525" y="887650"/>
              <a:ext cx="26625" cy="45875"/>
            </a:xfrm>
            <a:custGeom>
              <a:avLst/>
              <a:gdLst/>
              <a:ahLst/>
              <a:cxnLst/>
              <a:rect l="l" t="t" r="r" b="b"/>
              <a:pathLst>
                <a:path w="1065" h="1835" extrusionOk="0">
                  <a:moveTo>
                    <a:pt x="903" y="1"/>
                  </a:moveTo>
                  <a:cubicBezTo>
                    <a:pt x="652" y="1"/>
                    <a:pt x="78" y="646"/>
                    <a:pt x="78" y="646"/>
                  </a:cubicBezTo>
                  <a:cubicBezTo>
                    <a:pt x="108" y="981"/>
                    <a:pt x="78" y="1315"/>
                    <a:pt x="17" y="1680"/>
                  </a:cubicBezTo>
                  <a:cubicBezTo>
                    <a:pt x="1" y="1780"/>
                    <a:pt x="39" y="1834"/>
                    <a:pt x="109" y="1834"/>
                  </a:cubicBezTo>
                  <a:cubicBezTo>
                    <a:pt x="297" y="1834"/>
                    <a:pt x="717" y="1452"/>
                    <a:pt x="959" y="525"/>
                  </a:cubicBezTo>
                  <a:cubicBezTo>
                    <a:pt x="1064" y="135"/>
                    <a:pt x="1017" y="1"/>
                    <a:pt x="903" y="1"/>
                  </a:cubicBez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6" name="Google Shape;3977;p121">
              <a:extLst>
                <a:ext uri="{FF2B5EF4-FFF2-40B4-BE49-F238E27FC236}">
                  <a16:creationId xmlns:a16="http://schemas.microsoft.com/office/drawing/2014/main" id="{3503B071-E6CE-429F-8D15-B626CFE0F780}"/>
                </a:ext>
              </a:extLst>
            </p:cNvPr>
            <p:cNvSpPr/>
            <p:nvPr/>
          </p:nvSpPr>
          <p:spPr>
            <a:xfrm>
              <a:off x="1350600" y="4542900"/>
              <a:ext cx="188475" cy="80575"/>
            </a:xfrm>
            <a:custGeom>
              <a:avLst/>
              <a:gdLst/>
              <a:ahLst/>
              <a:cxnLst/>
              <a:rect l="l" t="t" r="r" b="b"/>
              <a:pathLst>
                <a:path w="7539" h="3223" extrusionOk="0">
                  <a:moveTo>
                    <a:pt x="0" y="1"/>
                  </a:moveTo>
                  <a:lnTo>
                    <a:pt x="91" y="3223"/>
                  </a:lnTo>
                  <a:lnTo>
                    <a:pt x="6961" y="3223"/>
                  </a:lnTo>
                  <a:cubicBezTo>
                    <a:pt x="6961" y="3223"/>
                    <a:pt x="7174" y="2068"/>
                    <a:pt x="7538"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7" name="Google Shape;3978;p121">
              <a:extLst>
                <a:ext uri="{FF2B5EF4-FFF2-40B4-BE49-F238E27FC236}">
                  <a16:creationId xmlns:a16="http://schemas.microsoft.com/office/drawing/2014/main" id="{1B7D9203-6432-49FD-AEDA-8390027AD57A}"/>
                </a:ext>
              </a:extLst>
            </p:cNvPr>
            <p:cNvSpPr/>
            <p:nvPr/>
          </p:nvSpPr>
          <p:spPr>
            <a:xfrm>
              <a:off x="1709275" y="4542900"/>
              <a:ext cx="207475" cy="80575"/>
            </a:xfrm>
            <a:custGeom>
              <a:avLst/>
              <a:gdLst/>
              <a:ahLst/>
              <a:cxnLst/>
              <a:rect l="l" t="t" r="r" b="b"/>
              <a:pathLst>
                <a:path w="8299" h="3223" extrusionOk="0">
                  <a:moveTo>
                    <a:pt x="426" y="1"/>
                  </a:moveTo>
                  <a:cubicBezTo>
                    <a:pt x="152" y="1612"/>
                    <a:pt x="0" y="3223"/>
                    <a:pt x="0" y="3223"/>
                  </a:cubicBezTo>
                  <a:lnTo>
                    <a:pt x="6930" y="3223"/>
                  </a:lnTo>
                  <a:cubicBezTo>
                    <a:pt x="6930" y="3223"/>
                    <a:pt x="7477" y="2068"/>
                    <a:pt x="8298"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8" name="Google Shape;3979;p121">
              <a:extLst>
                <a:ext uri="{FF2B5EF4-FFF2-40B4-BE49-F238E27FC236}">
                  <a16:creationId xmlns:a16="http://schemas.microsoft.com/office/drawing/2014/main" id="{BE344295-0135-4F71-8FE0-6ECCE850C251}"/>
                </a:ext>
              </a:extLst>
            </p:cNvPr>
            <p:cNvSpPr/>
            <p:nvPr/>
          </p:nvSpPr>
          <p:spPr>
            <a:xfrm>
              <a:off x="1989675" y="4202475"/>
              <a:ext cx="457475" cy="565375"/>
            </a:xfrm>
            <a:custGeom>
              <a:avLst/>
              <a:gdLst/>
              <a:ahLst/>
              <a:cxnLst/>
              <a:rect l="l" t="t" r="r" b="b"/>
              <a:pathLst>
                <a:path w="18299" h="22615" extrusionOk="0">
                  <a:moveTo>
                    <a:pt x="9180" y="1"/>
                  </a:moveTo>
                  <a:cubicBezTo>
                    <a:pt x="4195" y="12372"/>
                    <a:pt x="0" y="21825"/>
                    <a:pt x="0" y="21825"/>
                  </a:cubicBezTo>
                  <a:lnTo>
                    <a:pt x="5654" y="22615"/>
                  </a:lnTo>
                  <a:cubicBezTo>
                    <a:pt x="5654" y="22615"/>
                    <a:pt x="11763" y="13223"/>
                    <a:pt x="18298" y="1581"/>
                  </a:cubicBezTo>
                  <a:cubicBezTo>
                    <a:pt x="16201" y="1551"/>
                    <a:pt x="9180" y="1"/>
                    <a:pt x="9180"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79" name="Google Shape;3980;p121">
              <a:extLst>
                <a:ext uri="{FF2B5EF4-FFF2-40B4-BE49-F238E27FC236}">
                  <a16:creationId xmlns:a16="http://schemas.microsoft.com/office/drawing/2014/main" id="{B2C03337-B177-4DC8-81CD-3DA791D69939}"/>
                </a:ext>
              </a:extLst>
            </p:cNvPr>
            <p:cNvSpPr/>
            <p:nvPr/>
          </p:nvSpPr>
          <p:spPr>
            <a:xfrm>
              <a:off x="2692575" y="4226800"/>
              <a:ext cx="286500" cy="502300"/>
            </a:xfrm>
            <a:custGeom>
              <a:avLst/>
              <a:gdLst/>
              <a:ahLst/>
              <a:cxnLst/>
              <a:rect l="l" t="t" r="r" b="b"/>
              <a:pathLst>
                <a:path w="11460" h="20092" extrusionOk="0">
                  <a:moveTo>
                    <a:pt x="11459" y="0"/>
                  </a:moveTo>
                  <a:lnTo>
                    <a:pt x="11459" y="0"/>
                  </a:lnTo>
                  <a:cubicBezTo>
                    <a:pt x="10468" y="206"/>
                    <a:pt x="8946" y="270"/>
                    <a:pt x="7431" y="270"/>
                  </a:cubicBezTo>
                  <a:cubicBezTo>
                    <a:pt x="4907" y="270"/>
                    <a:pt x="2401" y="92"/>
                    <a:pt x="2401" y="92"/>
                  </a:cubicBezTo>
                  <a:lnTo>
                    <a:pt x="0" y="20092"/>
                  </a:lnTo>
                  <a:lnTo>
                    <a:pt x="0" y="20092"/>
                  </a:lnTo>
                  <a:lnTo>
                    <a:pt x="5350" y="20001"/>
                  </a:lnTo>
                  <a:cubicBezTo>
                    <a:pt x="5350" y="20001"/>
                    <a:pt x="8025" y="12554"/>
                    <a:pt x="11459"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0" name="Google Shape;3981;p121">
              <a:extLst>
                <a:ext uri="{FF2B5EF4-FFF2-40B4-BE49-F238E27FC236}">
                  <a16:creationId xmlns:a16="http://schemas.microsoft.com/office/drawing/2014/main" id="{1B7FBD46-F597-489B-9C23-39385D0256D3}"/>
                </a:ext>
              </a:extLst>
            </p:cNvPr>
            <p:cNvSpPr/>
            <p:nvPr/>
          </p:nvSpPr>
          <p:spPr>
            <a:xfrm>
              <a:off x="3133300" y="1736650"/>
              <a:ext cx="282700" cy="553225"/>
            </a:xfrm>
            <a:custGeom>
              <a:avLst/>
              <a:gdLst/>
              <a:ahLst/>
              <a:cxnLst/>
              <a:rect l="l" t="t" r="r" b="b"/>
              <a:pathLst>
                <a:path w="11308" h="22129" extrusionOk="0">
                  <a:moveTo>
                    <a:pt x="1" y="0"/>
                  </a:moveTo>
                  <a:lnTo>
                    <a:pt x="5837" y="22128"/>
                  </a:lnTo>
                  <a:lnTo>
                    <a:pt x="11308" y="22128"/>
                  </a:lnTo>
                  <a:lnTo>
                    <a:pt x="5533" y="578"/>
                  </a:lnTo>
                  <a:lnTo>
                    <a:pt x="1" y="0"/>
                  </a:lnTo>
                  <a:close/>
                </a:path>
              </a:pathLst>
            </a:custGeom>
            <a:solidFill>
              <a:srgbClr val="C6C5C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1" name="Google Shape;3982;p121">
              <a:extLst>
                <a:ext uri="{FF2B5EF4-FFF2-40B4-BE49-F238E27FC236}">
                  <a16:creationId xmlns:a16="http://schemas.microsoft.com/office/drawing/2014/main" id="{3FA80ADB-9E60-47B5-B7B9-9A348AC4798F}"/>
                </a:ext>
              </a:extLst>
            </p:cNvPr>
            <p:cNvSpPr/>
            <p:nvPr/>
          </p:nvSpPr>
          <p:spPr>
            <a:xfrm>
              <a:off x="3133300" y="1736650"/>
              <a:ext cx="145925" cy="553225"/>
            </a:xfrm>
            <a:custGeom>
              <a:avLst/>
              <a:gdLst/>
              <a:ahLst/>
              <a:cxnLst/>
              <a:rect l="l" t="t" r="r" b="b"/>
              <a:pathLst>
                <a:path w="5837" h="22129" extrusionOk="0">
                  <a:moveTo>
                    <a:pt x="1" y="0"/>
                  </a:moveTo>
                  <a:lnTo>
                    <a:pt x="4773" y="22128"/>
                  </a:lnTo>
                  <a:lnTo>
                    <a:pt x="5837" y="22128"/>
                  </a:lnTo>
                  <a:lnTo>
                    <a:pt x="1095" y="91"/>
                  </a:lnTo>
                  <a:lnTo>
                    <a:pt x="1" y="0"/>
                  </a:lnTo>
                  <a:close/>
                </a:path>
              </a:pathLst>
            </a:custGeom>
            <a:solidFill>
              <a:srgbClr val="DDDAD7"/>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2" name="Google Shape;3983;p121">
              <a:extLst>
                <a:ext uri="{FF2B5EF4-FFF2-40B4-BE49-F238E27FC236}">
                  <a16:creationId xmlns:a16="http://schemas.microsoft.com/office/drawing/2014/main" id="{D2C0D609-F9BB-42A7-ABD7-5D78E1BCB685}"/>
                </a:ext>
              </a:extLst>
            </p:cNvPr>
            <p:cNvSpPr/>
            <p:nvPr/>
          </p:nvSpPr>
          <p:spPr>
            <a:xfrm>
              <a:off x="3988950" y="1998800"/>
              <a:ext cx="9125" cy="60825"/>
            </a:xfrm>
            <a:custGeom>
              <a:avLst/>
              <a:gdLst/>
              <a:ahLst/>
              <a:cxnLst/>
              <a:rect l="l" t="t" r="r" b="b"/>
              <a:pathLst>
                <a:path w="365" h="2433" extrusionOk="0">
                  <a:moveTo>
                    <a:pt x="0" y="1"/>
                  </a:moveTo>
                  <a:lnTo>
                    <a:pt x="61" y="2432"/>
                  </a:lnTo>
                  <a:lnTo>
                    <a:pt x="365" y="304"/>
                  </a:lnTo>
                  <a:lnTo>
                    <a:pt x="0" y="1"/>
                  </a:ln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3" name="Google Shape;3984;p121">
              <a:extLst>
                <a:ext uri="{FF2B5EF4-FFF2-40B4-BE49-F238E27FC236}">
                  <a16:creationId xmlns:a16="http://schemas.microsoft.com/office/drawing/2014/main" id="{D9592841-D61C-44BF-A861-60B64F1BCAB7}"/>
                </a:ext>
              </a:extLst>
            </p:cNvPr>
            <p:cNvSpPr/>
            <p:nvPr/>
          </p:nvSpPr>
          <p:spPr>
            <a:xfrm>
              <a:off x="3277675" y="2261975"/>
              <a:ext cx="191525" cy="56775"/>
            </a:xfrm>
            <a:custGeom>
              <a:avLst/>
              <a:gdLst/>
              <a:ahLst/>
              <a:cxnLst/>
              <a:rect l="l" t="t" r="r" b="b"/>
              <a:pathLst>
                <a:path w="7661" h="2271" extrusionOk="0">
                  <a:moveTo>
                    <a:pt x="6003" y="1"/>
                  </a:moveTo>
                  <a:cubicBezTo>
                    <a:pt x="5567" y="1"/>
                    <a:pt x="5107" y="51"/>
                    <a:pt x="4712" y="203"/>
                  </a:cubicBezTo>
                  <a:cubicBezTo>
                    <a:pt x="4712" y="203"/>
                    <a:pt x="92" y="1328"/>
                    <a:pt x="62" y="1693"/>
                  </a:cubicBezTo>
                  <a:cubicBezTo>
                    <a:pt x="1" y="2057"/>
                    <a:pt x="457" y="2270"/>
                    <a:pt x="822" y="2270"/>
                  </a:cubicBezTo>
                  <a:cubicBezTo>
                    <a:pt x="822" y="2270"/>
                    <a:pt x="4052" y="1899"/>
                    <a:pt x="4903" y="1899"/>
                  </a:cubicBezTo>
                  <a:cubicBezTo>
                    <a:pt x="4963" y="1899"/>
                    <a:pt x="5012" y="1901"/>
                    <a:pt x="5047" y="1905"/>
                  </a:cubicBezTo>
                  <a:cubicBezTo>
                    <a:pt x="5381" y="1966"/>
                    <a:pt x="5715" y="2088"/>
                    <a:pt x="6050" y="2270"/>
                  </a:cubicBezTo>
                  <a:lnTo>
                    <a:pt x="7600" y="2270"/>
                  </a:lnTo>
                  <a:lnTo>
                    <a:pt x="7661" y="203"/>
                  </a:lnTo>
                  <a:cubicBezTo>
                    <a:pt x="7661" y="203"/>
                    <a:pt x="6877" y="1"/>
                    <a:pt x="6003"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4" name="Google Shape;3985;p121">
              <a:extLst>
                <a:ext uri="{FF2B5EF4-FFF2-40B4-BE49-F238E27FC236}">
                  <a16:creationId xmlns:a16="http://schemas.microsoft.com/office/drawing/2014/main" id="{83B691A0-6E19-43B1-A274-AD89049A9F9C}"/>
                </a:ext>
              </a:extLst>
            </p:cNvPr>
            <p:cNvSpPr/>
            <p:nvPr/>
          </p:nvSpPr>
          <p:spPr>
            <a:xfrm>
              <a:off x="3278450" y="2275400"/>
              <a:ext cx="85125" cy="26750"/>
            </a:xfrm>
            <a:custGeom>
              <a:avLst/>
              <a:gdLst/>
              <a:ahLst/>
              <a:cxnLst/>
              <a:rect l="l" t="t" r="r" b="b"/>
              <a:pathLst>
                <a:path w="3405" h="1070" extrusionOk="0">
                  <a:moveTo>
                    <a:pt x="3405" y="0"/>
                  </a:moveTo>
                  <a:lnTo>
                    <a:pt x="3405" y="0"/>
                  </a:lnTo>
                  <a:cubicBezTo>
                    <a:pt x="3404" y="1"/>
                    <a:pt x="365" y="396"/>
                    <a:pt x="183" y="487"/>
                  </a:cubicBezTo>
                  <a:cubicBezTo>
                    <a:pt x="0" y="578"/>
                    <a:pt x="365" y="1004"/>
                    <a:pt x="791" y="1064"/>
                  </a:cubicBezTo>
                  <a:cubicBezTo>
                    <a:pt x="806" y="1068"/>
                    <a:pt x="823" y="1069"/>
                    <a:pt x="843" y="1069"/>
                  </a:cubicBezTo>
                  <a:cubicBezTo>
                    <a:pt x="1351" y="1069"/>
                    <a:pt x="3404" y="1"/>
                    <a:pt x="3405"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5" name="Google Shape;3986;p121">
              <a:extLst>
                <a:ext uri="{FF2B5EF4-FFF2-40B4-BE49-F238E27FC236}">
                  <a16:creationId xmlns:a16="http://schemas.microsoft.com/office/drawing/2014/main" id="{6A71A09E-1919-49AD-AD94-6E1BF1C642AF}"/>
                </a:ext>
              </a:extLst>
            </p:cNvPr>
            <p:cNvSpPr/>
            <p:nvPr/>
          </p:nvSpPr>
          <p:spPr>
            <a:xfrm>
              <a:off x="3626475" y="1566425"/>
              <a:ext cx="103375" cy="152750"/>
            </a:xfrm>
            <a:custGeom>
              <a:avLst/>
              <a:gdLst/>
              <a:ahLst/>
              <a:cxnLst/>
              <a:rect l="l" t="t" r="r" b="b"/>
              <a:pathLst>
                <a:path w="4135" h="6110" extrusionOk="0">
                  <a:moveTo>
                    <a:pt x="1247" y="0"/>
                  </a:moveTo>
                  <a:cubicBezTo>
                    <a:pt x="1247" y="0"/>
                    <a:pt x="487" y="1"/>
                    <a:pt x="1733" y="2736"/>
                  </a:cubicBezTo>
                  <a:cubicBezTo>
                    <a:pt x="1733" y="2736"/>
                    <a:pt x="1593" y="2685"/>
                    <a:pt x="1415" y="2685"/>
                  </a:cubicBezTo>
                  <a:cubicBezTo>
                    <a:pt x="1204" y="2685"/>
                    <a:pt x="939" y="2757"/>
                    <a:pt x="791" y="3070"/>
                  </a:cubicBezTo>
                  <a:cubicBezTo>
                    <a:pt x="456" y="3162"/>
                    <a:pt x="183" y="3496"/>
                    <a:pt x="152" y="3861"/>
                  </a:cubicBezTo>
                  <a:cubicBezTo>
                    <a:pt x="0" y="4104"/>
                    <a:pt x="0" y="4438"/>
                    <a:pt x="152" y="4681"/>
                  </a:cubicBezTo>
                  <a:cubicBezTo>
                    <a:pt x="152" y="4681"/>
                    <a:pt x="517" y="5958"/>
                    <a:pt x="1551" y="6110"/>
                  </a:cubicBezTo>
                  <a:lnTo>
                    <a:pt x="3770" y="5320"/>
                  </a:lnTo>
                  <a:cubicBezTo>
                    <a:pt x="3770" y="5320"/>
                    <a:pt x="4134" y="4256"/>
                    <a:pt x="3861" y="3617"/>
                  </a:cubicBezTo>
                  <a:cubicBezTo>
                    <a:pt x="3678" y="3212"/>
                    <a:pt x="3090" y="3009"/>
                    <a:pt x="2719" y="2919"/>
                  </a:cubicBezTo>
                  <a:lnTo>
                    <a:pt x="2719" y="2919"/>
                  </a:lnTo>
                  <a:lnTo>
                    <a:pt x="1247" y="0"/>
                  </a:ln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6" name="Google Shape;3987;p121">
              <a:extLst>
                <a:ext uri="{FF2B5EF4-FFF2-40B4-BE49-F238E27FC236}">
                  <a16:creationId xmlns:a16="http://schemas.microsoft.com/office/drawing/2014/main" id="{9B55D67A-A4D8-4C89-8154-5FF72C18D46E}"/>
                </a:ext>
              </a:extLst>
            </p:cNvPr>
            <p:cNvSpPr/>
            <p:nvPr/>
          </p:nvSpPr>
          <p:spPr>
            <a:xfrm>
              <a:off x="1861600" y="1511625"/>
              <a:ext cx="729925" cy="820325"/>
            </a:xfrm>
            <a:custGeom>
              <a:avLst/>
              <a:gdLst/>
              <a:ahLst/>
              <a:cxnLst/>
              <a:rect l="l" t="t" r="r" b="b"/>
              <a:pathLst>
                <a:path w="29197" h="32813" extrusionOk="0">
                  <a:moveTo>
                    <a:pt x="15856" y="0"/>
                  </a:moveTo>
                  <a:cubicBezTo>
                    <a:pt x="15366" y="0"/>
                    <a:pt x="14839" y="149"/>
                    <a:pt x="14303" y="429"/>
                  </a:cubicBezTo>
                  <a:cubicBezTo>
                    <a:pt x="14303" y="429"/>
                    <a:pt x="2631" y="5566"/>
                    <a:pt x="625" y="25354"/>
                  </a:cubicBezTo>
                  <a:cubicBezTo>
                    <a:pt x="0" y="31580"/>
                    <a:pt x="10563" y="32812"/>
                    <a:pt x="19021" y="32812"/>
                  </a:cubicBezTo>
                  <a:cubicBezTo>
                    <a:pt x="24560" y="32812"/>
                    <a:pt x="29196" y="32284"/>
                    <a:pt x="29196" y="32284"/>
                  </a:cubicBezTo>
                  <a:lnTo>
                    <a:pt x="29196" y="29427"/>
                  </a:lnTo>
                  <a:cubicBezTo>
                    <a:pt x="29196" y="29427"/>
                    <a:pt x="15518" y="28637"/>
                    <a:pt x="9956" y="24290"/>
                  </a:cubicBezTo>
                  <a:cubicBezTo>
                    <a:pt x="9956" y="24290"/>
                    <a:pt x="16917" y="16326"/>
                    <a:pt x="18163" y="9275"/>
                  </a:cubicBezTo>
                  <a:cubicBezTo>
                    <a:pt x="19342" y="2643"/>
                    <a:pt x="17921" y="0"/>
                    <a:pt x="15856" y="0"/>
                  </a:cubicBezTo>
                  <a:close/>
                </a:path>
              </a:pathLst>
            </a:custGeom>
            <a:solidFill>
              <a:schemeClr val="accent4"/>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7" name="Google Shape;3988;p121">
              <a:extLst>
                <a:ext uri="{FF2B5EF4-FFF2-40B4-BE49-F238E27FC236}">
                  <a16:creationId xmlns:a16="http://schemas.microsoft.com/office/drawing/2014/main" id="{5DA1CD02-313B-4514-8AA3-69AF861F8462}"/>
                </a:ext>
              </a:extLst>
            </p:cNvPr>
            <p:cNvSpPr/>
            <p:nvPr/>
          </p:nvSpPr>
          <p:spPr>
            <a:xfrm>
              <a:off x="2591500" y="2268375"/>
              <a:ext cx="211275" cy="50375"/>
            </a:xfrm>
            <a:custGeom>
              <a:avLst/>
              <a:gdLst/>
              <a:ahLst/>
              <a:cxnLst/>
              <a:rect l="l" t="t" r="r" b="b"/>
              <a:pathLst>
                <a:path w="8451" h="2015" extrusionOk="0">
                  <a:moveTo>
                    <a:pt x="1171" y="0"/>
                  </a:moveTo>
                  <a:cubicBezTo>
                    <a:pt x="776" y="0"/>
                    <a:pt x="380" y="54"/>
                    <a:pt x="0" y="160"/>
                  </a:cubicBezTo>
                  <a:lnTo>
                    <a:pt x="0" y="2014"/>
                  </a:lnTo>
                  <a:lnTo>
                    <a:pt x="8451" y="2014"/>
                  </a:lnTo>
                  <a:cubicBezTo>
                    <a:pt x="8451" y="2014"/>
                    <a:pt x="8451" y="1832"/>
                    <a:pt x="8025" y="1467"/>
                  </a:cubicBezTo>
                  <a:cubicBezTo>
                    <a:pt x="7599" y="1102"/>
                    <a:pt x="3283" y="494"/>
                    <a:pt x="2341" y="160"/>
                  </a:cubicBezTo>
                  <a:cubicBezTo>
                    <a:pt x="1961" y="54"/>
                    <a:pt x="1566" y="0"/>
                    <a:pt x="1171" y="0"/>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8" name="Google Shape;3989;p121">
              <a:extLst>
                <a:ext uri="{FF2B5EF4-FFF2-40B4-BE49-F238E27FC236}">
                  <a16:creationId xmlns:a16="http://schemas.microsoft.com/office/drawing/2014/main" id="{C581DB68-25BE-4457-9F58-1FCF44702E8A}"/>
                </a:ext>
              </a:extLst>
            </p:cNvPr>
            <p:cNvSpPr/>
            <p:nvPr/>
          </p:nvSpPr>
          <p:spPr>
            <a:xfrm>
              <a:off x="2137850" y="2111275"/>
              <a:ext cx="306250" cy="122350"/>
            </a:xfrm>
            <a:custGeom>
              <a:avLst/>
              <a:gdLst/>
              <a:ahLst/>
              <a:cxnLst/>
              <a:rect l="l" t="t" r="r" b="b"/>
              <a:pathLst>
                <a:path w="12250" h="4894" extrusionOk="0">
                  <a:moveTo>
                    <a:pt x="1034" y="0"/>
                  </a:moveTo>
                  <a:lnTo>
                    <a:pt x="0" y="1064"/>
                  </a:lnTo>
                  <a:cubicBezTo>
                    <a:pt x="0" y="1064"/>
                    <a:pt x="3313" y="3465"/>
                    <a:pt x="12250" y="4894"/>
                  </a:cubicBezTo>
                  <a:cubicBezTo>
                    <a:pt x="12250" y="4894"/>
                    <a:pt x="4043" y="2097"/>
                    <a:pt x="1034" y="0"/>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89" name="Google Shape;3990;p121">
              <a:extLst>
                <a:ext uri="{FF2B5EF4-FFF2-40B4-BE49-F238E27FC236}">
                  <a16:creationId xmlns:a16="http://schemas.microsoft.com/office/drawing/2014/main" id="{1FB531AA-B7BB-4FE1-AD78-3CD8FCF5FD82}"/>
                </a:ext>
              </a:extLst>
            </p:cNvPr>
            <p:cNvSpPr/>
            <p:nvPr/>
          </p:nvSpPr>
          <p:spPr>
            <a:xfrm>
              <a:off x="2771600" y="1669775"/>
              <a:ext cx="98050" cy="402750"/>
            </a:xfrm>
            <a:custGeom>
              <a:avLst/>
              <a:gdLst/>
              <a:ahLst/>
              <a:cxnLst/>
              <a:rect l="l" t="t" r="r" b="b"/>
              <a:pathLst>
                <a:path w="3922" h="16110" extrusionOk="0">
                  <a:moveTo>
                    <a:pt x="0" y="0"/>
                  </a:moveTo>
                  <a:lnTo>
                    <a:pt x="0" y="0"/>
                  </a:lnTo>
                  <a:cubicBezTo>
                    <a:pt x="0" y="0"/>
                    <a:pt x="88" y="267"/>
                    <a:pt x="233" y="721"/>
                  </a:cubicBezTo>
                  <a:lnTo>
                    <a:pt x="233" y="721"/>
                  </a:lnTo>
                  <a:cubicBezTo>
                    <a:pt x="152" y="431"/>
                    <a:pt x="74" y="188"/>
                    <a:pt x="0" y="0"/>
                  </a:cubicBezTo>
                  <a:close/>
                  <a:moveTo>
                    <a:pt x="233" y="721"/>
                  </a:moveTo>
                  <a:lnTo>
                    <a:pt x="233" y="721"/>
                  </a:lnTo>
                  <a:cubicBezTo>
                    <a:pt x="1297" y="4493"/>
                    <a:pt x="2949" y="16110"/>
                    <a:pt x="2949" y="16110"/>
                  </a:cubicBezTo>
                  <a:cubicBezTo>
                    <a:pt x="2949" y="16110"/>
                    <a:pt x="3921" y="15958"/>
                    <a:pt x="3739" y="14833"/>
                  </a:cubicBezTo>
                  <a:cubicBezTo>
                    <a:pt x="3587" y="13678"/>
                    <a:pt x="3253" y="11854"/>
                    <a:pt x="2432" y="8359"/>
                  </a:cubicBezTo>
                  <a:cubicBezTo>
                    <a:pt x="1803" y="5703"/>
                    <a:pt x="710" y="2208"/>
                    <a:pt x="233" y="721"/>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0" name="Google Shape;3991;p121">
              <a:extLst>
                <a:ext uri="{FF2B5EF4-FFF2-40B4-BE49-F238E27FC236}">
                  <a16:creationId xmlns:a16="http://schemas.microsoft.com/office/drawing/2014/main" id="{E1FCCAED-F842-4424-9DD5-245487357345}"/>
                </a:ext>
              </a:extLst>
            </p:cNvPr>
            <p:cNvSpPr/>
            <p:nvPr/>
          </p:nvSpPr>
          <p:spPr>
            <a:xfrm>
              <a:off x="1194825" y="1839775"/>
              <a:ext cx="167950" cy="181075"/>
            </a:xfrm>
            <a:custGeom>
              <a:avLst/>
              <a:gdLst/>
              <a:ahLst/>
              <a:cxnLst/>
              <a:rect l="l" t="t" r="r" b="b"/>
              <a:pathLst>
                <a:path w="6718" h="7243" extrusionOk="0">
                  <a:moveTo>
                    <a:pt x="1873" y="1"/>
                  </a:moveTo>
                  <a:cubicBezTo>
                    <a:pt x="1615" y="1"/>
                    <a:pt x="1345" y="55"/>
                    <a:pt x="1094" y="130"/>
                  </a:cubicBezTo>
                  <a:lnTo>
                    <a:pt x="0" y="3200"/>
                  </a:lnTo>
                  <a:cubicBezTo>
                    <a:pt x="0" y="3200"/>
                    <a:pt x="1034" y="6118"/>
                    <a:pt x="3800" y="7243"/>
                  </a:cubicBezTo>
                  <a:cubicBezTo>
                    <a:pt x="3800" y="7243"/>
                    <a:pt x="2189" y="5814"/>
                    <a:pt x="2006" y="5085"/>
                  </a:cubicBezTo>
                  <a:lnTo>
                    <a:pt x="2006" y="5085"/>
                  </a:lnTo>
                  <a:cubicBezTo>
                    <a:pt x="2006" y="5085"/>
                    <a:pt x="3557" y="6118"/>
                    <a:pt x="4560" y="6787"/>
                  </a:cubicBezTo>
                  <a:cubicBezTo>
                    <a:pt x="4639" y="6839"/>
                    <a:pt x="4691" y="6863"/>
                    <a:pt x="4719" y="6863"/>
                  </a:cubicBezTo>
                  <a:cubicBezTo>
                    <a:pt x="5037" y="6863"/>
                    <a:pt x="2371" y="3839"/>
                    <a:pt x="2371" y="3839"/>
                  </a:cubicBezTo>
                  <a:lnTo>
                    <a:pt x="2371" y="3839"/>
                  </a:lnTo>
                  <a:cubicBezTo>
                    <a:pt x="2371" y="3839"/>
                    <a:pt x="5731" y="5833"/>
                    <a:pt x="6210" y="5833"/>
                  </a:cubicBezTo>
                  <a:cubicBezTo>
                    <a:pt x="6236" y="5833"/>
                    <a:pt x="6254" y="5827"/>
                    <a:pt x="6262" y="5814"/>
                  </a:cubicBezTo>
                  <a:cubicBezTo>
                    <a:pt x="6505" y="5358"/>
                    <a:pt x="2675" y="2349"/>
                    <a:pt x="2675" y="2349"/>
                  </a:cubicBezTo>
                  <a:cubicBezTo>
                    <a:pt x="2675" y="2349"/>
                    <a:pt x="6353" y="2319"/>
                    <a:pt x="6535" y="2015"/>
                  </a:cubicBezTo>
                  <a:cubicBezTo>
                    <a:pt x="6718" y="1741"/>
                    <a:pt x="1763" y="799"/>
                    <a:pt x="1763" y="799"/>
                  </a:cubicBezTo>
                  <a:lnTo>
                    <a:pt x="1946" y="738"/>
                  </a:lnTo>
                  <a:lnTo>
                    <a:pt x="2037" y="9"/>
                  </a:lnTo>
                  <a:cubicBezTo>
                    <a:pt x="1983" y="3"/>
                    <a:pt x="1928" y="1"/>
                    <a:pt x="1873" y="1"/>
                  </a:cubicBezTo>
                  <a:close/>
                </a:path>
              </a:pathLst>
            </a:custGeom>
            <a:solidFill>
              <a:srgbClr val="FFD0C0"/>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1" name="Google Shape;3992;p121">
              <a:extLst>
                <a:ext uri="{FF2B5EF4-FFF2-40B4-BE49-F238E27FC236}">
                  <a16:creationId xmlns:a16="http://schemas.microsoft.com/office/drawing/2014/main" id="{ABA76284-96E7-4093-89EF-19DA619F7833}"/>
                </a:ext>
              </a:extLst>
            </p:cNvPr>
            <p:cNvSpPr/>
            <p:nvPr/>
          </p:nvSpPr>
          <p:spPr>
            <a:xfrm>
              <a:off x="1877950" y="1638625"/>
              <a:ext cx="175575" cy="506100"/>
            </a:xfrm>
            <a:custGeom>
              <a:avLst/>
              <a:gdLst/>
              <a:ahLst/>
              <a:cxnLst/>
              <a:rect l="l" t="t" r="r" b="b"/>
              <a:pathLst>
                <a:path w="7023" h="20244" extrusionOk="0">
                  <a:moveTo>
                    <a:pt x="7022" y="0"/>
                  </a:moveTo>
                  <a:cubicBezTo>
                    <a:pt x="1186" y="4073"/>
                    <a:pt x="153" y="17143"/>
                    <a:pt x="1" y="20243"/>
                  </a:cubicBezTo>
                  <a:cubicBezTo>
                    <a:pt x="943" y="10942"/>
                    <a:pt x="4013" y="4894"/>
                    <a:pt x="7022" y="1064"/>
                  </a:cubicBezTo>
                  <a:lnTo>
                    <a:pt x="7022" y="0"/>
                  </a:ln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2" name="Google Shape;3993;p121">
              <a:extLst>
                <a:ext uri="{FF2B5EF4-FFF2-40B4-BE49-F238E27FC236}">
                  <a16:creationId xmlns:a16="http://schemas.microsoft.com/office/drawing/2014/main" id="{38F5C553-E0C1-4E39-B459-0FFEBC5B3A81}"/>
                </a:ext>
              </a:extLst>
            </p:cNvPr>
            <p:cNvSpPr/>
            <p:nvPr/>
          </p:nvSpPr>
          <p:spPr>
            <a:xfrm>
              <a:off x="1877200" y="2159125"/>
              <a:ext cx="25" cy="2325"/>
            </a:xfrm>
            <a:custGeom>
              <a:avLst/>
              <a:gdLst/>
              <a:ahLst/>
              <a:cxnLst/>
              <a:rect l="l" t="t" r="r" b="b"/>
              <a:pathLst>
                <a:path w="1" h="93" extrusionOk="0">
                  <a:moveTo>
                    <a:pt x="1" y="1"/>
                  </a:moveTo>
                  <a:lnTo>
                    <a:pt x="1" y="92"/>
                  </a:lnTo>
                  <a:close/>
                </a:path>
              </a:pathLst>
            </a:custGeom>
            <a:solidFill>
              <a:srgbClr val="2D1413"/>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3" name="Google Shape;3994;p121">
              <a:extLst>
                <a:ext uri="{FF2B5EF4-FFF2-40B4-BE49-F238E27FC236}">
                  <a16:creationId xmlns:a16="http://schemas.microsoft.com/office/drawing/2014/main" id="{631D9005-8E50-4FD0-9580-CAAF0D863058}"/>
                </a:ext>
              </a:extLst>
            </p:cNvPr>
            <p:cNvSpPr/>
            <p:nvPr/>
          </p:nvSpPr>
          <p:spPr>
            <a:xfrm>
              <a:off x="1958500" y="4748075"/>
              <a:ext cx="280425" cy="200650"/>
            </a:xfrm>
            <a:custGeom>
              <a:avLst/>
              <a:gdLst/>
              <a:ahLst/>
              <a:cxnLst/>
              <a:rect l="l" t="t" r="r" b="b"/>
              <a:pathLst>
                <a:path w="11217" h="8026" extrusionOk="0">
                  <a:moveTo>
                    <a:pt x="1247" y="1"/>
                  </a:moveTo>
                  <a:lnTo>
                    <a:pt x="305" y="1308"/>
                  </a:lnTo>
                  <a:lnTo>
                    <a:pt x="1" y="3831"/>
                  </a:lnTo>
                  <a:lnTo>
                    <a:pt x="5199" y="8025"/>
                  </a:lnTo>
                  <a:lnTo>
                    <a:pt x="11217" y="8025"/>
                  </a:lnTo>
                  <a:lnTo>
                    <a:pt x="11217" y="6992"/>
                  </a:lnTo>
                  <a:lnTo>
                    <a:pt x="9879" y="6992"/>
                  </a:lnTo>
                  <a:lnTo>
                    <a:pt x="6901" y="791"/>
                  </a:lnTo>
                  <a:lnTo>
                    <a:pt x="1247" y="1"/>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4" name="Google Shape;3995;p121">
              <a:extLst>
                <a:ext uri="{FF2B5EF4-FFF2-40B4-BE49-F238E27FC236}">
                  <a16:creationId xmlns:a16="http://schemas.microsoft.com/office/drawing/2014/main" id="{36E4D3CA-CC45-4C6F-9C7D-73D1E7E77B45}"/>
                </a:ext>
              </a:extLst>
            </p:cNvPr>
            <p:cNvSpPr/>
            <p:nvPr/>
          </p:nvSpPr>
          <p:spPr>
            <a:xfrm>
              <a:off x="1105900" y="2331625"/>
              <a:ext cx="2862550" cy="25"/>
            </a:xfrm>
            <a:custGeom>
              <a:avLst/>
              <a:gdLst/>
              <a:ahLst/>
              <a:cxnLst/>
              <a:rect l="l" t="t" r="r" b="b"/>
              <a:pathLst>
                <a:path w="114502" h="1" fill="none" extrusionOk="0">
                  <a:moveTo>
                    <a:pt x="1" y="1"/>
                  </a:moveTo>
                  <a:lnTo>
                    <a:pt x="114502" y="1"/>
                  </a:lnTo>
                </a:path>
              </a:pathLst>
            </a:custGeom>
            <a:noFill/>
            <a:ln w="4550" cap="flat" cmpd="sng">
              <a:solidFill>
                <a:srgbClr val="23110C"/>
              </a:solidFill>
              <a:prstDash val="solid"/>
              <a:miter lim="30395"/>
              <a:headEnd type="none" w="sm" len="sm"/>
              <a:tailEnd type="none" w="sm" len="sm"/>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5" name="Google Shape;3996;p121">
              <a:extLst>
                <a:ext uri="{FF2B5EF4-FFF2-40B4-BE49-F238E27FC236}">
                  <a16:creationId xmlns:a16="http://schemas.microsoft.com/office/drawing/2014/main" id="{1AA56CD6-0C19-42A3-9925-9EE96B1CA668}"/>
                </a:ext>
              </a:extLst>
            </p:cNvPr>
            <p:cNvSpPr/>
            <p:nvPr/>
          </p:nvSpPr>
          <p:spPr>
            <a:xfrm>
              <a:off x="3818725" y="2324800"/>
              <a:ext cx="59300" cy="2434700"/>
            </a:xfrm>
            <a:custGeom>
              <a:avLst/>
              <a:gdLst/>
              <a:ahLst/>
              <a:cxnLst/>
              <a:rect l="l" t="t" r="r" b="b"/>
              <a:pathLst>
                <a:path w="2372" h="97388" extrusionOk="0">
                  <a:moveTo>
                    <a:pt x="1" y="0"/>
                  </a:moveTo>
                  <a:lnTo>
                    <a:pt x="487" y="97388"/>
                  </a:lnTo>
                  <a:lnTo>
                    <a:pt x="1855" y="97388"/>
                  </a:lnTo>
                  <a:lnTo>
                    <a:pt x="2371" y="0"/>
                  </a:lnTo>
                  <a:close/>
                </a:path>
              </a:pathLst>
            </a:custGeom>
            <a:solidFill>
              <a:schemeClr val="lt2"/>
            </a:solidFill>
            <a:ln w="4550" cap="flat" cmpd="sng">
              <a:solidFill>
                <a:srgbClr val="23110C"/>
              </a:solidFill>
              <a:prstDash val="solid"/>
              <a:miter lim="30395"/>
              <a:headEnd type="none" w="sm" len="sm"/>
              <a:tailEnd type="none" w="sm" len="sm"/>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6" name="Google Shape;3997;p121">
              <a:extLst>
                <a:ext uri="{FF2B5EF4-FFF2-40B4-BE49-F238E27FC236}">
                  <a16:creationId xmlns:a16="http://schemas.microsoft.com/office/drawing/2014/main" id="{D03A3709-6D2C-44C7-AEB0-E298B3195828}"/>
                </a:ext>
              </a:extLst>
            </p:cNvPr>
            <p:cNvSpPr/>
            <p:nvPr/>
          </p:nvSpPr>
          <p:spPr>
            <a:xfrm>
              <a:off x="1127950" y="2331625"/>
              <a:ext cx="59300" cy="2427875"/>
            </a:xfrm>
            <a:custGeom>
              <a:avLst/>
              <a:gdLst/>
              <a:ahLst/>
              <a:cxnLst/>
              <a:rect l="l" t="t" r="r" b="b"/>
              <a:pathLst>
                <a:path w="2372" h="97115" extrusionOk="0">
                  <a:moveTo>
                    <a:pt x="0" y="1"/>
                  </a:moveTo>
                  <a:lnTo>
                    <a:pt x="517" y="97115"/>
                  </a:lnTo>
                  <a:lnTo>
                    <a:pt x="1855" y="97115"/>
                  </a:lnTo>
                  <a:lnTo>
                    <a:pt x="2371" y="1"/>
                  </a:lnTo>
                  <a:close/>
                </a:path>
              </a:pathLst>
            </a:custGeom>
            <a:solidFill>
              <a:schemeClr val="lt2"/>
            </a:solidFill>
            <a:ln w="4550" cap="flat" cmpd="sng">
              <a:solidFill>
                <a:srgbClr val="23110C"/>
              </a:solidFill>
              <a:prstDash val="solid"/>
              <a:miter lim="30395"/>
              <a:headEnd type="none" w="sm" len="sm"/>
              <a:tailEnd type="none" w="sm" len="sm"/>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7" name="Google Shape;3998;p121">
              <a:extLst>
                <a:ext uri="{FF2B5EF4-FFF2-40B4-BE49-F238E27FC236}">
                  <a16:creationId xmlns:a16="http://schemas.microsoft.com/office/drawing/2014/main" id="{DFC9E502-DFA8-4BB8-9ED5-C5B64E224A28}"/>
                </a:ext>
              </a:extLst>
            </p:cNvPr>
            <p:cNvSpPr/>
            <p:nvPr/>
          </p:nvSpPr>
          <p:spPr>
            <a:xfrm>
              <a:off x="4185000" y="3050475"/>
              <a:ext cx="130725" cy="1638350"/>
            </a:xfrm>
            <a:custGeom>
              <a:avLst/>
              <a:gdLst/>
              <a:ahLst/>
              <a:cxnLst/>
              <a:rect l="l" t="t" r="r" b="b"/>
              <a:pathLst>
                <a:path w="5229" h="65534" extrusionOk="0">
                  <a:moveTo>
                    <a:pt x="0" y="1"/>
                  </a:moveTo>
                  <a:lnTo>
                    <a:pt x="1277" y="65534"/>
                  </a:lnTo>
                  <a:lnTo>
                    <a:pt x="3769" y="65534"/>
                  </a:lnTo>
                  <a:lnTo>
                    <a:pt x="5228" y="1"/>
                  </a:ln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8" name="Google Shape;3999;p121">
              <a:extLst>
                <a:ext uri="{FF2B5EF4-FFF2-40B4-BE49-F238E27FC236}">
                  <a16:creationId xmlns:a16="http://schemas.microsoft.com/office/drawing/2014/main" id="{B92AC10B-6DDB-4072-A49A-73442A8CC55D}"/>
                </a:ext>
              </a:extLst>
            </p:cNvPr>
            <p:cNvSpPr/>
            <p:nvPr/>
          </p:nvSpPr>
          <p:spPr>
            <a:xfrm>
              <a:off x="3953225" y="4685000"/>
              <a:ext cx="640625" cy="39550"/>
            </a:xfrm>
            <a:custGeom>
              <a:avLst/>
              <a:gdLst/>
              <a:ahLst/>
              <a:cxnLst/>
              <a:rect l="l" t="t" r="r" b="b"/>
              <a:pathLst>
                <a:path w="25625" h="1582" extrusionOk="0">
                  <a:moveTo>
                    <a:pt x="1460" y="1"/>
                  </a:moveTo>
                  <a:cubicBezTo>
                    <a:pt x="639" y="62"/>
                    <a:pt x="1" y="761"/>
                    <a:pt x="31" y="1581"/>
                  </a:cubicBezTo>
                  <a:lnTo>
                    <a:pt x="25594" y="1581"/>
                  </a:lnTo>
                  <a:cubicBezTo>
                    <a:pt x="25624" y="761"/>
                    <a:pt x="24986" y="62"/>
                    <a:pt x="24165" y="1"/>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99" name="Google Shape;4000;p121">
              <a:extLst>
                <a:ext uri="{FF2B5EF4-FFF2-40B4-BE49-F238E27FC236}">
                  <a16:creationId xmlns:a16="http://schemas.microsoft.com/office/drawing/2014/main" id="{7DB18CEB-F067-4696-A2A1-214B56C65D06}"/>
                </a:ext>
              </a:extLst>
            </p:cNvPr>
            <p:cNvSpPr/>
            <p:nvPr/>
          </p:nvSpPr>
          <p:spPr>
            <a:xfrm>
              <a:off x="3920550" y="2712325"/>
              <a:ext cx="827550" cy="495475"/>
            </a:xfrm>
            <a:custGeom>
              <a:avLst/>
              <a:gdLst/>
              <a:ahLst/>
              <a:cxnLst/>
              <a:rect l="l" t="t" r="r" b="b"/>
              <a:pathLst>
                <a:path w="33102" h="19819" extrusionOk="0">
                  <a:moveTo>
                    <a:pt x="30913" y="1"/>
                  </a:moveTo>
                  <a:cubicBezTo>
                    <a:pt x="29865" y="415"/>
                    <a:pt x="28778" y="615"/>
                    <a:pt x="27667" y="615"/>
                  </a:cubicBezTo>
                  <a:cubicBezTo>
                    <a:pt x="27393" y="615"/>
                    <a:pt x="27117" y="603"/>
                    <a:pt x="26840" y="578"/>
                  </a:cubicBezTo>
                  <a:cubicBezTo>
                    <a:pt x="26201" y="522"/>
                    <a:pt x="25595" y="494"/>
                    <a:pt x="25019" y="494"/>
                  </a:cubicBezTo>
                  <a:cubicBezTo>
                    <a:pt x="14823" y="494"/>
                    <a:pt x="14107" y="9055"/>
                    <a:pt x="10396" y="13831"/>
                  </a:cubicBezTo>
                  <a:cubicBezTo>
                    <a:pt x="8238" y="16597"/>
                    <a:pt x="3678" y="18299"/>
                    <a:pt x="1" y="19241"/>
                  </a:cubicBezTo>
                  <a:lnTo>
                    <a:pt x="183" y="19819"/>
                  </a:lnTo>
                  <a:lnTo>
                    <a:pt x="16384" y="19302"/>
                  </a:lnTo>
                  <a:lnTo>
                    <a:pt x="27873" y="14256"/>
                  </a:lnTo>
                  <a:lnTo>
                    <a:pt x="31369" y="10457"/>
                  </a:lnTo>
                  <a:lnTo>
                    <a:pt x="33102" y="974"/>
                  </a:lnTo>
                  <a:lnTo>
                    <a:pt x="30913" y="1"/>
                  </a:ln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0" name="Google Shape;4001;p121">
              <a:extLst>
                <a:ext uri="{FF2B5EF4-FFF2-40B4-BE49-F238E27FC236}">
                  <a16:creationId xmlns:a16="http://schemas.microsoft.com/office/drawing/2014/main" id="{57381F78-CC67-4857-AB01-5913293E1B4F}"/>
                </a:ext>
              </a:extLst>
            </p:cNvPr>
            <p:cNvSpPr/>
            <p:nvPr/>
          </p:nvSpPr>
          <p:spPr>
            <a:xfrm>
              <a:off x="3811875" y="3073275"/>
              <a:ext cx="355675" cy="234850"/>
            </a:xfrm>
            <a:custGeom>
              <a:avLst/>
              <a:gdLst/>
              <a:ahLst/>
              <a:cxnLst/>
              <a:rect l="l" t="t" r="r" b="b"/>
              <a:pathLst>
                <a:path w="14227" h="9394" extrusionOk="0">
                  <a:moveTo>
                    <a:pt x="14196" y="1"/>
                  </a:moveTo>
                  <a:cubicBezTo>
                    <a:pt x="13102" y="1125"/>
                    <a:pt x="11795" y="2007"/>
                    <a:pt x="10366" y="2676"/>
                  </a:cubicBezTo>
                  <a:cubicBezTo>
                    <a:pt x="7266" y="3740"/>
                    <a:pt x="3588" y="5047"/>
                    <a:pt x="1" y="6384"/>
                  </a:cubicBezTo>
                  <a:cubicBezTo>
                    <a:pt x="3497" y="7813"/>
                    <a:pt x="7144" y="8816"/>
                    <a:pt x="10852" y="9393"/>
                  </a:cubicBezTo>
                  <a:cubicBezTo>
                    <a:pt x="11521" y="6688"/>
                    <a:pt x="12433" y="4074"/>
                    <a:pt x="13618" y="1551"/>
                  </a:cubicBezTo>
                  <a:cubicBezTo>
                    <a:pt x="13618" y="1551"/>
                    <a:pt x="14226" y="670"/>
                    <a:pt x="14196" y="1"/>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1" name="Google Shape;4002;p121">
              <a:extLst>
                <a:ext uri="{FF2B5EF4-FFF2-40B4-BE49-F238E27FC236}">
                  <a16:creationId xmlns:a16="http://schemas.microsoft.com/office/drawing/2014/main" id="{B4848D98-0BBE-43F2-861E-C1654B4315F9}"/>
                </a:ext>
              </a:extLst>
            </p:cNvPr>
            <p:cNvSpPr/>
            <p:nvPr/>
          </p:nvSpPr>
          <p:spPr>
            <a:xfrm>
              <a:off x="3843050" y="2766300"/>
              <a:ext cx="540300" cy="454425"/>
            </a:xfrm>
            <a:custGeom>
              <a:avLst/>
              <a:gdLst/>
              <a:ahLst/>
              <a:cxnLst/>
              <a:rect l="l" t="t" r="r" b="b"/>
              <a:pathLst>
                <a:path w="21612" h="18177" extrusionOk="0">
                  <a:moveTo>
                    <a:pt x="21612" y="0"/>
                  </a:moveTo>
                  <a:lnTo>
                    <a:pt x="21612" y="0"/>
                  </a:lnTo>
                  <a:cubicBezTo>
                    <a:pt x="18511" y="1216"/>
                    <a:pt x="15836" y="3374"/>
                    <a:pt x="13952" y="6110"/>
                  </a:cubicBezTo>
                  <a:cubicBezTo>
                    <a:pt x="11368" y="10061"/>
                    <a:pt x="6475" y="15319"/>
                    <a:pt x="0" y="18177"/>
                  </a:cubicBezTo>
                  <a:cubicBezTo>
                    <a:pt x="3161" y="17022"/>
                    <a:pt x="6353" y="15897"/>
                    <a:pt x="9089" y="14955"/>
                  </a:cubicBezTo>
                  <a:cubicBezTo>
                    <a:pt x="10882" y="14073"/>
                    <a:pt x="12462" y="13009"/>
                    <a:pt x="13496" y="11672"/>
                  </a:cubicBezTo>
                  <a:cubicBezTo>
                    <a:pt x="16171" y="8207"/>
                    <a:pt x="17295" y="2736"/>
                    <a:pt x="21612" y="0"/>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2" name="Google Shape;4003;p121">
              <a:extLst>
                <a:ext uri="{FF2B5EF4-FFF2-40B4-BE49-F238E27FC236}">
                  <a16:creationId xmlns:a16="http://schemas.microsoft.com/office/drawing/2014/main" id="{0FEB0214-F9AB-4A15-A7B9-3A45C1C7FF90}"/>
                </a:ext>
              </a:extLst>
            </p:cNvPr>
            <p:cNvSpPr/>
            <p:nvPr/>
          </p:nvSpPr>
          <p:spPr>
            <a:xfrm>
              <a:off x="2010175" y="2570225"/>
              <a:ext cx="660375" cy="589700"/>
            </a:xfrm>
            <a:custGeom>
              <a:avLst/>
              <a:gdLst/>
              <a:ahLst/>
              <a:cxnLst/>
              <a:rect l="l" t="t" r="r" b="b"/>
              <a:pathLst>
                <a:path w="26415" h="23588" extrusionOk="0">
                  <a:moveTo>
                    <a:pt x="1764" y="1"/>
                  </a:moveTo>
                  <a:lnTo>
                    <a:pt x="1" y="1126"/>
                  </a:lnTo>
                  <a:lnTo>
                    <a:pt x="1399" y="12402"/>
                  </a:lnTo>
                  <a:lnTo>
                    <a:pt x="4195" y="16931"/>
                  </a:lnTo>
                  <a:lnTo>
                    <a:pt x="13344" y="22950"/>
                  </a:lnTo>
                  <a:lnTo>
                    <a:pt x="26263" y="23588"/>
                  </a:lnTo>
                  <a:lnTo>
                    <a:pt x="26415" y="22889"/>
                  </a:lnTo>
                  <a:cubicBezTo>
                    <a:pt x="23466" y="21734"/>
                    <a:pt x="19849" y="19728"/>
                    <a:pt x="18147" y="16415"/>
                  </a:cubicBezTo>
                  <a:cubicBezTo>
                    <a:pt x="15181" y="10713"/>
                    <a:pt x="14561" y="512"/>
                    <a:pt x="6442" y="512"/>
                  </a:cubicBezTo>
                  <a:cubicBezTo>
                    <a:pt x="5991" y="512"/>
                    <a:pt x="5516" y="543"/>
                    <a:pt x="5016" y="609"/>
                  </a:cubicBezTo>
                  <a:cubicBezTo>
                    <a:pt x="4754" y="651"/>
                    <a:pt x="4491" y="672"/>
                    <a:pt x="4228" y="672"/>
                  </a:cubicBezTo>
                  <a:cubicBezTo>
                    <a:pt x="3363" y="672"/>
                    <a:pt x="2510" y="444"/>
                    <a:pt x="1764" y="1"/>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3" name="Google Shape;4004;p121">
              <a:extLst>
                <a:ext uri="{FF2B5EF4-FFF2-40B4-BE49-F238E27FC236}">
                  <a16:creationId xmlns:a16="http://schemas.microsoft.com/office/drawing/2014/main" id="{1D90613E-AAF3-4EDF-BA1D-3BE00537CBBA}"/>
                </a:ext>
              </a:extLst>
            </p:cNvPr>
            <p:cNvSpPr/>
            <p:nvPr/>
          </p:nvSpPr>
          <p:spPr>
            <a:xfrm>
              <a:off x="2473725" y="2998825"/>
              <a:ext cx="282700" cy="279650"/>
            </a:xfrm>
            <a:custGeom>
              <a:avLst/>
              <a:gdLst/>
              <a:ahLst/>
              <a:cxnLst/>
              <a:rect l="l" t="t" r="r" b="b"/>
              <a:pathLst>
                <a:path w="11308" h="11186" extrusionOk="0">
                  <a:moveTo>
                    <a:pt x="0" y="0"/>
                  </a:moveTo>
                  <a:lnTo>
                    <a:pt x="0" y="0"/>
                  </a:lnTo>
                  <a:cubicBezTo>
                    <a:pt x="61" y="638"/>
                    <a:pt x="213" y="1277"/>
                    <a:pt x="486" y="1854"/>
                  </a:cubicBezTo>
                  <a:cubicBezTo>
                    <a:pt x="1429" y="4894"/>
                    <a:pt x="2158" y="8025"/>
                    <a:pt x="2675" y="11186"/>
                  </a:cubicBezTo>
                  <a:cubicBezTo>
                    <a:pt x="5745" y="10487"/>
                    <a:pt x="8663" y="9271"/>
                    <a:pt x="11307" y="7599"/>
                  </a:cubicBezTo>
                  <a:cubicBezTo>
                    <a:pt x="8481" y="6018"/>
                    <a:pt x="5563" y="4468"/>
                    <a:pt x="3070" y="3161"/>
                  </a:cubicBezTo>
                  <a:cubicBezTo>
                    <a:pt x="1854" y="2310"/>
                    <a:pt x="821" y="1246"/>
                    <a:pt x="0" y="0"/>
                  </a:cubicBezTo>
                  <a:close/>
                </a:path>
              </a:pathLst>
            </a:custGeom>
            <a:solidFill>
              <a:schemeClr val="accent5"/>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4" name="Google Shape;4005;p121">
              <a:extLst>
                <a:ext uri="{FF2B5EF4-FFF2-40B4-BE49-F238E27FC236}">
                  <a16:creationId xmlns:a16="http://schemas.microsoft.com/office/drawing/2014/main" id="{739C6F4F-DD0B-41B5-A809-7F00D0013FB1}"/>
                </a:ext>
              </a:extLst>
            </p:cNvPr>
            <p:cNvSpPr/>
            <p:nvPr/>
          </p:nvSpPr>
          <p:spPr>
            <a:xfrm>
              <a:off x="2301225" y="2633300"/>
              <a:ext cx="430875" cy="541825"/>
            </a:xfrm>
            <a:custGeom>
              <a:avLst/>
              <a:gdLst/>
              <a:ahLst/>
              <a:cxnLst/>
              <a:rect l="l" t="t" r="r" b="b"/>
              <a:pathLst>
                <a:path w="17235" h="21673" extrusionOk="0">
                  <a:moveTo>
                    <a:pt x="0" y="1"/>
                  </a:moveTo>
                  <a:lnTo>
                    <a:pt x="0" y="1"/>
                  </a:lnTo>
                  <a:cubicBezTo>
                    <a:pt x="3465" y="3253"/>
                    <a:pt x="4347" y="9758"/>
                    <a:pt x="6505" y="13892"/>
                  </a:cubicBezTo>
                  <a:cubicBezTo>
                    <a:pt x="7326" y="15442"/>
                    <a:pt x="8542" y="16779"/>
                    <a:pt x="9970" y="17813"/>
                  </a:cubicBezTo>
                  <a:cubicBezTo>
                    <a:pt x="12189" y="18937"/>
                    <a:pt x="14712" y="20275"/>
                    <a:pt x="17235" y="21673"/>
                  </a:cubicBezTo>
                  <a:cubicBezTo>
                    <a:pt x="12067" y="18238"/>
                    <a:pt x="8177" y="11977"/>
                    <a:pt x="6110" y="7296"/>
                  </a:cubicBezTo>
                  <a:cubicBezTo>
                    <a:pt x="3709" y="1886"/>
                    <a:pt x="1" y="1"/>
                    <a:pt x="0" y="1"/>
                  </a:cubicBezTo>
                  <a:close/>
                </a:path>
              </a:pathLst>
            </a:custGeom>
            <a:solidFill>
              <a:schemeClr val="dk1"/>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05" name="Google Shape;4006;p121">
              <a:extLst>
                <a:ext uri="{FF2B5EF4-FFF2-40B4-BE49-F238E27FC236}">
                  <a16:creationId xmlns:a16="http://schemas.microsoft.com/office/drawing/2014/main" id="{56C8B4E2-8262-48AE-80D3-3DD86CF84FC1}"/>
                </a:ext>
              </a:extLst>
            </p:cNvPr>
            <p:cNvSpPr/>
            <p:nvPr/>
          </p:nvSpPr>
          <p:spPr>
            <a:xfrm>
              <a:off x="1985875" y="2912175"/>
              <a:ext cx="977225" cy="1333975"/>
            </a:xfrm>
            <a:custGeom>
              <a:avLst/>
              <a:gdLst/>
              <a:ahLst/>
              <a:cxnLst/>
              <a:rect l="l" t="t" r="r" b="b"/>
              <a:pathLst>
                <a:path w="39089" h="53359" extrusionOk="0">
                  <a:moveTo>
                    <a:pt x="39089" y="1"/>
                  </a:moveTo>
                  <a:lnTo>
                    <a:pt x="24317" y="7448"/>
                  </a:lnTo>
                  <a:cubicBezTo>
                    <a:pt x="24317" y="7448"/>
                    <a:pt x="6474" y="40974"/>
                    <a:pt x="0" y="49151"/>
                  </a:cubicBezTo>
                  <a:cubicBezTo>
                    <a:pt x="0" y="49151"/>
                    <a:pt x="13861" y="53359"/>
                    <a:pt x="22598" y="53359"/>
                  </a:cubicBezTo>
                  <a:cubicBezTo>
                    <a:pt x="23253" y="53359"/>
                    <a:pt x="23879" y="53335"/>
                    <a:pt x="24469" y="53284"/>
                  </a:cubicBezTo>
                  <a:cubicBezTo>
                    <a:pt x="24469" y="53284"/>
                    <a:pt x="38268" y="20062"/>
                    <a:pt x="39089" y="1"/>
                  </a:cubicBezTo>
                  <a:close/>
                </a:path>
              </a:pathLst>
            </a:custGeom>
            <a:solidFill>
              <a:schemeClr val="accen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grpSp>
      <p:sp>
        <p:nvSpPr>
          <p:cNvPr id="106" name="Subtitle 1">
            <a:extLst>
              <a:ext uri="{FF2B5EF4-FFF2-40B4-BE49-F238E27FC236}">
                <a16:creationId xmlns:a16="http://schemas.microsoft.com/office/drawing/2014/main" id="{AE9E72C6-8228-45CE-A4E0-B1D0F103D9CC}"/>
              </a:ext>
            </a:extLst>
          </p:cNvPr>
          <p:cNvSpPr txBox="1">
            <a:spLocks/>
          </p:cNvSpPr>
          <p:nvPr/>
        </p:nvSpPr>
        <p:spPr>
          <a:xfrm>
            <a:off x="1594665" y="3619500"/>
            <a:ext cx="11080420" cy="2687014"/>
          </a:xfrm>
          <a:prstGeom prst="rect">
            <a:avLst/>
          </a:prstGeom>
          <a:solidFill>
            <a:schemeClr val="accent6">
              <a:lumMod val="20000"/>
              <a:lumOff val="80000"/>
            </a:schemeClr>
          </a:solidFill>
          <a:ln w="12700">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nguồn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ngoặc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kép</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7" name="Subtitle 1">
            <a:extLst>
              <a:ext uri="{FF2B5EF4-FFF2-40B4-BE49-F238E27FC236}">
                <a16:creationId xmlns:a16="http://schemas.microsoft.com/office/drawing/2014/main" id="{6234CD7C-CF03-42F1-A268-CA685EF6DFC7}"/>
              </a:ext>
            </a:extLst>
          </p:cNvPr>
          <p:cNvSpPr txBox="1">
            <a:spLocks/>
          </p:cNvSpPr>
          <p:nvPr/>
        </p:nvSpPr>
        <p:spPr>
          <a:xfrm>
            <a:off x="2639903" y="7017984"/>
            <a:ext cx="9790910" cy="1262006"/>
          </a:xfrm>
          <a:prstGeom prst="rect">
            <a:avLst/>
          </a:prstGeom>
          <a:solidFill>
            <a:schemeClr val="accent2">
              <a:lumMod val="20000"/>
              <a:lumOff val="80000"/>
            </a:schemeClr>
          </a:solidFill>
          <a:ln w="12700">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4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09" name="Connector: Elbow 108">
            <a:extLst>
              <a:ext uri="{FF2B5EF4-FFF2-40B4-BE49-F238E27FC236}">
                <a16:creationId xmlns:a16="http://schemas.microsoft.com/office/drawing/2014/main" id="{E10450B8-3CC8-4AE5-BA6F-A2450634DF88}"/>
              </a:ext>
            </a:extLst>
          </p:cNvPr>
          <p:cNvCxnSpPr>
            <a:cxnSpLocks/>
            <a:stCxn id="2" idx="1"/>
            <a:endCxn id="106" idx="1"/>
          </p:cNvCxnSpPr>
          <p:nvPr/>
        </p:nvCxnSpPr>
        <p:spPr>
          <a:xfrm rot="10800000" flipH="1" flipV="1">
            <a:off x="838199" y="2322919"/>
            <a:ext cx="756465" cy="2640088"/>
          </a:xfrm>
          <a:prstGeom prst="bentConnector3">
            <a:avLst>
              <a:gd name="adj1" fmla="val -30220"/>
            </a:avLst>
          </a:prstGeom>
          <a:ln w="28575">
            <a:tailEnd type="triangle"/>
          </a:ln>
        </p:spPr>
        <p:style>
          <a:lnRef idx="1">
            <a:schemeClr val="dk1"/>
          </a:lnRef>
          <a:fillRef idx="0">
            <a:schemeClr val="dk1"/>
          </a:fillRef>
          <a:effectRef idx="0">
            <a:schemeClr val="dk1"/>
          </a:effectRef>
          <a:fontRef idx="minor">
            <a:schemeClr val="tx1"/>
          </a:fontRef>
        </p:style>
      </p:cxnSp>
      <p:cxnSp>
        <p:nvCxnSpPr>
          <p:cNvPr id="111" name="Connector: Elbow 110">
            <a:extLst>
              <a:ext uri="{FF2B5EF4-FFF2-40B4-BE49-F238E27FC236}">
                <a16:creationId xmlns:a16="http://schemas.microsoft.com/office/drawing/2014/main" id="{CBE753CF-5E1E-480F-BB05-A5B6BB4A1D65}"/>
              </a:ext>
            </a:extLst>
          </p:cNvPr>
          <p:cNvCxnSpPr>
            <a:cxnSpLocks/>
          </p:cNvCxnSpPr>
          <p:nvPr/>
        </p:nvCxnSpPr>
        <p:spPr>
          <a:xfrm rot="10800000" flipH="1" flipV="1">
            <a:off x="1597309" y="5668933"/>
            <a:ext cx="1054308" cy="1980054"/>
          </a:xfrm>
          <a:prstGeom prst="bentConnector3">
            <a:avLst>
              <a:gd name="adj1" fmla="val -21682"/>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9299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fade">
                                      <p:cBhvr>
                                        <p:cTn id="12" dur="1000"/>
                                        <p:tgtEl>
                                          <p:spTgt spid="2">
                                            <p:bg/>
                                          </p:spTgt>
                                        </p:tgtEl>
                                      </p:cBhvr>
                                    </p:animEffect>
                                    <p:anim calcmode="lin" valueType="num">
                                      <p:cBhvr>
                                        <p:cTn id="13" dur="1000" fill="hold"/>
                                        <p:tgtEl>
                                          <p:spTgt spid="2">
                                            <p:bg/>
                                          </p:spTgt>
                                        </p:tgtEl>
                                        <p:attrNameLst>
                                          <p:attrName>ppt_x</p:attrName>
                                        </p:attrNameLst>
                                      </p:cBhvr>
                                      <p:tavLst>
                                        <p:tav tm="0">
                                          <p:val>
                                            <p:strVal val="#ppt_x"/>
                                          </p:val>
                                        </p:tav>
                                        <p:tav tm="100000">
                                          <p:val>
                                            <p:strVal val="#ppt_x"/>
                                          </p:val>
                                        </p:tav>
                                      </p:tavLst>
                                    </p:anim>
                                    <p:anim calcmode="lin" valueType="num">
                                      <p:cBhvr>
                                        <p:cTn id="14" dur="1000" fill="hold"/>
                                        <p:tgtEl>
                                          <p:spTgt spid="2">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1000"/>
                                        <p:tgtEl>
                                          <p:spTgt spid="109"/>
                                        </p:tgtEl>
                                      </p:cBhvr>
                                    </p:animEffect>
                                    <p:anim calcmode="lin" valueType="num">
                                      <p:cBhvr>
                                        <p:cTn id="27" dur="1000" fill="hold"/>
                                        <p:tgtEl>
                                          <p:spTgt spid="109"/>
                                        </p:tgtEl>
                                        <p:attrNameLst>
                                          <p:attrName>ppt_x</p:attrName>
                                        </p:attrNameLst>
                                      </p:cBhvr>
                                      <p:tavLst>
                                        <p:tav tm="0">
                                          <p:val>
                                            <p:strVal val="#ppt_x"/>
                                          </p:val>
                                        </p:tav>
                                        <p:tav tm="100000">
                                          <p:val>
                                            <p:strVal val="#ppt_x"/>
                                          </p:val>
                                        </p:tav>
                                      </p:tavLst>
                                    </p:anim>
                                    <p:anim calcmode="lin" valueType="num">
                                      <p:cBhvr>
                                        <p:cTn id="28" dur="1000" fill="hold"/>
                                        <p:tgtEl>
                                          <p:spTgt spid="10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1000"/>
                                        <p:tgtEl>
                                          <p:spTgt spid="106"/>
                                        </p:tgtEl>
                                      </p:cBhvr>
                                    </p:animEffect>
                                    <p:anim calcmode="lin" valueType="num">
                                      <p:cBhvr>
                                        <p:cTn id="32" dur="1000" fill="hold"/>
                                        <p:tgtEl>
                                          <p:spTgt spid="106"/>
                                        </p:tgtEl>
                                        <p:attrNameLst>
                                          <p:attrName>ppt_x</p:attrName>
                                        </p:attrNameLst>
                                      </p:cBhvr>
                                      <p:tavLst>
                                        <p:tav tm="0">
                                          <p:val>
                                            <p:strVal val="#ppt_x"/>
                                          </p:val>
                                        </p:tav>
                                        <p:tav tm="100000">
                                          <p:val>
                                            <p:strVal val="#ppt_x"/>
                                          </p:val>
                                        </p:tav>
                                      </p:tavLst>
                                    </p:anim>
                                    <p:anim calcmode="lin" valueType="num">
                                      <p:cBhvr>
                                        <p:cTn id="33"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1000"/>
                                        <p:tgtEl>
                                          <p:spTgt spid="111"/>
                                        </p:tgtEl>
                                      </p:cBhvr>
                                    </p:animEffect>
                                    <p:anim calcmode="lin" valueType="num">
                                      <p:cBhvr>
                                        <p:cTn id="39" dur="1000" fill="hold"/>
                                        <p:tgtEl>
                                          <p:spTgt spid="111"/>
                                        </p:tgtEl>
                                        <p:attrNameLst>
                                          <p:attrName>ppt_x</p:attrName>
                                        </p:attrNameLst>
                                      </p:cBhvr>
                                      <p:tavLst>
                                        <p:tav tm="0">
                                          <p:val>
                                            <p:strVal val="#ppt_x"/>
                                          </p:val>
                                        </p:tav>
                                        <p:tav tm="100000">
                                          <p:val>
                                            <p:strVal val="#ppt_x"/>
                                          </p:val>
                                        </p:tav>
                                      </p:tavLst>
                                    </p:anim>
                                    <p:anim calcmode="lin" valueType="num">
                                      <p:cBhvr>
                                        <p:cTn id="40" dur="1000" fill="hold"/>
                                        <p:tgtEl>
                                          <p:spTgt spid="1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1000"/>
                                        <p:tgtEl>
                                          <p:spTgt spid="107"/>
                                        </p:tgtEl>
                                      </p:cBhvr>
                                    </p:animEffect>
                                    <p:anim calcmode="lin" valueType="num">
                                      <p:cBhvr>
                                        <p:cTn id="44" dur="1000" fill="hold"/>
                                        <p:tgtEl>
                                          <p:spTgt spid="107"/>
                                        </p:tgtEl>
                                        <p:attrNameLst>
                                          <p:attrName>ppt_x</p:attrName>
                                        </p:attrNameLst>
                                      </p:cBhvr>
                                      <p:tavLst>
                                        <p:tav tm="0">
                                          <p:val>
                                            <p:strVal val="#ppt_x"/>
                                          </p:val>
                                        </p:tav>
                                        <p:tav tm="100000">
                                          <p:val>
                                            <p:strVal val="#ppt_x"/>
                                          </p:val>
                                        </p:tav>
                                      </p:tavLst>
                                    </p:anim>
                                    <p:anim calcmode="lin" valueType="num">
                                      <p:cBhvr>
                                        <p:cTn id="4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p:bldP spid="106" grpId="0" animBg="1"/>
      <p:bldP spid="1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29" name="Rectangle 28"/>
          <p:cNvSpPr/>
          <p:nvPr/>
        </p:nvSpPr>
        <p:spPr>
          <a:xfrm>
            <a:off x="396439" y="483084"/>
            <a:ext cx="16017126"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vi-VN"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96438" y="2019300"/>
            <a:ext cx="17586761" cy="7848302"/>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NHIỆM VỤ 1 </a:t>
            </a:r>
            <a:r>
              <a:rPr lang="vi-VN" sz="3600" dirty="0">
                <a:latin typeface="Times New Roman" panose="02020603050405020304" pitchFamily="18" charset="0"/>
                <a:cs typeface="Times New Roman" panose="02020603050405020304" pitchFamily="18" charset="0"/>
              </a:rPr>
              <a:t>- Nhận biết hai loại bằng chứng trong hai đoạn văn sau:</a:t>
            </a:r>
          </a:p>
          <a:p>
            <a:pPr algn="just"/>
            <a:r>
              <a:rPr lang="vi-VN" sz="3600" dirty="0">
                <a:latin typeface="Times New Roman" panose="02020603050405020304" pitchFamily="18" charset="0"/>
                <a:cs typeface="Times New Roman" panose="02020603050405020304" pitchFamily="18" charset="0"/>
              </a:rPr>
              <a:t>+ Đoạn 1: “Trên lĩnh vực kinh tế, thời gian có những vụ án thất thoát hàng ngàn tỉ đồng sau khi bị phanh phui đều thấy có bóng dáng của “bệnh” thành tích, háo danh. Biểu hiện thường thấy của “bệnh” này là đẩy nhanh tiến độ dự án, công trình để chào mừng một sự kiện nào đó. Do đó, người ta sẵn sàng bỏ bớt công đoạn trong quy trình từ chi tiền, thi công đến nghiệm thu,…miễn sao có thành tích kịp và vượt thời gian phục vụ cho “cắt băng khánh thành”. Và hậu quả của việc chạy theo thành tích bằng mọi giá là công trình, dự án nhanh chóng xuống cấp, không đảm bảo chất lượng. (tuyengiao.vn, 24-09-2019).</a:t>
            </a:r>
          </a:p>
          <a:p>
            <a:pPr algn="just"/>
            <a:r>
              <a:rPr lang="vi-VN" sz="3600" dirty="0">
                <a:latin typeface="Times New Roman" panose="02020603050405020304" pitchFamily="18" charset="0"/>
                <a:cs typeface="Times New Roman" panose="02020603050405020304" pitchFamily="18" charset="0"/>
              </a:rPr>
              <a:t>+ Đoạn 2: “Háo danh là “căn bệnh” được nhà viết kịch Mô-li-e thể hiện rất sinh động và hài hước trong vở hài kịch Trưởng giả học làm sang. Ở văn bản Ông Giuốc-đanh mặc lễ phục, chỉ vì được đám phó may, thợ phụ gọi là “ông lớn”, “cụ lớn”, “đức ông”,…mà ông đã sung sướng, hả hê: “Cụ lớn, ồ, ồ, cụ lớn! Chú mày thong thả tí đã. Cái tiếng “cụ lớn” đáng thương lắm. “Cụ lớn” không phải là một tiếng tầm thường đâu nhé. Này, cụ lớn thưởng cho các chú đây”. Kết quả là ông đã mất rất nhiều tiền thưởng vì cái “bệnh” háo danh ấy.”.</a:t>
            </a:r>
          </a:p>
        </p:txBody>
      </p:sp>
      <p:sp>
        <p:nvSpPr>
          <p:cNvPr id="31" name="Title 4">
            <a:extLst>
              <a:ext uri="{FF2B5EF4-FFF2-40B4-BE49-F238E27FC236}">
                <a16:creationId xmlns:a16="http://schemas.microsoft.com/office/drawing/2014/main" id="{55BE2E46-FB9F-4E75-94A0-C74C35F4A857}"/>
              </a:ext>
            </a:extLst>
          </p:cNvPr>
          <p:cNvSpPr>
            <a:spLocks noGrp="1"/>
          </p:cNvSpPr>
          <p:nvPr>
            <p:ph type="title" idx="3"/>
          </p:nvPr>
        </p:nvSpPr>
        <p:spPr>
          <a:xfrm>
            <a:off x="783477" y="723900"/>
            <a:ext cx="16258980" cy="1632970"/>
          </a:xfrm>
        </p:spPr>
        <p:txBody>
          <a:bodyPr/>
          <a:lstStyle/>
          <a:p>
            <a:r>
              <a:rPr lang="en-US" sz="4800" b="1" dirty="0">
                <a:solidFill>
                  <a:schemeClr val="tx1"/>
                </a:solidFill>
                <a:latin typeface="Times New Roman" panose="02020603050405020304" pitchFamily="18" charset="0"/>
                <a:cs typeface="Times New Roman" panose="02020603050405020304" pitchFamily="18" charset="0"/>
              </a:rPr>
              <a:t>CẶP ĐÔI CHIA SẺ</a:t>
            </a:r>
          </a:p>
        </p:txBody>
      </p:sp>
    </p:spTree>
    <p:extLst>
      <p:ext uri="{BB962C8B-B14F-4D97-AF65-F5344CB8AC3E}">
        <p14:creationId xmlns:p14="http://schemas.microsoft.com/office/powerpoint/2010/main" val="4086845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29" name="Rectangle 28"/>
          <p:cNvSpPr/>
          <p:nvPr/>
        </p:nvSpPr>
        <p:spPr>
          <a:xfrm>
            <a:off x="396439" y="483084"/>
            <a:ext cx="16017126"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vi-VN"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72711" y="2095500"/>
            <a:ext cx="16931812" cy="5632311"/>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NHIỆM VỤ 1 </a:t>
            </a:r>
            <a:r>
              <a:rPr lang="vi-VN" sz="4000" dirty="0">
                <a:latin typeface="Times New Roman" panose="02020603050405020304" pitchFamily="18" charset="0"/>
                <a:cs typeface="Times New Roman" panose="02020603050405020304" pitchFamily="18" charset="0"/>
              </a:rPr>
              <a:t>- Nhận biết hai loại bằng chứng trong hai đoạn văn sau:</a:t>
            </a:r>
          </a:p>
          <a:p>
            <a:pPr algn="just"/>
            <a:r>
              <a:rPr lang="vi-VN" sz="4000" dirty="0">
                <a:latin typeface="Times New Roman" panose="02020603050405020304" pitchFamily="18" charset="0"/>
                <a:cs typeface="Times New Roman" panose="02020603050405020304" pitchFamily="18" charset="0"/>
              </a:rPr>
              <a:t>+ Đoạn 1: “Trên lĩnh vực kinh tế, thời gian có những vụ án thất thoát hàng ngàn tỉ đồng sau khi bị phanh phui đều thấy có bóng dáng của “bệnh” thành tích, háo danh. Biểu hiện thường thấy của “bệnh” này là đẩy nhanh tiến độ dự án, công trình để chào mừng một sự kiện nào đó. Do đó, người ta sẵn sàng bỏ bớt công đoạn trong quy trình từ chi tiền, thi công đến nghiệm thu,…miễn sao có thành tích kịp và vượt thời gian phục vụ cho “cắt băng khánh thành”. Và hậu quả của việc chạy theo thành tích bằng mọi giá là công trình, dự án nhanh chóng xuống cấp, không đảm bảo chất lượng. (tuyengiao.vn, 24-09-2019).</a:t>
            </a:r>
          </a:p>
        </p:txBody>
      </p:sp>
      <p:sp>
        <p:nvSpPr>
          <p:cNvPr id="2" name="Rectangle 1"/>
          <p:cNvSpPr/>
          <p:nvPr/>
        </p:nvSpPr>
        <p:spPr>
          <a:xfrm>
            <a:off x="614078" y="7886700"/>
            <a:ext cx="17064321" cy="2123658"/>
          </a:xfrm>
          <a:prstGeom prst="rect">
            <a:avLst/>
          </a:prstGeom>
          <a:solidFill>
            <a:schemeClr val="accent5">
              <a:lumMod val="20000"/>
              <a:lumOff val="80000"/>
            </a:schemeClr>
          </a:solidFill>
        </p:spPr>
        <p:txBody>
          <a:bodyPr wrap="square">
            <a:spAutoFit/>
          </a:bodyPr>
          <a:lstStyle/>
          <a:p>
            <a:pPr algn="just"/>
            <a:r>
              <a:rPr lang="vi-VN" sz="4400" b="1" dirty="0">
                <a:latin typeface="+mj-lt"/>
              </a:rPr>
              <a:t>- Bằng chứng đoạn 1: </a:t>
            </a:r>
            <a:r>
              <a:rPr lang="vi-VN" sz="4400" dirty="0">
                <a:latin typeface="+mj-lt"/>
              </a:rPr>
              <a:t>Người ta sẵn sàng bỏ bớt công đoạn trong quy trình từ chi tiền, thi công đến nghiệm thu,…miễn sao có thành tích kịp và vượt thời gian phục vụ cho “cắt băng khánh thành”.</a:t>
            </a:r>
          </a:p>
        </p:txBody>
      </p:sp>
      <p:sp>
        <p:nvSpPr>
          <p:cNvPr id="5" name="Title 4">
            <a:extLst>
              <a:ext uri="{FF2B5EF4-FFF2-40B4-BE49-F238E27FC236}">
                <a16:creationId xmlns:a16="http://schemas.microsoft.com/office/drawing/2014/main" id="{F851E4BA-BE5D-0B17-CD88-0447A004B9FF}"/>
              </a:ext>
            </a:extLst>
          </p:cNvPr>
          <p:cNvSpPr txBox="1">
            <a:spLocks/>
          </p:cNvSpPr>
          <p:nvPr/>
        </p:nvSpPr>
        <p:spPr>
          <a:xfrm>
            <a:off x="783477" y="723900"/>
            <a:ext cx="16258980" cy="1632970"/>
          </a:xfrm>
          <a:prstGeom prst="rect">
            <a:avLst/>
          </a:prstGeom>
        </p:spPr>
        <p:txBody>
          <a:bodyPr spcFirstLastPara="1" vert="horz" wrap="square" lIns="91425" tIns="91425" rIns="91425" bIns="91425" rtlCol="0" anchor="ctr" anchorCtr="0">
            <a:noAutofit/>
          </a:bodyPr>
          <a:lstStyle>
            <a:lvl1pPr lvl="0" algn="ctr" defTabSz="914400" rtl="0" eaLnBrk="1" latinLnBrk="0" hangingPunct="1">
              <a:lnSpc>
                <a:spcPct val="80000"/>
              </a:lnSpc>
              <a:spcBef>
                <a:spcPts val="0"/>
              </a:spcBef>
              <a:spcAft>
                <a:spcPts val="0"/>
              </a:spcAft>
              <a:buClr>
                <a:schemeClr val="accent5"/>
              </a:buClr>
              <a:buSzPts val="3600"/>
              <a:buNone/>
              <a:defRPr sz="4400" kern="1200">
                <a:solidFill>
                  <a:schemeClr val="accent5"/>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4800" b="1">
                <a:solidFill>
                  <a:schemeClr val="tx1"/>
                </a:solidFill>
                <a:latin typeface="Times New Roman" panose="02020603050405020304" pitchFamily="18" charset="0"/>
                <a:cs typeface="Times New Roman" panose="02020603050405020304" pitchFamily="18" charset="0"/>
              </a:rPr>
              <a:t>CẶP ĐÔI CHIA SẺ</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116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29" name="Rectangle 28"/>
          <p:cNvSpPr/>
          <p:nvPr/>
        </p:nvSpPr>
        <p:spPr>
          <a:xfrm>
            <a:off x="396439" y="483084"/>
            <a:ext cx="16017126"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vi-VN"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72711" y="2095500"/>
            <a:ext cx="16931812"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NHIỆM VỤ 1 </a:t>
            </a:r>
            <a:r>
              <a:rPr lang="vi-VN" sz="4000" dirty="0">
                <a:latin typeface="Times New Roman" panose="02020603050405020304" pitchFamily="18" charset="0"/>
                <a:cs typeface="Times New Roman" panose="02020603050405020304" pitchFamily="18" charset="0"/>
              </a:rPr>
              <a:t>- Nhận biết hai loại bằng chứng trong hai đoạn văn sau:</a:t>
            </a:r>
          </a:p>
          <a:p>
            <a:pPr algn="just"/>
            <a:r>
              <a:rPr lang="vi-VN" sz="4000" dirty="0">
                <a:latin typeface="Times New Roman" panose="02020603050405020304" pitchFamily="18" charset="0"/>
                <a:cs typeface="Times New Roman" panose="02020603050405020304" pitchFamily="18" charset="0"/>
              </a:rPr>
              <a:t>+ Đoạn 2: “Háo danh là “căn bệnh” được nhà viết kịch Mô-li-e thể hiện rất sinh động và hài hước trong vở hài kịch Trưởng giả học làm sang. Ở văn bản Ông Giuốc-đanh mặc lễ phục, chỉ vì được đám phó may, thợ phụ gọi là “ông lớn”, “cụ lớn”, “đức ông”,…mà ông đã sung sướng, hả hê: “Cụ lớn, ồ, ồ, cụ lớn! Chú mày thong thả tí đã. Cái tiếng “cụ lớn” đáng thương lắm. “Cụ lớn” không phải là một tiếng tầm thường đâu nhé. Này, cụ lớn thưởng cho các chú đây”. Kết quả là ông đã mất rất nhiều tiền thưởng vì cái “bệnh” háo danh ấy.”.</a:t>
            </a:r>
          </a:p>
        </p:txBody>
      </p:sp>
      <p:sp>
        <p:nvSpPr>
          <p:cNvPr id="2" name="Rectangle 1"/>
          <p:cNvSpPr/>
          <p:nvPr/>
        </p:nvSpPr>
        <p:spPr>
          <a:xfrm>
            <a:off x="611839" y="7200900"/>
            <a:ext cx="17064321" cy="2800767"/>
          </a:xfrm>
          <a:prstGeom prst="rect">
            <a:avLst/>
          </a:prstGeom>
          <a:solidFill>
            <a:schemeClr val="accent5">
              <a:lumMod val="20000"/>
              <a:lumOff val="80000"/>
            </a:schemeClr>
          </a:solidFill>
        </p:spPr>
        <p:txBody>
          <a:bodyPr wrap="square">
            <a:spAutoFit/>
          </a:bodyPr>
          <a:lstStyle/>
          <a:p>
            <a:pPr algn="just"/>
            <a:r>
              <a:rPr lang="vi-VN" sz="4400" b="1" dirty="0">
                <a:latin typeface="+mj-lt"/>
              </a:rPr>
              <a:t>- Bằng chứng đoạn 2: </a:t>
            </a:r>
            <a:r>
              <a:rPr lang="vi-VN" sz="4400" dirty="0">
                <a:latin typeface="+mj-lt"/>
              </a:rPr>
              <a:t>Ở văn bản Ông Giuốc-đanh …mà ông đã sung sướng, hả hê: “Cụ lớn, ồ, ồ, cụ lớn! Chú mày thong thả tí đã. Cái tiếng “cụ lớn” đáng thương lắm. “Cụ lớn” không phải là một tiếng tầm thường đâu nhé. Này, cụ lớn thưởng cho các chú đây”.</a:t>
            </a:r>
          </a:p>
        </p:txBody>
      </p:sp>
      <p:sp>
        <p:nvSpPr>
          <p:cNvPr id="5" name="Title 4">
            <a:extLst>
              <a:ext uri="{FF2B5EF4-FFF2-40B4-BE49-F238E27FC236}">
                <a16:creationId xmlns:a16="http://schemas.microsoft.com/office/drawing/2014/main" id="{F851E4BA-BE5D-0B17-CD88-0447A004B9FF}"/>
              </a:ext>
            </a:extLst>
          </p:cNvPr>
          <p:cNvSpPr txBox="1">
            <a:spLocks/>
          </p:cNvSpPr>
          <p:nvPr/>
        </p:nvSpPr>
        <p:spPr>
          <a:xfrm>
            <a:off x="783477" y="723900"/>
            <a:ext cx="16258980" cy="1632970"/>
          </a:xfrm>
          <a:prstGeom prst="rect">
            <a:avLst/>
          </a:prstGeom>
        </p:spPr>
        <p:txBody>
          <a:bodyPr spcFirstLastPara="1" vert="horz" wrap="square" lIns="91425" tIns="91425" rIns="91425" bIns="91425" rtlCol="0" anchor="ctr" anchorCtr="0">
            <a:noAutofit/>
          </a:bodyPr>
          <a:lstStyle>
            <a:lvl1pPr lvl="0" algn="ctr" defTabSz="914400" rtl="0" eaLnBrk="1" latinLnBrk="0" hangingPunct="1">
              <a:lnSpc>
                <a:spcPct val="80000"/>
              </a:lnSpc>
              <a:spcBef>
                <a:spcPts val="0"/>
              </a:spcBef>
              <a:spcAft>
                <a:spcPts val="0"/>
              </a:spcAft>
              <a:buClr>
                <a:schemeClr val="accent5"/>
              </a:buClr>
              <a:buSzPts val="3600"/>
              <a:buNone/>
              <a:defRPr sz="4400" kern="1200">
                <a:solidFill>
                  <a:schemeClr val="accent5"/>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4800" b="1">
                <a:solidFill>
                  <a:schemeClr val="tx1"/>
                </a:solidFill>
                <a:latin typeface="Times New Roman" panose="02020603050405020304" pitchFamily="18" charset="0"/>
                <a:cs typeface="Times New Roman" panose="02020603050405020304" pitchFamily="18" charset="0"/>
              </a:rPr>
              <a:t>CẶP ĐÔI CHIA SẺ</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266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29" name="Rectangle 28"/>
          <p:cNvSpPr/>
          <p:nvPr/>
        </p:nvSpPr>
        <p:spPr>
          <a:xfrm>
            <a:off x="396439" y="483084"/>
            <a:ext cx="16017126"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vi-VN"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72711" y="2095500"/>
            <a:ext cx="16931812" cy="1323439"/>
          </a:xfrm>
          <a:prstGeom prst="rect">
            <a:avLst/>
          </a:prstGeom>
        </p:spPr>
        <p:txBody>
          <a:bodyPr wrap="square">
            <a:spAutoFit/>
          </a:bodyPr>
          <a:lstStyle/>
          <a:p>
            <a:pPr algn="just"/>
            <a:r>
              <a:rPr lang="en-US" sz="4000" dirty="0">
                <a:solidFill>
                  <a:srgbClr val="444444"/>
                </a:solidFill>
                <a:latin typeface="Times New Roman" panose="02020603050405020304" pitchFamily="18" charset="0"/>
                <a:cs typeface="Times New Roman" panose="02020603050405020304" pitchFamily="18" charset="0"/>
              </a:rPr>
              <a:t>NHIỆM VỤ 2 </a:t>
            </a:r>
            <a:r>
              <a:rPr lang="vi-VN" sz="4000" dirty="0">
                <a:solidFill>
                  <a:srgbClr val="444444"/>
                </a:solidFill>
                <a:latin typeface="Times New Roman" panose="02020603050405020304" pitchFamily="18" charset="0"/>
                <a:cs typeface="Times New Roman" panose="02020603050405020304" pitchFamily="18" charset="0"/>
              </a:rPr>
              <a:t>-</a:t>
            </a:r>
            <a:r>
              <a:rPr lang="en-US" sz="4000" dirty="0">
                <a:solidFill>
                  <a:srgbClr val="444444"/>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Tìm thêm một bằng chứng từ thực tế đời sống và một bằng chứng trong thơ văn cho đề bài ở mục 2.1. Thực hành viết theo các bước.</a:t>
            </a:r>
            <a:endParaRPr lang="vi-VN" sz="4000" dirty="0">
              <a:solidFill>
                <a:srgbClr val="444444"/>
              </a:solidFill>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F851E4BA-BE5D-0B17-CD88-0447A004B9FF}"/>
              </a:ext>
            </a:extLst>
          </p:cNvPr>
          <p:cNvSpPr txBox="1">
            <a:spLocks/>
          </p:cNvSpPr>
          <p:nvPr/>
        </p:nvSpPr>
        <p:spPr>
          <a:xfrm>
            <a:off x="783477" y="723900"/>
            <a:ext cx="16258980" cy="1632970"/>
          </a:xfrm>
          <a:prstGeom prst="rect">
            <a:avLst/>
          </a:prstGeom>
        </p:spPr>
        <p:txBody>
          <a:bodyPr spcFirstLastPara="1" vert="horz" wrap="square" lIns="91425" tIns="91425" rIns="91425" bIns="91425" rtlCol="0" anchor="ctr" anchorCtr="0">
            <a:noAutofit/>
          </a:bodyPr>
          <a:lstStyle>
            <a:lvl1pPr lvl="0" algn="ctr" defTabSz="914400" rtl="0" eaLnBrk="1" latinLnBrk="0" hangingPunct="1">
              <a:lnSpc>
                <a:spcPct val="80000"/>
              </a:lnSpc>
              <a:spcBef>
                <a:spcPts val="0"/>
              </a:spcBef>
              <a:spcAft>
                <a:spcPts val="0"/>
              </a:spcAft>
              <a:buClr>
                <a:schemeClr val="accent5"/>
              </a:buClr>
              <a:buSzPts val="3600"/>
              <a:buNone/>
              <a:defRPr sz="4400" kern="1200">
                <a:solidFill>
                  <a:schemeClr val="accent5"/>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4800" b="1">
                <a:solidFill>
                  <a:schemeClr val="tx1"/>
                </a:solidFill>
                <a:latin typeface="Times New Roman" panose="02020603050405020304" pitchFamily="18" charset="0"/>
                <a:cs typeface="Times New Roman" panose="02020603050405020304" pitchFamily="18" charset="0"/>
              </a:rPr>
              <a:t>CẶP ĐÔI CHIA SẺ</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387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D8E654-8E5E-C993-5D69-0B0793C09BF3}"/>
              </a:ext>
            </a:extLst>
          </p:cNvPr>
          <p:cNvSpPr/>
          <p:nvPr/>
        </p:nvSpPr>
        <p:spPr>
          <a:xfrm>
            <a:off x="457200" y="249852"/>
            <a:ext cx="17064321" cy="9787295"/>
          </a:xfrm>
          <a:prstGeom prst="rect">
            <a:avLst/>
          </a:prstGeom>
          <a:solidFill>
            <a:schemeClr val="accent5">
              <a:lumMod val="20000"/>
              <a:lumOff val="80000"/>
            </a:schemeClr>
          </a:solidFill>
        </p:spPr>
        <p:txBody>
          <a:bodyPr wrap="square">
            <a:spAutoFit/>
          </a:bodyPr>
          <a:lstStyle/>
          <a:p>
            <a:pPr algn="just"/>
            <a:r>
              <a:rPr lang="vi-VN" sz="4200" b="1" dirty="0">
                <a:latin typeface="+mj-lt"/>
              </a:rPr>
              <a:t>- Bằng chứng từ thực tế đời sống: </a:t>
            </a:r>
            <a:r>
              <a:rPr lang="vi-VN" sz="4200" dirty="0">
                <a:latin typeface="+mj-lt"/>
              </a:rPr>
              <a:t>Phụ huynh muốn con em mình điểm cao mà sẵn sàng đưa tiền bồi dưỡng các thầy cô, thầy cô vì muốn học trò được điểm cao lấy thành tích cho trường mà mua chuộc giám thị. Chúng ta biết rằng kết quả thi cử của học sinh sẽ là một trong những tiêu chí đánh giá chất lượng giảng dạy của giáo viên và nhà trường. Từ đó nếu có một kết quả thi tốt của học sinh, thầy cô sẽ được khen thưởng, nâng lương. Và những phụ huynh học sinh cũng có được một bảng điểm đẹp cho con em mình. Ai cũng được lợi. Bên cạnh những phụ huynh thực sự muốn con em mình đi lên bằng chính sức lực của chúng không ít những phụ huynh vẫn đang tìm mọi cách giúp con có một bảng điểm đẹp, với hy vọng con có một tương lai tươi sáng sau này. Điều đó từ sâu xa đều xuất phát từ lòng thương con của cha mẹ. Ai mà không muốn con mình có một tương lai tốt đẹp hơn. Cứ tới mỗi kỳ thi, chúng ta lại bắt gặp những cuộc trò chuyện như “Đã lo chỗ nào chưa?”, “Đã đi thầy/cô này chưa?”. Chính tình thương quá đáng của bậc cha mẹ đã vô tình trở thành công cụ cho bệnh thành tích ngày càng lây lan rộng hơn.</a:t>
            </a:r>
          </a:p>
        </p:txBody>
      </p:sp>
    </p:spTree>
    <p:extLst>
      <p:ext uri="{BB962C8B-B14F-4D97-AF65-F5344CB8AC3E}">
        <p14:creationId xmlns:p14="http://schemas.microsoft.com/office/powerpoint/2010/main" val="248082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29" name="Rectangle 28"/>
          <p:cNvSpPr/>
          <p:nvPr/>
        </p:nvSpPr>
        <p:spPr>
          <a:xfrm>
            <a:off x="396439" y="483084"/>
            <a:ext cx="16017126"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vi-VN"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72711" y="2095500"/>
            <a:ext cx="16931812" cy="1323439"/>
          </a:xfrm>
          <a:prstGeom prst="rect">
            <a:avLst/>
          </a:prstGeom>
        </p:spPr>
        <p:txBody>
          <a:bodyPr wrap="square">
            <a:spAutoFit/>
          </a:bodyPr>
          <a:lstStyle/>
          <a:p>
            <a:pPr algn="just"/>
            <a:r>
              <a:rPr lang="en-US" sz="4000" dirty="0">
                <a:solidFill>
                  <a:srgbClr val="444444"/>
                </a:solidFill>
                <a:latin typeface="Times New Roman" panose="02020603050405020304" pitchFamily="18" charset="0"/>
                <a:cs typeface="Times New Roman" panose="02020603050405020304" pitchFamily="18" charset="0"/>
              </a:rPr>
              <a:t>NHIỆM VỤ 2 </a:t>
            </a:r>
            <a:r>
              <a:rPr lang="vi-VN" sz="4000" dirty="0">
                <a:solidFill>
                  <a:srgbClr val="444444"/>
                </a:solidFill>
                <a:latin typeface="Times New Roman" panose="02020603050405020304" pitchFamily="18" charset="0"/>
                <a:cs typeface="Times New Roman" panose="02020603050405020304" pitchFamily="18" charset="0"/>
              </a:rPr>
              <a:t>-</a:t>
            </a:r>
            <a:r>
              <a:rPr lang="en-US" sz="4000" dirty="0">
                <a:solidFill>
                  <a:srgbClr val="444444"/>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Tìm thêm một bằng chứng từ thực tế đời sống và một bằng chứng trong thơ văn cho đề bài ở mục 2.1. Thực hành viết theo các bước.</a:t>
            </a:r>
            <a:endParaRPr lang="vi-VN" sz="4000" dirty="0">
              <a:solidFill>
                <a:srgbClr val="444444"/>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6456" y="3561457"/>
            <a:ext cx="17064321" cy="5509200"/>
          </a:xfrm>
          <a:prstGeom prst="rect">
            <a:avLst/>
          </a:prstGeom>
          <a:solidFill>
            <a:schemeClr val="accent5">
              <a:lumMod val="20000"/>
              <a:lumOff val="80000"/>
            </a:schemeClr>
          </a:solidFill>
        </p:spPr>
        <p:txBody>
          <a:bodyPr wrap="square">
            <a:spAutoFit/>
          </a:bodyPr>
          <a:lstStyle/>
          <a:p>
            <a:pPr algn="just"/>
            <a:r>
              <a:rPr lang="vi-VN" sz="4400" b="1" dirty="0">
                <a:latin typeface="+mj-lt"/>
              </a:rPr>
              <a:t>- Bằng chứng từ thơ văn: </a:t>
            </a:r>
            <a:r>
              <a:rPr lang="vi-VN" sz="4400" dirty="0">
                <a:latin typeface="+mj-lt"/>
              </a:rPr>
              <a:t>Người xưa có câu “Tốt gỗ hơn tốt nước sơn” đã cho thấy rõ một điều rằng con người ta quan trọng chất lượng chứ không thể lấy cái bề ngoài, cái số lượng để đánh giá giá trị của một vấn đề. Căn bệnh thành tích ngày nay đã đảo lộn mọi giá trị tốt đẹp ấy, đã phá vỡ đi những truyền thống văn hóa của dân tộc. Căn bệnh ấy sẽ khiến những cá nhân tự mãn về bản thân, cho mình luôn giỏi giang nhưng thực chất là không phải. Và ảo tưởng thì thường sẽ không có thật, không thể tồn tại lâu dài.</a:t>
            </a:r>
          </a:p>
        </p:txBody>
      </p:sp>
      <p:sp>
        <p:nvSpPr>
          <p:cNvPr id="5" name="Title 4">
            <a:extLst>
              <a:ext uri="{FF2B5EF4-FFF2-40B4-BE49-F238E27FC236}">
                <a16:creationId xmlns:a16="http://schemas.microsoft.com/office/drawing/2014/main" id="{F851E4BA-BE5D-0B17-CD88-0447A004B9FF}"/>
              </a:ext>
            </a:extLst>
          </p:cNvPr>
          <p:cNvSpPr txBox="1">
            <a:spLocks/>
          </p:cNvSpPr>
          <p:nvPr/>
        </p:nvSpPr>
        <p:spPr>
          <a:xfrm>
            <a:off x="783477" y="723900"/>
            <a:ext cx="16258980" cy="1632970"/>
          </a:xfrm>
          <a:prstGeom prst="rect">
            <a:avLst/>
          </a:prstGeom>
        </p:spPr>
        <p:txBody>
          <a:bodyPr spcFirstLastPara="1" vert="horz" wrap="square" lIns="91425" tIns="91425" rIns="91425" bIns="91425" rtlCol="0" anchor="ctr" anchorCtr="0">
            <a:noAutofit/>
          </a:bodyPr>
          <a:lstStyle>
            <a:lvl1pPr lvl="0" algn="ctr" defTabSz="914400" rtl="0" eaLnBrk="1" latinLnBrk="0" hangingPunct="1">
              <a:lnSpc>
                <a:spcPct val="80000"/>
              </a:lnSpc>
              <a:spcBef>
                <a:spcPts val="0"/>
              </a:spcBef>
              <a:spcAft>
                <a:spcPts val="0"/>
              </a:spcAft>
              <a:buClr>
                <a:schemeClr val="accent5"/>
              </a:buClr>
              <a:buSzPts val="3600"/>
              <a:buNone/>
              <a:defRPr sz="4400" kern="1200">
                <a:solidFill>
                  <a:schemeClr val="accent5"/>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4800" b="1">
                <a:solidFill>
                  <a:schemeClr val="tx1"/>
                </a:solidFill>
                <a:latin typeface="Times New Roman" panose="02020603050405020304" pitchFamily="18" charset="0"/>
                <a:cs typeface="Times New Roman" panose="02020603050405020304" pitchFamily="18" charset="0"/>
              </a:rPr>
              <a:t>CẶP ĐÔI CHIA SẺ</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701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54;p74">
            <a:extLst>
              <a:ext uri="{FF2B5EF4-FFF2-40B4-BE49-F238E27FC236}">
                <a16:creationId xmlns:a16="http://schemas.microsoft.com/office/drawing/2014/main" id="{82999652-98BA-0DFC-1E25-A8414F083C9B}"/>
              </a:ext>
            </a:extLst>
          </p:cNvPr>
          <p:cNvSpPr txBox="1">
            <a:spLocks/>
          </p:cNvSpPr>
          <p:nvPr/>
        </p:nvSpPr>
        <p:spPr>
          <a:xfrm>
            <a:off x="3489980" y="1943100"/>
            <a:ext cx="3334200" cy="755700"/>
          </a:xfrm>
          <a:prstGeom prst="rect">
            <a:avLst/>
          </a:prstGeom>
        </p:spPr>
        <p:txBody>
          <a:bodyPr spcFirstLastPara="1" wrap="square" lIns="91425" tIns="91425" rIns="91425" bIns="91425"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endParaRPr lang="en-US" b="1" dirty="0">
              <a:latin typeface="Times New Roman" panose="02020603050405020304" pitchFamily="18" charset="0"/>
              <a:cs typeface="Times New Roman" panose="02020603050405020304" pitchFamily="18" charset="0"/>
            </a:endParaRPr>
          </a:p>
        </p:txBody>
      </p:sp>
      <p:sp>
        <p:nvSpPr>
          <p:cNvPr id="8" name="Google Shape;555;p74">
            <a:extLst>
              <a:ext uri="{FF2B5EF4-FFF2-40B4-BE49-F238E27FC236}">
                <a16:creationId xmlns:a16="http://schemas.microsoft.com/office/drawing/2014/main" id="{B5590D21-02D4-2262-6BE3-8785FD0B3EC1}"/>
              </a:ext>
            </a:extLst>
          </p:cNvPr>
          <p:cNvSpPr txBox="1">
            <a:spLocks/>
          </p:cNvSpPr>
          <p:nvPr/>
        </p:nvSpPr>
        <p:spPr>
          <a:xfrm>
            <a:off x="1219200" y="3086100"/>
            <a:ext cx="7086600" cy="27221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buFont typeface="Arial" pitchFamily="34" charset="0"/>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Suy nghĩ của em về hiện tượng háo danh và bệnh “thành tích”</a:t>
            </a:r>
          </a:p>
        </p:txBody>
      </p:sp>
      <p:sp>
        <p:nvSpPr>
          <p:cNvPr id="9" name="Freeform 3">
            <a:extLst>
              <a:ext uri="{FF2B5EF4-FFF2-40B4-BE49-F238E27FC236}">
                <a16:creationId xmlns:a16="http://schemas.microsoft.com/office/drawing/2014/main" id="{F8DCAE40-4EC7-11FC-D786-C78A65AB56D6}"/>
              </a:ext>
            </a:extLst>
          </p:cNvPr>
          <p:cNvSpPr/>
          <p:nvPr/>
        </p:nvSpPr>
        <p:spPr>
          <a:xfrm>
            <a:off x="9125436" y="723900"/>
            <a:ext cx="7943364" cy="9067532"/>
          </a:xfrm>
          <a:custGeom>
            <a:avLst/>
            <a:gdLst/>
            <a:ahLst/>
            <a:cxnLst/>
            <a:rect l="l" t="t" r="r" b="b"/>
            <a:pathLst>
              <a:path w="3441002" h="4114800">
                <a:moveTo>
                  <a:pt x="0" y="0"/>
                </a:moveTo>
                <a:lnTo>
                  <a:pt x="3441001" y="0"/>
                </a:lnTo>
                <a:lnTo>
                  <a:pt x="34410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5375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9976" y="949187"/>
            <a:ext cx="8572500" cy="6400800"/>
          </a:xfrm>
          <a:custGeom>
            <a:avLst/>
            <a:gdLst>
              <a:gd name="connsiteX0" fmla="*/ 0 w 8572500"/>
              <a:gd name="connsiteY0" fmla="*/ 0 h 6400800"/>
              <a:gd name="connsiteX1" fmla="*/ 573698 w 8572500"/>
              <a:gd name="connsiteY1" fmla="*/ 0 h 6400800"/>
              <a:gd name="connsiteX2" fmla="*/ 975946 w 8572500"/>
              <a:gd name="connsiteY2" fmla="*/ 0 h 6400800"/>
              <a:gd name="connsiteX3" fmla="*/ 1463919 w 8572500"/>
              <a:gd name="connsiteY3" fmla="*/ 0 h 6400800"/>
              <a:gd name="connsiteX4" fmla="*/ 2037617 w 8572500"/>
              <a:gd name="connsiteY4" fmla="*/ 0 h 6400800"/>
              <a:gd name="connsiteX5" fmla="*/ 2439865 w 8572500"/>
              <a:gd name="connsiteY5" fmla="*/ 0 h 6400800"/>
              <a:gd name="connsiteX6" fmla="*/ 3270738 w 8572500"/>
              <a:gd name="connsiteY6" fmla="*/ 0 h 6400800"/>
              <a:gd name="connsiteX7" fmla="*/ 3672987 w 8572500"/>
              <a:gd name="connsiteY7" fmla="*/ 0 h 6400800"/>
              <a:gd name="connsiteX8" fmla="*/ 4160960 w 8572500"/>
              <a:gd name="connsiteY8" fmla="*/ 0 h 6400800"/>
              <a:gd name="connsiteX9" fmla="*/ 4820383 w 8572500"/>
              <a:gd name="connsiteY9" fmla="*/ 0 h 6400800"/>
              <a:gd name="connsiteX10" fmla="*/ 5222631 w 8572500"/>
              <a:gd name="connsiteY10" fmla="*/ 0 h 6400800"/>
              <a:gd name="connsiteX11" fmla="*/ 5967779 w 8572500"/>
              <a:gd name="connsiteY11" fmla="*/ 0 h 6400800"/>
              <a:gd name="connsiteX12" fmla="*/ 6541477 w 8572500"/>
              <a:gd name="connsiteY12" fmla="*/ 0 h 6400800"/>
              <a:gd name="connsiteX13" fmla="*/ 6943725 w 8572500"/>
              <a:gd name="connsiteY13" fmla="*/ 0 h 6400800"/>
              <a:gd name="connsiteX14" fmla="*/ 7345973 w 8572500"/>
              <a:gd name="connsiteY14" fmla="*/ 0 h 6400800"/>
              <a:gd name="connsiteX15" fmla="*/ 8572500 w 8572500"/>
              <a:gd name="connsiteY15" fmla="*/ 0 h 6400800"/>
              <a:gd name="connsiteX16" fmla="*/ 8572500 w 8572500"/>
              <a:gd name="connsiteY16" fmla="*/ 640080 h 6400800"/>
              <a:gd name="connsiteX17" fmla="*/ 8572500 w 8572500"/>
              <a:gd name="connsiteY17" fmla="*/ 1280160 h 6400800"/>
              <a:gd name="connsiteX18" fmla="*/ 8572500 w 8572500"/>
              <a:gd name="connsiteY18" fmla="*/ 1792224 h 6400800"/>
              <a:gd name="connsiteX19" fmla="*/ 8572500 w 8572500"/>
              <a:gd name="connsiteY19" fmla="*/ 2560320 h 6400800"/>
              <a:gd name="connsiteX20" fmla="*/ 8572500 w 8572500"/>
              <a:gd name="connsiteY20" fmla="*/ 3008376 h 6400800"/>
              <a:gd name="connsiteX21" fmla="*/ 8572500 w 8572500"/>
              <a:gd name="connsiteY21" fmla="*/ 3712464 h 6400800"/>
              <a:gd name="connsiteX22" fmla="*/ 8572500 w 8572500"/>
              <a:gd name="connsiteY22" fmla="*/ 4480560 h 6400800"/>
              <a:gd name="connsiteX23" fmla="*/ 8572500 w 8572500"/>
              <a:gd name="connsiteY23" fmla="*/ 5184648 h 6400800"/>
              <a:gd name="connsiteX24" fmla="*/ 8572500 w 8572500"/>
              <a:gd name="connsiteY24" fmla="*/ 5824728 h 6400800"/>
              <a:gd name="connsiteX25" fmla="*/ 8572500 w 8572500"/>
              <a:gd name="connsiteY25" fmla="*/ 6400800 h 6400800"/>
              <a:gd name="connsiteX26" fmla="*/ 7913077 w 8572500"/>
              <a:gd name="connsiteY26" fmla="*/ 6400800 h 6400800"/>
              <a:gd name="connsiteX27" fmla="*/ 7510829 w 8572500"/>
              <a:gd name="connsiteY27" fmla="*/ 6400800 h 6400800"/>
              <a:gd name="connsiteX28" fmla="*/ 7108581 w 8572500"/>
              <a:gd name="connsiteY28" fmla="*/ 6400800 h 6400800"/>
              <a:gd name="connsiteX29" fmla="*/ 6363433 w 8572500"/>
              <a:gd name="connsiteY29" fmla="*/ 6400800 h 6400800"/>
              <a:gd name="connsiteX30" fmla="*/ 5618285 w 8572500"/>
              <a:gd name="connsiteY30" fmla="*/ 6400800 h 6400800"/>
              <a:gd name="connsiteX31" fmla="*/ 5216037 w 8572500"/>
              <a:gd name="connsiteY31" fmla="*/ 6400800 h 6400800"/>
              <a:gd name="connsiteX32" fmla="*/ 4470888 w 8572500"/>
              <a:gd name="connsiteY32" fmla="*/ 6400800 h 6400800"/>
              <a:gd name="connsiteX33" fmla="*/ 4068640 w 8572500"/>
              <a:gd name="connsiteY33" fmla="*/ 6400800 h 6400800"/>
              <a:gd name="connsiteX34" fmla="*/ 3580667 w 8572500"/>
              <a:gd name="connsiteY34" fmla="*/ 6400800 h 6400800"/>
              <a:gd name="connsiteX35" fmla="*/ 3092694 w 8572500"/>
              <a:gd name="connsiteY35" fmla="*/ 6400800 h 6400800"/>
              <a:gd name="connsiteX36" fmla="*/ 2518996 w 8572500"/>
              <a:gd name="connsiteY36" fmla="*/ 6400800 h 6400800"/>
              <a:gd name="connsiteX37" fmla="*/ 1859573 w 8572500"/>
              <a:gd name="connsiteY37" fmla="*/ 6400800 h 6400800"/>
              <a:gd name="connsiteX38" fmla="*/ 1371600 w 8572500"/>
              <a:gd name="connsiteY38" fmla="*/ 6400800 h 6400800"/>
              <a:gd name="connsiteX39" fmla="*/ 883627 w 8572500"/>
              <a:gd name="connsiteY39" fmla="*/ 6400800 h 6400800"/>
              <a:gd name="connsiteX40" fmla="*/ 0 w 8572500"/>
              <a:gd name="connsiteY40" fmla="*/ 6400800 h 6400800"/>
              <a:gd name="connsiteX41" fmla="*/ 0 w 8572500"/>
              <a:gd name="connsiteY41" fmla="*/ 5952744 h 6400800"/>
              <a:gd name="connsiteX42" fmla="*/ 0 w 8572500"/>
              <a:gd name="connsiteY42" fmla="*/ 5376672 h 6400800"/>
              <a:gd name="connsiteX43" fmla="*/ 0 w 8572500"/>
              <a:gd name="connsiteY43" fmla="*/ 4800600 h 6400800"/>
              <a:gd name="connsiteX44" fmla="*/ 0 w 8572500"/>
              <a:gd name="connsiteY44" fmla="*/ 4352544 h 6400800"/>
              <a:gd name="connsiteX45" fmla="*/ 0 w 8572500"/>
              <a:gd name="connsiteY45" fmla="*/ 3840480 h 6400800"/>
              <a:gd name="connsiteX46" fmla="*/ 0 w 8572500"/>
              <a:gd name="connsiteY46" fmla="*/ 3136392 h 6400800"/>
              <a:gd name="connsiteX47" fmla="*/ 0 w 8572500"/>
              <a:gd name="connsiteY47" fmla="*/ 2560320 h 6400800"/>
              <a:gd name="connsiteX48" fmla="*/ 0 w 8572500"/>
              <a:gd name="connsiteY48" fmla="*/ 1920240 h 6400800"/>
              <a:gd name="connsiteX49" fmla="*/ 0 w 8572500"/>
              <a:gd name="connsiteY49" fmla="*/ 1408176 h 6400800"/>
              <a:gd name="connsiteX50" fmla="*/ 0 w 8572500"/>
              <a:gd name="connsiteY50" fmla="*/ 960120 h 6400800"/>
              <a:gd name="connsiteX51" fmla="*/ 0 w 8572500"/>
              <a:gd name="connsiteY51"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572500" h="6400800" fill="none" extrusionOk="0">
                <a:moveTo>
                  <a:pt x="0" y="0"/>
                </a:moveTo>
                <a:cubicBezTo>
                  <a:pt x="133915" y="-20888"/>
                  <a:pt x="411816" y="-6390"/>
                  <a:pt x="573698" y="0"/>
                </a:cubicBezTo>
                <a:cubicBezTo>
                  <a:pt x="735580" y="6390"/>
                  <a:pt x="813729" y="531"/>
                  <a:pt x="975946" y="0"/>
                </a:cubicBezTo>
                <a:cubicBezTo>
                  <a:pt x="1138163" y="-531"/>
                  <a:pt x="1250790" y="-3874"/>
                  <a:pt x="1463919" y="0"/>
                </a:cubicBezTo>
                <a:cubicBezTo>
                  <a:pt x="1677048" y="3874"/>
                  <a:pt x="1845577" y="-8188"/>
                  <a:pt x="2037617" y="0"/>
                </a:cubicBezTo>
                <a:cubicBezTo>
                  <a:pt x="2229657" y="8188"/>
                  <a:pt x="2270367" y="-5389"/>
                  <a:pt x="2439865" y="0"/>
                </a:cubicBezTo>
                <a:cubicBezTo>
                  <a:pt x="2609363" y="5389"/>
                  <a:pt x="2884033" y="5793"/>
                  <a:pt x="3270738" y="0"/>
                </a:cubicBezTo>
                <a:cubicBezTo>
                  <a:pt x="3657443" y="-5793"/>
                  <a:pt x="3543144" y="-9938"/>
                  <a:pt x="3672987" y="0"/>
                </a:cubicBezTo>
                <a:cubicBezTo>
                  <a:pt x="3802830" y="9938"/>
                  <a:pt x="3999930" y="5159"/>
                  <a:pt x="4160960" y="0"/>
                </a:cubicBezTo>
                <a:cubicBezTo>
                  <a:pt x="4321990" y="-5159"/>
                  <a:pt x="4680361" y="9806"/>
                  <a:pt x="4820383" y="0"/>
                </a:cubicBezTo>
                <a:cubicBezTo>
                  <a:pt x="4960405" y="-9806"/>
                  <a:pt x="5105054" y="8513"/>
                  <a:pt x="5222631" y="0"/>
                </a:cubicBezTo>
                <a:cubicBezTo>
                  <a:pt x="5340208" y="-8513"/>
                  <a:pt x="5633665" y="12388"/>
                  <a:pt x="5967779" y="0"/>
                </a:cubicBezTo>
                <a:cubicBezTo>
                  <a:pt x="6301893" y="-12388"/>
                  <a:pt x="6314823" y="663"/>
                  <a:pt x="6541477" y="0"/>
                </a:cubicBezTo>
                <a:cubicBezTo>
                  <a:pt x="6768131" y="-663"/>
                  <a:pt x="6841203" y="-5215"/>
                  <a:pt x="6943725" y="0"/>
                </a:cubicBezTo>
                <a:cubicBezTo>
                  <a:pt x="7046247" y="5215"/>
                  <a:pt x="7212969" y="-5824"/>
                  <a:pt x="7345973" y="0"/>
                </a:cubicBezTo>
                <a:cubicBezTo>
                  <a:pt x="7478977" y="5824"/>
                  <a:pt x="8158463" y="44977"/>
                  <a:pt x="8572500" y="0"/>
                </a:cubicBezTo>
                <a:cubicBezTo>
                  <a:pt x="8598320" y="230784"/>
                  <a:pt x="8577724" y="325789"/>
                  <a:pt x="8572500" y="640080"/>
                </a:cubicBezTo>
                <a:cubicBezTo>
                  <a:pt x="8567276" y="954371"/>
                  <a:pt x="8585099" y="1103547"/>
                  <a:pt x="8572500" y="1280160"/>
                </a:cubicBezTo>
                <a:cubicBezTo>
                  <a:pt x="8559901" y="1456773"/>
                  <a:pt x="8570286" y="1619386"/>
                  <a:pt x="8572500" y="1792224"/>
                </a:cubicBezTo>
                <a:cubicBezTo>
                  <a:pt x="8574714" y="1965062"/>
                  <a:pt x="8575927" y="2398028"/>
                  <a:pt x="8572500" y="2560320"/>
                </a:cubicBezTo>
                <a:cubicBezTo>
                  <a:pt x="8569073" y="2722612"/>
                  <a:pt x="8569894" y="2892969"/>
                  <a:pt x="8572500" y="3008376"/>
                </a:cubicBezTo>
                <a:cubicBezTo>
                  <a:pt x="8575106" y="3123783"/>
                  <a:pt x="8555133" y="3474700"/>
                  <a:pt x="8572500" y="3712464"/>
                </a:cubicBezTo>
                <a:cubicBezTo>
                  <a:pt x="8589867" y="3950228"/>
                  <a:pt x="8546961" y="4133649"/>
                  <a:pt x="8572500" y="4480560"/>
                </a:cubicBezTo>
                <a:cubicBezTo>
                  <a:pt x="8598039" y="4827471"/>
                  <a:pt x="8559221" y="4855269"/>
                  <a:pt x="8572500" y="5184648"/>
                </a:cubicBezTo>
                <a:cubicBezTo>
                  <a:pt x="8585779" y="5514027"/>
                  <a:pt x="8561103" y="5571046"/>
                  <a:pt x="8572500" y="5824728"/>
                </a:cubicBezTo>
                <a:cubicBezTo>
                  <a:pt x="8583897" y="6078410"/>
                  <a:pt x="8547092" y="6233601"/>
                  <a:pt x="8572500" y="6400800"/>
                </a:cubicBezTo>
                <a:cubicBezTo>
                  <a:pt x="8339373" y="6380578"/>
                  <a:pt x="8133466" y="6432463"/>
                  <a:pt x="7913077" y="6400800"/>
                </a:cubicBezTo>
                <a:cubicBezTo>
                  <a:pt x="7692688" y="6369137"/>
                  <a:pt x="7674688" y="6406763"/>
                  <a:pt x="7510829" y="6400800"/>
                </a:cubicBezTo>
                <a:cubicBezTo>
                  <a:pt x="7346970" y="6394837"/>
                  <a:pt x="7231175" y="6385352"/>
                  <a:pt x="7108581" y="6400800"/>
                </a:cubicBezTo>
                <a:cubicBezTo>
                  <a:pt x="6985987" y="6416248"/>
                  <a:pt x="6674553" y="6363647"/>
                  <a:pt x="6363433" y="6400800"/>
                </a:cubicBezTo>
                <a:cubicBezTo>
                  <a:pt x="6052313" y="6437953"/>
                  <a:pt x="5941609" y="6390716"/>
                  <a:pt x="5618285" y="6400800"/>
                </a:cubicBezTo>
                <a:cubicBezTo>
                  <a:pt x="5294961" y="6410884"/>
                  <a:pt x="5374799" y="6383284"/>
                  <a:pt x="5216037" y="6400800"/>
                </a:cubicBezTo>
                <a:cubicBezTo>
                  <a:pt x="5057275" y="6418316"/>
                  <a:pt x="4718622" y="6375599"/>
                  <a:pt x="4470888" y="6400800"/>
                </a:cubicBezTo>
                <a:cubicBezTo>
                  <a:pt x="4223154" y="6426001"/>
                  <a:pt x="4175456" y="6416255"/>
                  <a:pt x="4068640" y="6400800"/>
                </a:cubicBezTo>
                <a:cubicBezTo>
                  <a:pt x="3961824" y="6385345"/>
                  <a:pt x="3739062" y="6400389"/>
                  <a:pt x="3580667" y="6400800"/>
                </a:cubicBezTo>
                <a:cubicBezTo>
                  <a:pt x="3422272" y="6401211"/>
                  <a:pt x="3222306" y="6397072"/>
                  <a:pt x="3092694" y="6400800"/>
                </a:cubicBezTo>
                <a:cubicBezTo>
                  <a:pt x="2963082" y="6404528"/>
                  <a:pt x="2778752" y="6396418"/>
                  <a:pt x="2518996" y="6400800"/>
                </a:cubicBezTo>
                <a:cubicBezTo>
                  <a:pt x="2259240" y="6405182"/>
                  <a:pt x="2165308" y="6376540"/>
                  <a:pt x="1859573" y="6400800"/>
                </a:cubicBezTo>
                <a:cubicBezTo>
                  <a:pt x="1553838" y="6425060"/>
                  <a:pt x="1594378" y="6419097"/>
                  <a:pt x="1371600" y="6400800"/>
                </a:cubicBezTo>
                <a:cubicBezTo>
                  <a:pt x="1148822" y="6382503"/>
                  <a:pt x="1043710" y="6378753"/>
                  <a:pt x="883627" y="6400800"/>
                </a:cubicBezTo>
                <a:cubicBezTo>
                  <a:pt x="723544" y="6422847"/>
                  <a:pt x="311185" y="6443359"/>
                  <a:pt x="0" y="6400800"/>
                </a:cubicBezTo>
                <a:cubicBezTo>
                  <a:pt x="-1266" y="6279589"/>
                  <a:pt x="-20758" y="6139727"/>
                  <a:pt x="0" y="5952744"/>
                </a:cubicBezTo>
                <a:cubicBezTo>
                  <a:pt x="20758" y="5765761"/>
                  <a:pt x="2810" y="5625545"/>
                  <a:pt x="0" y="5376672"/>
                </a:cubicBezTo>
                <a:cubicBezTo>
                  <a:pt x="-2810" y="5127799"/>
                  <a:pt x="-3842" y="5033869"/>
                  <a:pt x="0" y="4800600"/>
                </a:cubicBezTo>
                <a:cubicBezTo>
                  <a:pt x="3842" y="4567331"/>
                  <a:pt x="9954" y="4455677"/>
                  <a:pt x="0" y="4352544"/>
                </a:cubicBezTo>
                <a:cubicBezTo>
                  <a:pt x="-9954" y="4249411"/>
                  <a:pt x="-11349" y="4088264"/>
                  <a:pt x="0" y="3840480"/>
                </a:cubicBezTo>
                <a:cubicBezTo>
                  <a:pt x="11349" y="3592696"/>
                  <a:pt x="3361" y="3320746"/>
                  <a:pt x="0" y="3136392"/>
                </a:cubicBezTo>
                <a:cubicBezTo>
                  <a:pt x="-3361" y="2952038"/>
                  <a:pt x="-28030" y="2798098"/>
                  <a:pt x="0" y="2560320"/>
                </a:cubicBezTo>
                <a:cubicBezTo>
                  <a:pt x="28030" y="2322542"/>
                  <a:pt x="9469" y="2051778"/>
                  <a:pt x="0" y="1920240"/>
                </a:cubicBezTo>
                <a:cubicBezTo>
                  <a:pt x="-9469" y="1788702"/>
                  <a:pt x="-25572" y="1574677"/>
                  <a:pt x="0" y="1408176"/>
                </a:cubicBezTo>
                <a:cubicBezTo>
                  <a:pt x="25572" y="1241675"/>
                  <a:pt x="-6611" y="1074798"/>
                  <a:pt x="0" y="960120"/>
                </a:cubicBezTo>
                <a:cubicBezTo>
                  <a:pt x="6611" y="845442"/>
                  <a:pt x="-24694" y="205426"/>
                  <a:pt x="0" y="0"/>
                </a:cubicBezTo>
                <a:close/>
              </a:path>
              <a:path w="8572500" h="6400800" stroke="0" extrusionOk="0">
                <a:moveTo>
                  <a:pt x="0" y="0"/>
                </a:moveTo>
                <a:cubicBezTo>
                  <a:pt x="87270" y="8992"/>
                  <a:pt x="224340" y="-16223"/>
                  <a:pt x="402248" y="0"/>
                </a:cubicBezTo>
                <a:cubicBezTo>
                  <a:pt x="580156" y="16223"/>
                  <a:pt x="771908" y="-21498"/>
                  <a:pt x="975946" y="0"/>
                </a:cubicBezTo>
                <a:cubicBezTo>
                  <a:pt x="1179984" y="21498"/>
                  <a:pt x="1286582" y="-2534"/>
                  <a:pt x="1378194" y="0"/>
                </a:cubicBezTo>
                <a:cubicBezTo>
                  <a:pt x="1469806" y="2534"/>
                  <a:pt x="1671533" y="-6498"/>
                  <a:pt x="1951892" y="0"/>
                </a:cubicBezTo>
                <a:cubicBezTo>
                  <a:pt x="2232251" y="6498"/>
                  <a:pt x="2266091" y="-25139"/>
                  <a:pt x="2525590" y="0"/>
                </a:cubicBezTo>
                <a:cubicBezTo>
                  <a:pt x="2785089" y="25139"/>
                  <a:pt x="2759382" y="17392"/>
                  <a:pt x="2927838" y="0"/>
                </a:cubicBezTo>
                <a:cubicBezTo>
                  <a:pt x="3096294" y="-17392"/>
                  <a:pt x="3365128" y="1679"/>
                  <a:pt x="3501537" y="0"/>
                </a:cubicBezTo>
                <a:cubicBezTo>
                  <a:pt x="3637946" y="-1679"/>
                  <a:pt x="3802116" y="22035"/>
                  <a:pt x="3989510" y="0"/>
                </a:cubicBezTo>
                <a:cubicBezTo>
                  <a:pt x="4176904" y="-22035"/>
                  <a:pt x="4249231" y="4885"/>
                  <a:pt x="4477483" y="0"/>
                </a:cubicBezTo>
                <a:cubicBezTo>
                  <a:pt x="4705735" y="-4885"/>
                  <a:pt x="4812039" y="21220"/>
                  <a:pt x="4965456" y="0"/>
                </a:cubicBezTo>
                <a:cubicBezTo>
                  <a:pt x="5118873" y="-21220"/>
                  <a:pt x="5225976" y="4473"/>
                  <a:pt x="5367704" y="0"/>
                </a:cubicBezTo>
                <a:cubicBezTo>
                  <a:pt x="5509432" y="-4473"/>
                  <a:pt x="5889807" y="31873"/>
                  <a:pt x="6027127" y="0"/>
                </a:cubicBezTo>
                <a:cubicBezTo>
                  <a:pt x="6164447" y="-31873"/>
                  <a:pt x="6624274" y="36696"/>
                  <a:pt x="6858000" y="0"/>
                </a:cubicBezTo>
                <a:cubicBezTo>
                  <a:pt x="7091726" y="-36696"/>
                  <a:pt x="7285027" y="-24436"/>
                  <a:pt x="7431698" y="0"/>
                </a:cubicBezTo>
                <a:cubicBezTo>
                  <a:pt x="7578369" y="24436"/>
                  <a:pt x="8108988" y="-25930"/>
                  <a:pt x="8572500" y="0"/>
                </a:cubicBezTo>
                <a:cubicBezTo>
                  <a:pt x="8536423" y="209306"/>
                  <a:pt x="8580838" y="474954"/>
                  <a:pt x="8572500" y="768096"/>
                </a:cubicBezTo>
                <a:cubicBezTo>
                  <a:pt x="8564162" y="1061238"/>
                  <a:pt x="8559399" y="1198401"/>
                  <a:pt x="8572500" y="1344168"/>
                </a:cubicBezTo>
                <a:cubicBezTo>
                  <a:pt x="8585601" y="1489935"/>
                  <a:pt x="8548361" y="1697266"/>
                  <a:pt x="8572500" y="1984248"/>
                </a:cubicBezTo>
                <a:cubicBezTo>
                  <a:pt x="8596639" y="2271230"/>
                  <a:pt x="8573342" y="2313655"/>
                  <a:pt x="8572500" y="2496312"/>
                </a:cubicBezTo>
                <a:cubicBezTo>
                  <a:pt x="8571658" y="2678969"/>
                  <a:pt x="8568984" y="2878402"/>
                  <a:pt x="8572500" y="3008376"/>
                </a:cubicBezTo>
                <a:cubicBezTo>
                  <a:pt x="8576016" y="3138350"/>
                  <a:pt x="8584968" y="3615510"/>
                  <a:pt x="8572500" y="3776472"/>
                </a:cubicBezTo>
                <a:cubicBezTo>
                  <a:pt x="8560032" y="3937434"/>
                  <a:pt x="8563951" y="4081346"/>
                  <a:pt x="8572500" y="4288536"/>
                </a:cubicBezTo>
                <a:cubicBezTo>
                  <a:pt x="8581049" y="4495726"/>
                  <a:pt x="8605109" y="4848423"/>
                  <a:pt x="8572500" y="5056632"/>
                </a:cubicBezTo>
                <a:cubicBezTo>
                  <a:pt x="8539891" y="5264841"/>
                  <a:pt x="8575573" y="5510453"/>
                  <a:pt x="8572500" y="5632704"/>
                </a:cubicBezTo>
                <a:cubicBezTo>
                  <a:pt x="8569427" y="5754955"/>
                  <a:pt x="8606802" y="6124892"/>
                  <a:pt x="8572500" y="6400800"/>
                </a:cubicBezTo>
                <a:cubicBezTo>
                  <a:pt x="8320870" y="6394532"/>
                  <a:pt x="8150966" y="6370406"/>
                  <a:pt x="7827352" y="6400800"/>
                </a:cubicBezTo>
                <a:cubicBezTo>
                  <a:pt x="7503738" y="6431194"/>
                  <a:pt x="7418188" y="6411852"/>
                  <a:pt x="7167929" y="6400800"/>
                </a:cubicBezTo>
                <a:cubicBezTo>
                  <a:pt x="6917670" y="6389748"/>
                  <a:pt x="6822608" y="6395270"/>
                  <a:pt x="6594231" y="6400800"/>
                </a:cubicBezTo>
                <a:cubicBezTo>
                  <a:pt x="6365854" y="6406330"/>
                  <a:pt x="6232522" y="6432886"/>
                  <a:pt x="5934808" y="6400800"/>
                </a:cubicBezTo>
                <a:cubicBezTo>
                  <a:pt x="5637094" y="6368714"/>
                  <a:pt x="5630084" y="6391762"/>
                  <a:pt x="5532560" y="6400800"/>
                </a:cubicBezTo>
                <a:cubicBezTo>
                  <a:pt x="5435036" y="6409838"/>
                  <a:pt x="5059097" y="6363913"/>
                  <a:pt x="4787412" y="6400800"/>
                </a:cubicBezTo>
                <a:cubicBezTo>
                  <a:pt x="4515727" y="6437687"/>
                  <a:pt x="4499617" y="6408046"/>
                  <a:pt x="4213713" y="6400800"/>
                </a:cubicBezTo>
                <a:cubicBezTo>
                  <a:pt x="3927809" y="6393554"/>
                  <a:pt x="3750393" y="6414756"/>
                  <a:pt x="3382840" y="6400800"/>
                </a:cubicBezTo>
                <a:cubicBezTo>
                  <a:pt x="3015287" y="6386844"/>
                  <a:pt x="3075148" y="6388865"/>
                  <a:pt x="2980592" y="6400800"/>
                </a:cubicBezTo>
                <a:cubicBezTo>
                  <a:pt x="2886036" y="6412735"/>
                  <a:pt x="2734458" y="6408753"/>
                  <a:pt x="2578344" y="6400800"/>
                </a:cubicBezTo>
                <a:cubicBezTo>
                  <a:pt x="2422230" y="6392847"/>
                  <a:pt x="2125147" y="6372775"/>
                  <a:pt x="1833196" y="6400800"/>
                </a:cubicBezTo>
                <a:cubicBezTo>
                  <a:pt x="1541245" y="6428825"/>
                  <a:pt x="1454220" y="6369683"/>
                  <a:pt x="1088048" y="6400800"/>
                </a:cubicBezTo>
                <a:cubicBezTo>
                  <a:pt x="721876" y="6431917"/>
                  <a:pt x="772896" y="6398511"/>
                  <a:pt x="685800" y="6400800"/>
                </a:cubicBezTo>
                <a:cubicBezTo>
                  <a:pt x="598704" y="6403089"/>
                  <a:pt x="293072" y="6396803"/>
                  <a:pt x="0" y="6400800"/>
                </a:cubicBezTo>
                <a:cubicBezTo>
                  <a:pt x="-12304" y="6213821"/>
                  <a:pt x="7190" y="6160796"/>
                  <a:pt x="0" y="5952744"/>
                </a:cubicBezTo>
                <a:cubicBezTo>
                  <a:pt x="-7190" y="5744692"/>
                  <a:pt x="-2747" y="5518293"/>
                  <a:pt x="0" y="5376672"/>
                </a:cubicBezTo>
                <a:cubicBezTo>
                  <a:pt x="2747" y="5235051"/>
                  <a:pt x="2872" y="4925385"/>
                  <a:pt x="0" y="4736592"/>
                </a:cubicBezTo>
                <a:cubicBezTo>
                  <a:pt x="-2872" y="4547799"/>
                  <a:pt x="21001" y="4472600"/>
                  <a:pt x="0" y="4224528"/>
                </a:cubicBezTo>
                <a:cubicBezTo>
                  <a:pt x="-21001" y="3976456"/>
                  <a:pt x="-10110" y="3872418"/>
                  <a:pt x="0" y="3584448"/>
                </a:cubicBezTo>
                <a:cubicBezTo>
                  <a:pt x="10110" y="3296478"/>
                  <a:pt x="19258" y="3113731"/>
                  <a:pt x="0" y="2816352"/>
                </a:cubicBezTo>
                <a:cubicBezTo>
                  <a:pt x="-19258" y="2518973"/>
                  <a:pt x="18837" y="2464590"/>
                  <a:pt x="0" y="2240280"/>
                </a:cubicBezTo>
                <a:cubicBezTo>
                  <a:pt x="-18837" y="2015970"/>
                  <a:pt x="-22335" y="1836835"/>
                  <a:pt x="0" y="1600200"/>
                </a:cubicBezTo>
                <a:cubicBezTo>
                  <a:pt x="22335" y="1363565"/>
                  <a:pt x="23619" y="1210109"/>
                  <a:pt x="0" y="832104"/>
                </a:cubicBezTo>
                <a:cubicBezTo>
                  <a:pt x="-23619" y="454099"/>
                  <a:pt x="-41582" y="274571"/>
                  <a:pt x="0" y="0"/>
                </a:cubicBezTo>
                <a:close/>
              </a:path>
            </a:pathLst>
          </a:custGeom>
          <a:ln>
            <a:solidFill>
              <a:schemeClr val="tx1"/>
            </a:solidFill>
            <a:extLst>
              <a:ext uri="{C807C97D-BFC1-408E-A445-0C87EB9F89A2}">
                <ask:lineSketchStyleProps xmlns:ask="http://schemas.microsoft.com/office/drawing/2018/sketchyshapes" xmlns="" sd="824483703">
                  <a:prstGeom prst="rect">
                    <a:avLst/>
                  </a:prstGeom>
                  <ask:type>
                    <ask:lineSketchFreehand/>
                  </ask:type>
                </ask:lineSketchStyleProps>
              </a:ext>
            </a:extLst>
          </a:ln>
        </p:spPr>
      </p:pic>
      <p:pic>
        <p:nvPicPr>
          <p:cNvPr id="6" name="Picture 5"/>
          <p:cNvPicPr>
            <a:picLocks noChangeAspect="1"/>
          </p:cNvPicPr>
          <p:nvPr/>
        </p:nvPicPr>
        <p:blipFill>
          <a:blip r:embed="rId4"/>
          <a:stretch>
            <a:fillRect/>
          </a:stretch>
        </p:blipFill>
        <p:spPr>
          <a:xfrm>
            <a:off x="9400828" y="977348"/>
            <a:ext cx="8397196" cy="6400800"/>
          </a:xfrm>
          <a:custGeom>
            <a:avLst/>
            <a:gdLst>
              <a:gd name="connsiteX0" fmla="*/ 0 w 8397196"/>
              <a:gd name="connsiteY0" fmla="*/ 0 h 6400800"/>
              <a:gd name="connsiteX1" fmla="*/ 867710 w 8397196"/>
              <a:gd name="connsiteY1" fmla="*/ 0 h 6400800"/>
              <a:gd name="connsiteX2" fmla="*/ 1315561 w 8397196"/>
              <a:gd name="connsiteY2" fmla="*/ 0 h 6400800"/>
              <a:gd name="connsiteX3" fmla="*/ 2099299 w 8397196"/>
              <a:gd name="connsiteY3" fmla="*/ 0 h 6400800"/>
              <a:gd name="connsiteX4" fmla="*/ 2631121 w 8397196"/>
              <a:gd name="connsiteY4" fmla="*/ 0 h 6400800"/>
              <a:gd name="connsiteX5" fmla="*/ 3162944 w 8397196"/>
              <a:gd name="connsiteY5" fmla="*/ 0 h 6400800"/>
              <a:gd name="connsiteX6" fmla="*/ 3778738 w 8397196"/>
              <a:gd name="connsiteY6" fmla="*/ 0 h 6400800"/>
              <a:gd name="connsiteX7" fmla="*/ 4646448 w 8397196"/>
              <a:gd name="connsiteY7" fmla="*/ 0 h 6400800"/>
              <a:gd name="connsiteX8" fmla="*/ 5262243 w 8397196"/>
              <a:gd name="connsiteY8" fmla="*/ 0 h 6400800"/>
              <a:gd name="connsiteX9" fmla="*/ 5962009 w 8397196"/>
              <a:gd name="connsiteY9" fmla="*/ 0 h 6400800"/>
              <a:gd name="connsiteX10" fmla="*/ 6745747 w 8397196"/>
              <a:gd name="connsiteY10" fmla="*/ 0 h 6400800"/>
              <a:gd name="connsiteX11" fmla="*/ 7613458 w 8397196"/>
              <a:gd name="connsiteY11" fmla="*/ 0 h 6400800"/>
              <a:gd name="connsiteX12" fmla="*/ 8397196 w 8397196"/>
              <a:gd name="connsiteY12" fmla="*/ 0 h 6400800"/>
              <a:gd name="connsiteX13" fmla="*/ 8397196 w 8397196"/>
              <a:gd name="connsiteY13" fmla="*/ 640080 h 6400800"/>
              <a:gd name="connsiteX14" fmla="*/ 8397196 w 8397196"/>
              <a:gd name="connsiteY14" fmla="*/ 1152144 h 6400800"/>
              <a:gd name="connsiteX15" fmla="*/ 8397196 w 8397196"/>
              <a:gd name="connsiteY15" fmla="*/ 1600200 h 6400800"/>
              <a:gd name="connsiteX16" fmla="*/ 8397196 w 8397196"/>
              <a:gd name="connsiteY16" fmla="*/ 2240280 h 6400800"/>
              <a:gd name="connsiteX17" fmla="*/ 8397196 w 8397196"/>
              <a:gd name="connsiteY17" fmla="*/ 2688336 h 6400800"/>
              <a:gd name="connsiteX18" fmla="*/ 8397196 w 8397196"/>
              <a:gd name="connsiteY18" fmla="*/ 3392424 h 6400800"/>
              <a:gd name="connsiteX19" fmla="*/ 8397196 w 8397196"/>
              <a:gd name="connsiteY19" fmla="*/ 4096512 h 6400800"/>
              <a:gd name="connsiteX20" fmla="*/ 8397196 w 8397196"/>
              <a:gd name="connsiteY20" fmla="*/ 4736592 h 6400800"/>
              <a:gd name="connsiteX21" fmla="*/ 8397196 w 8397196"/>
              <a:gd name="connsiteY21" fmla="*/ 5376672 h 6400800"/>
              <a:gd name="connsiteX22" fmla="*/ 8397196 w 8397196"/>
              <a:gd name="connsiteY22" fmla="*/ 6400800 h 6400800"/>
              <a:gd name="connsiteX23" fmla="*/ 7697430 w 8397196"/>
              <a:gd name="connsiteY23" fmla="*/ 6400800 h 6400800"/>
              <a:gd name="connsiteX24" fmla="*/ 6829719 w 8397196"/>
              <a:gd name="connsiteY24" fmla="*/ 6400800 h 6400800"/>
              <a:gd name="connsiteX25" fmla="*/ 6297897 w 8397196"/>
              <a:gd name="connsiteY25" fmla="*/ 6400800 h 6400800"/>
              <a:gd name="connsiteX26" fmla="*/ 5430187 w 8397196"/>
              <a:gd name="connsiteY26" fmla="*/ 6400800 h 6400800"/>
              <a:gd name="connsiteX27" fmla="*/ 4982336 w 8397196"/>
              <a:gd name="connsiteY27" fmla="*/ 6400800 h 6400800"/>
              <a:gd name="connsiteX28" fmla="*/ 4366542 w 8397196"/>
              <a:gd name="connsiteY28" fmla="*/ 6400800 h 6400800"/>
              <a:gd name="connsiteX29" fmla="*/ 3750748 w 8397196"/>
              <a:gd name="connsiteY29" fmla="*/ 6400800 h 6400800"/>
              <a:gd name="connsiteX30" fmla="*/ 2883037 w 8397196"/>
              <a:gd name="connsiteY30" fmla="*/ 6400800 h 6400800"/>
              <a:gd name="connsiteX31" fmla="*/ 2183271 w 8397196"/>
              <a:gd name="connsiteY31" fmla="*/ 6400800 h 6400800"/>
              <a:gd name="connsiteX32" fmla="*/ 1315561 w 8397196"/>
              <a:gd name="connsiteY32" fmla="*/ 6400800 h 6400800"/>
              <a:gd name="connsiteX33" fmla="*/ 615794 w 8397196"/>
              <a:gd name="connsiteY33" fmla="*/ 6400800 h 6400800"/>
              <a:gd name="connsiteX34" fmla="*/ 0 w 8397196"/>
              <a:gd name="connsiteY34" fmla="*/ 6400800 h 6400800"/>
              <a:gd name="connsiteX35" fmla="*/ 0 w 8397196"/>
              <a:gd name="connsiteY35" fmla="*/ 5760720 h 6400800"/>
              <a:gd name="connsiteX36" fmla="*/ 0 w 8397196"/>
              <a:gd name="connsiteY36" fmla="*/ 5312664 h 6400800"/>
              <a:gd name="connsiteX37" fmla="*/ 0 w 8397196"/>
              <a:gd name="connsiteY37" fmla="*/ 4608576 h 6400800"/>
              <a:gd name="connsiteX38" fmla="*/ 0 w 8397196"/>
              <a:gd name="connsiteY38" fmla="*/ 3968496 h 6400800"/>
              <a:gd name="connsiteX39" fmla="*/ 0 w 8397196"/>
              <a:gd name="connsiteY39" fmla="*/ 3200400 h 6400800"/>
              <a:gd name="connsiteX40" fmla="*/ 0 w 8397196"/>
              <a:gd name="connsiteY40" fmla="*/ 2560320 h 6400800"/>
              <a:gd name="connsiteX41" fmla="*/ 0 w 8397196"/>
              <a:gd name="connsiteY41" fmla="*/ 1920240 h 6400800"/>
              <a:gd name="connsiteX42" fmla="*/ 0 w 8397196"/>
              <a:gd name="connsiteY42" fmla="*/ 1472184 h 6400800"/>
              <a:gd name="connsiteX43" fmla="*/ 0 w 8397196"/>
              <a:gd name="connsiteY43" fmla="*/ 960120 h 6400800"/>
              <a:gd name="connsiteX44" fmla="*/ 0 w 8397196"/>
              <a:gd name="connsiteY44"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97196" h="6400800" fill="none" extrusionOk="0">
                <a:moveTo>
                  <a:pt x="0" y="0"/>
                </a:moveTo>
                <a:cubicBezTo>
                  <a:pt x="387194" y="-16096"/>
                  <a:pt x="609421" y="-10350"/>
                  <a:pt x="867710" y="0"/>
                </a:cubicBezTo>
                <a:cubicBezTo>
                  <a:pt x="1125999" y="10350"/>
                  <a:pt x="1109991" y="21486"/>
                  <a:pt x="1315561" y="0"/>
                </a:cubicBezTo>
                <a:cubicBezTo>
                  <a:pt x="1521131" y="-21486"/>
                  <a:pt x="1732651" y="-34900"/>
                  <a:pt x="2099299" y="0"/>
                </a:cubicBezTo>
                <a:cubicBezTo>
                  <a:pt x="2465947" y="34900"/>
                  <a:pt x="2442489" y="19790"/>
                  <a:pt x="2631121" y="0"/>
                </a:cubicBezTo>
                <a:cubicBezTo>
                  <a:pt x="2819753" y="-19790"/>
                  <a:pt x="3043276" y="13978"/>
                  <a:pt x="3162944" y="0"/>
                </a:cubicBezTo>
                <a:cubicBezTo>
                  <a:pt x="3282612" y="-13978"/>
                  <a:pt x="3604682" y="9569"/>
                  <a:pt x="3778738" y="0"/>
                </a:cubicBezTo>
                <a:cubicBezTo>
                  <a:pt x="3952794" y="-9569"/>
                  <a:pt x="4303721" y="-16915"/>
                  <a:pt x="4646448" y="0"/>
                </a:cubicBezTo>
                <a:cubicBezTo>
                  <a:pt x="4989175" y="16915"/>
                  <a:pt x="5112140" y="-13044"/>
                  <a:pt x="5262243" y="0"/>
                </a:cubicBezTo>
                <a:cubicBezTo>
                  <a:pt x="5412346" y="13044"/>
                  <a:pt x="5779797" y="-19840"/>
                  <a:pt x="5962009" y="0"/>
                </a:cubicBezTo>
                <a:cubicBezTo>
                  <a:pt x="6144221" y="19840"/>
                  <a:pt x="6480235" y="-13335"/>
                  <a:pt x="6745747" y="0"/>
                </a:cubicBezTo>
                <a:cubicBezTo>
                  <a:pt x="7011259" y="13335"/>
                  <a:pt x="7234382" y="-2690"/>
                  <a:pt x="7613458" y="0"/>
                </a:cubicBezTo>
                <a:cubicBezTo>
                  <a:pt x="7992534" y="2690"/>
                  <a:pt x="8198636" y="20666"/>
                  <a:pt x="8397196" y="0"/>
                </a:cubicBezTo>
                <a:cubicBezTo>
                  <a:pt x="8369210" y="263410"/>
                  <a:pt x="8402978" y="404481"/>
                  <a:pt x="8397196" y="640080"/>
                </a:cubicBezTo>
                <a:cubicBezTo>
                  <a:pt x="8391414" y="875679"/>
                  <a:pt x="8417169" y="918672"/>
                  <a:pt x="8397196" y="1152144"/>
                </a:cubicBezTo>
                <a:cubicBezTo>
                  <a:pt x="8377223" y="1385616"/>
                  <a:pt x="8392798" y="1449406"/>
                  <a:pt x="8397196" y="1600200"/>
                </a:cubicBezTo>
                <a:cubicBezTo>
                  <a:pt x="8401594" y="1750994"/>
                  <a:pt x="8403888" y="1991780"/>
                  <a:pt x="8397196" y="2240280"/>
                </a:cubicBezTo>
                <a:cubicBezTo>
                  <a:pt x="8390504" y="2488780"/>
                  <a:pt x="8402274" y="2497770"/>
                  <a:pt x="8397196" y="2688336"/>
                </a:cubicBezTo>
                <a:cubicBezTo>
                  <a:pt x="8392118" y="2878902"/>
                  <a:pt x="8388765" y="3129864"/>
                  <a:pt x="8397196" y="3392424"/>
                </a:cubicBezTo>
                <a:cubicBezTo>
                  <a:pt x="8405627" y="3654984"/>
                  <a:pt x="8367231" y="3810872"/>
                  <a:pt x="8397196" y="4096512"/>
                </a:cubicBezTo>
                <a:cubicBezTo>
                  <a:pt x="8427161" y="4382152"/>
                  <a:pt x="8393671" y="4431546"/>
                  <a:pt x="8397196" y="4736592"/>
                </a:cubicBezTo>
                <a:cubicBezTo>
                  <a:pt x="8400721" y="5041638"/>
                  <a:pt x="8377423" y="5168858"/>
                  <a:pt x="8397196" y="5376672"/>
                </a:cubicBezTo>
                <a:cubicBezTo>
                  <a:pt x="8416969" y="5584486"/>
                  <a:pt x="8395412" y="5964668"/>
                  <a:pt x="8397196" y="6400800"/>
                </a:cubicBezTo>
                <a:cubicBezTo>
                  <a:pt x="8136579" y="6423381"/>
                  <a:pt x="7996349" y="6413457"/>
                  <a:pt x="7697430" y="6400800"/>
                </a:cubicBezTo>
                <a:cubicBezTo>
                  <a:pt x="7398511" y="6388143"/>
                  <a:pt x="7262263" y="6411024"/>
                  <a:pt x="6829719" y="6400800"/>
                </a:cubicBezTo>
                <a:cubicBezTo>
                  <a:pt x="6397175" y="6390576"/>
                  <a:pt x="6514735" y="6399191"/>
                  <a:pt x="6297897" y="6400800"/>
                </a:cubicBezTo>
                <a:cubicBezTo>
                  <a:pt x="6081059" y="6402409"/>
                  <a:pt x="5755519" y="6414192"/>
                  <a:pt x="5430187" y="6400800"/>
                </a:cubicBezTo>
                <a:cubicBezTo>
                  <a:pt x="5104855" y="6387409"/>
                  <a:pt x="5178758" y="6421993"/>
                  <a:pt x="4982336" y="6400800"/>
                </a:cubicBezTo>
                <a:cubicBezTo>
                  <a:pt x="4785914" y="6379607"/>
                  <a:pt x="4509719" y="6428524"/>
                  <a:pt x="4366542" y="6400800"/>
                </a:cubicBezTo>
                <a:cubicBezTo>
                  <a:pt x="4223365" y="6373076"/>
                  <a:pt x="4044830" y="6424184"/>
                  <a:pt x="3750748" y="6400800"/>
                </a:cubicBezTo>
                <a:cubicBezTo>
                  <a:pt x="3456666" y="6377416"/>
                  <a:pt x="3072776" y="6378641"/>
                  <a:pt x="2883037" y="6400800"/>
                </a:cubicBezTo>
                <a:cubicBezTo>
                  <a:pt x="2693298" y="6422959"/>
                  <a:pt x="2440048" y="6405953"/>
                  <a:pt x="2183271" y="6400800"/>
                </a:cubicBezTo>
                <a:cubicBezTo>
                  <a:pt x="1926494" y="6395647"/>
                  <a:pt x="1615079" y="6417242"/>
                  <a:pt x="1315561" y="6400800"/>
                </a:cubicBezTo>
                <a:cubicBezTo>
                  <a:pt x="1016043" y="6384359"/>
                  <a:pt x="953475" y="6372378"/>
                  <a:pt x="615794" y="6400800"/>
                </a:cubicBezTo>
                <a:cubicBezTo>
                  <a:pt x="278113" y="6429222"/>
                  <a:pt x="216605" y="6404498"/>
                  <a:pt x="0" y="6400800"/>
                </a:cubicBezTo>
                <a:cubicBezTo>
                  <a:pt x="-12605" y="6256107"/>
                  <a:pt x="-11770" y="5960210"/>
                  <a:pt x="0" y="5760720"/>
                </a:cubicBezTo>
                <a:cubicBezTo>
                  <a:pt x="11770" y="5561230"/>
                  <a:pt x="-6678" y="5481143"/>
                  <a:pt x="0" y="5312664"/>
                </a:cubicBezTo>
                <a:cubicBezTo>
                  <a:pt x="6678" y="5144185"/>
                  <a:pt x="10036" y="4907898"/>
                  <a:pt x="0" y="4608576"/>
                </a:cubicBezTo>
                <a:cubicBezTo>
                  <a:pt x="-10036" y="4309254"/>
                  <a:pt x="17824" y="4209501"/>
                  <a:pt x="0" y="3968496"/>
                </a:cubicBezTo>
                <a:cubicBezTo>
                  <a:pt x="-17824" y="3727491"/>
                  <a:pt x="-35652" y="3461095"/>
                  <a:pt x="0" y="3200400"/>
                </a:cubicBezTo>
                <a:cubicBezTo>
                  <a:pt x="35652" y="2939705"/>
                  <a:pt x="31885" y="2789472"/>
                  <a:pt x="0" y="2560320"/>
                </a:cubicBezTo>
                <a:cubicBezTo>
                  <a:pt x="-31885" y="2331168"/>
                  <a:pt x="-6163" y="2085779"/>
                  <a:pt x="0" y="1920240"/>
                </a:cubicBezTo>
                <a:cubicBezTo>
                  <a:pt x="6163" y="1754701"/>
                  <a:pt x="19000" y="1565115"/>
                  <a:pt x="0" y="1472184"/>
                </a:cubicBezTo>
                <a:cubicBezTo>
                  <a:pt x="-19000" y="1379253"/>
                  <a:pt x="-14672" y="1139253"/>
                  <a:pt x="0" y="960120"/>
                </a:cubicBezTo>
                <a:cubicBezTo>
                  <a:pt x="14672" y="780987"/>
                  <a:pt x="47346" y="284277"/>
                  <a:pt x="0" y="0"/>
                </a:cubicBezTo>
                <a:close/>
              </a:path>
              <a:path w="8397196" h="6400800" stroke="0" extrusionOk="0">
                <a:moveTo>
                  <a:pt x="0" y="0"/>
                </a:moveTo>
                <a:cubicBezTo>
                  <a:pt x="383640" y="-34550"/>
                  <a:pt x="477399" y="27843"/>
                  <a:pt x="783738" y="0"/>
                </a:cubicBezTo>
                <a:cubicBezTo>
                  <a:pt x="1090077" y="-27843"/>
                  <a:pt x="1064667" y="10911"/>
                  <a:pt x="1231589" y="0"/>
                </a:cubicBezTo>
                <a:cubicBezTo>
                  <a:pt x="1398511" y="-10911"/>
                  <a:pt x="1504593" y="9566"/>
                  <a:pt x="1763411" y="0"/>
                </a:cubicBezTo>
                <a:cubicBezTo>
                  <a:pt x="2022229" y="-9566"/>
                  <a:pt x="2057281" y="10846"/>
                  <a:pt x="2295234" y="0"/>
                </a:cubicBezTo>
                <a:cubicBezTo>
                  <a:pt x="2533187" y="-10846"/>
                  <a:pt x="2800981" y="-15226"/>
                  <a:pt x="2995000" y="0"/>
                </a:cubicBezTo>
                <a:cubicBezTo>
                  <a:pt x="3189019" y="15226"/>
                  <a:pt x="3371945" y="-20423"/>
                  <a:pt x="3610794" y="0"/>
                </a:cubicBezTo>
                <a:cubicBezTo>
                  <a:pt x="3849643" y="20423"/>
                  <a:pt x="4228474" y="-4517"/>
                  <a:pt x="4478505" y="0"/>
                </a:cubicBezTo>
                <a:cubicBezTo>
                  <a:pt x="4728536" y="4517"/>
                  <a:pt x="4825767" y="-13709"/>
                  <a:pt x="5094299" y="0"/>
                </a:cubicBezTo>
                <a:cubicBezTo>
                  <a:pt x="5362831" y="13709"/>
                  <a:pt x="5603764" y="32196"/>
                  <a:pt x="5962009" y="0"/>
                </a:cubicBezTo>
                <a:cubicBezTo>
                  <a:pt x="6320254" y="-32196"/>
                  <a:pt x="6315983" y="11804"/>
                  <a:pt x="6409860" y="0"/>
                </a:cubicBezTo>
                <a:cubicBezTo>
                  <a:pt x="6503737" y="-11804"/>
                  <a:pt x="6937102" y="17978"/>
                  <a:pt x="7109626" y="0"/>
                </a:cubicBezTo>
                <a:cubicBezTo>
                  <a:pt x="7282150" y="-17978"/>
                  <a:pt x="7902655" y="-21435"/>
                  <a:pt x="8397196" y="0"/>
                </a:cubicBezTo>
                <a:cubicBezTo>
                  <a:pt x="8416658" y="232349"/>
                  <a:pt x="8387129" y="352413"/>
                  <a:pt x="8397196" y="512064"/>
                </a:cubicBezTo>
                <a:cubicBezTo>
                  <a:pt x="8407263" y="671715"/>
                  <a:pt x="8422508" y="886654"/>
                  <a:pt x="8397196" y="1024128"/>
                </a:cubicBezTo>
                <a:cubicBezTo>
                  <a:pt x="8371884" y="1161602"/>
                  <a:pt x="8362847" y="1467266"/>
                  <a:pt x="8397196" y="1728216"/>
                </a:cubicBezTo>
                <a:cubicBezTo>
                  <a:pt x="8431545" y="1989166"/>
                  <a:pt x="8406299" y="2160937"/>
                  <a:pt x="8397196" y="2304288"/>
                </a:cubicBezTo>
                <a:cubicBezTo>
                  <a:pt x="8388093" y="2447639"/>
                  <a:pt x="8366620" y="2640477"/>
                  <a:pt x="8397196" y="2944368"/>
                </a:cubicBezTo>
                <a:cubicBezTo>
                  <a:pt x="8427772" y="3248259"/>
                  <a:pt x="8381500" y="3269490"/>
                  <a:pt x="8397196" y="3456432"/>
                </a:cubicBezTo>
                <a:cubicBezTo>
                  <a:pt x="8412892" y="3643374"/>
                  <a:pt x="8384579" y="3715958"/>
                  <a:pt x="8397196" y="3968496"/>
                </a:cubicBezTo>
                <a:cubicBezTo>
                  <a:pt x="8409813" y="4221034"/>
                  <a:pt x="8363301" y="4325203"/>
                  <a:pt x="8397196" y="4672584"/>
                </a:cubicBezTo>
                <a:cubicBezTo>
                  <a:pt x="8431091" y="5019965"/>
                  <a:pt x="8387261" y="5244935"/>
                  <a:pt x="8397196" y="5440680"/>
                </a:cubicBezTo>
                <a:cubicBezTo>
                  <a:pt x="8407131" y="5636425"/>
                  <a:pt x="8399792" y="6207181"/>
                  <a:pt x="8397196" y="6400800"/>
                </a:cubicBezTo>
                <a:cubicBezTo>
                  <a:pt x="8221397" y="6380077"/>
                  <a:pt x="8076945" y="6419516"/>
                  <a:pt x="7781402" y="6400800"/>
                </a:cubicBezTo>
                <a:cubicBezTo>
                  <a:pt x="7485859" y="6382084"/>
                  <a:pt x="7373968" y="6367161"/>
                  <a:pt x="6997663" y="6400800"/>
                </a:cubicBezTo>
                <a:cubicBezTo>
                  <a:pt x="6621358" y="6434439"/>
                  <a:pt x="6587457" y="6433275"/>
                  <a:pt x="6297897" y="6400800"/>
                </a:cubicBezTo>
                <a:cubicBezTo>
                  <a:pt x="6008337" y="6368325"/>
                  <a:pt x="5798308" y="6393137"/>
                  <a:pt x="5598131" y="6400800"/>
                </a:cubicBezTo>
                <a:cubicBezTo>
                  <a:pt x="5397954" y="6408463"/>
                  <a:pt x="5298325" y="6395222"/>
                  <a:pt x="5066308" y="6400800"/>
                </a:cubicBezTo>
                <a:cubicBezTo>
                  <a:pt x="4834291" y="6406378"/>
                  <a:pt x="4547241" y="6405200"/>
                  <a:pt x="4198598" y="6400800"/>
                </a:cubicBezTo>
                <a:cubicBezTo>
                  <a:pt x="3849955" y="6396401"/>
                  <a:pt x="3790336" y="6400771"/>
                  <a:pt x="3498832" y="6400800"/>
                </a:cubicBezTo>
                <a:cubicBezTo>
                  <a:pt x="3207328" y="6400829"/>
                  <a:pt x="3075225" y="6415750"/>
                  <a:pt x="2799065" y="6400800"/>
                </a:cubicBezTo>
                <a:cubicBezTo>
                  <a:pt x="2522905" y="6385850"/>
                  <a:pt x="2283923" y="6432507"/>
                  <a:pt x="1931355" y="6400800"/>
                </a:cubicBezTo>
                <a:cubicBezTo>
                  <a:pt x="1578787" y="6369094"/>
                  <a:pt x="1471550" y="6374376"/>
                  <a:pt x="1063645" y="6400800"/>
                </a:cubicBezTo>
                <a:cubicBezTo>
                  <a:pt x="655740" y="6427225"/>
                  <a:pt x="464347" y="6418722"/>
                  <a:pt x="0" y="6400800"/>
                </a:cubicBezTo>
                <a:cubicBezTo>
                  <a:pt x="35581" y="6095803"/>
                  <a:pt x="34074" y="5794909"/>
                  <a:pt x="0" y="5632704"/>
                </a:cubicBezTo>
                <a:cubicBezTo>
                  <a:pt x="-34074" y="5470499"/>
                  <a:pt x="12807" y="5107737"/>
                  <a:pt x="0" y="4864608"/>
                </a:cubicBezTo>
                <a:cubicBezTo>
                  <a:pt x="-12807" y="4621479"/>
                  <a:pt x="-7665" y="4317115"/>
                  <a:pt x="0" y="4160520"/>
                </a:cubicBezTo>
                <a:cubicBezTo>
                  <a:pt x="7665" y="4003925"/>
                  <a:pt x="8118" y="3784238"/>
                  <a:pt x="0" y="3648456"/>
                </a:cubicBezTo>
                <a:cubicBezTo>
                  <a:pt x="-8118" y="3512674"/>
                  <a:pt x="-16717" y="3044060"/>
                  <a:pt x="0" y="2880360"/>
                </a:cubicBezTo>
                <a:cubicBezTo>
                  <a:pt x="16717" y="2716660"/>
                  <a:pt x="-17006" y="2526496"/>
                  <a:pt x="0" y="2368296"/>
                </a:cubicBezTo>
                <a:cubicBezTo>
                  <a:pt x="17006" y="2210096"/>
                  <a:pt x="-18719" y="1880499"/>
                  <a:pt x="0" y="1728216"/>
                </a:cubicBezTo>
                <a:cubicBezTo>
                  <a:pt x="18719" y="1575933"/>
                  <a:pt x="12991" y="1340490"/>
                  <a:pt x="0" y="1152144"/>
                </a:cubicBezTo>
                <a:cubicBezTo>
                  <a:pt x="-12991" y="963798"/>
                  <a:pt x="-14656" y="854325"/>
                  <a:pt x="0" y="576072"/>
                </a:cubicBezTo>
                <a:cubicBezTo>
                  <a:pt x="14656" y="297819"/>
                  <a:pt x="-13000" y="127377"/>
                  <a:pt x="0" y="0"/>
                </a:cubicBezTo>
                <a:close/>
              </a:path>
            </a:pathLst>
          </a:custGeom>
          <a:ln>
            <a:solidFill>
              <a:schemeClr val="tx1"/>
            </a:solidFill>
            <a:extLst>
              <a:ext uri="{C807C97D-BFC1-408E-A445-0C87EB9F89A2}">
                <ask:lineSketchStyleProps xmlns:ask="http://schemas.microsoft.com/office/drawing/2018/sketchyshapes" xmlns="" sd="700064899">
                  <a:prstGeom prst="rect">
                    <a:avLst/>
                  </a:prstGeom>
                  <ask:type>
                    <ask:lineSketchFreehand/>
                  </ask:type>
                </ask:lineSketchStyleProps>
              </a:ext>
            </a:extLst>
          </a:ln>
        </p:spPr>
      </p:pic>
      <p:sp>
        <p:nvSpPr>
          <p:cNvPr id="7" name="Title 1"/>
          <p:cNvSpPr>
            <a:spLocks noGrp="1"/>
          </p:cNvSpPr>
          <p:nvPr>
            <p:ph type="title"/>
          </p:nvPr>
        </p:nvSpPr>
        <p:spPr>
          <a:xfrm>
            <a:off x="4800600" y="8191500"/>
            <a:ext cx="9414926" cy="820200"/>
          </a:xfrm>
        </p:spPr>
        <p:txBody>
          <a:bodyPr/>
          <a:lstStyle/>
          <a:p>
            <a:pPr algn="ctr"/>
            <a:r>
              <a:rPr lang="en-US" sz="4800" b="1" dirty="0">
                <a:latin typeface="Times New Roman" panose="02020603050405020304" pitchFamily="18" charset="0"/>
                <a:cs typeface="Times New Roman" panose="02020603050405020304" pitchFamily="18" charset="0"/>
              </a:rPr>
              <a:t>YÊU THƯƠNG, CHIA SẺ</a:t>
            </a:r>
          </a:p>
        </p:txBody>
      </p:sp>
    </p:spTree>
    <p:extLst>
      <p:ext uri="{BB962C8B-B14F-4D97-AF65-F5344CB8AC3E}">
        <p14:creationId xmlns:p14="http://schemas.microsoft.com/office/powerpoint/2010/main" val="33508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5902" y="665351"/>
            <a:ext cx="17096196" cy="8956298"/>
          </a:xfrm>
          <a:prstGeom prst="rect">
            <a:avLst/>
          </a:prstGeom>
        </p:spPr>
        <p:txBody>
          <a:bodyPr wrap="square">
            <a:spAutoFit/>
          </a:bodyPr>
          <a:lstStyle/>
          <a:p>
            <a:pPr algn="just"/>
            <a:r>
              <a:rPr lang="en-US" sz="3600" dirty="0">
                <a:latin typeface="Impact" panose="020B0806030902050204" pitchFamily="34" charset="0"/>
              </a:rPr>
              <a:t>      </a:t>
            </a:r>
            <a:r>
              <a:rPr lang="vi-VN" sz="3600" dirty="0">
                <a:latin typeface="+mj-lt"/>
              </a:rPr>
              <a:t>Trong thực tế, ai cũng thích, cũng mong muốn được khen ngợi, được ghi nhận, được thành danh. Có người vì thế mà nỗ lực phấn đấu để biến đổi về chất. Song đáng buồn lại có những người muốn rút ngắn con đường bước đến vinh quang mà tin xổi ở thì, không chăm lo cho thực tế chỉ cố tô vẽ bề ngoài để được khen được thưởng. Đáng buồn hơn, chúng ngày càng phổ biến và trở thành một hiện tượng “háo danh” và mắc bệnh thành tích</a:t>
            </a:r>
          </a:p>
          <a:p>
            <a:pPr algn="just"/>
            <a:r>
              <a:rPr lang="en-US" sz="3600" dirty="0">
                <a:latin typeface="Impact" panose="020B0806030902050204" pitchFamily="34" charset="0"/>
              </a:rPr>
              <a:t>     </a:t>
            </a:r>
            <a:r>
              <a:rPr lang="vi-VN" sz="3600" dirty="0">
                <a:latin typeface="+mj-lt"/>
              </a:rPr>
              <a:t>Thực chất, thành tích là kết quả được đánh giá tốt do nỗ lực mà đạt được. Như vậy, thành tích là nhóm để biểu dương, nêu gương những kết quả thực tế tốt đẹp. Điều đó động viên cố gắng của người được nêu gương, thúc đẩy họ tiếp tục cố gắng. Mặt khác thành tích của người này còn là “cú hích” cho người khác cùng “chạy đua” để tiếp tục đi lên. Rõ ràng, thành tích là điều tốt đẹp và nó cũng mang lại những điều tương tự cho cuộc sống.</a:t>
            </a:r>
          </a:p>
          <a:p>
            <a:pPr algn="just"/>
            <a:r>
              <a:rPr lang="en-US" sz="3600" dirty="0">
                <a:latin typeface="Impact" panose="020B0806030902050204" pitchFamily="34" charset="0"/>
              </a:rPr>
              <a:t>     </a:t>
            </a:r>
            <a:r>
              <a:rPr lang="vi-VN" sz="3600" dirty="0">
                <a:latin typeface="+mj-lt"/>
              </a:rPr>
              <a:t>Tuy nhiên, khi đặt trước từ “thành tích” một chữ “bệnh” – bệnh thành tích thì vấn đề đã khác. Bởi từ “bệnh” không gợi đến điều gì tốt đẹp. “Bệnh thành tích” là thói a dua, là chỉ chăm lo đến vẻ bề ngoài nhằm được tuyên dương khen thưởng nhưng thực chất bên trong vấn đề không đạt mong muốn. Nói khác đi, bệnh thành tích là tên gọi của sự không phù hợp giữa hình thức và bản chất: hình thức rất hào nhoáng, sáng bóng, lẫy lừng nhưng bản chất thì xuống cấp, gỉ sét, cong vênh.</a:t>
            </a:r>
          </a:p>
        </p:txBody>
      </p:sp>
    </p:spTree>
    <p:extLst>
      <p:ext uri="{BB962C8B-B14F-4D97-AF65-F5344CB8AC3E}">
        <p14:creationId xmlns:p14="http://schemas.microsoft.com/office/powerpoint/2010/main" val="255690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000" y="325917"/>
            <a:ext cx="17096196" cy="6740307"/>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Bệnh thành tích đã tồn tại từ lâu trong đời sống xã hội, đục sâu lan rộng vào nhiều ngành nghề, lĩnh vực. Trong giáo dục, bệnh thành tích còn được gọi là bệnh hình thức. Có những trường vì thành tích mà luôn cố gắng tập trung luyện “gà” – luyện học sinh giỏi, tạo mọi điều kiện để các em có thời gian tập trung học môn mình thi nhằm đạt kết quả cao mang vinh dự cho trường. Hay trong mỗi kỳ thi tốt nghiệp, có những trường huy động giáo viên cùng làm với học sinh rồi ném bài cho các em. Trong các cơ quan, công ty, nhà máy, bệnh thành tích nằm ở những bản báo cáo được mài cho nhẵn viết cho đẹp. Trong thực tế người ta không màng đến chất lượng, chỉ chạy theo số lượng để đạt chỉ tiêu. Họ chỉ sung sướng khi nghe đến những con số 100%, 99%. Trong kỳ thi tốt nghiệp THPT những năm trước, trường nào chỉ đạt 95%, 96% là đã lo lắng căng thẳng rồi. Nhưng một hai năm trở lại đây khi công tác kiểm tra, giám sát được thắt chặt hơn, trung bình cả nước chỉ đỗ khoảng 60% – 70%.</a:t>
            </a:r>
          </a:p>
        </p:txBody>
      </p:sp>
    </p:spTree>
    <p:extLst>
      <p:ext uri="{BB962C8B-B14F-4D97-AF65-F5344CB8AC3E}">
        <p14:creationId xmlns:p14="http://schemas.microsoft.com/office/powerpoint/2010/main" val="290097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000" y="325917"/>
            <a:ext cx="17096196" cy="6186309"/>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Rõ ràng kết quả xa nhau, nó phản ánh thực tế chất lượng giáo dục trong một thời gian dài bị o bế, làm nhiễu. Rõ ràng, bệnh thành tích sẽ để lại hậu quả vô cùng tai hại. Trước hết, nó khiến mỗi cá nhân tổ chức không hiểu rõ về thực lực của mình, tự mãn về thành tích, không có xu hướng vận động phát triển. Bệnh thành tích do đó tiếp tục “được” duy trì, phát triển. Dần dần nó sẽ ăn sâu, đeo bám vào tư tưởng, lối sống cách thức làm việc của xã hội, làm cho chất lượng thực bị bỏ bê, xuống dốc, chỉ có cái vẻ bề ngoài là hào nhoáng, đẹp đẽ. Nó thực chẳng khác nào một trái bí đỏ bị thối rữa bên trong. Dân gian ta nhắc nhở nhau tốt gỗ hơn tốt nước sơn vì sơn có thể tróc nhưng gỗ không được phép mục, gỗ mục sẽ làm sụp đổ cả một hệ thống quan trọng. Nhưng bệnh thành tích đã làm đảo lộn truyền thống đạo lý ấy và mỗi hệ thống xã hội đang có nguy cơ lung lay, suy sụp vì chất gỗ bên trong đang mối mọt dần.</a:t>
            </a:r>
          </a:p>
        </p:txBody>
      </p:sp>
    </p:spTree>
    <p:extLst>
      <p:ext uri="{BB962C8B-B14F-4D97-AF65-F5344CB8AC3E}">
        <p14:creationId xmlns:p14="http://schemas.microsoft.com/office/powerpoint/2010/main" val="299196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000" y="190500"/>
            <a:ext cx="17096196" cy="10064294"/>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Bệnh thành tích gây hại cho mọi ngành nghề, lĩnh vực. Và hậu quả dễ thấy nhất, tai hại nhất thể hiện ở ngành giáo dục. Có những trường lớp, vì thành tích mà cho học sinh lên lớp hàng loạt, bất chấp kết quả thực tế. Hậu quả là hàng trăm học sinh ngồi nhầm lớp, nhầm trường. Có em đã học lớp 7 mà chưa đọc thông viết thạo! Cũng vì thành tích mà các thầy cô “cấy điểm” cho học sinh giỏi ở những môn các em không thi học sinh giỏi, giúp các em tập trung ôn luyện cho thi cử. Và hàng trăm học sinh sa vào tình cảnh đạt giải học sinh giỏi quốc gia nhưng trượt tốt nghiệp, trượt đại học. Hậu quả trực tiếp học sinh là người gánh chịu. Nhưng hậu quả lâu dài là tương lai đất nước phải chấp nhận sự thui chột về đạo đức, tài năng của nhiều thế hệ.</a:t>
            </a:r>
          </a:p>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Bệnh thành tích có căn nguyên sâu xa từ một thói xấu của con người: thói ghen ăn tức ở, “con gà tức nhau tiếng gáy”. Thấy cá nhân, đơn vị khác được nêu gương, cá nhân đơn vị mình cũng muốn được như vậy. Song, thay vì tập trung nâng cao chất lượng họ lại đốt cháy giai đoạn, đánh bóng hình thức để được tuyên dương. Nhưng công bằng mà đánh giá, bệnh cũng có nguyên nhân từ những sai lầm trong công tác quản lý tổ chức của nhiều cấp, ngành: trọng giấy tờ, hình thức, không gần gũi sâu sát thực tế và chỉ tiêu hoá, kế hoạch hóa cao độ mọi vấn đề thi đua. Bởi vậy, các tổ chức, cá nhân chỉ cốt lo sao cho bản báo cáo, cuốn sổ của mình được sạch sẽ đẹp đẽ. Rồi lo sao để chỉ tiêu kế hoạch trên giao ta “trăm phần trăm” hoàn thành.</a:t>
            </a:r>
          </a:p>
        </p:txBody>
      </p:sp>
    </p:spTree>
    <p:extLst>
      <p:ext uri="{BB962C8B-B14F-4D97-AF65-F5344CB8AC3E}">
        <p14:creationId xmlns:p14="http://schemas.microsoft.com/office/powerpoint/2010/main" val="1028735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000" y="325917"/>
            <a:ext cx="17096196" cy="3416320"/>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Rõ ràng, để xảy ra căn bệnh ấy lỗi thuộc về tất cả chúng ta. Nhận rõ hậu quả của bệnh thành tích, xã hội cần đẩy mạnh công cuộc loại trừ nó. Các nhà lãnh đạo cần kiểm tra, giám sát sát sao hơn hoạt động của các tổ chức cá nhân trực thuộc, đồng thời điều chỉnh hệ thống, cơ chế quản lý tổ chức. Các cơ quan đoàn thể vì tương lai bản thân xóa bỏ bệnh hình thức để đi vào chất lượng thực tế. Chỉ khi nào làm được điều đó, xã hội ta mới thực sự trong sạch và đi lên.</a:t>
            </a:r>
          </a:p>
        </p:txBody>
      </p:sp>
    </p:spTree>
    <p:extLst>
      <p:ext uri="{BB962C8B-B14F-4D97-AF65-F5344CB8AC3E}">
        <p14:creationId xmlns:p14="http://schemas.microsoft.com/office/powerpoint/2010/main" val="99505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52600" y="462169"/>
            <a:ext cx="13623638" cy="7444686"/>
          </a:xfrm>
          <a:custGeom>
            <a:avLst/>
            <a:gdLst>
              <a:gd name="connsiteX0" fmla="*/ 0 w 13623638"/>
              <a:gd name="connsiteY0" fmla="*/ 0 h 7444686"/>
              <a:gd name="connsiteX1" fmla="*/ 817418 w 13623638"/>
              <a:gd name="connsiteY1" fmla="*/ 0 h 7444686"/>
              <a:gd name="connsiteX2" fmla="*/ 1226127 w 13623638"/>
              <a:gd name="connsiteY2" fmla="*/ 0 h 7444686"/>
              <a:gd name="connsiteX3" fmla="*/ 1771073 w 13623638"/>
              <a:gd name="connsiteY3" fmla="*/ 0 h 7444686"/>
              <a:gd name="connsiteX4" fmla="*/ 2316018 w 13623638"/>
              <a:gd name="connsiteY4" fmla="*/ 0 h 7444686"/>
              <a:gd name="connsiteX5" fmla="*/ 2997200 w 13623638"/>
              <a:gd name="connsiteY5" fmla="*/ 0 h 7444686"/>
              <a:gd name="connsiteX6" fmla="*/ 3269673 w 13623638"/>
              <a:gd name="connsiteY6" fmla="*/ 0 h 7444686"/>
              <a:gd name="connsiteX7" fmla="*/ 3950855 w 13623638"/>
              <a:gd name="connsiteY7" fmla="*/ 0 h 7444686"/>
              <a:gd name="connsiteX8" fmla="*/ 4495801 w 13623638"/>
              <a:gd name="connsiteY8" fmla="*/ 0 h 7444686"/>
              <a:gd name="connsiteX9" fmla="*/ 5313219 w 13623638"/>
              <a:gd name="connsiteY9" fmla="*/ 0 h 7444686"/>
              <a:gd name="connsiteX10" fmla="*/ 6266873 w 13623638"/>
              <a:gd name="connsiteY10" fmla="*/ 0 h 7444686"/>
              <a:gd name="connsiteX11" fmla="*/ 6811819 w 13623638"/>
              <a:gd name="connsiteY11" fmla="*/ 0 h 7444686"/>
              <a:gd name="connsiteX12" fmla="*/ 7356765 w 13623638"/>
              <a:gd name="connsiteY12" fmla="*/ 0 h 7444686"/>
              <a:gd name="connsiteX13" fmla="*/ 8174183 w 13623638"/>
              <a:gd name="connsiteY13" fmla="*/ 0 h 7444686"/>
              <a:gd name="connsiteX14" fmla="*/ 8582892 w 13623638"/>
              <a:gd name="connsiteY14" fmla="*/ 0 h 7444686"/>
              <a:gd name="connsiteX15" fmla="*/ 8991601 w 13623638"/>
              <a:gd name="connsiteY15" fmla="*/ 0 h 7444686"/>
              <a:gd name="connsiteX16" fmla="*/ 9672783 w 13623638"/>
              <a:gd name="connsiteY16" fmla="*/ 0 h 7444686"/>
              <a:gd name="connsiteX17" fmla="*/ 10081492 w 13623638"/>
              <a:gd name="connsiteY17" fmla="*/ 0 h 7444686"/>
              <a:gd name="connsiteX18" fmla="*/ 10626438 w 13623638"/>
              <a:gd name="connsiteY18" fmla="*/ 0 h 7444686"/>
              <a:gd name="connsiteX19" fmla="*/ 11307620 w 13623638"/>
              <a:gd name="connsiteY19" fmla="*/ 0 h 7444686"/>
              <a:gd name="connsiteX20" fmla="*/ 11852565 w 13623638"/>
              <a:gd name="connsiteY20" fmla="*/ 0 h 7444686"/>
              <a:gd name="connsiteX21" fmla="*/ 12397511 w 13623638"/>
              <a:gd name="connsiteY21" fmla="*/ 0 h 7444686"/>
              <a:gd name="connsiteX22" fmla="*/ 13623638 w 13623638"/>
              <a:gd name="connsiteY22" fmla="*/ 0 h 7444686"/>
              <a:gd name="connsiteX23" fmla="*/ 13623638 w 13623638"/>
              <a:gd name="connsiteY23" fmla="*/ 825683 h 7444686"/>
              <a:gd name="connsiteX24" fmla="*/ 13623638 w 13623638"/>
              <a:gd name="connsiteY24" fmla="*/ 1651367 h 7444686"/>
              <a:gd name="connsiteX25" fmla="*/ 13623638 w 13623638"/>
              <a:gd name="connsiteY25" fmla="*/ 2477050 h 7444686"/>
              <a:gd name="connsiteX26" fmla="*/ 13623638 w 13623638"/>
              <a:gd name="connsiteY26" fmla="*/ 2930499 h 7444686"/>
              <a:gd name="connsiteX27" fmla="*/ 13623638 w 13623638"/>
              <a:gd name="connsiteY27" fmla="*/ 3756182 h 7444686"/>
              <a:gd name="connsiteX28" fmla="*/ 13623638 w 13623638"/>
              <a:gd name="connsiteY28" fmla="*/ 4284078 h 7444686"/>
              <a:gd name="connsiteX29" fmla="*/ 13623638 w 13623638"/>
              <a:gd name="connsiteY29" fmla="*/ 5035315 h 7444686"/>
              <a:gd name="connsiteX30" fmla="*/ 13623638 w 13623638"/>
              <a:gd name="connsiteY30" fmla="*/ 5488764 h 7444686"/>
              <a:gd name="connsiteX31" fmla="*/ 13623638 w 13623638"/>
              <a:gd name="connsiteY31" fmla="*/ 6314447 h 7444686"/>
              <a:gd name="connsiteX32" fmla="*/ 13623638 w 13623638"/>
              <a:gd name="connsiteY32" fmla="*/ 7444686 h 7444686"/>
              <a:gd name="connsiteX33" fmla="*/ 13351165 w 13623638"/>
              <a:gd name="connsiteY33" fmla="*/ 7444686 h 7444686"/>
              <a:gd name="connsiteX34" fmla="*/ 12669983 w 13623638"/>
              <a:gd name="connsiteY34" fmla="*/ 7444686 h 7444686"/>
              <a:gd name="connsiteX35" fmla="*/ 12397511 w 13623638"/>
              <a:gd name="connsiteY35" fmla="*/ 7444686 h 7444686"/>
              <a:gd name="connsiteX36" fmla="*/ 11988801 w 13623638"/>
              <a:gd name="connsiteY36" fmla="*/ 7444686 h 7444686"/>
              <a:gd name="connsiteX37" fmla="*/ 11171383 w 13623638"/>
              <a:gd name="connsiteY37" fmla="*/ 7444686 h 7444686"/>
              <a:gd name="connsiteX38" fmla="*/ 10217729 w 13623638"/>
              <a:gd name="connsiteY38" fmla="*/ 7444686 h 7444686"/>
              <a:gd name="connsiteX39" fmla="*/ 9264074 w 13623638"/>
              <a:gd name="connsiteY39" fmla="*/ 7444686 h 7444686"/>
              <a:gd name="connsiteX40" fmla="*/ 8310419 w 13623638"/>
              <a:gd name="connsiteY40" fmla="*/ 7444686 h 7444686"/>
              <a:gd name="connsiteX41" fmla="*/ 7493001 w 13623638"/>
              <a:gd name="connsiteY41" fmla="*/ 7444686 h 7444686"/>
              <a:gd name="connsiteX42" fmla="*/ 6811819 w 13623638"/>
              <a:gd name="connsiteY42" fmla="*/ 7444686 h 7444686"/>
              <a:gd name="connsiteX43" fmla="*/ 5858164 w 13623638"/>
              <a:gd name="connsiteY43" fmla="*/ 7444686 h 7444686"/>
              <a:gd name="connsiteX44" fmla="*/ 5585692 w 13623638"/>
              <a:gd name="connsiteY44" fmla="*/ 7444686 h 7444686"/>
              <a:gd name="connsiteX45" fmla="*/ 5176982 w 13623638"/>
              <a:gd name="connsiteY45" fmla="*/ 7444686 h 7444686"/>
              <a:gd name="connsiteX46" fmla="*/ 4768273 w 13623638"/>
              <a:gd name="connsiteY46" fmla="*/ 7444686 h 7444686"/>
              <a:gd name="connsiteX47" fmla="*/ 4223328 w 13623638"/>
              <a:gd name="connsiteY47" fmla="*/ 7444686 h 7444686"/>
              <a:gd name="connsiteX48" fmla="*/ 3950855 w 13623638"/>
              <a:gd name="connsiteY48" fmla="*/ 7444686 h 7444686"/>
              <a:gd name="connsiteX49" fmla="*/ 2997200 w 13623638"/>
              <a:gd name="connsiteY49" fmla="*/ 7444686 h 7444686"/>
              <a:gd name="connsiteX50" fmla="*/ 2452255 w 13623638"/>
              <a:gd name="connsiteY50" fmla="*/ 7444686 h 7444686"/>
              <a:gd name="connsiteX51" fmla="*/ 1771073 w 13623638"/>
              <a:gd name="connsiteY51" fmla="*/ 7444686 h 7444686"/>
              <a:gd name="connsiteX52" fmla="*/ 1362364 w 13623638"/>
              <a:gd name="connsiteY52" fmla="*/ 7444686 h 7444686"/>
              <a:gd name="connsiteX53" fmla="*/ 953655 w 13623638"/>
              <a:gd name="connsiteY53" fmla="*/ 7444686 h 7444686"/>
              <a:gd name="connsiteX54" fmla="*/ 0 w 13623638"/>
              <a:gd name="connsiteY54" fmla="*/ 7444686 h 7444686"/>
              <a:gd name="connsiteX55" fmla="*/ 0 w 13623638"/>
              <a:gd name="connsiteY55" fmla="*/ 6767896 h 7444686"/>
              <a:gd name="connsiteX56" fmla="*/ 0 w 13623638"/>
              <a:gd name="connsiteY56" fmla="*/ 6016660 h 7444686"/>
              <a:gd name="connsiteX57" fmla="*/ 0 w 13623638"/>
              <a:gd name="connsiteY57" fmla="*/ 5265423 h 7444686"/>
              <a:gd name="connsiteX58" fmla="*/ 0 w 13623638"/>
              <a:gd name="connsiteY58" fmla="*/ 4737527 h 7444686"/>
              <a:gd name="connsiteX59" fmla="*/ 0 w 13623638"/>
              <a:gd name="connsiteY59" fmla="*/ 3911844 h 7444686"/>
              <a:gd name="connsiteX60" fmla="*/ 0 w 13623638"/>
              <a:gd name="connsiteY60" fmla="*/ 3235054 h 7444686"/>
              <a:gd name="connsiteX61" fmla="*/ 0 w 13623638"/>
              <a:gd name="connsiteY61" fmla="*/ 2558265 h 7444686"/>
              <a:gd name="connsiteX62" fmla="*/ 0 w 13623638"/>
              <a:gd name="connsiteY62" fmla="*/ 1881475 h 7444686"/>
              <a:gd name="connsiteX63" fmla="*/ 0 w 13623638"/>
              <a:gd name="connsiteY63" fmla="*/ 1428026 h 7444686"/>
              <a:gd name="connsiteX64" fmla="*/ 0 w 13623638"/>
              <a:gd name="connsiteY64" fmla="*/ 900130 h 7444686"/>
              <a:gd name="connsiteX65" fmla="*/ 0 w 13623638"/>
              <a:gd name="connsiteY65" fmla="*/ 0 h 744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623638" h="7444686" fill="none" extrusionOk="0">
                <a:moveTo>
                  <a:pt x="0" y="0"/>
                </a:moveTo>
                <a:cubicBezTo>
                  <a:pt x="262195" y="-22640"/>
                  <a:pt x="531703" y="-24129"/>
                  <a:pt x="817418" y="0"/>
                </a:cubicBezTo>
                <a:cubicBezTo>
                  <a:pt x="1103133" y="24129"/>
                  <a:pt x="1119094" y="19393"/>
                  <a:pt x="1226127" y="0"/>
                </a:cubicBezTo>
                <a:cubicBezTo>
                  <a:pt x="1333160" y="-19393"/>
                  <a:pt x="1574966" y="-17346"/>
                  <a:pt x="1771073" y="0"/>
                </a:cubicBezTo>
                <a:cubicBezTo>
                  <a:pt x="1967180" y="17346"/>
                  <a:pt x="2060300" y="21120"/>
                  <a:pt x="2316018" y="0"/>
                </a:cubicBezTo>
                <a:cubicBezTo>
                  <a:pt x="2571737" y="-21120"/>
                  <a:pt x="2659068" y="-24608"/>
                  <a:pt x="2997200" y="0"/>
                </a:cubicBezTo>
                <a:cubicBezTo>
                  <a:pt x="3335332" y="24608"/>
                  <a:pt x="3145398" y="-13414"/>
                  <a:pt x="3269673" y="0"/>
                </a:cubicBezTo>
                <a:cubicBezTo>
                  <a:pt x="3393948" y="13414"/>
                  <a:pt x="3620461" y="-21909"/>
                  <a:pt x="3950855" y="0"/>
                </a:cubicBezTo>
                <a:cubicBezTo>
                  <a:pt x="4281249" y="21909"/>
                  <a:pt x="4292672" y="20074"/>
                  <a:pt x="4495801" y="0"/>
                </a:cubicBezTo>
                <a:cubicBezTo>
                  <a:pt x="4698930" y="-20074"/>
                  <a:pt x="5047795" y="-33571"/>
                  <a:pt x="5313219" y="0"/>
                </a:cubicBezTo>
                <a:cubicBezTo>
                  <a:pt x="5578643" y="33571"/>
                  <a:pt x="5955890" y="21660"/>
                  <a:pt x="6266873" y="0"/>
                </a:cubicBezTo>
                <a:cubicBezTo>
                  <a:pt x="6577856" y="-21660"/>
                  <a:pt x="6557398" y="-26315"/>
                  <a:pt x="6811819" y="0"/>
                </a:cubicBezTo>
                <a:cubicBezTo>
                  <a:pt x="7066240" y="26315"/>
                  <a:pt x="7144086" y="-15268"/>
                  <a:pt x="7356765" y="0"/>
                </a:cubicBezTo>
                <a:cubicBezTo>
                  <a:pt x="7569444" y="15268"/>
                  <a:pt x="7856091" y="-11002"/>
                  <a:pt x="8174183" y="0"/>
                </a:cubicBezTo>
                <a:cubicBezTo>
                  <a:pt x="8492275" y="11002"/>
                  <a:pt x="8479204" y="16100"/>
                  <a:pt x="8582892" y="0"/>
                </a:cubicBezTo>
                <a:cubicBezTo>
                  <a:pt x="8686580" y="-16100"/>
                  <a:pt x="8807676" y="-2791"/>
                  <a:pt x="8991601" y="0"/>
                </a:cubicBezTo>
                <a:cubicBezTo>
                  <a:pt x="9175526" y="2791"/>
                  <a:pt x="9527125" y="-9343"/>
                  <a:pt x="9672783" y="0"/>
                </a:cubicBezTo>
                <a:cubicBezTo>
                  <a:pt x="9818441" y="9343"/>
                  <a:pt x="9893593" y="10531"/>
                  <a:pt x="10081492" y="0"/>
                </a:cubicBezTo>
                <a:cubicBezTo>
                  <a:pt x="10269391" y="-10531"/>
                  <a:pt x="10381743" y="-11817"/>
                  <a:pt x="10626438" y="0"/>
                </a:cubicBezTo>
                <a:cubicBezTo>
                  <a:pt x="10871133" y="11817"/>
                  <a:pt x="11145212" y="7578"/>
                  <a:pt x="11307620" y="0"/>
                </a:cubicBezTo>
                <a:cubicBezTo>
                  <a:pt x="11470028" y="-7578"/>
                  <a:pt x="11593390" y="-22014"/>
                  <a:pt x="11852565" y="0"/>
                </a:cubicBezTo>
                <a:cubicBezTo>
                  <a:pt x="12111741" y="22014"/>
                  <a:pt x="12194200" y="2800"/>
                  <a:pt x="12397511" y="0"/>
                </a:cubicBezTo>
                <a:cubicBezTo>
                  <a:pt x="12600822" y="-2800"/>
                  <a:pt x="13054652" y="26273"/>
                  <a:pt x="13623638" y="0"/>
                </a:cubicBezTo>
                <a:cubicBezTo>
                  <a:pt x="13657432" y="381878"/>
                  <a:pt x="13622620" y="415792"/>
                  <a:pt x="13623638" y="825683"/>
                </a:cubicBezTo>
                <a:cubicBezTo>
                  <a:pt x="13624656" y="1235574"/>
                  <a:pt x="13663334" y="1461683"/>
                  <a:pt x="13623638" y="1651367"/>
                </a:cubicBezTo>
                <a:cubicBezTo>
                  <a:pt x="13583942" y="1841051"/>
                  <a:pt x="13656857" y="2172102"/>
                  <a:pt x="13623638" y="2477050"/>
                </a:cubicBezTo>
                <a:cubicBezTo>
                  <a:pt x="13590419" y="2781998"/>
                  <a:pt x="13639049" y="2725492"/>
                  <a:pt x="13623638" y="2930499"/>
                </a:cubicBezTo>
                <a:cubicBezTo>
                  <a:pt x="13608227" y="3135506"/>
                  <a:pt x="13650180" y="3509560"/>
                  <a:pt x="13623638" y="3756182"/>
                </a:cubicBezTo>
                <a:cubicBezTo>
                  <a:pt x="13597096" y="4002804"/>
                  <a:pt x="13647732" y="4137598"/>
                  <a:pt x="13623638" y="4284078"/>
                </a:cubicBezTo>
                <a:cubicBezTo>
                  <a:pt x="13599544" y="4430558"/>
                  <a:pt x="13615342" y="4746492"/>
                  <a:pt x="13623638" y="5035315"/>
                </a:cubicBezTo>
                <a:cubicBezTo>
                  <a:pt x="13631934" y="5324138"/>
                  <a:pt x="13645089" y="5302427"/>
                  <a:pt x="13623638" y="5488764"/>
                </a:cubicBezTo>
                <a:cubicBezTo>
                  <a:pt x="13602187" y="5675101"/>
                  <a:pt x="13653601" y="6032100"/>
                  <a:pt x="13623638" y="6314447"/>
                </a:cubicBezTo>
                <a:cubicBezTo>
                  <a:pt x="13593675" y="6596794"/>
                  <a:pt x="13598866" y="6911423"/>
                  <a:pt x="13623638" y="7444686"/>
                </a:cubicBezTo>
                <a:cubicBezTo>
                  <a:pt x="13494335" y="7453831"/>
                  <a:pt x="13433372" y="7436508"/>
                  <a:pt x="13351165" y="7444686"/>
                </a:cubicBezTo>
                <a:cubicBezTo>
                  <a:pt x="13268958" y="7452864"/>
                  <a:pt x="12932522" y="7421661"/>
                  <a:pt x="12669983" y="7444686"/>
                </a:cubicBezTo>
                <a:cubicBezTo>
                  <a:pt x="12407444" y="7467711"/>
                  <a:pt x="12490054" y="7437769"/>
                  <a:pt x="12397511" y="7444686"/>
                </a:cubicBezTo>
                <a:cubicBezTo>
                  <a:pt x="12304968" y="7451603"/>
                  <a:pt x="12136806" y="7461984"/>
                  <a:pt x="11988801" y="7444686"/>
                </a:cubicBezTo>
                <a:cubicBezTo>
                  <a:pt x="11840796" y="7427389"/>
                  <a:pt x="11478889" y="7466450"/>
                  <a:pt x="11171383" y="7444686"/>
                </a:cubicBezTo>
                <a:cubicBezTo>
                  <a:pt x="10863877" y="7422922"/>
                  <a:pt x="10646077" y="7452559"/>
                  <a:pt x="10217729" y="7444686"/>
                </a:cubicBezTo>
                <a:cubicBezTo>
                  <a:pt x="9789381" y="7436813"/>
                  <a:pt x="9739616" y="7448157"/>
                  <a:pt x="9264074" y="7444686"/>
                </a:cubicBezTo>
                <a:cubicBezTo>
                  <a:pt x="8788533" y="7441215"/>
                  <a:pt x="8738665" y="7442428"/>
                  <a:pt x="8310419" y="7444686"/>
                </a:cubicBezTo>
                <a:cubicBezTo>
                  <a:pt x="7882173" y="7446944"/>
                  <a:pt x="7679063" y="7474653"/>
                  <a:pt x="7493001" y="7444686"/>
                </a:cubicBezTo>
                <a:cubicBezTo>
                  <a:pt x="7306939" y="7414719"/>
                  <a:pt x="7024967" y="7447175"/>
                  <a:pt x="6811819" y="7444686"/>
                </a:cubicBezTo>
                <a:cubicBezTo>
                  <a:pt x="6598671" y="7442197"/>
                  <a:pt x="6240861" y="7480514"/>
                  <a:pt x="5858164" y="7444686"/>
                </a:cubicBezTo>
                <a:cubicBezTo>
                  <a:pt x="5475467" y="7408858"/>
                  <a:pt x="5657473" y="7432497"/>
                  <a:pt x="5585692" y="7444686"/>
                </a:cubicBezTo>
                <a:cubicBezTo>
                  <a:pt x="5513911" y="7456875"/>
                  <a:pt x="5334783" y="7460642"/>
                  <a:pt x="5176982" y="7444686"/>
                </a:cubicBezTo>
                <a:cubicBezTo>
                  <a:pt x="5019181" y="7428731"/>
                  <a:pt x="4934496" y="7444523"/>
                  <a:pt x="4768273" y="7444686"/>
                </a:cubicBezTo>
                <a:cubicBezTo>
                  <a:pt x="4602050" y="7444849"/>
                  <a:pt x="4389547" y="7439568"/>
                  <a:pt x="4223328" y="7444686"/>
                </a:cubicBezTo>
                <a:cubicBezTo>
                  <a:pt x="4057110" y="7449804"/>
                  <a:pt x="4075854" y="7448774"/>
                  <a:pt x="3950855" y="7444686"/>
                </a:cubicBezTo>
                <a:cubicBezTo>
                  <a:pt x="3825856" y="7440598"/>
                  <a:pt x="3391110" y="7410226"/>
                  <a:pt x="2997200" y="7444686"/>
                </a:cubicBezTo>
                <a:cubicBezTo>
                  <a:pt x="2603290" y="7479146"/>
                  <a:pt x="2656689" y="7451038"/>
                  <a:pt x="2452255" y="7444686"/>
                </a:cubicBezTo>
                <a:cubicBezTo>
                  <a:pt x="2247822" y="7438334"/>
                  <a:pt x="1975647" y="7466968"/>
                  <a:pt x="1771073" y="7444686"/>
                </a:cubicBezTo>
                <a:cubicBezTo>
                  <a:pt x="1566499" y="7422404"/>
                  <a:pt x="1514158" y="7439187"/>
                  <a:pt x="1362364" y="7444686"/>
                </a:cubicBezTo>
                <a:cubicBezTo>
                  <a:pt x="1210570" y="7450185"/>
                  <a:pt x="1061902" y="7438560"/>
                  <a:pt x="953655" y="7444686"/>
                </a:cubicBezTo>
                <a:cubicBezTo>
                  <a:pt x="845408" y="7450812"/>
                  <a:pt x="227426" y="7458981"/>
                  <a:pt x="0" y="7444686"/>
                </a:cubicBezTo>
                <a:cubicBezTo>
                  <a:pt x="-6773" y="7116833"/>
                  <a:pt x="-6729" y="7060210"/>
                  <a:pt x="0" y="6767896"/>
                </a:cubicBezTo>
                <a:cubicBezTo>
                  <a:pt x="6729" y="6475582"/>
                  <a:pt x="10612" y="6245127"/>
                  <a:pt x="0" y="6016660"/>
                </a:cubicBezTo>
                <a:cubicBezTo>
                  <a:pt x="-10612" y="5788193"/>
                  <a:pt x="-36952" y="5572224"/>
                  <a:pt x="0" y="5265423"/>
                </a:cubicBezTo>
                <a:cubicBezTo>
                  <a:pt x="36952" y="4958622"/>
                  <a:pt x="-25899" y="4952704"/>
                  <a:pt x="0" y="4737527"/>
                </a:cubicBezTo>
                <a:cubicBezTo>
                  <a:pt x="25899" y="4522350"/>
                  <a:pt x="25025" y="4213748"/>
                  <a:pt x="0" y="3911844"/>
                </a:cubicBezTo>
                <a:cubicBezTo>
                  <a:pt x="-25025" y="3609940"/>
                  <a:pt x="3214" y="3470893"/>
                  <a:pt x="0" y="3235054"/>
                </a:cubicBezTo>
                <a:cubicBezTo>
                  <a:pt x="-3214" y="2999215"/>
                  <a:pt x="17663" y="2704552"/>
                  <a:pt x="0" y="2558265"/>
                </a:cubicBezTo>
                <a:cubicBezTo>
                  <a:pt x="-17663" y="2411978"/>
                  <a:pt x="-17494" y="2117272"/>
                  <a:pt x="0" y="1881475"/>
                </a:cubicBezTo>
                <a:cubicBezTo>
                  <a:pt x="17494" y="1645678"/>
                  <a:pt x="-11368" y="1539320"/>
                  <a:pt x="0" y="1428026"/>
                </a:cubicBezTo>
                <a:cubicBezTo>
                  <a:pt x="11368" y="1316732"/>
                  <a:pt x="-13408" y="1035291"/>
                  <a:pt x="0" y="900130"/>
                </a:cubicBezTo>
                <a:cubicBezTo>
                  <a:pt x="13408" y="764969"/>
                  <a:pt x="-33851" y="370225"/>
                  <a:pt x="0" y="0"/>
                </a:cubicBezTo>
                <a:close/>
              </a:path>
              <a:path w="13623638" h="7444686" stroke="0" extrusionOk="0">
                <a:moveTo>
                  <a:pt x="0" y="0"/>
                </a:moveTo>
                <a:cubicBezTo>
                  <a:pt x="406564" y="-20250"/>
                  <a:pt x="556232" y="-1897"/>
                  <a:pt x="817418" y="0"/>
                </a:cubicBezTo>
                <a:cubicBezTo>
                  <a:pt x="1078604" y="1897"/>
                  <a:pt x="1529432" y="-25790"/>
                  <a:pt x="1771073" y="0"/>
                </a:cubicBezTo>
                <a:cubicBezTo>
                  <a:pt x="2012714" y="25790"/>
                  <a:pt x="2498584" y="26877"/>
                  <a:pt x="2724728" y="0"/>
                </a:cubicBezTo>
                <a:cubicBezTo>
                  <a:pt x="2950872" y="-26877"/>
                  <a:pt x="3008818" y="10529"/>
                  <a:pt x="3133437" y="0"/>
                </a:cubicBezTo>
                <a:cubicBezTo>
                  <a:pt x="3258056" y="-10529"/>
                  <a:pt x="3672988" y="-20117"/>
                  <a:pt x="3814619" y="0"/>
                </a:cubicBezTo>
                <a:cubicBezTo>
                  <a:pt x="3956250" y="20117"/>
                  <a:pt x="4318444" y="28616"/>
                  <a:pt x="4632037" y="0"/>
                </a:cubicBezTo>
                <a:cubicBezTo>
                  <a:pt x="4945630" y="-28616"/>
                  <a:pt x="4773280" y="8210"/>
                  <a:pt x="4904510" y="0"/>
                </a:cubicBezTo>
                <a:cubicBezTo>
                  <a:pt x="5035740" y="-8210"/>
                  <a:pt x="5057830" y="-13403"/>
                  <a:pt x="5176982" y="0"/>
                </a:cubicBezTo>
                <a:cubicBezTo>
                  <a:pt x="5296134" y="13403"/>
                  <a:pt x="5349819" y="-11244"/>
                  <a:pt x="5449455" y="0"/>
                </a:cubicBezTo>
                <a:cubicBezTo>
                  <a:pt x="5549091" y="11244"/>
                  <a:pt x="5874627" y="-23172"/>
                  <a:pt x="6130637" y="0"/>
                </a:cubicBezTo>
                <a:cubicBezTo>
                  <a:pt x="6386647" y="23172"/>
                  <a:pt x="6332010" y="1217"/>
                  <a:pt x="6403110" y="0"/>
                </a:cubicBezTo>
                <a:cubicBezTo>
                  <a:pt x="6474210" y="-1217"/>
                  <a:pt x="6665634" y="-2787"/>
                  <a:pt x="6811819" y="0"/>
                </a:cubicBezTo>
                <a:cubicBezTo>
                  <a:pt x="6958004" y="2787"/>
                  <a:pt x="7506431" y="2203"/>
                  <a:pt x="7765474" y="0"/>
                </a:cubicBezTo>
                <a:cubicBezTo>
                  <a:pt x="8024517" y="-2203"/>
                  <a:pt x="8409985" y="-17899"/>
                  <a:pt x="8582892" y="0"/>
                </a:cubicBezTo>
                <a:cubicBezTo>
                  <a:pt x="8755799" y="17899"/>
                  <a:pt x="8895009" y="3725"/>
                  <a:pt x="8991601" y="0"/>
                </a:cubicBezTo>
                <a:cubicBezTo>
                  <a:pt x="9088193" y="-3725"/>
                  <a:pt x="9330173" y="14985"/>
                  <a:pt x="9536547" y="0"/>
                </a:cubicBezTo>
                <a:cubicBezTo>
                  <a:pt x="9742921" y="-14985"/>
                  <a:pt x="9858550" y="-8841"/>
                  <a:pt x="9945256" y="0"/>
                </a:cubicBezTo>
                <a:cubicBezTo>
                  <a:pt x="10031962" y="8841"/>
                  <a:pt x="10419937" y="-17045"/>
                  <a:pt x="10626438" y="0"/>
                </a:cubicBezTo>
                <a:cubicBezTo>
                  <a:pt x="10832939" y="17045"/>
                  <a:pt x="11044218" y="3361"/>
                  <a:pt x="11171383" y="0"/>
                </a:cubicBezTo>
                <a:cubicBezTo>
                  <a:pt x="11298548" y="-3361"/>
                  <a:pt x="11859617" y="-33102"/>
                  <a:pt x="12125038" y="0"/>
                </a:cubicBezTo>
                <a:cubicBezTo>
                  <a:pt x="12390459" y="33102"/>
                  <a:pt x="12498489" y="-17112"/>
                  <a:pt x="12669983" y="0"/>
                </a:cubicBezTo>
                <a:cubicBezTo>
                  <a:pt x="12841478" y="17112"/>
                  <a:pt x="13165450" y="41699"/>
                  <a:pt x="13623638" y="0"/>
                </a:cubicBezTo>
                <a:cubicBezTo>
                  <a:pt x="13606366" y="208548"/>
                  <a:pt x="13619926" y="409790"/>
                  <a:pt x="13623638" y="602343"/>
                </a:cubicBezTo>
                <a:cubicBezTo>
                  <a:pt x="13627350" y="794896"/>
                  <a:pt x="13595726" y="1131059"/>
                  <a:pt x="13623638" y="1279132"/>
                </a:cubicBezTo>
                <a:cubicBezTo>
                  <a:pt x="13651550" y="1427205"/>
                  <a:pt x="13659604" y="1798718"/>
                  <a:pt x="13623638" y="2030369"/>
                </a:cubicBezTo>
                <a:cubicBezTo>
                  <a:pt x="13587672" y="2262020"/>
                  <a:pt x="13618254" y="2430877"/>
                  <a:pt x="13623638" y="2707159"/>
                </a:cubicBezTo>
                <a:cubicBezTo>
                  <a:pt x="13629023" y="2983441"/>
                  <a:pt x="13641700" y="2997997"/>
                  <a:pt x="13623638" y="3160608"/>
                </a:cubicBezTo>
                <a:cubicBezTo>
                  <a:pt x="13605576" y="3323219"/>
                  <a:pt x="13623064" y="3415996"/>
                  <a:pt x="13623638" y="3614057"/>
                </a:cubicBezTo>
                <a:cubicBezTo>
                  <a:pt x="13624212" y="3812118"/>
                  <a:pt x="13652009" y="4139303"/>
                  <a:pt x="13623638" y="4290846"/>
                </a:cubicBezTo>
                <a:cubicBezTo>
                  <a:pt x="13595267" y="4442389"/>
                  <a:pt x="13634311" y="4574587"/>
                  <a:pt x="13623638" y="4818742"/>
                </a:cubicBezTo>
                <a:cubicBezTo>
                  <a:pt x="13612965" y="5062897"/>
                  <a:pt x="13616507" y="5201262"/>
                  <a:pt x="13623638" y="5346638"/>
                </a:cubicBezTo>
                <a:cubicBezTo>
                  <a:pt x="13630769" y="5492014"/>
                  <a:pt x="13622849" y="5676245"/>
                  <a:pt x="13623638" y="5800087"/>
                </a:cubicBezTo>
                <a:cubicBezTo>
                  <a:pt x="13624427" y="5923929"/>
                  <a:pt x="13651030" y="6284186"/>
                  <a:pt x="13623638" y="6551324"/>
                </a:cubicBezTo>
                <a:cubicBezTo>
                  <a:pt x="13596246" y="6818462"/>
                  <a:pt x="13595323" y="7050914"/>
                  <a:pt x="13623638" y="7444686"/>
                </a:cubicBezTo>
                <a:cubicBezTo>
                  <a:pt x="13375828" y="7465111"/>
                  <a:pt x="13099068" y="7410747"/>
                  <a:pt x="12942456" y="7444686"/>
                </a:cubicBezTo>
                <a:cubicBezTo>
                  <a:pt x="12785844" y="7478625"/>
                  <a:pt x="12311663" y="7443816"/>
                  <a:pt x="12125038" y="7444686"/>
                </a:cubicBezTo>
                <a:cubicBezTo>
                  <a:pt x="11938413" y="7445556"/>
                  <a:pt x="11407577" y="7427735"/>
                  <a:pt x="11171383" y="7444686"/>
                </a:cubicBezTo>
                <a:cubicBezTo>
                  <a:pt x="10935189" y="7461637"/>
                  <a:pt x="10861819" y="7439500"/>
                  <a:pt x="10762674" y="7444686"/>
                </a:cubicBezTo>
                <a:cubicBezTo>
                  <a:pt x="10663529" y="7449872"/>
                  <a:pt x="10376787" y="7426129"/>
                  <a:pt x="10217729" y="7444686"/>
                </a:cubicBezTo>
                <a:cubicBezTo>
                  <a:pt x="10058671" y="7463243"/>
                  <a:pt x="9829343" y="7433359"/>
                  <a:pt x="9672783" y="7444686"/>
                </a:cubicBezTo>
                <a:cubicBezTo>
                  <a:pt x="9516223" y="7456013"/>
                  <a:pt x="9135206" y="7464388"/>
                  <a:pt x="8991601" y="7444686"/>
                </a:cubicBezTo>
                <a:cubicBezTo>
                  <a:pt x="8847996" y="7424984"/>
                  <a:pt x="8755184" y="7446018"/>
                  <a:pt x="8582892" y="7444686"/>
                </a:cubicBezTo>
                <a:cubicBezTo>
                  <a:pt x="8410600" y="7443354"/>
                  <a:pt x="8020626" y="7412043"/>
                  <a:pt x="7629237" y="7444686"/>
                </a:cubicBezTo>
                <a:cubicBezTo>
                  <a:pt x="7237849" y="7477329"/>
                  <a:pt x="7059571" y="7457250"/>
                  <a:pt x="6811819" y="7444686"/>
                </a:cubicBezTo>
                <a:cubicBezTo>
                  <a:pt x="6564067" y="7432122"/>
                  <a:pt x="6304340" y="7404719"/>
                  <a:pt x="5994401" y="7444686"/>
                </a:cubicBezTo>
                <a:cubicBezTo>
                  <a:pt x="5684462" y="7484653"/>
                  <a:pt x="5369496" y="7434628"/>
                  <a:pt x="5040746" y="7444686"/>
                </a:cubicBezTo>
                <a:cubicBezTo>
                  <a:pt x="4711996" y="7454744"/>
                  <a:pt x="4492405" y="7422884"/>
                  <a:pt x="4087091" y="7444686"/>
                </a:cubicBezTo>
                <a:cubicBezTo>
                  <a:pt x="3681777" y="7466488"/>
                  <a:pt x="3886654" y="7447727"/>
                  <a:pt x="3814619" y="7444686"/>
                </a:cubicBezTo>
                <a:cubicBezTo>
                  <a:pt x="3742584" y="7441645"/>
                  <a:pt x="3432973" y="7457432"/>
                  <a:pt x="3269673" y="7444686"/>
                </a:cubicBezTo>
                <a:cubicBezTo>
                  <a:pt x="3106373" y="7431940"/>
                  <a:pt x="2663675" y="7415104"/>
                  <a:pt x="2316018" y="7444686"/>
                </a:cubicBezTo>
                <a:cubicBezTo>
                  <a:pt x="1968362" y="7474268"/>
                  <a:pt x="1947285" y="7447872"/>
                  <a:pt x="1634837" y="7444686"/>
                </a:cubicBezTo>
                <a:cubicBezTo>
                  <a:pt x="1322389" y="7441500"/>
                  <a:pt x="1159178" y="7446430"/>
                  <a:pt x="953655" y="7444686"/>
                </a:cubicBezTo>
                <a:cubicBezTo>
                  <a:pt x="748132" y="7442942"/>
                  <a:pt x="283551" y="7413451"/>
                  <a:pt x="0" y="7444686"/>
                </a:cubicBezTo>
                <a:cubicBezTo>
                  <a:pt x="-24536" y="7227464"/>
                  <a:pt x="13494" y="7112875"/>
                  <a:pt x="0" y="6916790"/>
                </a:cubicBezTo>
                <a:cubicBezTo>
                  <a:pt x="-13494" y="6720705"/>
                  <a:pt x="23308" y="6416384"/>
                  <a:pt x="0" y="6240000"/>
                </a:cubicBezTo>
                <a:cubicBezTo>
                  <a:pt x="-23308" y="6063616"/>
                  <a:pt x="-9815" y="5743555"/>
                  <a:pt x="0" y="5563211"/>
                </a:cubicBezTo>
                <a:cubicBezTo>
                  <a:pt x="9815" y="5382867"/>
                  <a:pt x="33768" y="5040630"/>
                  <a:pt x="0" y="4886421"/>
                </a:cubicBezTo>
                <a:cubicBezTo>
                  <a:pt x="-33768" y="4732212"/>
                  <a:pt x="-9161" y="4598114"/>
                  <a:pt x="0" y="4358525"/>
                </a:cubicBezTo>
                <a:cubicBezTo>
                  <a:pt x="9161" y="4118936"/>
                  <a:pt x="1062" y="3764695"/>
                  <a:pt x="0" y="3607289"/>
                </a:cubicBezTo>
                <a:cubicBezTo>
                  <a:pt x="-1062" y="3449883"/>
                  <a:pt x="22135" y="3131509"/>
                  <a:pt x="0" y="3004946"/>
                </a:cubicBezTo>
                <a:cubicBezTo>
                  <a:pt x="-22135" y="2878383"/>
                  <a:pt x="-23804" y="2598283"/>
                  <a:pt x="0" y="2477050"/>
                </a:cubicBezTo>
                <a:cubicBezTo>
                  <a:pt x="23804" y="2355817"/>
                  <a:pt x="32635" y="2046869"/>
                  <a:pt x="0" y="1800260"/>
                </a:cubicBezTo>
                <a:cubicBezTo>
                  <a:pt x="-32635" y="1553651"/>
                  <a:pt x="-33082" y="1278965"/>
                  <a:pt x="0" y="1123471"/>
                </a:cubicBezTo>
                <a:cubicBezTo>
                  <a:pt x="33082" y="967977"/>
                  <a:pt x="-13507" y="754012"/>
                  <a:pt x="0" y="595575"/>
                </a:cubicBezTo>
                <a:cubicBezTo>
                  <a:pt x="13507" y="437138"/>
                  <a:pt x="10087" y="232529"/>
                  <a:pt x="0" y="0"/>
                </a:cubicBezTo>
                <a:close/>
              </a:path>
            </a:pathLst>
          </a:custGeom>
          <a:ln>
            <a:solidFill>
              <a:schemeClr val="tx1"/>
            </a:solidFill>
            <a:extLst>
              <a:ext uri="{C807C97D-BFC1-408E-A445-0C87EB9F89A2}">
                <ask:lineSketchStyleProps xmlns:ask="http://schemas.microsoft.com/office/drawing/2018/sketchyshapes" xmlns="" sd="2016101558">
                  <a:prstGeom prst="rect">
                    <a:avLst/>
                  </a:prstGeom>
                  <ask:type>
                    <ask:lineSketchFreehand/>
                  </ask:type>
                </ask:lineSketchStyleProps>
              </a:ext>
            </a:extLst>
          </a:ln>
        </p:spPr>
      </p:pic>
      <p:sp>
        <p:nvSpPr>
          <p:cNvPr id="82" name="Title 1"/>
          <p:cNvSpPr>
            <a:spLocks noGrp="1"/>
          </p:cNvSpPr>
          <p:nvPr>
            <p:ph type="title"/>
          </p:nvPr>
        </p:nvSpPr>
        <p:spPr>
          <a:xfrm>
            <a:off x="4191000" y="8496300"/>
            <a:ext cx="9414926" cy="820200"/>
          </a:xfrm>
        </p:spPr>
        <p:txBody>
          <a:bodyPr/>
          <a:lstStyle/>
          <a:p>
            <a:pPr algn="ctr"/>
            <a:r>
              <a:rPr lang="en-US" sz="4800" b="1" dirty="0">
                <a:latin typeface="Times New Roman" panose="02020603050405020304" pitchFamily="18" charset="0"/>
                <a:cs typeface="Times New Roman" panose="02020603050405020304" pitchFamily="18" charset="0"/>
              </a:rPr>
              <a:t>VÔ CẢM</a:t>
            </a:r>
          </a:p>
        </p:txBody>
      </p:sp>
    </p:spTree>
    <p:extLst>
      <p:ext uri="{BB962C8B-B14F-4D97-AF65-F5344CB8AC3E}">
        <p14:creationId xmlns:p14="http://schemas.microsoft.com/office/powerpoint/2010/main" val="25042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9106" y="5578801"/>
            <a:ext cx="6039483" cy="4977541"/>
          </a:xfrm>
          <a:custGeom>
            <a:avLst/>
            <a:gdLst/>
            <a:ahLst/>
            <a:cxnLst/>
            <a:rect l="l" t="t" r="r" b="b"/>
            <a:pathLst>
              <a:path w="6039483" h="4977541">
                <a:moveTo>
                  <a:pt x="0" y="0"/>
                </a:moveTo>
                <a:lnTo>
                  <a:pt x="6039483" y="0"/>
                </a:lnTo>
                <a:lnTo>
                  <a:pt x="6039483" y="4977541"/>
                </a:lnTo>
                <a:lnTo>
                  <a:pt x="0" y="4977541"/>
                </a:lnTo>
                <a:lnTo>
                  <a:pt x="0" y="0"/>
                </a:lnTo>
                <a:close/>
              </a:path>
            </a:pathLst>
          </a:custGeom>
          <a:blipFill>
            <a:blip r:embed="rId3"/>
            <a:stretch>
              <a:fillRect/>
            </a:stretch>
          </a:blipFill>
        </p:spPr>
      </p:sp>
      <p:sp>
        <p:nvSpPr>
          <p:cNvPr id="4" name="Freeform 4"/>
          <p:cNvSpPr/>
          <p:nvPr/>
        </p:nvSpPr>
        <p:spPr>
          <a:xfrm>
            <a:off x="6148119" y="5693331"/>
            <a:ext cx="3169611" cy="4748481"/>
          </a:xfrm>
          <a:custGeom>
            <a:avLst/>
            <a:gdLst/>
            <a:ahLst/>
            <a:cxnLst/>
            <a:rect l="l" t="t" r="r" b="b"/>
            <a:pathLst>
              <a:path w="3169611" h="4748481">
                <a:moveTo>
                  <a:pt x="0" y="0"/>
                </a:moveTo>
                <a:lnTo>
                  <a:pt x="3169611" y="0"/>
                </a:lnTo>
                <a:lnTo>
                  <a:pt x="3169611" y="4748481"/>
                </a:lnTo>
                <a:lnTo>
                  <a:pt x="0" y="4748481"/>
                </a:lnTo>
                <a:lnTo>
                  <a:pt x="0" y="0"/>
                </a:lnTo>
                <a:close/>
              </a:path>
            </a:pathLst>
          </a:custGeom>
          <a:blipFill>
            <a:blip r:embed="rId4"/>
            <a:stretch>
              <a:fillRect/>
            </a:stretch>
          </a:blipFill>
        </p:spPr>
      </p:sp>
      <p:sp>
        <p:nvSpPr>
          <p:cNvPr id="5" name="Freeform 5"/>
          <p:cNvSpPr/>
          <p:nvPr/>
        </p:nvSpPr>
        <p:spPr>
          <a:xfrm>
            <a:off x="15560486" y="6735070"/>
            <a:ext cx="3010296" cy="4088688"/>
          </a:xfrm>
          <a:custGeom>
            <a:avLst/>
            <a:gdLst/>
            <a:ahLst/>
            <a:cxnLst/>
            <a:rect l="l" t="t" r="r" b="b"/>
            <a:pathLst>
              <a:path w="3010296" h="4088688">
                <a:moveTo>
                  <a:pt x="0" y="0"/>
                </a:moveTo>
                <a:lnTo>
                  <a:pt x="3010297" y="0"/>
                </a:lnTo>
                <a:lnTo>
                  <a:pt x="3010297" y="4088688"/>
                </a:lnTo>
                <a:lnTo>
                  <a:pt x="0" y="4088688"/>
                </a:lnTo>
                <a:lnTo>
                  <a:pt x="0" y="0"/>
                </a:lnTo>
                <a:close/>
              </a:path>
            </a:pathLst>
          </a:custGeom>
          <a:blipFill>
            <a:blip r:embed="rId5"/>
            <a:stretch>
              <a:fillRect/>
            </a:stretch>
          </a:blipFill>
        </p:spPr>
      </p:sp>
      <p:sp>
        <p:nvSpPr>
          <p:cNvPr id="6" name="Freeform 6"/>
          <p:cNvSpPr/>
          <p:nvPr/>
        </p:nvSpPr>
        <p:spPr>
          <a:xfrm rot="550492">
            <a:off x="9393814" y="5906724"/>
            <a:ext cx="5745379" cy="5745379"/>
          </a:xfrm>
          <a:custGeom>
            <a:avLst/>
            <a:gdLst/>
            <a:ahLst/>
            <a:cxnLst/>
            <a:rect l="l" t="t" r="r" b="b"/>
            <a:pathLst>
              <a:path w="5745379" h="5745379">
                <a:moveTo>
                  <a:pt x="0" y="0"/>
                </a:moveTo>
                <a:lnTo>
                  <a:pt x="5745379" y="0"/>
                </a:lnTo>
                <a:lnTo>
                  <a:pt x="5745379" y="5745379"/>
                </a:lnTo>
                <a:lnTo>
                  <a:pt x="0" y="5745379"/>
                </a:lnTo>
                <a:lnTo>
                  <a:pt x="0" y="0"/>
                </a:lnTo>
                <a:close/>
              </a:path>
            </a:pathLst>
          </a:custGeom>
          <a:blipFill>
            <a:blip r:embed="rId6"/>
            <a:stretch>
              <a:fillRect/>
            </a:stretch>
          </a:blipFill>
        </p:spPr>
      </p:sp>
      <p:pic>
        <p:nvPicPr>
          <p:cNvPr id="2" name="Picture 1">
            <a:extLst>
              <a:ext uri="{FF2B5EF4-FFF2-40B4-BE49-F238E27FC236}">
                <a16:creationId xmlns:a16="http://schemas.microsoft.com/office/drawing/2014/main" id="{644C98AB-125C-7045-91A7-DBEB46340A94}"/>
              </a:ext>
            </a:extLst>
          </p:cNvPr>
          <p:cNvPicPr>
            <a:picLocks noChangeAspect="1"/>
          </p:cNvPicPr>
          <p:nvPr/>
        </p:nvPicPr>
        <p:blipFill>
          <a:blip r:embed="rId7"/>
          <a:stretch>
            <a:fillRect/>
          </a:stretch>
        </p:blipFill>
        <p:spPr>
          <a:xfrm>
            <a:off x="1029520" y="-1657"/>
            <a:ext cx="16228959" cy="6864691"/>
          </a:xfrm>
          <a:prstGeom prst="rect">
            <a:avLst/>
          </a:prstGeom>
        </p:spPr>
      </p:pic>
    </p:spTree>
    <p:extLst>
      <p:ext uri="{BB962C8B-B14F-4D97-AF65-F5344CB8AC3E}">
        <p14:creationId xmlns:p14="http://schemas.microsoft.com/office/powerpoint/2010/main" val="111597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l="-4346" t="-18085" r="-13127" b="-74309"/>
            </a:stretch>
          </a:blipFill>
        </p:spPr>
      </p:sp>
      <p:sp>
        <p:nvSpPr>
          <p:cNvPr id="7" name="Freeform 6">
            <a:extLst>
              <a:ext uri="{FF2B5EF4-FFF2-40B4-BE49-F238E27FC236}">
                <a16:creationId xmlns:a16="http://schemas.microsoft.com/office/drawing/2014/main" id="{25034D2A-A45D-B3A8-28AC-84C7C951F604}"/>
              </a:ext>
            </a:extLst>
          </p:cNvPr>
          <p:cNvSpPr/>
          <p:nvPr/>
        </p:nvSpPr>
        <p:spPr>
          <a:xfrm>
            <a:off x="762000" y="2286000"/>
            <a:ext cx="7277100" cy="5715000"/>
          </a:xfrm>
          <a:custGeom>
            <a:avLst/>
            <a:gdLst/>
            <a:ahLst/>
            <a:cxnLst/>
            <a:rect l="l" t="t" r="r" b="b"/>
            <a:pathLst>
              <a:path w="5486400" h="4114800">
                <a:moveTo>
                  <a:pt x="0" y="0"/>
                </a:moveTo>
                <a:lnTo>
                  <a:pt x="5486400" y="0"/>
                </a:lnTo>
                <a:lnTo>
                  <a:pt x="54864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2">
            <a:extLst>
              <a:ext uri="{FF2B5EF4-FFF2-40B4-BE49-F238E27FC236}">
                <a16:creationId xmlns:a16="http://schemas.microsoft.com/office/drawing/2014/main" id="{2A1FEA34-72B5-3727-8B9F-86FC1A369B76}"/>
              </a:ext>
            </a:extLst>
          </p:cNvPr>
          <p:cNvPicPr>
            <a:picLocks noChangeAspect="1"/>
          </p:cNvPicPr>
          <p:nvPr/>
        </p:nvPicPr>
        <p:blipFill>
          <a:blip r:embed="rId6"/>
          <a:stretch>
            <a:fillRect/>
          </a:stretch>
        </p:blipFill>
        <p:spPr>
          <a:xfrm>
            <a:off x="8458200" y="2552700"/>
            <a:ext cx="8498561" cy="4828450"/>
          </a:xfrm>
          <a:prstGeom prst="rect">
            <a:avLst/>
          </a:prstGeom>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6;p76">
            <a:extLst>
              <a:ext uri="{FF2B5EF4-FFF2-40B4-BE49-F238E27FC236}">
                <a16:creationId xmlns:a16="http://schemas.microsoft.com/office/drawing/2014/main" id="{CDB79766-6AB9-DF83-1F4C-EAD91B159218}"/>
              </a:ext>
            </a:extLst>
          </p:cNvPr>
          <p:cNvSpPr txBox="1">
            <a:spLocks/>
          </p:cNvSpPr>
          <p:nvPr/>
        </p:nvSpPr>
        <p:spPr>
          <a:xfrm>
            <a:off x="746234" y="457199"/>
            <a:ext cx="16703566" cy="867103"/>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Yêu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cầu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chung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về</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kiểu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ED292B2F-E621-92DF-6062-5E90EB1E9643}"/>
              </a:ext>
            </a:extLst>
          </p:cNvPr>
          <p:cNvSpPr/>
          <p:nvPr/>
        </p:nvSpPr>
        <p:spPr>
          <a:xfrm>
            <a:off x="5943601" y="3455202"/>
            <a:ext cx="3962400" cy="3376595"/>
          </a:xfrm>
          <a:custGeom>
            <a:avLst/>
            <a:gdLst/>
            <a:ahLst/>
            <a:cxnLst/>
            <a:rect l="l" t="t" r="r" b="b"/>
            <a:pathLst>
              <a:path w="2128625" h="2091374">
                <a:moveTo>
                  <a:pt x="0" y="0"/>
                </a:moveTo>
                <a:lnTo>
                  <a:pt x="2128624" y="0"/>
                </a:lnTo>
                <a:lnTo>
                  <a:pt x="2128624" y="2091374"/>
                </a:lnTo>
                <a:lnTo>
                  <a:pt x="0" y="2091374"/>
                </a:lnTo>
                <a:lnTo>
                  <a:pt x="0" y="0"/>
                </a:lnTo>
                <a:close/>
              </a:path>
            </a:pathLst>
          </a:custGeom>
          <a:blipFill>
            <a:blip r:embed="rId3"/>
            <a:stretch>
              <a:fillRect/>
            </a:stretch>
          </a:blipFill>
        </p:spPr>
      </p:sp>
      <p:sp>
        <p:nvSpPr>
          <p:cNvPr id="4" name="Google Shape;555;p74">
            <a:extLst>
              <a:ext uri="{FF2B5EF4-FFF2-40B4-BE49-F238E27FC236}">
                <a16:creationId xmlns:a16="http://schemas.microsoft.com/office/drawing/2014/main" id="{A4D95540-94DF-E332-CCE3-7108574AA39B}"/>
              </a:ext>
            </a:extLst>
          </p:cNvPr>
          <p:cNvSpPr txBox="1">
            <a:spLocks/>
          </p:cNvSpPr>
          <p:nvPr/>
        </p:nvSpPr>
        <p:spPr>
          <a:xfrm>
            <a:off x="609600" y="2705100"/>
            <a:ext cx="6477000" cy="27221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Cần nêu lên được hiện tượng đáng quan tâm trong đời sống.</a:t>
            </a:r>
          </a:p>
        </p:txBody>
      </p:sp>
      <p:sp>
        <p:nvSpPr>
          <p:cNvPr id="5" name="Google Shape;555;p74">
            <a:extLst>
              <a:ext uri="{FF2B5EF4-FFF2-40B4-BE49-F238E27FC236}">
                <a16:creationId xmlns:a16="http://schemas.microsoft.com/office/drawing/2014/main" id="{E7146536-E18F-7947-8506-6413706FB584}"/>
              </a:ext>
            </a:extLst>
          </p:cNvPr>
          <p:cNvSpPr txBox="1">
            <a:spLocks/>
          </p:cNvSpPr>
          <p:nvPr/>
        </p:nvSpPr>
        <p:spPr>
          <a:xfrm>
            <a:off x="4191000" y="7429500"/>
            <a:ext cx="8512349" cy="27221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 Nêu được lí lẽ và bằng chứng để thuyết phục người đọc đồng tình.</a:t>
            </a:r>
          </a:p>
        </p:txBody>
      </p:sp>
      <p:sp>
        <p:nvSpPr>
          <p:cNvPr id="6" name="Google Shape;555;p74">
            <a:extLst>
              <a:ext uri="{FF2B5EF4-FFF2-40B4-BE49-F238E27FC236}">
                <a16:creationId xmlns:a16="http://schemas.microsoft.com/office/drawing/2014/main" id="{E753E695-A5BE-1595-DF25-03A9E1FADB37}"/>
              </a:ext>
            </a:extLst>
          </p:cNvPr>
          <p:cNvSpPr txBox="1">
            <a:spLocks/>
          </p:cNvSpPr>
          <p:nvPr/>
        </p:nvSpPr>
        <p:spPr>
          <a:xfrm>
            <a:off x="10363200" y="2705100"/>
            <a:ext cx="7575900" cy="27221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 Trình bày rõ vấn đề và nêu ý kiến (đồng tình hay phản đối) của người viết về hiện tượng đó.</a:t>
            </a:r>
          </a:p>
        </p:txBody>
      </p:sp>
    </p:spTree>
    <p:extLst>
      <p:ext uri="{BB962C8B-B14F-4D97-AF65-F5344CB8AC3E}">
        <p14:creationId xmlns:p14="http://schemas.microsoft.com/office/powerpoint/2010/main" val="206362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6;p76">
            <a:extLst>
              <a:ext uri="{FF2B5EF4-FFF2-40B4-BE49-F238E27FC236}">
                <a16:creationId xmlns:a16="http://schemas.microsoft.com/office/drawing/2014/main" id="{CDB79766-6AB9-DF83-1F4C-EAD91B159218}"/>
              </a:ext>
            </a:extLst>
          </p:cNvPr>
          <p:cNvSpPr txBox="1">
            <a:spLocks/>
          </p:cNvSpPr>
          <p:nvPr/>
        </p:nvSpPr>
        <p:spPr>
          <a:xfrm>
            <a:off x="746234" y="457199"/>
            <a:ext cx="16703566" cy="867103"/>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lưu</a:t>
            </a:r>
            <a:r>
              <a:rPr lang="en-US" b="1" dirty="0">
                <a:latin typeface="Times New Roman" panose="02020603050405020304" pitchFamily="18" charset="0"/>
                <a:ea typeface="Cambria" panose="02040503050406030204" pitchFamily="18" charset="0"/>
                <a:cs typeface="Times New Roman" panose="02020603050405020304" pitchFamily="18" charset="0"/>
              </a:rPr>
              <a:t> ý</a:t>
            </a:r>
          </a:p>
        </p:txBody>
      </p:sp>
      <p:sp>
        <p:nvSpPr>
          <p:cNvPr id="9" name="Freeform 3">
            <a:extLst>
              <a:ext uri="{FF2B5EF4-FFF2-40B4-BE49-F238E27FC236}">
                <a16:creationId xmlns:a16="http://schemas.microsoft.com/office/drawing/2014/main" id="{9001C695-D3FE-A025-39CF-1941001BCB31}"/>
              </a:ext>
            </a:extLst>
          </p:cNvPr>
          <p:cNvSpPr/>
          <p:nvPr/>
        </p:nvSpPr>
        <p:spPr>
          <a:xfrm rot="3572314">
            <a:off x="-327564" y="-1461354"/>
            <a:ext cx="2895600" cy="4962726"/>
          </a:xfrm>
          <a:custGeom>
            <a:avLst/>
            <a:gdLst/>
            <a:ahLst/>
            <a:cxnLst/>
            <a:rect l="l" t="t" r="r" b="b"/>
            <a:pathLst>
              <a:path w="4900692" h="4962726">
                <a:moveTo>
                  <a:pt x="0" y="0"/>
                </a:moveTo>
                <a:lnTo>
                  <a:pt x="4900692" y="0"/>
                </a:lnTo>
                <a:lnTo>
                  <a:pt x="4900692" y="4962726"/>
                </a:lnTo>
                <a:lnTo>
                  <a:pt x="0" y="4962726"/>
                </a:lnTo>
                <a:lnTo>
                  <a:pt x="0" y="0"/>
                </a:lnTo>
                <a:close/>
              </a:path>
            </a:pathLst>
          </a:custGeom>
          <a:blipFill>
            <a:blip r:embed="rId3"/>
            <a:stretch>
              <a:fillRect r="-69246"/>
            </a:stretch>
          </a:blipFill>
        </p:spPr>
      </p:sp>
      <p:sp>
        <p:nvSpPr>
          <p:cNvPr id="10" name="Rectangle 9">
            <a:extLst>
              <a:ext uri="{FF2B5EF4-FFF2-40B4-BE49-F238E27FC236}">
                <a16:creationId xmlns:a16="http://schemas.microsoft.com/office/drawing/2014/main" id="{3470D5F0-6123-7BD2-63D9-07438B92D62B}"/>
              </a:ext>
            </a:extLst>
          </p:cNvPr>
          <p:cNvSpPr/>
          <p:nvPr/>
        </p:nvSpPr>
        <p:spPr>
          <a:xfrm>
            <a:off x="1120236" y="2705100"/>
            <a:ext cx="16535400" cy="6186309"/>
          </a:xfrm>
          <a:prstGeom prst="rect">
            <a:avLst/>
          </a:prstGeom>
        </p:spPr>
        <p:txBody>
          <a:bodyPr wrap="square">
            <a:spAutoFit/>
          </a:bodyPr>
          <a:lstStyle/>
          <a:p>
            <a:pPr algn="just"/>
            <a:r>
              <a:rPr lang="vi-VN" sz="4400" dirty="0">
                <a:solidFill>
                  <a:schemeClr val="tx1">
                    <a:lumMod val="95000"/>
                    <a:lumOff val="5000"/>
                  </a:schemeClr>
                </a:solidFill>
                <a:latin typeface="+mj-lt"/>
              </a:rPr>
              <a:t>- Xác định hiện tượng của đời sống cần bàn luận. Hiện tượng của đời sống rất phong phú, cần lựa chọn vấn đề gần gũi với cuộc sống, có ý nghĩa thiết thực và sâu sắc,…</a:t>
            </a:r>
          </a:p>
          <a:p>
            <a:pPr algn="just"/>
            <a:r>
              <a:rPr lang="vi-VN" sz="4400" dirty="0">
                <a:solidFill>
                  <a:schemeClr val="tx1">
                    <a:lumMod val="95000"/>
                    <a:lumOff val="5000"/>
                  </a:schemeClr>
                </a:solidFill>
                <a:latin typeface="+mj-lt"/>
              </a:rPr>
              <a:t>- Trước khi viết cần tìm ý và lập dàn ý theo một trong các cách: đặt câu hỏi, suy luận hoặc so sánh.</a:t>
            </a:r>
          </a:p>
          <a:p>
            <a:pPr algn="just"/>
            <a:r>
              <a:rPr lang="vi-VN" sz="4400" dirty="0">
                <a:solidFill>
                  <a:schemeClr val="tx1">
                    <a:lumMod val="95000"/>
                    <a:lumOff val="5000"/>
                  </a:schemeClr>
                </a:solidFill>
                <a:latin typeface="+mj-lt"/>
              </a:rPr>
              <a:t>- Cần nêu được ý kiến (quan điểm) riêng của mình: khẳng định hay phủ định, đồng tình hay phản đối,…</a:t>
            </a:r>
          </a:p>
          <a:p>
            <a:pPr algn="just"/>
            <a:r>
              <a:rPr lang="vi-VN" sz="4400" dirty="0">
                <a:solidFill>
                  <a:schemeClr val="tx1">
                    <a:lumMod val="95000"/>
                    <a:lumOff val="5000"/>
                  </a:schemeClr>
                </a:solidFill>
                <a:latin typeface="+mj-lt"/>
              </a:rPr>
              <a:t>- Các lí lẽ và bằng chứng cần nêu cụ thể, phong phú và có sức thuyết phục.</a:t>
            </a:r>
          </a:p>
        </p:txBody>
      </p:sp>
      <p:pic>
        <p:nvPicPr>
          <p:cNvPr id="12" name="Picture 11" descr="A blue and black background&#10;&#10;Description automatically generated">
            <a:extLst>
              <a:ext uri="{FF2B5EF4-FFF2-40B4-BE49-F238E27FC236}">
                <a16:creationId xmlns:a16="http://schemas.microsoft.com/office/drawing/2014/main" id="{9E8A9371-0F05-3667-5955-5714D9DCE75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58800" y="6286500"/>
            <a:ext cx="10287000" cy="10287000"/>
          </a:xfrm>
          <a:prstGeom prst="rect">
            <a:avLst/>
          </a:prstGeom>
        </p:spPr>
      </p:pic>
    </p:spTree>
    <p:extLst>
      <p:ext uri="{BB962C8B-B14F-4D97-AF65-F5344CB8AC3E}">
        <p14:creationId xmlns:p14="http://schemas.microsoft.com/office/powerpoint/2010/main" val="85391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0000"/>
            </a:blip>
            <a:stretch>
              <a:fillRect l="-4346" t="-18085" r="-13127" b="-74309"/>
            </a:stretch>
          </a:blipFill>
        </p:spPr>
      </p:sp>
      <p:sp>
        <p:nvSpPr>
          <p:cNvPr id="3" name="Freeform 3">
            <a:extLst>
              <a:ext uri="{FF2B5EF4-FFF2-40B4-BE49-F238E27FC236}">
                <a16:creationId xmlns:a16="http://schemas.microsoft.com/office/drawing/2014/main" id="{8514EDEF-7655-8ADF-C7A3-D355729D5FC4}"/>
              </a:ext>
            </a:extLst>
          </p:cNvPr>
          <p:cNvSpPr/>
          <p:nvPr/>
        </p:nvSpPr>
        <p:spPr>
          <a:xfrm>
            <a:off x="8305800" y="1485900"/>
            <a:ext cx="9739172" cy="8229600"/>
          </a:xfrm>
          <a:custGeom>
            <a:avLst/>
            <a:gdLst/>
            <a:ahLst/>
            <a:cxnLst/>
            <a:rect l="l" t="t" r="r" b="b"/>
            <a:pathLst>
              <a:path w="9739172" h="8229600">
                <a:moveTo>
                  <a:pt x="0" y="0"/>
                </a:moveTo>
                <a:lnTo>
                  <a:pt x="9739171" y="0"/>
                </a:lnTo>
                <a:lnTo>
                  <a:pt x="9739171" y="8229600"/>
                </a:lnTo>
                <a:lnTo>
                  <a:pt x="0" y="8229600"/>
                </a:lnTo>
                <a:lnTo>
                  <a:pt x="0" y="0"/>
                </a:lnTo>
                <a:close/>
              </a:path>
            </a:pathLst>
          </a:custGeom>
          <a:blipFill>
            <a:blip r:embed="rId4"/>
            <a:stretch>
              <a:fillRect/>
            </a:stretch>
          </a:blipFill>
        </p:spPr>
      </p:sp>
      <p:pic>
        <p:nvPicPr>
          <p:cNvPr id="4" name="Picture 3">
            <a:extLst>
              <a:ext uri="{FF2B5EF4-FFF2-40B4-BE49-F238E27FC236}">
                <a16:creationId xmlns:a16="http://schemas.microsoft.com/office/drawing/2014/main" id="{3A7698C6-21FA-21D6-D4C4-6564DE49FAD7}"/>
              </a:ext>
            </a:extLst>
          </p:cNvPr>
          <p:cNvPicPr>
            <a:picLocks noChangeAspect="1"/>
          </p:cNvPicPr>
          <p:nvPr/>
        </p:nvPicPr>
        <p:blipFill>
          <a:blip r:embed="rId5"/>
          <a:stretch>
            <a:fillRect/>
          </a:stretch>
        </p:blipFill>
        <p:spPr>
          <a:xfrm>
            <a:off x="457200" y="2400300"/>
            <a:ext cx="8120576" cy="4828450"/>
          </a:xfrm>
          <a:prstGeom prst="rect">
            <a:avLst/>
          </a:prstGeom>
        </p:spPr>
      </p:pic>
    </p:spTree>
    <p:extLst>
      <p:ext uri="{BB962C8B-B14F-4D97-AF65-F5344CB8AC3E}">
        <p14:creationId xmlns:p14="http://schemas.microsoft.com/office/powerpoint/2010/main" val="82727343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4131</Words>
  <Application>Microsoft Office PowerPoint</Application>
  <PresentationFormat>Custom</PresentationFormat>
  <Paragraphs>179</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Times New Roman</vt:lpstr>
      <vt:lpstr>Calibri</vt:lpstr>
      <vt:lpstr>Impact</vt:lpstr>
      <vt:lpstr>Arial</vt:lpstr>
      <vt:lpstr>Cambria</vt:lpstr>
      <vt:lpstr>Office Theme</vt:lpstr>
      <vt:lpstr>PowerPoint Presentation</vt:lpstr>
      <vt:lpstr>BẠO LỰC HỌC ĐƯỜNG</vt:lpstr>
      <vt:lpstr>YÊU THƯƠNG, CHIA SẺ</vt:lpstr>
      <vt:lpstr>VÔ CẢM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trình bày bằng chứng</vt:lpstr>
      <vt:lpstr>CẶP ĐÔI CHIA SẺ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Watercolor Meet the Teacher Presentation</dc:title>
  <cp:lastModifiedBy>Admin</cp:lastModifiedBy>
  <cp:revision>9</cp:revision>
  <dcterms:created xsi:type="dcterms:W3CDTF">2006-08-16T00:00:00Z</dcterms:created>
  <dcterms:modified xsi:type="dcterms:W3CDTF">2023-10-08T09:11:04Z</dcterms:modified>
  <dc:identifier>DAFwl_aHqgI</dc:identifier>
</cp:coreProperties>
</file>