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31" r:id="rId2"/>
    <p:sldId id="292" r:id="rId3"/>
    <p:sldId id="359" r:id="rId4"/>
    <p:sldId id="339" r:id="rId5"/>
    <p:sldId id="390" r:id="rId6"/>
    <p:sldId id="315" r:id="rId7"/>
    <p:sldId id="338" r:id="rId8"/>
    <p:sldId id="368" r:id="rId9"/>
    <p:sldId id="310" r:id="rId10"/>
    <p:sldId id="375" r:id="rId11"/>
    <p:sldId id="389" r:id="rId12"/>
    <p:sldId id="385" r:id="rId13"/>
    <p:sldId id="376" r:id="rId14"/>
    <p:sldId id="345" r:id="rId15"/>
    <p:sldId id="346" r:id="rId16"/>
    <p:sldId id="356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356" autoAdjust="0"/>
  </p:normalViewPr>
  <p:slideViewPr>
    <p:cSldViewPr>
      <p:cViewPr varScale="1">
        <p:scale>
          <a:sx n="54" d="100"/>
          <a:sy n="54" d="100"/>
        </p:scale>
        <p:origin x="696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1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10.png"/><Relationship Id="rId5" Type="http://schemas.microsoft.com/office/2007/relationships/media" Target="../media/media15.wav"/><Relationship Id="rId10" Type="http://schemas.openxmlformats.org/officeDocument/2006/relationships/image" Target="../media/image20.png"/><Relationship Id="rId4" Type="http://schemas.openxmlformats.org/officeDocument/2006/relationships/audio" Target="../media/media14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wav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image" Target="../media/image14.png"/><Relationship Id="rId3" Type="http://schemas.microsoft.com/office/2007/relationships/media" Target="../media/media6.wav"/><Relationship Id="rId21" Type="http://schemas.openxmlformats.org/officeDocument/2006/relationships/image" Target="../media/image10.png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13.png"/><Relationship Id="rId2" Type="http://schemas.openxmlformats.org/officeDocument/2006/relationships/audio" Target="../media/media5.wav"/><Relationship Id="rId16" Type="http://schemas.openxmlformats.org/officeDocument/2006/relationships/image" Target="../media/image12.gif"/><Relationship Id="rId20" Type="http://schemas.openxmlformats.org/officeDocument/2006/relationships/image" Target="../media/image16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5" Type="http://schemas.microsoft.com/office/2007/relationships/media" Target="../media/media7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9.wav"/><Relationship Id="rId19" Type="http://schemas.openxmlformats.org/officeDocument/2006/relationships/image" Target="../media/image15.png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12">
        <p15:prstTrans prst="peelOff"/>
      </p:transition>
    </mc:Choice>
    <mc:Fallback xmlns="">
      <p:transition spd="slow" advTm="5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4144"/>
            <a:ext cx="11734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B829E-210F-93D0-56C6-6D0188335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3539"/>
            <a:ext cx="1044941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08E89-CFC7-0064-C593-49984191AB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38" t="30630" r="50625" b="60620"/>
          <a:stretch/>
        </p:blipFill>
        <p:spPr>
          <a:xfrm>
            <a:off x="2227691" y="1635228"/>
            <a:ext cx="7557787" cy="936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FDA5E-ECC6-5E5D-28A3-81E5D2B14D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38" t="30630" r="50000" b="58889"/>
          <a:stretch/>
        </p:blipFill>
        <p:spPr>
          <a:xfrm>
            <a:off x="2227691" y="3962400"/>
            <a:ext cx="7676659" cy="1121307"/>
          </a:xfrm>
          <a:prstGeom prst="rect">
            <a:avLst/>
          </a:prstGeom>
        </p:spPr>
      </p:pic>
      <p:pic>
        <p:nvPicPr>
          <p:cNvPr id="8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178F3AFB-9796-8EAC-A910-5E809DF15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1873895"/>
            <a:ext cx="406400" cy="406400"/>
          </a:xfrm>
          <a:prstGeom prst="rect">
            <a:avLst/>
          </a:prstGeom>
        </p:spPr>
      </p:pic>
      <p:pic>
        <p:nvPicPr>
          <p:cNvPr id="9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BF895144-E706-099F-0715-01D05F2289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4247877"/>
            <a:ext cx="406400" cy="406400"/>
          </a:xfrm>
          <a:prstGeom prst="rect">
            <a:avLst/>
          </a:prstGeom>
        </p:spPr>
      </p:pic>
      <p:pic>
        <p:nvPicPr>
          <p:cNvPr id="10" name="Be ken phim">
            <a:hlinkClick r:id="" action="ppaction://media"/>
            <a:extLst>
              <a:ext uri="{FF2B5EF4-FFF2-40B4-BE49-F238E27FC236}">
                <a16:creationId xmlns:a16="http://schemas.microsoft.com/office/drawing/2014/main" id="{1EEAAE6D-7D18-1B47-44C0-8402E7AD56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317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6002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2391075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16055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r="39138" b="50000"/>
          <a:stretch/>
        </p:blipFill>
        <p:spPr>
          <a:xfrm>
            <a:off x="4992410" y="4268969"/>
            <a:ext cx="224659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5623560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4923313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1813E-B400-6093-A125-AECAC8FCA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2892" b="48118"/>
          <a:stretch/>
        </p:blipFill>
        <p:spPr>
          <a:xfrm>
            <a:off x="1752600" y="1636961"/>
            <a:ext cx="8686800" cy="1196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404671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7AD00C2-120E-3F3B-CC11-F46D7443218C}"/>
              </a:ext>
            </a:extLst>
          </p:cNvPr>
          <p:cNvGrpSpPr/>
          <p:nvPr/>
        </p:nvGrpSpPr>
        <p:grpSpPr>
          <a:xfrm>
            <a:off x="8548248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10B902-40FD-80ED-8FA5-5F19DED73C6B}"/>
              </a:ext>
            </a:extLst>
          </p:cNvPr>
          <p:cNvSpPr txBox="1"/>
          <p:nvPr/>
        </p:nvSpPr>
        <p:spPr>
          <a:xfrm>
            <a:off x="8345901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5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E9E1FEFB-733D-3121-6CFE-1E8FC29CA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C6BFA-D8D6-764D-905F-64A9D11B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0" t="33333" r="36250" b="36667"/>
          <a:stretch/>
        </p:blipFill>
        <p:spPr>
          <a:xfrm>
            <a:off x="1600200" y="2438400"/>
            <a:ext cx="9571356" cy="3400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91C9B9-7BAC-4EEB-FA46-E402BEE958F1}"/>
              </a:ext>
            </a:extLst>
          </p:cNvPr>
          <p:cNvGrpSpPr/>
          <p:nvPr/>
        </p:nvGrpSpPr>
        <p:grpSpPr>
          <a:xfrm>
            <a:off x="1040055" y="2509899"/>
            <a:ext cx="576021" cy="1147701"/>
            <a:chOff x="1040055" y="2509899"/>
            <a:chExt cx="576021" cy="11477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D39E26-C48F-0C74-CDE9-ABD0D5EB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7BA0FD-46B6-63A8-1F39-3CF65F03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ECDA42-F110-FE86-E644-2F1691653828}"/>
              </a:ext>
            </a:extLst>
          </p:cNvPr>
          <p:cNvGrpSpPr/>
          <p:nvPr/>
        </p:nvGrpSpPr>
        <p:grpSpPr>
          <a:xfrm>
            <a:off x="1066800" y="4719699"/>
            <a:ext cx="576021" cy="1147701"/>
            <a:chOff x="1040055" y="2509899"/>
            <a:chExt cx="576021" cy="11477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EDF24E-BF6D-9405-1EFD-6A5782FB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37F85A-0D90-6907-991A-AD7F69088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pic>
        <p:nvPicPr>
          <p:cNvPr id="11" name="Be nhac cu go">
            <a:hlinkClick r:id="" action="ppaction://media"/>
            <a:extLst>
              <a:ext uri="{FF2B5EF4-FFF2-40B4-BE49-F238E27FC236}">
                <a16:creationId xmlns:a16="http://schemas.microsoft.com/office/drawing/2014/main" id="{12AD827B-B9A1-195B-103D-E63127838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1682" y="1627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3 Hoa tau">
            <a:hlinkClick r:id="" action="ppaction://media"/>
            <a:extLst>
              <a:ext uri="{FF2B5EF4-FFF2-40B4-BE49-F238E27FC236}">
                <a16:creationId xmlns:a16="http://schemas.microsoft.com/office/drawing/2014/main" id="{2A3E69A9-C90B-6364-0237-E55F58399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" y="914400"/>
            <a:ext cx="10287000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Hoa Tau BQ">
            <a:hlinkClick r:id="" action="ppaction://media"/>
            <a:extLst>
              <a:ext uri="{FF2B5EF4-FFF2-40B4-BE49-F238E27FC236}">
                <a16:creationId xmlns:a16="http://schemas.microsoft.com/office/drawing/2014/main" id="{8B3B4FBD-9444-2AAB-C14B-7319C83DD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31570"/>
            <a:ext cx="10439400" cy="5872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3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219200" y="2438400"/>
            <a:ext cx="96012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</a:t>
            </a:r>
            <a:r>
              <a:rPr lang="en-US" b="1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 quãng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3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1524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quãng theo mẫu;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3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969DD-537E-1D83-DA32-9916B1425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913" y="762000"/>
            <a:ext cx="8572173" cy="593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doc quang theo mau BQ">
            <a:hlinkClick r:id="" action="ppaction://media"/>
            <a:extLst>
              <a:ext uri="{FF2B5EF4-FFF2-40B4-BE49-F238E27FC236}">
                <a16:creationId xmlns:a16="http://schemas.microsoft.com/office/drawing/2014/main" id="{1A475016-4C76-DAFE-FB00-D603DD6B0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04800"/>
            <a:ext cx="10501826" cy="60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60179" y="422062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31324" y="4038600"/>
            <a:ext cx="8458200" cy="2003871"/>
            <a:chOff x="1780745" y="4550980"/>
            <a:chExt cx="8458200" cy="2003871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3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4144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La, Si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7627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 chấm dôi, nốt trắng, nốt đen chấm dôi, nốt đen, nốt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381000" y="406225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683524" y="6042471"/>
            <a:ext cx="929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4 nét nhạc: 4 nhịp + 4 nhịp + 4 nhịp + 4 nhịp</a:t>
            </a:r>
            <a:endParaRPr lang="vi-VN" sz="2400" i="1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D5777-A094-F60B-D392-4655B9C1B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3" t="27778" r="32501" b="27778"/>
          <a:stretch/>
        </p:blipFill>
        <p:spPr>
          <a:xfrm>
            <a:off x="1524000" y="135826"/>
            <a:ext cx="9052223" cy="39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253FD-8CCE-46A6-8110-D72C8C9E7CC8}"/>
              </a:ext>
            </a:extLst>
          </p:cNvPr>
          <p:cNvSpPr txBox="1"/>
          <p:nvPr/>
        </p:nvSpPr>
        <p:spPr>
          <a:xfrm>
            <a:off x="4800600" y="1595735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00E2E-319F-411B-98C9-8F8085157ED4}"/>
              </a:ext>
            </a:extLst>
          </p:cNvPr>
          <p:cNvSpPr txBox="1"/>
          <p:nvPr/>
        </p:nvSpPr>
        <p:spPr>
          <a:xfrm>
            <a:off x="4800600" y="4191000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328F29-8C1F-EAB2-9D28-366CD0BD6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360" y="2782992"/>
            <a:ext cx="6035040" cy="466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2F9E3-1FD2-9985-B287-F80C1F012A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52" b="5568"/>
          <a:stretch/>
        </p:blipFill>
        <p:spPr bwMode="auto">
          <a:xfrm>
            <a:off x="3261360" y="5511313"/>
            <a:ext cx="6106941" cy="446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Mau TietTau 1">
            <a:hlinkClick r:id="" action="ppaction://media"/>
            <a:extLst>
              <a:ext uri="{FF2B5EF4-FFF2-40B4-BE49-F238E27FC236}">
                <a16:creationId xmlns:a16="http://schemas.microsoft.com/office/drawing/2014/main" id="{F883E0FE-CBE0-752D-38D4-E1A57B38B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5595" y="2842936"/>
            <a:ext cx="406400" cy="406400"/>
          </a:xfrm>
          <a:prstGeom prst="rect">
            <a:avLst/>
          </a:prstGeom>
        </p:spPr>
      </p:pic>
      <p:pic>
        <p:nvPicPr>
          <p:cNvPr id="6" name="Mau TietTau 2">
            <a:hlinkClick r:id="" action="ppaction://media"/>
            <a:extLst>
              <a:ext uri="{FF2B5EF4-FFF2-40B4-BE49-F238E27FC236}">
                <a16:creationId xmlns:a16="http://schemas.microsoft.com/office/drawing/2014/main" id="{8C3EE17D-9277-B7C8-2104-63208B6406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5595" y="55517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idocNhac 3 nghe mau">
            <a:hlinkClick r:id="" action="ppaction://media"/>
            <a:extLst>
              <a:ext uri="{FF2B5EF4-FFF2-40B4-BE49-F238E27FC236}">
                <a16:creationId xmlns:a16="http://schemas.microsoft.com/office/drawing/2014/main" id="{6CC6A5F9-D430-4DB4-9036-66765F6CD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80"/>
          <a:stretch/>
        </p:blipFill>
        <p:spPr>
          <a:xfrm>
            <a:off x="838200" y="685800"/>
            <a:ext cx="10391361" cy="58644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2994" y="111823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9235" y="2630805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933575" y="1030627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896694" y="3937520"/>
            <a:ext cx="603504" cy="590931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950" y="1864994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932390" y="813435"/>
            <a:ext cx="787825" cy="5511165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666" y="4079557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02382EDD-F97C-4026-ABC5-0C16A6C6DFE4}"/>
              </a:ext>
            </a:extLst>
          </p:cNvPr>
          <p:cNvSpPr/>
          <p:nvPr/>
        </p:nvSpPr>
        <p:spPr bwMode="auto">
          <a:xfrm>
            <a:off x="1441240" y="762000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932515" y="25155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5F65AFC-4305-422E-965D-12FD0919ED1E}"/>
              </a:ext>
            </a:extLst>
          </p:cNvPr>
          <p:cNvSpPr>
            <a:spLocks noChangeAspect="1"/>
          </p:cNvSpPr>
          <p:nvPr/>
        </p:nvSpPr>
        <p:spPr bwMode="auto">
          <a:xfrm>
            <a:off x="1948815" y="5583479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208FC2B-6FA7-4078-B322-82277F870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3530" y="5701665"/>
            <a:ext cx="219075" cy="466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35A796-976F-4C80-8F4D-9717564514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840" y="4836795"/>
            <a:ext cx="219075" cy="466725"/>
          </a:xfrm>
          <a:prstGeom prst="rect">
            <a:avLst/>
          </a:prstGeom>
        </p:spPr>
      </p:pic>
      <p:sp>
        <p:nvSpPr>
          <p:cNvPr id="33" name="Left Brace 32">
            <a:extLst>
              <a:ext uri="{FF2B5EF4-FFF2-40B4-BE49-F238E27FC236}">
                <a16:creationId xmlns:a16="http://schemas.microsoft.com/office/drawing/2014/main" id="{BAD2E382-BE60-46B0-9914-CCA92D529301}"/>
              </a:ext>
            </a:extLst>
          </p:cNvPr>
          <p:cNvSpPr/>
          <p:nvPr/>
        </p:nvSpPr>
        <p:spPr bwMode="auto">
          <a:xfrm>
            <a:off x="1421130" y="3733801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C36757E-9D50-45D2-AF32-69065149BE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335654"/>
            <a:ext cx="219075" cy="466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101AA6-E490-EE8C-7BD8-FDE5C1C3D3F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37778" r="47500" b="53333"/>
          <a:stretch/>
        </p:blipFill>
        <p:spPr>
          <a:xfrm>
            <a:off x="2587444" y="914400"/>
            <a:ext cx="7334631" cy="8504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A0601B3-C3F6-EFAE-6FC7-CC4C39365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5" t="37778" r="46875" b="53333"/>
          <a:stretch/>
        </p:blipFill>
        <p:spPr>
          <a:xfrm>
            <a:off x="2587444" y="2394099"/>
            <a:ext cx="7440930" cy="8504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579A70B-FAFB-D366-39C9-99E3FE01AF5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5" t="51111" r="46875" b="40000"/>
          <a:stretch/>
        </p:blipFill>
        <p:spPr>
          <a:xfrm>
            <a:off x="2587444" y="3873998"/>
            <a:ext cx="7440930" cy="8504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88AD12F-7026-C7A7-4C7B-C622A47F6BF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5" t="37778" r="46875" b="52222"/>
          <a:stretch/>
        </p:blipFill>
        <p:spPr>
          <a:xfrm>
            <a:off x="2587444" y="5475767"/>
            <a:ext cx="7440930" cy="956691"/>
          </a:xfrm>
          <a:prstGeom prst="rect">
            <a:avLst/>
          </a:prstGeom>
        </p:spPr>
      </p:pic>
      <p:pic>
        <p:nvPicPr>
          <p:cNvPr id="2" name="DocNhac Cau 1">
            <a:hlinkClick r:id="" action="ppaction://media"/>
            <a:extLst>
              <a:ext uri="{FF2B5EF4-FFF2-40B4-BE49-F238E27FC236}">
                <a16:creationId xmlns:a16="http://schemas.microsoft.com/office/drawing/2014/main" id="{939BA714-E4FC-312E-0CC1-CE10AC48A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3210" y="1054735"/>
            <a:ext cx="406400" cy="406400"/>
          </a:xfrm>
          <a:prstGeom prst="rect">
            <a:avLst/>
          </a:prstGeom>
        </p:spPr>
      </p:pic>
      <p:pic>
        <p:nvPicPr>
          <p:cNvPr id="5" name="DocNhac Cau 2">
            <a:hlinkClick r:id="" action="ppaction://media"/>
            <a:extLst>
              <a:ext uri="{FF2B5EF4-FFF2-40B4-BE49-F238E27FC236}">
                <a16:creationId xmlns:a16="http://schemas.microsoft.com/office/drawing/2014/main" id="{FC17436E-A853-5578-80F9-681B1C5E07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8652" y="2567305"/>
            <a:ext cx="406400" cy="406400"/>
          </a:xfrm>
          <a:prstGeom prst="rect">
            <a:avLst/>
          </a:prstGeom>
        </p:spPr>
      </p:pic>
      <p:pic>
        <p:nvPicPr>
          <p:cNvPr id="12" name="DocNhac Cau 3 ">
            <a:hlinkClick r:id="" action="ppaction://media"/>
            <a:extLst>
              <a:ext uri="{FF2B5EF4-FFF2-40B4-BE49-F238E27FC236}">
                <a16:creationId xmlns:a16="http://schemas.microsoft.com/office/drawing/2014/main" id="{46A13F4A-9240-C7E5-C789-FDD9B71803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8652" y="4016057"/>
            <a:ext cx="406400" cy="406400"/>
          </a:xfrm>
          <a:prstGeom prst="rect">
            <a:avLst/>
          </a:prstGeom>
        </p:spPr>
      </p:pic>
      <p:pic>
        <p:nvPicPr>
          <p:cNvPr id="14" name="DocNhac Cau 4">
            <a:hlinkClick r:id="" action="ppaction://media"/>
            <a:extLst>
              <a:ext uri="{FF2B5EF4-FFF2-40B4-BE49-F238E27FC236}">
                <a16:creationId xmlns:a16="http://schemas.microsoft.com/office/drawing/2014/main" id="{1554BFB9-1AE8-E213-F571-C7A9C2C00F9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88652" y="5648884"/>
            <a:ext cx="406400" cy="406400"/>
          </a:xfrm>
          <a:prstGeom prst="rect">
            <a:avLst/>
          </a:prstGeom>
        </p:spPr>
      </p:pic>
      <p:pic>
        <p:nvPicPr>
          <p:cNvPr id="15" name="DocNhac Cau 3 - 4">
            <a:hlinkClick r:id="" action="ppaction://media"/>
            <a:extLst>
              <a:ext uri="{FF2B5EF4-FFF2-40B4-BE49-F238E27FC236}">
                <a16:creationId xmlns:a16="http://schemas.microsoft.com/office/drawing/2014/main" id="{957773C8-8D5D-295B-F7A3-650D864D78F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3210" y="4836403"/>
            <a:ext cx="406400" cy="406400"/>
          </a:xfrm>
          <a:prstGeom prst="rect">
            <a:avLst/>
          </a:prstGeom>
        </p:spPr>
      </p:pic>
      <p:pic>
        <p:nvPicPr>
          <p:cNvPr id="17" name="Bai doc nhac 3 nghe mau">
            <a:hlinkClick r:id="" action="ppaction://media"/>
            <a:extLst>
              <a:ext uri="{FF2B5EF4-FFF2-40B4-BE49-F238E27FC236}">
                <a16:creationId xmlns:a16="http://schemas.microsoft.com/office/drawing/2014/main" id="{E62C4DA8-160E-46C6-0A40-1EBA1015C91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58526" y="3406617"/>
            <a:ext cx="406400" cy="406400"/>
          </a:xfrm>
          <a:prstGeom prst="rect">
            <a:avLst/>
          </a:prstGeom>
        </p:spPr>
      </p:pic>
      <p:pic>
        <p:nvPicPr>
          <p:cNvPr id="19" name="DocNhac Cau 1 - 2">
            <a:hlinkClick r:id="" action="ppaction://media"/>
            <a:extLst>
              <a:ext uri="{FF2B5EF4-FFF2-40B4-BE49-F238E27FC236}">
                <a16:creationId xmlns:a16="http://schemas.microsoft.com/office/drawing/2014/main" id="{A849AB1E-DD2D-C30B-DB4E-E8B8BA187E7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76372" y="18110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 animBg="1"/>
      <p:bldP spid="25" grpId="0" animBg="1"/>
      <p:bldP spid="28" grpId="0" animBg="1"/>
      <p:bldP spid="28" grpId="1" animBg="1"/>
      <p:bldP spid="29" grpId="0" animBg="1"/>
      <p:bldP spid="30" grpId="0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3 Bai doc nhac so 3 BQ">
            <a:hlinkClick r:id="" action="ppaction://media"/>
            <a:extLst>
              <a:ext uri="{FF2B5EF4-FFF2-40B4-BE49-F238E27FC236}">
                <a16:creationId xmlns:a16="http://schemas.microsoft.com/office/drawing/2014/main" id="{B8A05124-2404-5A5A-952A-0256B6BAF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79" y="685800"/>
            <a:ext cx="10608521" cy="59672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7278</TotalTime>
  <Words>218</Words>
  <Application>Microsoft Office PowerPoint</Application>
  <PresentationFormat>Widescreen</PresentationFormat>
  <Paragraphs>52</Paragraphs>
  <Slides>16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Default Design</vt:lpstr>
      <vt:lpstr> </vt:lpstr>
      <vt:lpstr>Chủ đề 3 BIẾT ƠN THẦY CÔ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Hoà tấu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255</cp:revision>
  <dcterms:created xsi:type="dcterms:W3CDTF">2006-11-06T13:45:38Z</dcterms:created>
  <dcterms:modified xsi:type="dcterms:W3CDTF">2022-08-09T01:44:12Z</dcterms:modified>
</cp:coreProperties>
</file>