
<file path=[Content_Types].xml><?xml version="1.0" encoding="utf-8"?>
<Types xmlns="http://schemas.openxmlformats.org/package/2006/content-types">
  <Default Extension="wav" ContentType="audio/x-wav"/>
  <Default Extension="gif" ContentType="image/gif"/>
  <Default Extension="jpeg" ContentType="image/jpeg"/>
  <Default Extension="JPG" ContentType="image/.jp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56" r:id="rId3"/>
    <p:sldId id="257" r:id="rId5"/>
    <p:sldId id="292" r:id="rId6"/>
    <p:sldId id="293" r:id="rId7"/>
    <p:sldId id="294" r:id="rId8"/>
    <p:sldId id="295" r:id="rId9"/>
    <p:sldId id="296" r:id="rId10"/>
    <p:sldId id="297" r:id="rId11"/>
    <p:sldId id="298" r:id="rId12"/>
    <p:sldId id="262" r:id="rId13"/>
    <p:sldId id="258" r:id="rId14"/>
    <p:sldId id="260" r:id="rId15"/>
    <p:sldId id="259" r:id="rId16"/>
    <p:sldId id="261" r:id="rId17"/>
    <p:sldId id="263" r:id="rId18"/>
    <p:sldId id="299" r:id="rId19"/>
    <p:sldId id="264" r:id="rId20"/>
    <p:sldId id="265" r:id="rId21"/>
    <p:sldId id="266" r:id="rId22"/>
    <p:sldId id="267" r:id="rId23"/>
    <p:sldId id="300" r:id="rId24"/>
    <p:sldId id="269" r:id="rId25"/>
    <p:sldId id="272" r:id="rId26"/>
    <p:sldId id="271" r:id="rId27"/>
    <p:sldId id="289"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B96"/>
    <a:srgbClr val="D5D9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69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91"/>
        <p:cNvGrpSpPr/>
        <p:nvPr/>
      </p:nvGrpSpPr>
      <p:grpSpPr>
        <a:xfrm>
          <a:off x="0" y="0"/>
          <a:ext cx="0" cy="0"/>
          <a:chOff x="0" y="0"/>
          <a:chExt cx="0" cy="0"/>
        </a:xfrm>
      </p:grpSpPr>
      <p:sp>
        <p:nvSpPr>
          <p:cNvPr id="2092" name="Google Shape;2092;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3" name="Google Shape;209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09"/>
        <p:cNvGrpSpPr/>
        <p:nvPr/>
      </p:nvGrpSpPr>
      <p:grpSpPr>
        <a:xfrm>
          <a:off x="0" y="0"/>
          <a:ext cx="0" cy="0"/>
          <a:chOff x="0" y="0"/>
          <a:chExt cx="0" cy="0"/>
        </a:xfrm>
      </p:grpSpPr>
      <p:sp>
        <p:nvSpPr>
          <p:cNvPr id="2410" name="Google Shape;241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1" name="Google Shape;241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30"/>
        <p:cNvGrpSpPr/>
        <p:nvPr/>
      </p:nvGrpSpPr>
      <p:grpSpPr>
        <a:xfrm>
          <a:off x="0" y="0"/>
          <a:ext cx="0" cy="0"/>
          <a:chOff x="0" y="0"/>
          <a:chExt cx="0" cy="0"/>
        </a:xfrm>
      </p:grpSpPr>
      <p:sp>
        <p:nvSpPr>
          <p:cNvPr id="2431" name="Google Shape;243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2" name="Google Shape;243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97"/>
        <p:cNvGrpSpPr/>
        <p:nvPr/>
      </p:nvGrpSpPr>
      <p:grpSpPr>
        <a:xfrm>
          <a:off x="0" y="0"/>
          <a:ext cx="0" cy="0"/>
          <a:chOff x="0" y="0"/>
          <a:chExt cx="0" cy="0"/>
        </a:xfrm>
      </p:grpSpPr>
      <p:sp>
        <p:nvSpPr>
          <p:cNvPr id="2498" name="Google Shape;2498;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9" name="Google Shape;2499;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03"/>
        <p:cNvGrpSpPr/>
        <p:nvPr/>
      </p:nvGrpSpPr>
      <p:grpSpPr>
        <a:xfrm>
          <a:off x="0" y="0"/>
          <a:ext cx="0" cy="0"/>
          <a:chOff x="0" y="0"/>
          <a:chExt cx="0" cy="0"/>
        </a:xfrm>
      </p:grpSpPr>
      <p:sp>
        <p:nvSpPr>
          <p:cNvPr id="2604" name="Google Shape;2604;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5" name="Google Shape;2605;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49"/>
        <p:cNvGrpSpPr/>
        <p:nvPr/>
      </p:nvGrpSpPr>
      <p:grpSpPr>
        <a:xfrm>
          <a:off x="0" y="0"/>
          <a:ext cx="0" cy="0"/>
          <a:chOff x="0" y="0"/>
          <a:chExt cx="0" cy="0"/>
        </a:xfrm>
      </p:grpSpPr>
      <p:sp>
        <p:nvSpPr>
          <p:cNvPr id="2250" name="Google Shape;22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72"/>
        <p:cNvGrpSpPr/>
        <p:nvPr/>
      </p:nvGrpSpPr>
      <p:grpSpPr>
        <a:xfrm>
          <a:off x="0" y="0"/>
          <a:ext cx="0" cy="0"/>
          <a:chOff x="0" y="0"/>
          <a:chExt cx="0" cy="0"/>
        </a:xfrm>
      </p:grpSpPr>
      <p:sp>
        <p:nvSpPr>
          <p:cNvPr id="2673" name="Google Shape;2673;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23"/>
        <p:cNvGrpSpPr/>
        <p:nvPr/>
      </p:nvGrpSpPr>
      <p:grpSpPr>
        <a:xfrm>
          <a:off x="0" y="0"/>
          <a:ext cx="0" cy="0"/>
          <a:chOff x="0" y="0"/>
          <a:chExt cx="0" cy="0"/>
        </a:xfrm>
      </p:grpSpPr>
      <p:sp>
        <p:nvSpPr>
          <p:cNvPr id="2724" name="Google Shape;2724;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5" name="Google Shape;2725;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2"/>
        <p:cNvGrpSpPr/>
        <p:nvPr/>
      </p:nvGrpSpPr>
      <p:grpSpPr>
        <a:xfrm>
          <a:off x="0" y="0"/>
          <a:ext cx="0" cy="0"/>
          <a:chOff x="0" y="0"/>
          <a:chExt cx="0" cy="0"/>
        </a:xfrm>
      </p:grpSpPr>
      <p:sp>
        <p:nvSpPr>
          <p:cNvPr id="2713" name="Google Shape;2713;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4" name="Google Shape;2714;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87"/>
        <p:cNvGrpSpPr/>
        <p:nvPr/>
      </p:nvGrpSpPr>
      <p:grpSpPr>
        <a:xfrm>
          <a:off x="0" y="0"/>
          <a:ext cx="0" cy="0"/>
          <a:chOff x="0" y="0"/>
          <a:chExt cx="0" cy="0"/>
        </a:xfrm>
      </p:grpSpPr>
      <p:sp>
        <p:nvSpPr>
          <p:cNvPr id="3688" name="Google Shape;3688;g1dbf865485b_0_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9" name="Google Shape;3689;g1dbf865485b_0_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41"/>
        <p:cNvGrpSpPr/>
        <p:nvPr/>
      </p:nvGrpSpPr>
      <p:grpSpPr>
        <a:xfrm>
          <a:off x="0" y="0"/>
          <a:ext cx="0" cy="0"/>
          <a:chOff x="0" y="0"/>
          <a:chExt cx="0" cy="0"/>
        </a:xfrm>
      </p:grpSpPr>
      <p:sp>
        <p:nvSpPr>
          <p:cNvPr id="2142" name="Google Shape;2142;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3" name="Google Shape;2143;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31"/>
        <p:cNvGrpSpPr/>
        <p:nvPr/>
      </p:nvGrpSpPr>
      <p:grpSpPr>
        <a:xfrm>
          <a:off x="0" y="0"/>
          <a:ext cx="0" cy="0"/>
          <a:chOff x="0" y="0"/>
          <a:chExt cx="0" cy="0"/>
        </a:xfrm>
      </p:grpSpPr>
      <p:sp>
        <p:nvSpPr>
          <p:cNvPr id="2332" name="Google Shape;233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3" name="Google Shape;233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67"/>
        <p:cNvGrpSpPr/>
        <p:nvPr/>
      </p:nvGrpSpPr>
      <p:grpSpPr>
        <a:xfrm>
          <a:off x="0" y="0"/>
          <a:ext cx="0" cy="0"/>
          <a:chOff x="0" y="0"/>
          <a:chExt cx="0" cy="0"/>
        </a:xfrm>
      </p:grpSpPr>
      <p:sp>
        <p:nvSpPr>
          <p:cNvPr id="2168" name="Google Shape;216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9" name="Google Shape;216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49"/>
        <p:cNvGrpSpPr/>
        <p:nvPr/>
      </p:nvGrpSpPr>
      <p:grpSpPr>
        <a:xfrm>
          <a:off x="0" y="0"/>
          <a:ext cx="0" cy="0"/>
          <a:chOff x="0" y="0"/>
          <a:chExt cx="0" cy="0"/>
        </a:xfrm>
      </p:grpSpPr>
      <p:sp>
        <p:nvSpPr>
          <p:cNvPr id="2250" name="Google Shape;22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21"/>
        <p:cNvGrpSpPr/>
        <p:nvPr/>
      </p:nvGrpSpPr>
      <p:grpSpPr>
        <a:xfrm>
          <a:off x="0" y="0"/>
          <a:ext cx="0" cy="0"/>
          <a:chOff x="0" y="0"/>
          <a:chExt cx="0" cy="0"/>
        </a:xfrm>
      </p:grpSpPr>
      <p:sp>
        <p:nvSpPr>
          <p:cNvPr id="2222" name="Google Shape;2222;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83"/>
        <p:cNvGrpSpPr/>
        <p:nvPr/>
      </p:nvGrpSpPr>
      <p:grpSpPr>
        <a:xfrm>
          <a:off x="0" y="0"/>
          <a:ext cx="0" cy="0"/>
          <a:chOff x="0" y="0"/>
          <a:chExt cx="0" cy="0"/>
        </a:xfrm>
      </p:grpSpPr>
      <p:sp>
        <p:nvSpPr>
          <p:cNvPr id="2384" name="Google Shape;238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5" name="Google Shape;238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49"/>
        <p:cNvGrpSpPr/>
        <p:nvPr/>
      </p:nvGrpSpPr>
      <p:grpSpPr>
        <a:xfrm>
          <a:off x="0" y="0"/>
          <a:ext cx="0" cy="0"/>
          <a:chOff x="0" y="0"/>
          <a:chExt cx="0" cy="0"/>
        </a:xfrm>
      </p:grpSpPr>
      <p:sp>
        <p:nvSpPr>
          <p:cNvPr id="2250" name="Google Shape;22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bg>
      <p:bgPr>
        <a:solidFill>
          <a:schemeClr val="dk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0"/>
            <a:ext cx="9144091" cy="5143648"/>
            <a:chOff x="0" y="0"/>
            <a:chExt cx="7440875" cy="4152456"/>
          </a:xfrm>
        </p:grpSpPr>
        <p:sp>
          <p:nvSpPr>
            <p:cNvPr id="10" name="Google Shape;10;p2"/>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2"/>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2"/>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2"/>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2"/>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2"/>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2"/>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2"/>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2"/>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2"/>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2"/>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2"/>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2"/>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2"/>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2"/>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2"/>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2"/>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2"/>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2"/>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2"/>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2"/>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2"/>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2"/>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2"/>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2"/>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2"/>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2"/>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2"/>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2"/>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2"/>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2"/>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2"/>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2"/>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2"/>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2"/>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2"/>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2"/>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2"/>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2"/>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2"/>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7;p2"/>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2"/>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2"/>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2"/>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2"/>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2"/>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2"/>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2"/>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2"/>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2"/>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2"/>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2"/>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2"/>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2"/>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2"/>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2" name="Google Shape;72;p2"/>
          <p:cNvGrpSpPr/>
          <p:nvPr/>
        </p:nvGrpSpPr>
        <p:grpSpPr>
          <a:xfrm>
            <a:off x="502465" y="399924"/>
            <a:ext cx="8139069" cy="4343656"/>
            <a:chOff x="916986" y="2500875"/>
            <a:chExt cx="2280618" cy="1217119"/>
          </a:xfrm>
        </p:grpSpPr>
        <p:sp>
          <p:nvSpPr>
            <p:cNvPr id="73" name="Google Shape;73;p2"/>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2"/>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2"/>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2"/>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2"/>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8" name="Google Shape;78;p2"/>
          <p:cNvSpPr txBox="1">
            <a:spLocks noGrp="1"/>
          </p:cNvSpPr>
          <p:nvPr>
            <p:ph type="ctrTitle"/>
          </p:nvPr>
        </p:nvSpPr>
        <p:spPr>
          <a:xfrm>
            <a:off x="1920100" y="1584325"/>
            <a:ext cx="5304000" cy="18072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79" name="Google Shape;79;p2"/>
          <p:cNvSpPr txBox="1">
            <a:spLocks noGrp="1"/>
          </p:cNvSpPr>
          <p:nvPr>
            <p:ph type="subTitle" idx="1"/>
          </p:nvPr>
        </p:nvSpPr>
        <p:spPr>
          <a:xfrm>
            <a:off x="1920025" y="3432600"/>
            <a:ext cx="5304000" cy="3732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80" name="Google Shape;80;p2"/>
          <p:cNvSpPr/>
          <p:nvPr/>
        </p:nvSpPr>
        <p:spPr>
          <a:xfrm>
            <a:off x="152091" y="2131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2"/>
          <p:cNvSpPr/>
          <p:nvPr/>
        </p:nvSpPr>
        <p:spPr>
          <a:xfrm>
            <a:off x="152091" y="47090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dk2"/>
        </a:solidFill>
        <a:effectLst/>
      </p:bgPr>
    </p:bg>
    <p:spTree>
      <p:nvGrpSpPr>
        <p:cNvPr id="1" name="Shape 747"/>
        <p:cNvGrpSpPr/>
        <p:nvPr/>
      </p:nvGrpSpPr>
      <p:grpSpPr>
        <a:xfrm>
          <a:off x="0" y="0"/>
          <a:ext cx="0" cy="0"/>
          <a:chOff x="0" y="0"/>
          <a:chExt cx="0" cy="0"/>
        </a:xfrm>
      </p:grpSpPr>
      <p:grpSp>
        <p:nvGrpSpPr>
          <p:cNvPr id="748" name="Google Shape;748;p14"/>
          <p:cNvGrpSpPr/>
          <p:nvPr/>
        </p:nvGrpSpPr>
        <p:grpSpPr>
          <a:xfrm>
            <a:off x="0" y="0"/>
            <a:ext cx="9144091" cy="5143648"/>
            <a:chOff x="0" y="0"/>
            <a:chExt cx="7440875" cy="4152456"/>
          </a:xfrm>
        </p:grpSpPr>
        <p:sp>
          <p:nvSpPr>
            <p:cNvPr id="749" name="Google Shape;749;p14"/>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0" name="Google Shape;750;p14"/>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1" name="Google Shape;751;p14"/>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14"/>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14"/>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14"/>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5" name="Google Shape;755;p14"/>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6" name="Google Shape;756;p14"/>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7" name="Google Shape;757;p14"/>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8" name="Google Shape;758;p14"/>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9" name="Google Shape;759;p14"/>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0" name="Google Shape;760;p14"/>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1" name="Google Shape;761;p14"/>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2" name="Google Shape;762;p14"/>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3" name="Google Shape;763;p14"/>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14"/>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14"/>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14"/>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14"/>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768;p14"/>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14"/>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0" name="Google Shape;770;p14"/>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1" name="Google Shape;771;p14"/>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2" name="Google Shape;772;p14"/>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3" name="Google Shape;773;p14"/>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774;p14"/>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14"/>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14"/>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777;p14"/>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8" name="Google Shape;778;p14"/>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9" name="Google Shape;779;p14"/>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0" name="Google Shape;780;p14"/>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1" name="Google Shape;781;p14"/>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2" name="Google Shape;782;p14"/>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14"/>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4" name="Google Shape;784;p14"/>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5" name="Google Shape;785;p14"/>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6" name="Google Shape;786;p14"/>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14"/>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14"/>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14"/>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14"/>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14"/>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14"/>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14"/>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14"/>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5" name="Google Shape;795;p14"/>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6" name="Google Shape;796;p14"/>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14"/>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798;p14"/>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9" name="Google Shape;799;p14"/>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0" name="Google Shape;800;p14"/>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1" name="Google Shape;801;p14"/>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2" name="Google Shape;802;p14"/>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3" name="Google Shape;803;p14"/>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4" name="Google Shape;804;p14"/>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5" name="Google Shape;805;p14"/>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6" name="Google Shape;806;p14"/>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7" name="Google Shape;807;p14"/>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8" name="Google Shape;808;p14"/>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9" name="Google Shape;809;p14"/>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0" name="Google Shape;810;p14"/>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11" name="Google Shape;811;p14"/>
          <p:cNvGrpSpPr/>
          <p:nvPr/>
        </p:nvGrpSpPr>
        <p:grpSpPr>
          <a:xfrm>
            <a:off x="502465" y="399924"/>
            <a:ext cx="8139069" cy="4343656"/>
            <a:chOff x="916986" y="2500875"/>
            <a:chExt cx="2280618" cy="1217119"/>
          </a:xfrm>
        </p:grpSpPr>
        <p:sp>
          <p:nvSpPr>
            <p:cNvPr id="812" name="Google Shape;812;p14"/>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3" name="Google Shape;813;p14"/>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4" name="Google Shape;814;p14"/>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5" name="Google Shape;815;p14"/>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6" name="Google Shape;816;p14"/>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17" name="Google Shape;817;p14"/>
          <p:cNvSpPr txBox="1">
            <a:spLocks noGrp="1"/>
          </p:cNvSpPr>
          <p:nvPr>
            <p:ph type="title"/>
          </p:nvPr>
        </p:nvSpPr>
        <p:spPr>
          <a:xfrm>
            <a:off x="2539225" y="3557500"/>
            <a:ext cx="5378400" cy="566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4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p:txBody>
      </p:sp>
      <p:sp>
        <p:nvSpPr>
          <p:cNvPr id="818" name="Google Shape;818;p14"/>
          <p:cNvSpPr txBox="1">
            <a:spLocks noGrp="1"/>
          </p:cNvSpPr>
          <p:nvPr>
            <p:ph type="subTitle" idx="1"/>
          </p:nvPr>
        </p:nvSpPr>
        <p:spPr>
          <a:xfrm>
            <a:off x="1847750" y="975200"/>
            <a:ext cx="6069900" cy="2319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dk2"/>
        </a:solidFill>
        <a:effectLst/>
      </p:bgPr>
    </p:bg>
    <p:spTree>
      <p:nvGrpSpPr>
        <p:cNvPr id="1" name="Shape 819"/>
        <p:cNvGrpSpPr/>
        <p:nvPr/>
      </p:nvGrpSpPr>
      <p:grpSpPr>
        <a:xfrm>
          <a:off x="0" y="0"/>
          <a:ext cx="0" cy="0"/>
          <a:chOff x="0" y="0"/>
          <a:chExt cx="0" cy="0"/>
        </a:xfrm>
      </p:grpSpPr>
      <p:grpSp>
        <p:nvGrpSpPr>
          <p:cNvPr id="820" name="Google Shape;820;p15"/>
          <p:cNvGrpSpPr/>
          <p:nvPr/>
        </p:nvGrpSpPr>
        <p:grpSpPr>
          <a:xfrm>
            <a:off x="0" y="0"/>
            <a:ext cx="9144091" cy="5143648"/>
            <a:chOff x="0" y="0"/>
            <a:chExt cx="7440875" cy="4152456"/>
          </a:xfrm>
        </p:grpSpPr>
        <p:sp>
          <p:nvSpPr>
            <p:cNvPr id="821" name="Google Shape;821;p15"/>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2" name="Google Shape;822;p15"/>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3" name="Google Shape;823;p15"/>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4" name="Google Shape;824;p15"/>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5" name="Google Shape;825;p15"/>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 name="Google Shape;826;p15"/>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 name="Google Shape;827;p15"/>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 name="Google Shape;828;p15"/>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 name="Google Shape;829;p15"/>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0" name="Google Shape;830;p15"/>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1" name="Google Shape;831;p15"/>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2" name="Google Shape;832;p15"/>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3" name="Google Shape;833;p15"/>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4" name="Google Shape;834;p15"/>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5" name="Google Shape;835;p15"/>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6" name="Google Shape;836;p15"/>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7" name="Google Shape;837;p15"/>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8" name="Google Shape;838;p15"/>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9" name="Google Shape;839;p15"/>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0" name="Google Shape;840;p15"/>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1" name="Google Shape;841;p15"/>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2" name="Google Shape;842;p15"/>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3" name="Google Shape;843;p15"/>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4" name="Google Shape;844;p15"/>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5" name="Google Shape;845;p15"/>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6" name="Google Shape;846;p15"/>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7" name="Google Shape;847;p15"/>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8" name="Google Shape;848;p15"/>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9" name="Google Shape;849;p15"/>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0" name="Google Shape;850;p15"/>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1" name="Google Shape;851;p15"/>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2" name="Google Shape;852;p15"/>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3" name="Google Shape;853;p15"/>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4" name="Google Shape;854;p15"/>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5" name="Google Shape;855;p15"/>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6" name="Google Shape;856;p15"/>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7" name="Google Shape;857;p15"/>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8" name="Google Shape;858;p15"/>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9" name="Google Shape;859;p15"/>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0" name="Google Shape;860;p15"/>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1" name="Google Shape;861;p15"/>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2" name="Google Shape;862;p15"/>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3" name="Google Shape;863;p15"/>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4" name="Google Shape;864;p15"/>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5" name="Google Shape;865;p15"/>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6" name="Google Shape;866;p15"/>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7" name="Google Shape;867;p15"/>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8" name="Google Shape;868;p15"/>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9" name="Google Shape;869;p15"/>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0" name="Google Shape;870;p15"/>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1" name="Google Shape;871;p15"/>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2" name="Google Shape;872;p15"/>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3" name="Google Shape;873;p15"/>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4" name="Google Shape;874;p15"/>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5" name="Google Shape;875;p15"/>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6" name="Google Shape;876;p15"/>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7" name="Google Shape;877;p15"/>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8" name="Google Shape;878;p15"/>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9" name="Google Shape;879;p15"/>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0" name="Google Shape;880;p15"/>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1" name="Google Shape;881;p15"/>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15"/>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83" name="Google Shape;883;p15"/>
          <p:cNvGrpSpPr/>
          <p:nvPr/>
        </p:nvGrpSpPr>
        <p:grpSpPr>
          <a:xfrm>
            <a:off x="192408" y="135664"/>
            <a:ext cx="8759169" cy="4872494"/>
            <a:chOff x="916986" y="2500875"/>
            <a:chExt cx="2280618" cy="1217119"/>
          </a:xfrm>
        </p:grpSpPr>
        <p:sp>
          <p:nvSpPr>
            <p:cNvPr id="884" name="Google Shape;884;p15"/>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15"/>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6" name="Google Shape;886;p15"/>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7" name="Google Shape;887;p15"/>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8" name="Google Shape;888;p15"/>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89" name="Google Shape;889;p15"/>
          <p:cNvSpPr txBox="1">
            <a:spLocks noGrp="1"/>
          </p:cNvSpPr>
          <p:nvPr>
            <p:ph type="title"/>
          </p:nvPr>
        </p:nvSpPr>
        <p:spPr>
          <a:xfrm>
            <a:off x="720000" y="1186775"/>
            <a:ext cx="3932700" cy="1760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90" name="Google Shape;890;p15"/>
          <p:cNvSpPr txBox="1">
            <a:spLocks noGrp="1"/>
          </p:cNvSpPr>
          <p:nvPr>
            <p:ph type="subTitle" idx="1"/>
          </p:nvPr>
        </p:nvSpPr>
        <p:spPr>
          <a:xfrm>
            <a:off x="720000" y="3132225"/>
            <a:ext cx="3932700" cy="885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891" name="Google Shape;891;p15"/>
          <p:cNvSpPr>
            <a:spLocks noGrp="1"/>
          </p:cNvSpPr>
          <p:nvPr>
            <p:ph type="pic" idx="2"/>
          </p:nvPr>
        </p:nvSpPr>
        <p:spPr>
          <a:xfrm>
            <a:off x="4790800" y="836175"/>
            <a:ext cx="3519600" cy="3519600"/>
          </a:xfrm>
          <a:prstGeom prst="ellipse">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chemeClr val="dk2"/>
        </a:solidFill>
        <a:effectLst/>
      </p:bgPr>
    </p:bg>
    <p:spTree>
      <p:nvGrpSpPr>
        <p:cNvPr id="1" name="Shape 1036"/>
        <p:cNvGrpSpPr/>
        <p:nvPr/>
      </p:nvGrpSpPr>
      <p:grpSpPr>
        <a:xfrm>
          <a:off x="0" y="0"/>
          <a:ext cx="0" cy="0"/>
          <a:chOff x="0" y="0"/>
          <a:chExt cx="0" cy="0"/>
        </a:xfrm>
      </p:grpSpPr>
      <p:grpSp>
        <p:nvGrpSpPr>
          <p:cNvPr id="1037" name="Google Shape;1037;p18"/>
          <p:cNvGrpSpPr/>
          <p:nvPr/>
        </p:nvGrpSpPr>
        <p:grpSpPr>
          <a:xfrm>
            <a:off x="0" y="0"/>
            <a:ext cx="9144091" cy="5143648"/>
            <a:chOff x="0" y="0"/>
            <a:chExt cx="7440875" cy="4152456"/>
          </a:xfrm>
        </p:grpSpPr>
        <p:sp>
          <p:nvSpPr>
            <p:cNvPr id="1038" name="Google Shape;1038;p18"/>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9" name="Google Shape;1039;p18"/>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18"/>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18"/>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2" name="Google Shape;1042;p18"/>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3" name="Google Shape;1043;p18"/>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4" name="Google Shape;1044;p18"/>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5" name="Google Shape;1045;p18"/>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6" name="Google Shape;1046;p18"/>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7" name="Google Shape;1047;p18"/>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8" name="Google Shape;1048;p18"/>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9" name="Google Shape;1049;p18"/>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0" name="Google Shape;1050;p18"/>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1" name="Google Shape;1051;p18"/>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2" name="Google Shape;1052;p18"/>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3" name="Google Shape;1053;p18"/>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4" name="Google Shape;1054;p18"/>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5" name="Google Shape;1055;p18"/>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6" name="Google Shape;1056;p18"/>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7" name="Google Shape;1057;p18"/>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8" name="Google Shape;1058;p18"/>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9" name="Google Shape;1059;p18"/>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0" name="Google Shape;1060;p18"/>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1" name="Google Shape;1061;p18"/>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2" name="Google Shape;1062;p18"/>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3" name="Google Shape;1063;p18"/>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4" name="Google Shape;1064;p18"/>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5" name="Google Shape;1065;p18"/>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6" name="Google Shape;1066;p18"/>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7" name="Google Shape;1067;p18"/>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8" name="Google Shape;1068;p18"/>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9" name="Google Shape;1069;p18"/>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0" name="Google Shape;1070;p18"/>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1" name="Google Shape;1071;p18"/>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2" name="Google Shape;1072;p18"/>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3" name="Google Shape;1073;p18"/>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4" name="Google Shape;1074;p18"/>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5" name="Google Shape;1075;p18"/>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6" name="Google Shape;1076;p18"/>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7" name="Google Shape;1077;p18"/>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8" name="Google Shape;1078;p18"/>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9" name="Google Shape;1079;p18"/>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0" name="Google Shape;1080;p18"/>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1" name="Google Shape;1081;p18"/>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2" name="Google Shape;1082;p18"/>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3" name="Google Shape;1083;p18"/>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4" name="Google Shape;1084;p18"/>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5" name="Google Shape;1085;p18"/>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6" name="Google Shape;1086;p18"/>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7" name="Google Shape;1087;p18"/>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8" name="Google Shape;1088;p18"/>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9" name="Google Shape;1089;p18"/>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0" name="Google Shape;1090;p18"/>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1" name="Google Shape;1091;p18"/>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2" name="Google Shape;1092;p18"/>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3" name="Google Shape;1093;p18"/>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4" name="Google Shape;1094;p18"/>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5" name="Google Shape;1095;p18"/>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6" name="Google Shape;1096;p18"/>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7" name="Google Shape;1097;p18"/>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8" name="Google Shape;1098;p18"/>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9" name="Google Shape;1099;p18"/>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00" name="Google Shape;1100;p18"/>
          <p:cNvGrpSpPr/>
          <p:nvPr/>
        </p:nvGrpSpPr>
        <p:grpSpPr>
          <a:xfrm>
            <a:off x="192408" y="135664"/>
            <a:ext cx="8759169" cy="4872494"/>
            <a:chOff x="916986" y="2500875"/>
            <a:chExt cx="2280618" cy="1217119"/>
          </a:xfrm>
        </p:grpSpPr>
        <p:sp>
          <p:nvSpPr>
            <p:cNvPr id="1101" name="Google Shape;1101;p18"/>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2" name="Google Shape;1102;p18"/>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3" name="Google Shape;1103;p18"/>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4" name="Google Shape;1104;p18"/>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5" name="Google Shape;1105;p18"/>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06" name="Google Shape;1106;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07" name="Google Shape;1107;p18"/>
          <p:cNvSpPr txBox="1">
            <a:spLocks noGrp="1"/>
          </p:cNvSpPr>
          <p:nvPr>
            <p:ph type="subTitle" idx="1"/>
          </p:nvPr>
        </p:nvSpPr>
        <p:spPr>
          <a:xfrm>
            <a:off x="4923076" y="2980825"/>
            <a:ext cx="2640000" cy="12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108" name="Google Shape;1108;p18"/>
          <p:cNvSpPr txBox="1">
            <a:spLocks noGrp="1"/>
          </p:cNvSpPr>
          <p:nvPr>
            <p:ph type="subTitle" idx="2"/>
          </p:nvPr>
        </p:nvSpPr>
        <p:spPr>
          <a:xfrm>
            <a:off x="1580900" y="2980825"/>
            <a:ext cx="2640000" cy="12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109" name="Google Shape;1109;p18"/>
          <p:cNvSpPr txBox="1">
            <a:spLocks noGrp="1"/>
          </p:cNvSpPr>
          <p:nvPr>
            <p:ph type="subTitle" idx="3"/>
          </p:nvPr>
        </p:nvSpPr>
        <p:spPr>
          <a:xfrm>
            <a:off x="1580905" y="2498125"/>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10" name="Google Shape;1110;p18"/>
          <p:cNvSpPr txBox="1">
            <a:spLocks noGrp="1"/>
          </p:cNvSpPr>
          <p:nvPr>
            <p:ph type="subTitle" idx="4"/>
          </p:nvPr>
        </p:nvSpPr>
        <p:spPr>
          <a:xfrm>
            <a:off x="4923082" y="2498125"/>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11" name="Google Shape;1111;p18"/>
          <p:cNvSpPr/>
          <p:nvPr/>
        </p:nvSpPr>
        <p:spPr>
          <a:xfrm>
            <a:off x="8430766" y="352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bg>
      <p:bgPr>
        <a:solidFill>
          <a:schemeClr val="dk2"/>
        </a:solidFill>
        <a:effectLst/>
      </p:bgPr>
    </p:bg>
    <p:spTree>
      <p:nvGrpSpPr>
        <p:cNvPr id="1" name="Shape 1112"/>
        <p:cNvGrpSpPr/>
        <p:nvPr/>
      </p:nvGrpSpPr>
      <p:grpSpPr>
        <a:xfrm>
          <a:off x="0" y="0"/>
          <a:ext cx="0" cy="0"/>
          <a:chOff x="0" y="0"/>
          <a:chExt cx="0" cy="0"/>
        </a:xfrm>
      </p:grpSpPr>
      <p:grpSp>
        <p:nvGrpSpPr>
          <p:cNvPr id="1113" name="Google Shape;1113;p19"/>
          <p:cNvGrpSpPr/>
          <p:nvPr/>
        </p:nvGrpSpPr>
        <p:grpSpPr>
          <a:xfrm>
            <a:off x="0" y="0"/>
            <a:ext cx="9144091" cy="5143648"/>
            <a:chOff x="0" y="0"/>
            <a:chExt cx="7440875" cy="4152456"/>
          </a:xfrm>
        </p:grpSpPr>
        <p:sp>
          <p:nvSpPr>
            <p:cNvPr id="1114" name="Google Shape;1114;p19"/>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5" name="Google Shape;1115;p19"/>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6" name="Google Shape;1116;p19"/>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7" name="Google Shape;1117;p19"/>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8" name="Google Shape;1118;p19"/>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9" name="Google Shape;1119;p19"/>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1120;p19"/>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1" name="Google Shape;1121;p19"/>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2" name="Google Shape;1122;p19"/>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3" name="Google Shape;1123;p19"/>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4" name="Google Shape;1124;p19"/>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5" name="Google Shape;1125;p19"/>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6" name="Google Shape;1126;p19"/>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7" name="Google Shape;1127;p19"/>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8" name="Google Shape;1128;p19"/>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9" name="Google Shape;1129;p19"/>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0" name="Google Shape;1130;p19"/>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1" name="Google Shape;1131;p19"/>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2" name="Google Shape;1132;p19"/>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3" name="Google Shape;1133;p19"/>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4" name="Google Shape;1134;p19"/>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5" name="Google Shape;1135;p19"/>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6" name="Google Shape;1136;p19"/>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7" name="Google Shape;1137;p19"/>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1138;p19"/>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19"/>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19"/>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19"/>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19"/>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3" name="Google Shape;1143;p19"/>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4" name="Google Shape;1144;p19"/>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5" name="Google Shape;1145;p19"/>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19"/>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19"/>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19"/>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19"/>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19"/>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19"/>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19"/>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19"/>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19"/>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19"/>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19"/>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7" name="Google Shape;1157;p19"/>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19"/>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19"/>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19"/>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19"/>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19"/>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19"/>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19"/>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5" name="Google Shape;1165;p19"/>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6" name="Google Shape;1166;p19"/>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19"/>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19"/>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19"/>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19"/>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19"/>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2" name="Google Shape;1172;p19"/>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3" name="Google Shape;1173;p19"/>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4" name="Google Shape;1174;p19"/>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5" name="Google Shape;1175;p19"/>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76" name="Google Shape;1176;p19"/>
          <p:cNvGrpSpPr/>
          <p:nvPr/>
        </p:nvGrpSpPr>
        <p:grpSpPr>
          <a:xfrm>
            <a:off x="173287" y="130863"/>
            <a:ext cx="8797256" cy="4881744"/>
            <a:chOff x="916986" y="2500875"/>
            <a:chExt cx="2280618" cy="1217119"/>
          </a:xfrm>
        </p:grpSpPr>
        <p:sp>
          <p:nvSpPr>
            <p:cNvPr id="1177" name="Google Shape;1177;p19"/>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8" name="Google Shape;1178;p19"/>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19"/>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19"/>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19"/>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82" name="Google Shape;1182;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83" name="Google Shape;1183;p19"/>
          <p:cNvSpPr txBox="1">
            <a:spLocks noGrp="1"/>
          </p:cNvSpPr>
          <p:nvPr>
            <p:ph type="subTitle" idx="1"/>
          </p:nvPr>
        </p:nvSpPr>
        <p:spPr>
          <a:xfrm>
            <a:off x="4832075" y="1667625"/>
            <a:ext cx="3254100" cy="203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184" name="Google Shape;1184;p19"/>
          <p:cNvSpPr txBox="1">
            <a:spLocks noGrp="1"/>
          </p:cNvSpPr>
          <p:nvPr>
            <p:ph type="subTitle" idx="2"/>
          </p:nvPr>
        </p:nvSpPr>
        <p:spPr>
          <a:xfrm>
            <a:off x="816925" y="1667625"/>
            <a:ext cx="3254100" cy="203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185" name="Google Shape;1185;p19"/>
          <p:cNvSpPr/>
          <p:nvPr/>
        </p:nvSpPr>
        <p:spPr>
          <a:xfrm>
            <a:off x="533316" y="45278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6">
    <p:bg>
      <p:bgPr>
        <a:solidFill>
          <a:schemeClr val="dk2"/>
        </a:solidFill>
        <a:effectLst/>
      </p:bgPr>
    </p:bg>
    <p:spTree>
      <p:nvGrpSpPr>
        <p:cNvPr id="1" name="Shape 1259"/>
        <p:cNvGrpSpPr/>
        <p:nvPr/>
      </p:nvGrpSpPr>
      <p:grpSpPr>
        <a:xfrm>
          <a:off x="0" y="0"/>
          <a:ext cx="0" cy="0"/>
          <a:chOff x="0" y="0"/>
          <a:chExt cx="0" cy="0"/>
        </a:xfrm>
      </p:grpSpPr>
      <p:grpSp>
        <p:nvGrpSpPr>
          <p:cNvPr id="1260" name="Google Shape;1260;p21"/>
          <p:cNvGrpSpPr/>
          <p:nvPr/>
        </p:nvGrpSpPr>
        <p:grpSpPr>
          <a:xfrm>
            <a:off x="0" y="0"/>
            <a:ext cx="9144091" cy="5143648"/>
            <a:chOff x="0" y="0"/>
            <a:chExt cx="7440875" cy="4152456"/>
          </a:xfrm>
        </p:grpSpPr>
        <p:sp>
          <p:nvSpPr>
            <p:cNvPr id="1261" name="Google Shape;1261;p21"/>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2" name="Google Shape;1262;p21"/>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3" name="Google Shape;1263;p21"/>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4" name="Google Shape;1264;p21"/>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5" name="Google Shape;1265;p21"/>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6" name="Google Shape;1266;p21"/>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7" name="Google Shape;1267;p21"/>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8" name="Google Shape;1268;p21"/>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9" name="Google Shape;1269;p21"/>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0" name="Google Shape;1270;p21"/>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1" name="Google Shape;1271;p21"/>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2" name="Google Shape;1272;p21"/>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3" name="Google Shape;1273;p21"/>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4" name="Google Shape;1274;p21"/>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5" name="Google Shape;1275;p21"/>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6" name="Google Shape;1276;p21"/>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7" name="Google Shape;1277;p21"/>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8" name="Google Shape;1278;p21"/>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9" name="Google Shape;1279;p21"/>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0" name="Google Shape;1280;p21"/>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1" name="Google Shape;1281;p21"/>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2" name="Google Shape;1282;p21"/>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3" name="Google Shape;1283;p21"/>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4" name="Google Shape;1284;p21"/>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5" name="Google Shape;1285;p21"/>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6" name="Google Shape;1286;p21"/>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7" name="Google Shape;1287;p21"/>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8" name="Google Shape;1288;p21"/>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9" name="Google Shape;1289;p21"/>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0" name="Google Shape;1290;p21"/>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1" name="Google Shape;1291;p21"/>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2" name="Google Shape;1292;p21"/>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3" name="Google Shape;1293;p21"/>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4" name="Google Shape;1294;p21"/>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5" name="Google Shape;1295;p21"/>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6" name="Google Shape;1296;p21"/>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7" name="Google Shape;1297;p21"/>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8" name="Google Shape;1298;p21"/>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9" name="Google Shape;1299;p21"/>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0" name="Google Shape;1300;p21"/>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1" name="Google Shape;1301;p21"/>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2" name="Google Shape;1302;p21"/>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3" name="Google Shape;1303;p21"/>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4" name="Google Shape;1304;p21"/>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5" name="Google Shape;1305;p21"/>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6" name="Google Shape;1306;p21"/>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7" name="Google Shape;1307;p21"/>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8" name="Google Shape;1308;p21"/>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9" name="Google Shape;1309;p21"/>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0" name="Google Shape;1310;p21"/>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1" name="Google Shape;1311;p21"/>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2" name="Google Shape;1312;p21"/>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3" name="Google Shape;1313;p21"/>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4" name="Google Shape;1314;p21"/>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5" name="Google Shape;1315;p21"/>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6" name="Google Shape;1316;p21"/>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7" name="Google Shape;1317;p21"/>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8" name="Google Shape;1318;p21"/>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9" name="Google Shape;1319;p21"/>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0" name="Google Shape;1320;p21"/>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1" name="Google Shape;1321;p21"/>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2" name="Google Shape;1322;p21"/>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23" name="Google Shape;1323;p21"/>
          <p:cNvGrpSpPr/>
          <p:nvPr/>
        </p:nvGrpSpPr>
        <p:grpSpPr>
          <a:xfrm>
            <a:off x="173287" y="130863"/>
            <a:ext cx="8797256" cy="4881744"/>
            <a:chOff x="916986" y="2500875"/>
            <a:chExt cx="2280618" cy="1217119"/>
          </a:xfrm>
        </p:grpSpPr>
        <p:sp>
          <p:nvSpPr>
            <p:cNvPr id="1324" name="Google Shape;1324;p21"/>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5" name="Google Shape;1325;p21"/>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6" name="Google Shape;1326;p21"/>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7" name="Google Shape;1327;p21"/>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8" name="Google Shape;1328;p21"/>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29" name="Google Shape;132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30" name="Google Shape;1330;p21"/>
          <p:cNvSpPr txBox="1">
            <a:spLocks noGrp="1"/>
          </p:cNvSpPr>
          <p:nvPr>
            <p:ph type="subTitle" idx="1"/>
          </p:nvPr>
        </p:nvSpPr>
        <p:spPr>
          <a:xfrm>
            <a:off x="937625" y="2992400"/>
            <a:ext cx="2175300" cy="9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331" name="Google Shape;1331;p21"/>
          <p:cNvSpPr txBox="1">
            <a:spLocks noGrp="1"/>
          </p:cNvSpPr>
          <p:nvPr>
            <p:ph type="subTitle" idx="2"/>
          </p:nvPr>
        </p:nvSpPr>
        <p:spPr>
          <a:xfrm>
            <a:off x="3484348" y="2992400"/>
            <a:ext cx="2175300" cy="9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332" name="Google Shape;1332;p21"/>
          <p:cNvSpPr txBox="1">
            <a:spLocks noGrp="1"/>
          </p:cNvSpPr>
          <p:nvPr>
            <p:ph type="subTitle" idx="3"/>
          </p:nvPr>
        </p:nvSpPr>
        <p:spPr>
          <a:xfrm>
            <a:off x="6031075" y="2992400"/>
            <a:ext cx="2175300" cy="9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333" name="Google Shape;1333;p21"/>
          <p:cNvSpPr txBox="1">
            <a:spLocks noGrp="1"/>
          </p:cNvSpPr>
          <p:nvPr>
            <p:ph type="subTitle" idx="4"/>
          </p:nvPr>
        </p:nvSpPr>
        <p:spPr>
          <a:xfrm>
            <a:off x="937625" y="2408598"/>
            <a:ext cx="2175300" cy="51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34" name="Google Shape;1334;p21"/>
          <p:cNvSpPr txBox="1">
            <a:spLocks noGrp="1"/>
          </p:cNvSpPr>
          <p:nvPr>
            <p:ph type="subTitle" idx="5"/>
          </p:nvPr>
        </p:nvSpPr>
        <p:spPr>
          <a:xfrm>
            <a:off x="3484348" y="2408598"/>
            <a:ext cx="2175300" cy="51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35" name="Google Shape;1335;p21"/>
          <p:cNvSpPr txBox="1">
            <a:spLocks noGrp="1"/>
          </p:cNvSpPr>
          <p:nvPr>
            <p:ph type="subTitle" idx="6"/>
          </p:nvPr>
        </p:nvSpPr>
        <p:spPr>
          <a:xfrm>
            <a:off x="6031075" y="2408598"/>
            <a:ext cx="2175300" cy="51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
    <p:bg>
      <p:bgPr>
        <a:solidFill>
          <a:schemeClr val="dk2"/>
        </a:solidFill>
        <a:effectLst/>
      </p:bgPr>
    </p:bg>
    <p:spTree>
      <p:nvGrpSpPr>
        <p:cNvPr id="1" name="Shape 1336"/>
        <p:cNvGrpSpPr/>
        <p:nvPr/>
      </p:nvGrpSpPr>
      <p:grpSpPr>
        <a:xfrm>
          <a:off x="0" y="0"/>
          <a:ext cx="0" cy="0"/>
          <a:chOff x="0" y="0"/>
          <a:chExt cx="0" cy="0"/>
        </a:xfrm>
      </p:grpSpPr>
      <p:grpSp>
        <p:nvGrpSpPr>
          <p:cNvPr id="1337" name="Google Shape;1337;p22"/>
          <p:cNvGrpSpPr/>
          <p:nvPr/>
        </p:nvGrpSpPr>
        <p:grpSpPr>
          <a:xfrm>
            <a:off x="0" y="0"/>
            <a:ext cx="9144091" cy="5143648"/>
            <a:chOff x="0" y="0"/>
            <a:chExt cx="7440875" cy="4152456"/>
          </a:xfrm>
        </p:grpSpPr>
        <p:sp>
          <p:nvSpPr>
            <p:cNvPr id="1338" name="Google Shape;1338;p22"/>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9" name="Google Shape;1339;p22"/>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0" name="Google Shape;1340;p22"/>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1" name="Google Shape;1341;p22"/>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2" name="Google Shape;1342;p22"/>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3" name="Google Shape;1343;p22"/>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4" name="Google Shape;1344;p22"/>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5" name="Google Shape;1345;p22"/>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6" name="Google Shape;1346;p22"/>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7" name="Google Shape;1347;p22"/>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8" name="Google Shape;1348;p22"/>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9" name="Google Shape;1349;p22"/>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0" name="Google Shape;1350;p22"/>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1" name="Google Shape;1351;p22"/>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2" name="Google Shape;1352;p22"/>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3" name="Google Shape;1353;p22"/>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4" name="Google Shape;1354;p22"/>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5" name="Google Shape;1355;p22"/>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6" name="Google Shape;1356;p22"/>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7" name="Google Shape;1357;p22"/>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8" name="Google Shape;1358;p22"/>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9" name="Google Shape;1359;p22"/>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0" name="Google Shape;1360;p22"/>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1" name="Google Shape;1361;p22"/>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2" name="Google Shape;1362;p22"/>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3" name="Google Shape;1363;p22"/>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4" name="Google Shape;1364;p22"/>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5" name="Google Shape;1365;p22"/>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6" name="Google Shape;1366;p22"/>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7" name="Google Shape;1367;p22"/>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8" name="Google Shape;1368;p22"/>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9" name="Google Shape;1369;p22"/>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0" name="Google Shape;1370;p22"/>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1" name="Google Shape;1371;p22"/>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2" name="Google Shape;1372;p22"/>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3" name="Google Shape;1373;p22"/>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4" name="Google Shape;1374;p22"/>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5" name="Google Shape;1375;p22"/>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6" name="Google Shape;1376;p22"/>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7" name="Google Shape;1377;p22"/>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8" name="Google Shape;1378;p22"/>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9" name="Google Shape;1379;p22"/>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0" name="Google Shape;1380;p22"/>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1" name="Google Shape;1381;p22"/>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2" name="Google Shape;1382;p22"/>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3" name="Google Shape;1383;p22"/>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4" name="Google Shape;1384;p22"/>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5" name="Google Shape;1385;p22"/>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6" name="Google Shape;1386;p22"/>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7" name="Google Shape;1387;p22"/>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8" name="Google Shape;1388;p22"/>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9" name="Google Shape;1389;p22"/>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0" name="Google Shape;1390;p22"/>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1" name="Google Shape;1391;p22"/>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2" name="Google Shape;1392;p22"/>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3" name="Google Shape;1393;p22"/>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4" name="Google Shape;1394;p22"/>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5" name="Google Shape;1395;p22"/>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6" name="Google Shape;1396;p22"/>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7" name="Google Shape;1397;p22"/>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8" name="Google Shape;1398;p22"/>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9" name="Google Shape;1399;p22"/>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00" name="Google Shape;1400;p22"/>
          <p:cNvGrpSpPr/>
          <p:nvPr/>
        </p:nvGrpSpPr>
        <p:grpSpPr>
          <a:xfrm>
            <a:off x="173287" y="130863"/>
            <a:ext cx="8797256" cy="4881744"/>
            <a:chOff x="916986" y="2500875"/>
            <a:chExt cx="2280618" cy="1217119"/>
          </a:xfrm>
        </p:grpSpPr>
        <p:sp>
          <p:nvSpPr>
            <p:cNvPr id="1401" name="Google Shape;1401;p22"/>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2" name="Google Shape;1402;p22"/>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3" name="Google Shape;1403;p22"/>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4" name="Google Shape;1404;p22"/>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5" name="Google Shape;1405;p22"/>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06" name="Google Shape;1406;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07" name="Google Shape;1407;p22"/>
          <p:cNvSpPr txBox="1">
            <a:spLocks noGrp="1"/>
          </p:cNvSpPr>
          <p:nvPr>
            <p:ph type="subTitle" idx="1"/>
          </p:nvPr>
        </p:nvSpPr>
        <p:spPr>
          <a:xfrm>
            <a:off x="2110311" y="1842900"/>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408" name="Google Shape;1408;p22"/>
          <p:cNvSpPr txBox="1">
            <a:spLocks noGrp="1"/>
          </p:cNvSpPr>
          <p:nvPr>
            <p:ph type="subTitle" idx="2"/>
          </p:nvPr>
        </p:nvSpPr>
        <p:spPr>
          <a:xfrm>
            <a:off x="4903089" y="1842900"/>
            <a:ext cx="1978200" cy="665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409" name="Google Shape;1409;p22"/>
          <p:cNvSpPr txBox="1">
            <a:spLocks noGrp="1"/>
          </p:cNvSpPr>
          <p:nvPr>
            <p:ph type="subTitle" idx="3"/>
          </p:nvPr>
        </p:nvSpPr>
        <p:spPr>
          <a:xfrm>
            <a:off x="2110311" y="3485775"/>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410" name="Google Shape;1410;p22"/>
          <p:cNvSpPr txBox="1">
            <a:spLocks noGrp="1"/>
          </p:cNvSpPr>
          <p:nvPr>
            <p:ph type="subTitle" idx="4"/>
          </p:nvPr>
        </p:nvSpPr>
        <p:spPr>
          <a:xfrm>
            <a:off x="4903089" y="3485775"/>
            <a:ext cx="1978200" cy="665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411" name="Google Shape;1411;p22"/>
          <p:cNvSpPr txBox="1">
            <a:spLocks noGrp="1"/>
          </p:cNvSpPr>
          <p:nvPr>
            <p:ph type="subTitle" idx="5"/>
          </p:nvPr>
        </p:nvSpPr>
        <p:spPr>
          <a:xfrm>
            <a:off x="2110311" y="1489700"/>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12" name="Google Shape;1412;p22"/>
          <p:cNvSpPr txBox="1">
            <a:spLocks noGrp="1"/>
          </p:cNvSpPr>
          <p:nvPr>
            <p:ph type="subTitle" idx="6"/>
          </p:nvPr>
        </p:nvSpPr>
        <p:spPr>
          <a:xfrm>
            <a:off x="2110311" y="3132675"/>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13" name="Google Shape;1413;p22"/>
          <p:cNvSpPr txBox="1">
            <a:spLocks noGrp="1"/>
          </p:cNvSpPr>
          <p:nvPr>
            <p:ph type="subTitle" idx="7"/>
          </p:nvPr>
        </p:nvSpPr>
        <p:spPr>
          <a:xfrm>
            <a:off x="4903086" y="1489700"/>
            <a:ext cx="1978200" cy="505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14" name="Google Shape;1414;p22"/>
          <p:cNvSpPr txBox="1">
            <a:spLocks noGrp="1"/>
          </p:cNvSpPr>
          <p:nvPr>
            <p:ph type="subTitle" idx="8"/>
          </p:nvPr>
        </p:nvSpPr>
        <p:spPr>
          <a:xfrm>
            <a:off x="4903086" y="3132675"/>
            <a:ext cx="1978200" cy="505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CUSTOM_7">
    <p:bg>
      <p:bgPr>
        <a:solidFill>
          <a:schemeClr val="dk2"/>
        </a:solidFill>
        <a:effectLst/>
      </p:bgPr>
    </p:bg>
    <p:spTree>
      <p:nvGrpSpPr>
        <p:cNvPr id="1" name="Shape 1415"/>
        <p:cNvGrpSpPr/>
        <p:nvPr/>
      </p:nvGrpSpPr>
      <p:grpSpPr>
        <a:xfrm>
          <a:off x="0" y="0"/>
          <a:ext cx="0" cy="0"/>
          <a:chOff x="0" y="0"/>
          <a:chExt cx="0" cy="0"/>
        </a:xfrm>
      </p:grpSpPr>
      <p:grpSp>
        <p:nvGrpSpPr>
          <p:cNvPr id="1416" name="Google Shape;1416;p23"/>
          <p:cNvGrpSpPr/>
          <p:nvPr/>
        </p:nvGrpSpPr>
        <p:grpSpPr>
          <a:xfrm>
            <a:off x="0" y="0"/>
            <a:ext cx="9144091" cy="5143648"/>
            <a:chOff x="0" y="0"/>
            <a:chExt cx="7440875" cy="4152456"/>
          </a:xfrm>
        </p:grpSpPr>
        <p:sp>
          <p:nvSpPr>
            <p:cNvPr id="1417" name="Google Shape;1417;p2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8" name="Google Shape;1418;p2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9" name="Google Shape;1419;p2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0" name="Google Shape;1420;p2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1" name="Google Shape;1421;p2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2" name="Google Shape;1422;p2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3" name="Google Shape;1423;p2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4" name="Google Shape;1424;p2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5" name="Google Shape;1425;p2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6" name="Google Shape;1426;p2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7" name="Google Shape;1427;p2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8" name="Google Shape;1428;p2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9" name="Google Shape;1429;p2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0" name="Google Shape;1430;p2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1" name="Google Shape;1431;p2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2" name="Google Shape;1432;p2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3" name="Google Shape;1433;p2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4" name="Google Shape;1434;p2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5" name="Google Shape;1435;p2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6" name="Google Shape;1436;p2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7" name="Google Shape;1437;p2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8" name="Google Shape;1438;p2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9" name="Google Shape;1439;p2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0" name="Google Shape;1440;p2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1" name="Google Shape;1441;p2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2" name="Google Shape;1442;p2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3" name="Google Shape;1443;p2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4" name="Google Shape;1444;p2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5" name="Google Shape;1445;p2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6" name="Google Shape;1446;p2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7" name="Google Shape;1447;p2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8" name="Google Shape;1448;p2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9" name="Google Shape;1449;p2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2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1" name="Google Shape;1451;p2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2" name="Google Shape;1452;p2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3" name="Google Shape;1453;p2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4" name="Google Shape;1454;p2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5" name="Google Shape;1455;p2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6" name="Google Shape;1456;p2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7" name="Google Shape;1457;p2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8" name="Google Shape;1458;p2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9" name="Google Shape;1459;p2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0" name="Google Shape;1460;p2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1" name="Google Shape;1461;p2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2" name="Google Shape;1462;p2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2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4" name="Google Shape;1464;p2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5" name="Google Shape;1465;p2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2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7" name="Google Shape;1467;p2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8" name="Google Shape;1468;p2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9" name="Google Shape;1469;p2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0" name="Google Shape;1470;p2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1" name="Google Shape;1471;p2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2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3" name="Google Shape;1473;p2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4" name="Google Shape;1474;p2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5" name="Google Shape;1475;p2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6" name="Google Shape;1476;p2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7" name="Google Shape;1477;p2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8" name="Google Shape;1478;p2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79" name="Google Shape;1479;p23"/>
          <p:cNvGrpSpPr/>
          <p:nvPr/>
        </p:nvGrpSpPr>
        <p:grpSpPr>
          <a:xfrm>
            <a:off x="173287" y="130863"/>
            <a:ext cx="8797256" cy="4881744"/>
            <a:chOff x="916986" y="2500875"/>
            <a:chExt cx="2280618" cy="1217119"/>
          </a:xfrm>
        </p:grpSpPr>
        <p:sp>
          <p:nvSpPr>
            <p:cNvPr id="1480" name="Google Shape;1480;p2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2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2" name="Google Shape;1482;p2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3" name="Google Shape;1483;p2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4" name="Google Shape;1484;p2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85" name="Google Shape;1485;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86" name="Google Shape;1486;p23"/>
          <p:cNvSpPr txBox="1">
            <a:spLocks noGrp="1"/>
          </p:cNvSpPr>
          <p:nvPr>
            <p:ph type="subTitle" idx="1"/>
          </p:nvPr>
        </p:nvSpPr>
        <p:spPr>
          <a:xfrm>
            <a:off x="956752" y="19968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487" name="Google Shape;1487;p23"/>
          <p:cNvSpPr txBox="1">
            <a:spLocks noGrp="1"/>
          </p:cNvSpPr>
          <p:nvPr>
            <p:ph type="subTitle" idx="2"/>
          </p:nvPr>
        </p:nvSpPr>
        <p:spPr>
          <a:xfrm>
            <a:off x="3579000" y="19968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488" name="Google Shape;1488;p23"/>
          <p:cNvSpPr txBox="1">
            <a:spLocks noGrp="1"/>
          </p:cNvSpPr>
          <p:nvPr>
            <p:ph type="subTitle" idx="3"/>
          </p:nvPr>
        </p:nvSpPr>
        <p:spPr>
          <a:xfrm>
            <a:off x="956752" y="35032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489" name="Google Shape;1489;p23"/>
          <p:cNvSpPr txBox="1">
            <a:spLocks noGrp="1"/>
          </p:cNvSpPr>
          <p:nvPr>
            <p:ph type="subTitle" idx="4"/>
          </p:nvPr>
        </p:nvSpPr>
        <p:spPr>
          <a:xfrm>
            <a:off x="3579000" y="35032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490" name="Google Shape;1490;p23"/>
          <p:cNvSpPr txBox="1">
            <a:spLocks noGrp="1"/>
          </p:cNvSpPr>
          <p:nvPr>
            <p:ph type="subTitle" idx="5"/>
          </p:nvPr>
        </p:nvSpPr>
        <p:spPr>
          <a:xfrm>
            <a:off x="6201248" y="19968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491" name="Google Shape;1491;p23"/>
          <p:cNvSpPr txBox="1">
            <a:spLocks noGrp="1"/>
          </p:cNvSpPr>
          <p:nvPr>
            <p:ph type="subTitle" idx="6"/>
          </p:nvPr>
        </p:nvSpPr>
        <p:spPr>
          <a:xfrm>
            <a:off x="6201248" y="35032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492" name="Google Shape;1492;p23"/>
          <p:cNvSpPr txBox="1">
            <a:spLocks noGrp="1"/>
          </p:cNvSpPr>
          <p:nvPr>
            <p:ph type="subTitle" idx="7"/>
          </p:nvPr>
        </p:nvSpPr>
        <p:spPr>
          <a:xfrm>
            <a:off x="960652" y="16565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93" name="Google Shape;1493;p23"/>
          <p:cNvSpPr txBox="1">
            <a:spLocks noGrp="1"/>
          </p:cNvSpPr>
          <p:nvPr>
            <p:ph type="subTitle" idx="8"/>
          </p:nvPr>
        </p:nvSpPr>
        <p:spPr>
          <a:xfrm>
            <a:off x="3582900" y="16565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94" name="Google Shape;1494;p23"/>
          <p:cNvSpPr txBox="1">
            <a:spLocks noGrp="1"/>
          </p:cNvSpPr>
          <p:nvPr>
            <p:ph type="subTitle" idx="9"/>
          </p:nvPr>
        </p:nvSpPr>
        <p:spPr>
          <a:xfrm>
            <a:off x="6205148" y="16565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95" name="Google Shape;1495;p23"/>
          <p:cNvSpPr txBox="1">
            <a:spLocks noGrp="1"/>
          </p:cNvSpPr>
          <p:nvPr>
            <p:ph type="subTitle" idx="13"/>
          </p:nvPr>
        </p:nvSpPr>
        <p:spPr>
          <a:xfrm>
            <a:off x="960652" y="316300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96" name="Google Shape;1496;p23"/>
          <p:cNvSpPr txBox="1">
            <a:spLocks noGrp="1"/>
          </p:cNvSpPr>
          <p:nvPr>
            <p:ph type="subTitle" idx="14"/>
          </p:nvPr>
        </p:nvSpPr>
        <p:spPr>
          <a:xfrm>
            <a:off x="3582900" y="316300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97" name="Google Shape;1497;p23"/>
          <p:cNvSpPr txBox="1">
            <a:spLocks noGrp="1"/>
          </p:cNvSpPr>
          <p:nvPr>
            <p:ph type="subTitle" idx="15"/>
          </p:nvPr>
        </p:nvSpPr>
        <p:spPr>
          <a:xfrm>
            <a:off x="6205148" y="316300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3">
  <p:cSld name="CUSTOM_4_2">
    <p:bg>
      <p:bgPr>
        <a:solidFill>
          <a:schemeClr val="dk2"/>
        </a:solidFill>
        <a:effectLst/>
      </p:bgPr>
    </p:bg>
    <p:spTree>
      <p:nvGrpSpPr>
        <p:cNvPr id="1" name="Shape 1729"/>
        <p:cNvGrpSpPr/>
        <p:nvPr/>
      </p:nvGrpSpPr>
      <p:grpSpPr>
        <a:xfrm>
          <a:off x="0" y="0"/>
          <a:ext cx="0" cy="0"/>
          <a:chOff x="0" y="0"/>
          <a:chExt cx="0" cy="0"/>
        </a:xfrm>
      </p:grpSpPr>
      <p:grpSp>
        <p:nvGrpSpPr>
          <p:cNvPr id="1730" name="Google Shape;1730;p27"/>
          <p:cNvGrpSpPr/>
          <p:nvPr/>
        </p:nvGrpSpPr>
        <p:grpSpPr>
          <a:xfrm>
            <a:off x="0" y="0"/>
            <a:ext cx="9144091" cy="5143648"/>
            <a:chOff x="0" y="0"/>
            <a:chExt cx="7440875" cy="4152456"/>
          </a:xfrm>
        </p:grpSpPr>
        <p:sp>
          <p:nvSpPr>
            <p:cNvPr id="1731" name="Google Shape;1731;p27"/>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2" name="Google Shape;1732;p27"/>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3" name="Google Shape;1733;p27"/>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4" name="Google Shape;1734;p27"/>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5" name="Google Shape;1735;p27"/>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6" name="Google Shape;1736;p27"/>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7" name="Google Shape;1737;p27"/>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8" name="Google Shape;1738;p27"/>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9" name="Google Shape;1739;p27"/>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0" name="Google Shape;1740;p27"/>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1" name="Google Shape;1741;p27"/>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2" name="Google Shape;1742;p27"/>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3" name="Google Shape;1743;p27"/>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4" name="Google Shape;1744;p27"/>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5" name="Google Shape;1745;p27"/>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6" name="Google Shape;1746;p27"/>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7" name="Google Shape;1747;p27"/>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8" name="Google Shape;1748;p27"/>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9" name="Google Shape;1749;p27"/>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0" name="Google Shape;1750;p27"/>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1" name="Google Shape;1751;p27"/>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2" name="Google Shape;1752;p27"/>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3" name="Google Shape;1753;p27"/>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4" name="Google Shape;1754;p27"/>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5" name="Google Shape;1755;p27"/>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6" name="Google Shape;1756;p27"/>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7" name="Google Shape;1757;p27"/>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8" name="Google Shape;1758;p27"/>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9" name="Google Shape;1759;p27"/>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0" name="Google Shape;1760;p27"/>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1" name="Google Shape;1761;p27"/>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2" name="Google Shape;1762;p27"/>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3" name="Google Shape;1763;p27"/>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4" name="Google Shape;1764;p27"/>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5" name="Google Shape;1765;p27"/>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6" name="Google Shape;1766;p27"/>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7" name="Google Shape;1767;p27"/>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8" name="Google Shape;1768;p27"/>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9" name="Google Shape;1769;p27"/>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0" name="Google Shape;1770;p27"/>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1" name="Google Shape;1771;p27"/>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2" name="Google Shape;1772;p27"/>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3" name="Google Shape;1773;p27"/>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4" name="Google Shape;1774;p27"/>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5" name="Google Shape;1775;p27"/>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6" name="Google Shape;1776;p27"/>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7" name="Google Shape;1777;p27"/>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8" name="Google Shape;1778;p27"/>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9" name="Google Shape;1779;p27"/>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0" name="Google Shape;1780;p27"/>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1" name="Google Shape;1781;p27"/>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2" name="Google Shape;1782;p27"/>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3" name="Google Shape;1783;p27"/>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4" name="Google Shape;1784;p27"/>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5" name="Google Shape;1785;p27"/>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6" name="Google Shape;1786;p27"/>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7" name="Google Shape;1787;p27"/>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8" name="Google Shape;1788;p27"/>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9" name="Google Shape;1789;p27"/>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0" name="Google Shape;1790;p27"/>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1" name="Google Shape;1791;p27"/>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2" name="Google Shape;1792;p27"/>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93" name="Google Shape;1793;p27"/>
          <p:cNvGrpSpPr/>
          <p:nvPr/>
        </p:nvGrpSpPr>
        <p:grpSpPr>
          <a:xfrm>
            <a:off x="502465" y="399924"/>
            <a:ext cx="8139069" cy="4343656"/>
            <a:chOff x="916986" y="2500875"/>
            <a:chExt cx="2280618" cy="1217119"/>
          </a:xfrm>
        </p:grpSpPr>
        <p:sp>
          <p:nvSpPr>
            <p:cNvPr id="1794" name="Google Shape;1794;p27"/>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5" name="Google Shape;1795;p27"/>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6" name="Google Shape;1796;p27"/>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7" name="Google Shape;1797;p27"/>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8" name="Google Shape;1798;p27"/>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99" name="Google Shape;1799;p27"/>
          <p:cNvSpPr txBox="1">
            <a:spLocks noGrp="1"/>
          </p:cNvSpPr>
          <p:nvPr>
            <p:ph type="title"/>
          </p:nvPr>
        </p:nvSpPr>
        <p:spPr>
          <a:xfrm>
            <a:off x="1024800" y="1789950"/>
            <a:ext cx="3597900" cy="11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00" name="Google Shape;1800;p27"/>
          <p:cNvSpPr txBox="1">
            <a:spLocks noGrp="1"/>
          </p:cNvSpPr>
          <p:nvPr>
            <p:ph type="subTitle" idx="1"/>
          </p:nvPr>
        </p:nvSpPr>
        <p:spPr>
          <a:xfrm>
            <a:off x="1024800" y="3073560"/>
            <a:ext cx="3597900" cy="943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dk2"/>
        </a:solidFill>
        <a:effectLst/>
      </p:bgPr>
    </p:bg>
    <p:spTree>
      <p:nvGrpSpPr>
        <p:cNvPr id="1" name="Shape 1945"/>
        <p:cNvGrpSpPr/>
        <p:nvPr/>
      </p:nvGrpSpPr>
      <p:grpSpPr>
        <a:xfrm>
          <a:off x="0" y="0"/>
          <a:ext cx="0" cy="0"/>
          <a:chOff x="0" y="0"/>
          <a:chExt cx="0" cy="0"/>
        </a:xfrm>
      </p:grpSpPr>
      <p:grpSp>
        <p:nvGrpSpPr>
          <p:cNvPr id="1946" name="Google Shape;1946;p30"/>
          <p:cNvGrpSpPr/>
          <p:nvPr/>
        </p:nvGrpSpPr>
        <p:grpSpPr>
          <a:xfrm>
            <a:off x="0" y="0"/>
            <a:ext cx="9144091" cy="5143648"/>
            <a:chOff x="0" y="0"/>
            <a:chExt cx="7440875" cy="4152456"/>
          </a:xfrm>
        </p:grpSpPr>
        <p:sp>
          <p:nvSpPr>
            <p:cNvPr id="1947" name="Google Shape;1947;p30"/>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8" name="Google Shape;1948;p30"/>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9" name="Google Shape;1949;p30"/>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0" name="Google Shape;1950;p30"/>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1" name="Google Shape;1951;p30"/>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2" name="Google Shape;1952;p30"/>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3" name="Google Shape;1953;p30"/>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4" name="Google Shape;1954;p30"/>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5" name="Google Shape;1955;p30"/>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6" name="Google Shape;1956;p30"/>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7" name="Google Shape;1957;p30"/>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8" name="Google Shape;1958;p30"/>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9" name="Google Shape;1959;p30"/>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0" name="Google Shape;1960;p30"/>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1" name="Google Shape;1961;p30"/>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2" name="Google Shape;1962;p30"/>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3" name="Google Shape;1963;p30"/>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4" name="Google Shape;1964;p30"/>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5" name="Google Shape;1965;p30"/>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6" name="Google Shape;1966;p30"/>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7" name="Google Shape;1967;p30"/>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8" name="Google Shape;1968;p30"/>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9" name="Google Shape;1969;p30"/>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0" name="Google Shape;1970;p30"/>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1" name="Google Shape;1971;p30"/>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2" name="Google Shape;1972;p30"/>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3" name="Google Shape;1973;p30"/>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4" name="Google Shape;1974;p30"/>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5" name="Google Shape;1975;p30"/>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6" name="Google Shape;1976;p30"/>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7" name="Google Shape;1977;p30"/>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8" name="Google Shape;1978;p30"/>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9" name="Google Shape;1979;p30"/>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0" name="Google Shape;1980;p30"/>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1" name="Google Shape;1981;p30"/>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2" name="Google Shape;1982;p30"/>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3" name="Google Shape;1983;p30"/>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4" name="Google Shape;1984;p30"/>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5" name="Google Shape;1985;p30"/>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6" name="Google Shape;1986;p30"/>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7" name="Google Shape;1987;p30"/>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8" name="Google Shape;1988;p30"/>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9" name="Google Shape;1989;p30"/>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0" name="Google Shape;1990;p30"/>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1" name="Google Shape;1991;p30"/>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2" name="Google Shape;1992;p30"/>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3" name="Google Shape;1993;p30"/>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4" name="Google Shape;1994;p30"/>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5" name="Google Shape;1995;p30"/>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6" name="Google Shape;1996;p30"/>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7" name="Google Shape;1997;p30"/>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8" name="Google Shape;1998;p30"/>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9" name="Google Shape;1999;p30"/>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0" name="Google Shape;2000;p30"/>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1" name="Google Shape;2001;p30"/>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2" name="Google Shape;2002;p30"/>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3" name="Google Shape;2003;p30"/>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4" name="Google Shape;2004;p30"/>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5" name="Google Shape;2005;p30"/>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6" name="Google Shape;2006;p30"/>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7" name="Google Shape;2007;p30"/>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8" name="Google Shape;2008;p30"/>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09" name="Google Shape;2009;p30"/>
          <p:cNvGrpSpPr/>
          <p:nvPr/>
        </p:nvGrpSpPr>
        <p:grpSpPr>
          <a:xfrm>
            <a:off x="502465" y="399924"/>
            <a:ext cx="8139069" cy="4343656"/>
            <a:chOff x="916986" y="2500875"/>
            <a:chExt cx="2280618" cy="1217119"/>
          </a:xfrm>
        </p:grpSpPr>
        <p:sp>
          <p:nvSpPr>
            <p:cNvPr id="2010" name="Google Shape;2010;p30"/>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1" name="Google Shape;2011;p30"/>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2" name="Google Shape;2012;p30"/>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3" name="Google Shape;2013;p30"/>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4" name="Google Shape;2014;p30"/>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dk2"/>
        </a:solidFill>
        <a:effectLst/>
      </p:bgPr>
    </p:bg>
    <p:spTree>
      <p:nvGrpSpPr>
        <p:cNvPr id="1" name="Shape 2015"/>
        <p:cNvGrpSpPr/>
        <p:nvPr/>
      </p:nvGrpSpPr>
      <p:grpSpPr>
        <a:xfrm>
          <a:off x="0" y="0"/>
          <a:ext cx="0" cy="0"/>
          <a:chOff x="0" y="0"/>
          <a:chExt cx="0" cy="0"/>
        </a:xfrm>
      </p:grpSpPr>
      <p:grpSp>
        <p:nvGrpSpPr>
          <p:cNvPr id="2016" name="Google Shape;2016;p31"/>
          <p:cNvGrpSpPr/>
          <p:nvPr/>
        </p:nvGrpSpPr>
        <p:grpSpPr>
          <a:xfrm>
            <a:off x="0" y="0"/>
            <a:ext cx="9144091" cy="5143648"/>
            <a:chOff x="0" y="0"/>
            <a:chExt cx="7440875" cy="4152456"/>
          </a:xfrm>
        </p:grpSpPr>
        <p:sp>
          <p:nvSpPr>
            <p:cNvPr id="2017" name="Google Shape;2017;p31"/>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8" name="Google Shape;2018;p31"/>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9" name="Google Shape;2019;p31"/>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0" name="Google Shape;2020;p31"/>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1" name="Google Shape;2021;p31"/>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2" name="Google Shape;2022;p31"/>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3" name="Google Shape;2023;p31"/>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4" name="Google Shape;2024;p31"/>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5" name="Google Shape;2025;p31"/>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6" name="Google Shape;2026;p31"/>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7" name="Google Shape;2027;p31"/>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8" name="Google Shape;2028;p31"/>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9" name="Google Shape;2029;p31"/>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0" name="Google Shape;2030;p31"/>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1" name="Google Shape;2031;p31"/>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2" name="Google Shape;2032;p31"/>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3" name="Google Shape;2033;p31"/>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4" name="Google Shape;2034;p31"/>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5" name="Google Shape;2035;p31"/>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6" name="Google Shape;2036;p31"/>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7" name="Google Shape;2037;p31"/>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8" name="Google Shape;2038;p31"/>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9" name="Google Shape;2039;p31"/>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0" name="Google Shape;2040;p31"/>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1" name="Google Shape;2041;p31"/>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2" name="Google Shape;2042;p31"/>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3" name="Google Shape;2043;p31"/>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4" name="Google Shape;2044;p31"/>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5" name="Google Shape;2045;p31"/>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6" name="Google Shape;2046;p31"/>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7" name="Google Shape;2047;p31"/>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8" name="Google Shape;2048;p31"/>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9" name="Google Shape;2049;p31"/>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0" name="Google Shape;2050;p31"/>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1" name="Google Shape;2051;p31"/>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2" name="Google Shape;2052;p31"/>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3" name="Google Shape;2053;p31"/>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4" name="Google Shape;2054;p31"/>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5" name="Google Shape;2055;p31"/>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6" name="Google Shape;2056;p31"/>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7" name="Google Shape;2057;p31"/>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8" name="Google Shape;2058;p31"/>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9" name="Google Shape;2059;p31"/>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0" name="Google Shape;2060;p31"/>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1" name="Google Shape;2061;p31"/>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2" name="Google Shape;2062;p31"/>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3" name="Google Shape;2063;p31"/>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4" name="Google Shape;2064;p31"/>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5" name="Google Shape;2065;p31"/>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6" name="Google Shape;2066;p31"/>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7" name="Google Shape;2067;p31"/>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8" name="Google Shape;2068;p31"/>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9" name="Google Shape;2069;p31"/>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0" name="Google Shape;2070;p31"/>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1" name="Google Shape;2071;p31"/>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2" name="Google Shape;2072;p31"/>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3" name="Google Shape;2073;p31"/>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4" name="Google Shape;2074;p31"/>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5" name="Google Shape;2075;p31"/>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6" name="Google Shape;2076;p31"/>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7" name="Google Shape;2077;p31"/>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8" name="Google Shape;2078;p31"/>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79" name="Google Shape;2079;p31"/>
          <p:cNvGrpSpPr/>
          <p:nvPr/>
        </p:nvGrpSpPr>
        <p:grpSpPr>
          <a:xfrm>
            <a:off x="173287" y="130863"/>
            <a:ext cx="8797256" cy="4881744"/>
            <a:chOff x="916986" y="2500875"/>
            <a:chExt cx="2280618" cy="1217119"/>
          </a:xfrm>
        </p:grpSpPr>
        <p:sp>
          <p:nvSpPr>
            <p:cNvPr id="2080" name="Google Shape;2080;p31"/>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1" name="Google Shape;2081;p31"/>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2" name="Google Shape;2082;p31"/>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3" name="Google Shape;2083;p31"/>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4" name="Google Shape;2084;p31"/>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chemeClr val="dk2"/>
        </a:solidFill>
        <a:effectLst/>
      </p:bgPr>
    </p:bg>
    <p:spTree>
      <p:nvGrpSpPr>
        <p:cNvPr id="1" name="Shape 82"/>
        <p:cNvGrpSpPr/>
        <p:nvPr/>
      </p:nvGrpSpPr>
      <p:grpSpPr>
        <a:xfrm>
          <a:off x="0" y="0"/>
          <a:ext cx="0" cy="0"/>
          <a:chOff x="0" y="0"/>
          <a:chExt cx="0" cy="0"/>
        </a:xfrm>
      </p:grpSpPr>
      <p:grpSp>
        <p:nvGrpSpPr>
          <p:cNvPr id="83" name="Google Shape;83;p3"/>
          <p:cNvGrpSpPr/>
          <p:nvPr/>
        </p:nvGrpSpPr>
        <p:grpSpPr>
          <a:xfrm>
            <a:off x="0" y="0"/>
            <a:ext cx="9144091" cy="5143648"/>
            <a:chOff x="0" y="0"/>
            <a:chExt cx="7440875" cy="4152456"/>
          </a:xfrm>
        </p:grpSpPr>
        <p:sp>
          <p:nvSpPr>
            <p:cNvPr id="84" name="Google Shape;84;p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89;p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22;p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23;p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27;p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28;p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2;p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3;p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6" name="Google Shape;146;p3"/>
          <p:cNvGrpSpPr/>
          <p:nvPr/>
        </p:nvGrpSpPr>
        <p:grpSpPr>
          <a:xfrm>
            <a:off x="502465" y="399924"/>
            <a:ext cx="8139069" cy="4343656"/>
            <a:chOff x="916986" y="2500875"/>
            <a:chExt cx="2280618" cy="1217119"/>
          </a:xfrm>
        </p:grpSpPr>
        <p:sp>
          <p:nvSpPr>
            <p:cNvPr id="147" name="Google Shape;147;p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2" name="Google Shape;152;p3"/>
          <p:cNvSpPr txBox="1">
            <a:spLocks noGrp="1"/>
          </p:cNvSpPr>
          <p:nvPr>
            <p:ph type="title"/>
          </p:nvPr>
        </p:nvSpPr>
        <p:spPr>
          <a:xfrm>
            <a:off x="1291500" y="2400500"/>
            <a:ext cx="4320000" cy="9159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3" name="Google Shape;153;p3"/>
          <p:cNvSpPr txBox="1">
            <a:spLocks noGrp="1"/>
          </p:cNvSpPr>
          <p:nvPr>
            <p:ph type="title" idx="2" hasCustomPrompt="1"/>
          </p:nvPr>
        </p:nvSpPr>
        <p:spPr>
          <a:xfrm>
            <a:off x="1291500" y="1241525"/>
            <a:ext cx="1652100" cy="915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4" name="Google Shape;154;p3"/>
          <p:cNvSpPr txBox="1">
            <a:spLocks noGrp="1"/>
          </p:cNvSpPr>
          <p:nvPr>
            <p:ph type="subTitle" idx="1"/>
          </p:nvPr>
        </p:nvSpPr>
        <p:spPr>
          <a:xfrm>
            <a:off x="1291500" y="3360725"/>
            <a:ext cx="43200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55" name="Google Shape;155;p3"/>
          <p:cNvSpPr/>
          <p:nvPr/>
        </p:nvSpPr>
        <p:spPr>
          <a:xfrm>
            <a:off x="1190841" y="48768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3"/>
          <p:cNvSpPr/>
          <p:nvPr/>
        </p:nvSpPr>
        <p:spPr>
          <a:xfrm>
            <a:off x="212841" y="44457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bg>
      <p:bgPr>
        <a:solidFill>
          <a:schemeClr val="dk2"/>
        </a:solidFill>
        <a:effectLst/>
      </p:bgPr>
    </p:bg>
    <p:spTree>
      <p:nvGrpSpPr>
        <p:cNvPr id="1" name="Shape 157"/>
        <p:cNvGrpSpPr/>
        <p:nvPr/>
      </p:nvGrpSpPr>
      <p:grpSpPr>
        <a:xfrm>
          <a:off x="0" y="0"/>
          <a:ext cx="0" cy="0"/>
          <a:chOff x="0" y="0"/>
          <a:chExt cx="0" cy="0"/>
        </a:xfrm>
      </p:grpSpPr>
      <p:grpSp>
        <p:nvGrpSpPr>
          <p:cNvPr id="158" name="Google Shape;158;p4"/>
          <p:cNvGrpSpPr/>
          <p:nvPr/>
        </p:nvGrpSpPr>
        <p:grpSpPr>
          <a:xfrm>
            <a:off x="0" y="0"/>
            <a:ext cx="9144091" cy="5143648"/>
            <a:chOff x="0" y="0"/>
            <a:chExt cx="7440875" cy="4152456"/>
          </a:xfrm>
        </p:grpSpPr>
        <p:sp>
          <p:nvSpPr>
            <p:cNvPr id="159" name="Google Shape;159;p4"/>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4"/>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4"/>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4"/>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4"/>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4"/>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4"/>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4"/>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7;p4"/>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4"/>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169;p4"/>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70;p4"/>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4"/>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4"/>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4"/>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4"/>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4"/>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4"/>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177;p4"/>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4"/>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4"/>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4"/>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4"/>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4"/>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4"/>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4"/>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4"/>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4"/>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4"/>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4"/>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89;p4"/>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4"/>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4"/>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4"/>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4"/>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4"/>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4"/>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4"/>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4"/>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4"/>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4"/>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4"/>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4"/>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4"/>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4"/>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4"/>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4"/>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06;p4"/>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4"/>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4"/>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4"/>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4"/>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4"/>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4"/>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213;p4"/>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4"/>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4"/>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4"/>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4"/>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4"/>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219;p4"/>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0;p4"/>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1" name="Google Shape;221;p4"/>
          <p:cNvGrpSpPr/>
          <p:nvPr/>
        </p:nvGrpSpPr>
        <p:grpSpPr>
          <a:xfrm>
            <a:off x="192408" y="135664"/>
            <a:ext cx="8759169" cy="4872494"/>
            <a:chOff x="916986" y="2500875"/>
            <a:chExt cx="2280618" cy="1217119"/>
          </a:xfrm>
        </p:grpSpPr>
        <p:sp>
          <p:nvSpPr>
            <p:cNvPr id="222" name="Google Shape;222;p4"/>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23;p4"/>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4"/>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4"/>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4"/>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7" name="Google Shape;227;p4"/>
          <p:cNvSpPr txBox="1">
            <a:spLocks noGrp="1"/>
          </p:cNvSpPr>
          <p:nvPr>
            <p:ph type="title"/>
          </p:nvPr>
        </p:nvSpPr>
        <p:spPr>
          <a:xfrm>
            <a:off x="720000" y="445025"/>
            <a:ext cx="7002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8" name="Google Shape;228;p4"/>
          <p:cNvSpPr txBox="1">
            <a:spLocks noGrp="1"/>
          </p:cNvSpPr>
          <p:nvPr>
            <p:ph type="body" idx="1"/>
          </p:nvPr>
        </p:nvSpPr>
        <p:spPr>
          <a:xfrm>
            <a:off x="720000" y="1215750"/>
            <a:ext cx="7002600" cy="382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matchingName="Title only">
  <p:cSld name="TITLE_ONLY">
    <p:bg>
      <p:bgPr>
        <a:solidFill>
          <a:schemeClr val="dk2"/>
        </a:solidFill>
        <a:effectLst/>
      </p:bgPr>
    </p:bg>
    <p:spTree>
      <p:nvGrpSpPr>
        <p:cNvPr id="1" name="Shape 304"/>
        <p:cNvGrpSpPr/>
        <p:nvPr/>
      </p:nvGrpSpPr>
      <p:grpSpPr>
        <a:xfrm>
          <a:off x="0" y="0"/>
          <a:ext cx="0" cy="0"/>
          <a:chOff x="0" y="0"/>
          <a:chExt cx="0" cy="0"/>
        </a:xfrm>
      </p:grpSpPr>
      <p:grpSp>
        <p:nvGrpSpPr>
          <p:cNvPr id="305" name="Google Shape;305;p6"/>
          <p:cNvGrpSpPr/>
          <p:nvPr/>
        </p:nvGrpSpPr>
        <p:grpSpPr>
          <a:xfrm>
            <a:off x="0" y="0"/>
            <a:ext cx="9144091" cy="5143648"/>
            <a:chOff x="0" y="0"/>
            <a:chExt cx="7440875" cy="4152456"/>
          </a:xfrm>
        </p:grpSpPr>
        <p:sp>
          <p:nvSpPr>
            <p:cNvPr id="306" name="Google Shape;306;p6"/>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6"/>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6"/>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6"/>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6"/>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6"/>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6"/>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6"/>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6"/>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315;p6"/>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6"/>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6"/>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6"/>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319;p6"/>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6"/>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6"/>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6"/>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6"/>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6"/>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6"/>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6"/>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6"/>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6"/>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6"/>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6"/>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6"/>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6"/>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6"/>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6"/>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6"/>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6"/>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6"/>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6"/>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6"/>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6"/>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6"/>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6"/>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6"/>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6"/>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6"/>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6"/>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6"/>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6"/>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6"/>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6"/>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351;p6"/>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352;p6"/>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6"/>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354;p6"/>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6"/>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 name="Google Shape;356;p6"/>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357;p6"/>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6"/>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6"/>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6"/>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6"/>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362;p6"/>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6"/>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6"/>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6"/>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366;p6"/>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367;p6"/>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68" name="Google Shape;368;p6"/>
          <p:cNvGrpSpPr/>
          <p:nvPr/>
        </p:nvGrpSpPr>
        <p:grpSpPr>
          <a:xfrm>
            <a:off x="192408" y="135664"/>
            <a:ext cx="8759169" cy="4872494"/>
            <a:chOff x="916986" y="2500875"/>
            <a:chExt cx="2280618" cy="1217119"/>
          </a:xfrm>
        </p:grpSpPr>
        <p:sp>
          <p:nvSpPr>
            <p:cNvPr id="369" name="Google Shape;369;p6"/>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6"/>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371;p6"/>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6"/>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6"/>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74" name="Google Shape;37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highlight>
                  <a:schemeClr val="dk2"/>
                </a:highligh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375"/>
        <p:cNvGrpSpPr/>
        <p:nvPr/>
      </p:nvGrpSpPr>
      <p:grpSpPr>
        <a:xfrm>
          <a:off x="0" y="0"/>
          <a:ext cx="0" cy="0"/>
          <a:chOff x="0" y="0"/>
          <a:chExt cx="0" cy="0"/>
        </a:xfrm>
      </p:grpSpPr>
      <p:grpSp>
        <p:nvGrpSpPr>
          <p:cNvPr id="376" name="Google Shape;376;p7"/>
          <p:cNvGrpSpPr/>
          <p:nvPr/>
        </p:nvGrpSpPr>
        <p:grpSpPr>
          <a:xfrm>
            <a:off x="0" y="0"/>
            <a:ext cx="9144091" cy="5143648"/>
            <a:chOff x="0" y="0"/>
            <a:chExt cx="7440875" cy="4152456"/>
          </a:xfrm>
        </p:grpSpPr>
        <p:sp>
          <p:nvSpPr>
            <p:cNvPr id="377" name="Google Shape;377;p7"/>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7"/>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7"/>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7"/>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7"/>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7"/>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7"/>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7"/>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7"/>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7"/>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7"/>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7"/>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7"/>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7"/>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7"/>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7"/>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7"/>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7"/>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7"/>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7"/>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7"/>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 name="Google Shape;398;p7"/>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 name="Google Shape;399;p7"/>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 name="Google Shape;400;p7"/>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401;p7"/>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7"/>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403;p7"/>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7"/>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7"/>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7"/>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7"/>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7"/>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7"/>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7"/>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7"/>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7"/>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7"/>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7"/>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7"/>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7"/>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7"/>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7"/>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7"/>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7"/>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7"/>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7"/>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7"/>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7"/>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7"/>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7"/>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7"/>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7"/>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7"/>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7"/>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7"/>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7"/>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7"/>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7"/>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7"/>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7"/>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7"/>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7"/>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9" name="Google Shape;439;p7"/>
          <p:cNvGrpSpPr/>
          <p:nvPr/>
        </p:nvGrpSpPr>
        <p:grpSpPr>
          <a:xfrm>
            <a:off x="192408" y="135664"/>
            <a:ext cx="8759169" cy="4872494"/>
            <a:chOff x="916986" y="2500875"/>
            <a:chExt cx="2280618" cy="1217119"/>
          </a:xfrm>
        </p:grpSpPr>
        <p:sp>
          <p:nvSpPr>
            <p:cNvPr id="440" name="Google Shape;440;p7"/>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7"/>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7"/>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7"/>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7"/>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45" name="Google Shape;445;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6" name="Google Shape;446;p7"/>
          <p:cNvSpPr txBox="1">
            <a:spLocks noGrp="1"/>
          </p:cNvSpPr>
          <p:nvPr>
            <p:ph type="subTitle" idx="1"/>
          </p:nvPr>
        </p:nvSpPr>
        <p:spPr>
          <a:xfrm>
            <a:off x="720000" y="1700300"/>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520"/>
        <p:cNvGrpSpPr/>
        <p:nvPr/>
      </p:nvGrpSpPr>
      <p:grpSpPr>
        <a:xfrm>
          <a:off x="0" y="0"/>
          <a:ext cx="0" cy="0"/>
          <a:chOff x="0" y="0"/>
          <a:chExt cx="0" cy="0"/>
        </a:xfrm>
      </p:grpSpPr>
      <p:grpSp>
        <p:nvGrpSpPr>
          <p:cNvPr id="521" name="Google Shape;521;p9"/>
          <p:cNvGrpSpPr/>
          <p:nvPr/>
        </p:nvGrpSpPr>
        <p:grpSpPr>
          <a:xfrm>
            <a:off x="0" y="0"/>
            <a:ext cx="9144091" cy="5143648"/>
            <a:chOff x="0" y="0"/>
            <a:chExt cx="7440875" cy="4152456"/>
          </a:xfrm>
        </p:grpSpPr>
        <p:sp>
          <p:nvSpPr>
            <p:cNvPr id="522" name="Google Shape;522;p9"/>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9"/>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9"/>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9"/>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9"/>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7" name="Google Shape;527;p9"/>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9"/>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29;p9"/>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0" name="Google Shape;530;p9"/>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9"/>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9"/>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9"/>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9"/>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9"/>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9"/>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9"/>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38;p9"/>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 name="Google Shape;539;p9"/>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9"/>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9"/>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9"/>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 name="Google Shape;543;p9"/>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4" name="Google Shape;544;p9"/>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45;p9"/>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6" name="Google Shape;546;p9"/>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9"/>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9"/>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9"/>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9"/>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9"/>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9"/>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9"/>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9"/>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9"/>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9"/>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9"/>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9"/>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9"/>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9"/>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9"/>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9"/>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9"/>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9"/>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9"/>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9"/>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9"/>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9"/>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9"/>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9"/>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9"/>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9"/>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9"/>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9"/>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9"/>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76;p9"/>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9"/>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9"/>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9"/>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9"/>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9"/>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9"/>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9"/>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84" name="Google Shape;584;p9"/>
          <p:cNvGrpSpPr/>
          <p:nvPr/>
        </p:nvGrpSpPr>
        <p:grpSpPr>
          <a:xfrm>
            <a:off x="502465" y="399924"/>
            <a:ext cx="8139069" cy="4343656"/>
            <a:chOff x="916986" y="2500875"/>
            <a:chExt cx="2280618" cy="1217119"/>
          </a:xfrm>
        </p:grpSpPr>
        <p:sp>
          <p:nvSpPr>
            <p:cNvPr id="585" name="Google Shape;585;p9"/>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9"/>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9"/>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9"/>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9"/>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90" name="Google Shape;590;p9"/>
          <p:cNvSpPr txBox="1">
            <a:spLocks noGrp="1"/>
          </p:cNvSpPr>
          <p:nvPr>
            <p:ph type="title"/>
          </p:nvPr>
        </p:nvSpPr>
        <p:spPr>
          <a:xfrm>
            <a:off x="2135550" y="1058588"/>
            <a:ext cx="4872900" cy="196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9600">
                <a:solidFill>
                  <a:schemeClr val="accen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591" name="Google Shape;591;p9"/>
          <p:cNvSpPr txBox="1">
            <a:spLocks noGrp="1"/>
          </p:cNvSpPr>
          <p:nvPr>
            <p:ph type="subTitle" idx="1"/>
          </p:nvPr>
        </p:nvSpPr>
        <p:spPr>
          <a:xfrm>
            <a:off x="2135550" y="3064250"/>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594"/>
        <p:cNvGrpSpPr/>
        <p:nvPr/>
      </p:nvGrpSpPr>
      <p:grpSpPr>
        <a:xfrm>
          <a:off x="0" y="0"/>
          <a:ext cx="0" cy="0"/>
          <a:chOff x="0" y="0"/>
          <a:chExt cx="0" cy="0"/>
        </a:xfrm>
      </p:grpSpPr>
      <p:grpSp>
        <p:nvGrpSpPr>
          <p:cNvPr id="595" name="Google Shape;595;p11"/>
          <p:cNvGrpSpPr/>
          <p:nvPr/>
        </p:nvGrpSpPr>
        <p:grpSpPr>
          <a:xfrm>
            <a:off x="0" y="0"/>
            <a:ext cx="9144091" cy="5143648"/>
            <a:chOff x="0" y="0"/>
            <a:chExt cx="7440875" cy="4152456"/>
          </a:xfrm>
        </p:grpSpPr>
        <p:sp>
          <p:nvSpPr>
            <p:cNvPr id="596" name="Google Shape;596;p11"/>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11"/>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11"/>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99;p11"/>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600;p11"/>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11"/>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11"/>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11"/>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11"/>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11"/>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11"/>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11"/>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 name="Google Shape;608;p11"/>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11"/>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11"/>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11"/>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11"/>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11"/>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11"/>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11"/>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 name="Google Shape;616;p11"/>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617;p11"/>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11"/>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11"/>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11"/>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11"/>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11"/>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623;p11"/>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11"/>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625;p11"/>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 name="Google Shape;626;p11"/>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 name="Google Shape;627;p11"/>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11"/>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11"/>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11"/>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11"/>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11"/>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11"/>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 name="Google Shape;634;p11"/>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 name="Google Shape;635;p11"/>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636;p11"/>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11"/>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11"/>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11"/>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11"/>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11"/>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11"/>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11"/>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11"/>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11"/>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11"/>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11"/>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648;p11"/>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11"/>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11"/>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11"/>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11"/>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11"/>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11"/>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11"/>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11"/>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11"/>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58" name="Google Shape;658;p11"/>
          <p:cNvGrpSpPr/>
          <p:nvPr/>
        </p:nvGrpSpPr>
        <p:grpSpPr>
          <a:xfrm>
            <a:off x="502465" y="399924"/>
            <a:ext cx="8139069" cy="4343656"/>
            <a:chOff x="916986" y="2500875"/>
            <a:chExt cx="2280618" cy="1217119"/>
          </a:xfrm>
        </p:grpSpPr>
        <p:sp>
          <p:nvSpPr>
            <p:cNvPr id="659" name="Google Shape;659;p11"/>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11"/>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11"/>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11"/>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11"/>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64" name="Google Shape;664;p11"/>
          <p:cNvSpPr txBox="1">
            <a:spLocks noGrp="1"/>
          </p:cNvSpPr>
          <p:nvPr>
            <p:ph type="title" hasCustomPrompt="1"/>
          </p:nvPr>
        </p:nvSpPr>
        <p:spPr>
          <a:xfrm>
            <a:off x="1284000" y="1092213"/>
            <a:ext cx="6576000" cy="12975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72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65" name="Google Shape;665;p11"/>
          <p:cNvSpPr txBox="1">
            <a:spLocks noGrp="1"/>
          </p:cNvSpPr>
          <p:nvPr>
            <p:ph type="subTitle" idx="1"/>
          </p:nvPr>
        </p:nvSpPr>
        <p:spPr>
          <a:xfrm>
            <a:off x="1284000" y="2446775"/>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900">
                <a:highlight>
                  <a:schemeClr val="dk2"/>
                </a:highlight>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66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dk2"/>
        </a:solidFill>
        <a:effectLst/>
      </p:bgPr>
    </p:bg>
    <p:spTree>
      <p:nvGrpSpPr>
        <p:cNvPr id="1" name="Shape 667"/>
        <p:cNvGrpSpPr/>
        <p:nvPr/>
      </p:nvGrpSpPr>
      <p:grpSpPr>
        <a:xfrm>
          <a:off x="0" y="0"/>
          <a:ext cx="0" cy="0"/>
          <a:chOff x="0" y="0"/>
          <a:chExt cx="0" cy="0"/>
        </a:xfrm>
      </p:grpSpPr>
      <p:grpSp>
        <p:nvGrpSpPr>
          <p:cNvPr id="668" name="Google Shape;668;p13"/>
          <p:cNvGrpSpPr/>
          <p:nvPr/>
        </p:nvGrpSpPr>
        <p:grpSpPr>
          <a:xfrm>
            <a:off x="0" y="0"/>
            <a:ext cx="9144091" cy="5143648"/>
            <a:chOff x="0" y="0"/>
            <a:chExt cx="7440875" cy="4152456"/>
          </a:xfrm>
        </p:grpSpPr>
        <p:sp>
          <p:nvSpPr>
            <p:cNvPr id="669" name="Google Shape;669;p1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0" name="Google Shape;670;p1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671;p1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672;p1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1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1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1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1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677;p1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1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1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680;p1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1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1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 name="Google Shape;683;p1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 name="Google Shape;684;p1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 name="Google Shape;685;p1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 name="Google Shape;686;p1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 name="Google Shape;687;p1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1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 name="Google Shape;689;p1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 name="Google Shape;690;p1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 name="Google Shape;691;p1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692;p1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1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 name="Google Shape;694;p1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695;p1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 name="Google Shape;696;p1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 name="Google Shape;697;p1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8" name="Google Shape;698;p1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9" name="Google Shape;699;p1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0" name="Google Shape;700;p1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1" name="Google Shape;701;p1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2" name="Google Shape;702;p1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3" name="Google Shape;703;p1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4" name="Google Shape;704;p1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5" name="Google Shape;705;p1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6" name="Google Shape;706;p1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7" name="Google Shape;707;p1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8" name="Google Shape;708;p1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9" name="Google Shape;709;p1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0" name="Google Shape;710;p1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1" name="Google Shape;711;p1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2" name="Google Shape;712;p1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3" name="Google Shape;713;p1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4" name="Google Shape;714;p1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5" name="Google Shape;715;p1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6" name="Google Shape;716;p1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7" name="Google Shape;717;p1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8" name="Google Shape;718;p1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9" name="Google Shape;719;p1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0" name="Google Shape;720;p1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1" name="Google Shape;721;p1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2" name="Google Shape;722;p1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3" name="Google Shape;723;p1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4" name="Google Shape;724;p1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5" name="Google Shape;725;p1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6" name="Google Shape;726;p1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7" name="Google Shape;727;p1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8" name="Google Shape;728;p1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9" name="Google Shape;729;p1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0" name="Google Shape;730;p1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31" name="Google Shape;731;p13"/>
          <p:cNvGrpSpPr/>
          <p:nvPr/>
        </p:nvGrpSpPr>
        <p:grpSpPr>
          <a:xfrm>
            <a:off x="192408" y="135664"/>
            <a:ext cx="8759169" cy="4872494"/>
            <a:chOff x="916986" y="2500875"/>
            <a:chExt cx="2280618" cy="1217119"/>
          </a:xfrm>
        </p:grpSpPr>
        <p:sp>
          <p:nvSpPr>
            <p:cNvPr id="732" name="Google Shape;732;p1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3" name="Google Shape;733;p1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4" name="Google Shape;734;p1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5" name="Google Shape;735;p1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6" name="Google Shape;736;p1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37" name="Google Shape;737;p13"/>
          <p:cNvSpPr txBox="1">
            <a:spLocks noGrp="1"/>
          </p:cNvSpPr>
          <p:nvPr>
            <p:ph type="subTitle" idx="1"/>
          </p:nvPr>
        </p:nvSpPr>
        <p:spPr>
          <a:xfrm>
            <a:off x="2151325" y="3691175"/>
            <a:ext cx="35649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38" name="Google Shape;738;p13"/>
          <p:cNvSpPr txBox="1">
            <a:spLocks noGrp="1"/>
          </p:cNvSpPr>
          <p:nvPr>
            <p:ph type="title"/>
          </p:nvPr>
        </p:nvSpPr>
        <p:spPr>
          <a:xfrm>
            <a:off x="1329600" y="448056"/>
            <a:ext cx="701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39" name="Google Shape;739;p13"/>
          <p:cNvSpPr txBox="1">
            <a:spLocks noGrp="1"/>
          </p:cNvSpPr>
          <p:nvPr>
            <p:ph type="subTitle" idx="2"/>
          </p:nvPr>
        </p:nvSpPr>
        <p:spPr>
          <a:xfrm>
            <a:off x="1482025" y="1946045"/>
            <a:ext cx="4234200" cy="3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740" name="Google Shape;740;p13"/>
          <p:cNvSpPr txBox="1">
            <a:spLocks noGrp="1"/>
          </p:cNvSpPr>
          <p:nvPr>
            <p:ph type="subTitle" idx="3"/>
          </p:nvPr>
        </p:nvSpPr>
        <p:spPr>
          <a:xfrm>
            <a:off x="1482025" y="3063013"/>
            <a:ext cx="4234200" cy="3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741" name="Google Shape;741;p13"/>
          <p:cNvSpPr txBox="1">
            <a:spLocks noGrp="1"/>
          </p:cNvSpPr>
          <p:nvPr>
            <p:ph type="subTitle" idx="4"/>
          </p:nvPr>
        </p:nvSpPr>
        <p:spPr>
          <a:xfrm>
            <a:off x="1482025" y="4179981"/>
            <a:ext cx="4234200" cy="3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742" name="Google Shape;742;p13"/>
          <p:cNvSpPr txBox="1">
            <a:spLocks noGrp="1"/>
          </p:cNvSpPr>
          <p:nvPr>
            <p:ph type="title" idx="5" hasCustomPrompt="1"/>
          </p:nvPr>
        </p:nvSpPr>
        <p:spPr>
          <a:xfrm>
            <a:off x="1482000" y="1424620"/>
            <a:ext cx="6693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3" name="Google Shape;743;p13"/>
          <p:cNvSpPr txBox="1">
            <a:spLocks noGrp="1"/>
          </p:cNvSpPr>
          <p:nvPr>
            <p:ph type="title" idx="6" hasCustomPrompt="1"/>
          </p:nvPr>
        </p:nvSpPr>
        <p:spPr>
          <a:xfrm>
            <a:off x="1482000" y="3663874"/>
            <a:ext cx="6693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4" name="Google Shape;744;p13"/>
          <p:cNvSpPr txBox="1">
            <a:spLocks noGrp="1"/>
          </p:cNvSpPr>
          <p:nvPr>
            <p:ph type="title" idx="7" hasCustomPrompt="1"/>
          </p:nvPr>
        </p:nvSpPr>
        <p:spPr>
          <a:xfrm>
            <a:off x="1482000" y="2544247"/>
            <a:ext cx="6693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5" name="Google Shape;745;p13"/>
          <p:cNvSpPr txBox="1">
            <a:spLocks noGrp="1"/>
          </p:cNvSpPr>
          <p:nvPr>
            <p:ph type="subTitle" idx="8"/>
          </p:nvPr>
        </p:nvSpPr>
        <p:spPr>
          <a:xfrm>
            <a:off x="2150125" y="1454125"/>
            <a:ext cx="3566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46" name="Google Shape;746;p13"/>
          <p:cNvSpPr txBox="1">
            <a:spLocks noGrp="1"/>
          </p:cNvSpPr>
          <p:nvPr>
            <p:ph type="subTitle" idx="9"/>
          </p:nvPr>
        </p:nvSpPr>
        <p:spPr>
          <a:xfrm>
            <a:off x="2150125" y="2572650"/>
            <a:ext cx="3566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Varela Round"/>
              <a:buNone/>
              <a:defRPr sz="3500" b="1">
                <a:solidFill>
                  <a:schemeClr val="dk1"/>
                </a:solidFill>
                <a:latin typeface="Varela Round"/>
                <a:ea typeface="Varela Round"/>
                <a:cs typeface="Varela Round"/>
                <a:sym typeface="Varela Round"/>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1pPr>
            <a:lvl2pPr marL="914400" lvl="1"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marL="1371600" lvl="2"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marL="1828800" lvl="3"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marL="2286000" lvl="4"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marL="2743200" lvl="5"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marL="3200400" lvl="6"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marL="3657600" lvl="7"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marL="4114800" lvl="8"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6.png"/><Relationship Id="rId7" Type="http://schemas.microsoft.com/office/2007/relationships/media" Target="../media/media1.mp3"/><Relationship Id="rId6" Type="http://schemas.openxmlformats.org/officeDocument/2006/relationships/audio" Target="NULL" TargetMode="External"/><Relationship Id="rId5" Type="http://schemas.microsoft.com/office/2007/relationships/hdphoto" Target="../media/image5.wdp"/><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GIF"/></Relationships>
</file>

<file path=ppt/slides/_rels/slide4.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8.png"/><Relationship Id="rId6" Type="http://schemas.microsoft.com/office/2007/relationships/hdphoto" Target="../media/image5.wdp"/><Relationship Id="rId5" Type="http://schemas.openxmlformats.org/officeDocument/2006/relationships/image" Target="../media/image4.png"/><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GIF"/><Relationship Id="rId11" Type="http://schemas.openxmlformats.org/officeDocument/2006/relationships/slideLayout" Target="../slideLayouts/slideLayout1.xml"/><Relationship Id="rId10" Type="http://schemas.openxmlformats.org/officeDocument/2006/relationships/audio" Target="../media/audio3.wav"/><Relationship Id="rId1" Type="http://schemas.openxmlformats.org/officeDocument/2006/relationships/image" Target="../media/image7.GIF"/></Relationships>
</file>

<file path=ppt/slides/_rels/slide5.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8.png"/><Relationship Id="rId6" Type="http://schemas.microsoft.com/office/2007/relationships/hdphoto" Target="../media/image5.wdp"/><Relationship Id="rId5" Type="http://schemas.openxmlformats.org/officeDocument/2006/relationships/image" Target="../media/image4.png"/><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GIF"/><Relationship Id="rId11" Type="http://schemas.openxmlformats.org/officeDocument/2006/relationships/slideLayout" Target="../slideLayouts/slideLayout1.xml"/><Relationship Id="rId10" Type="http://schemas.openxmlformats.org/officeDocument/2006/relationships/audio" Target="../media/audio3.wav"/><Relationship Id="rId1" Type="http://schemas.openxmlformats.org/officeDocument/2006/relationships/image" Target="../media/image7.GIF"/></Relationships>
</file>

<file path=ppt/slides/_rels/slide6.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8.png"/><Relationship Id="rId6" Type="http://schemas.microsoft.com/office/2007/relationships/hdphoto" Target="../media/image5.wdp"/><Relationship Id="rId5" Type="http://schemas.openxmlformats.org/officeDocument/2006/relationships/image" Target="../media/image4.png"/><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GIF"/><Relationship Id="rId11" Type="http://schemas.openxmlformats.org/officeDocument/2006/relationships/slideLayout" Target="../slideLayouts/slideLayout1.xml"/><Relationship Id="rId10" Type="http://schemas.openxmlformats.org/officeDocument/2006/relationships/audio" Target="../media/audio3.wav"/><Relationship Id="rId1" Type="http://schemas.openxmlformats.org/officeDocument/2006/relationships/image" Target="../media/image7.GIF"/></Relationships>
</file>

<file path=ppt/slides/_rels/slide7.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8.png"/><Relationship Id="rId6" Type="http://schemas.microsoft.com/office/2007/relationships/hdphoto" Target="../media/image5.wdp"/><Relationship Id="rId5" Type="http://schemas.openxmlformats.org/officeDocument/2006/relationships/image" Target="../media/image4.png"/><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GIF"/><Relationship Id="rId11" Type="http://schemas.openxmlformats.org/officeDocument/2006/relationships/slideLayout" Target="../slideLayouts/slideLayout1.xml"/><Relationship Id="rId10" Type="http://schemas.openxmlformats.org/officeDocument/2006/relationships/audio" Target="../media/audio3.wav"/><Relationship Id="rId1" Type="http://schemas.openxmlformats.org/officeDocument/2006/relationships/image" Target="../media/image7.GIF"/></Relationships>
</file>

<file path=ppt/slides/_rels/slide8.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8.png"/><Relationship Id="rId6" Type="http://schemas.microsoft.com/office/2007/relationships/hdphoto" Target="../media/image5.wdp"/><Relationship Id="rId5" Type="http://schemas.openxmlformats.org/officeDocument/2006/relationships/image" Target="../media/image4.png"/><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GIF"/><Relationship Id="rId11" Type="http://schemas.openxmlformats.org/officeDocument/2006/relationships/slideLayout" Target="../slideLayouts/slideLayout1.xml"/><Relationship Id="rId10" Type="http://schemas.openxmlformats.org/officeDocument/2006/relationships/audio" Target="../media/audio3.wav"/><Relationship Id="rId1" Type="http://schemas.openxmlformats.org/officeDocument/2006/relationships/image" Target="../media/image7.GIF"/></Relationships>
</file>

<file path=ppt/slides/_rels/slide9.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8.png"/><Relationship Id="rId6" Type="http://schemas.microsoft.com/office/2007/relationships/hdphoto" Target="../media/image5.wdp"/><Relationship Id="rId5" Type="http://schemas.openxmlformats.org/officeDocument/2006/relationships/image" Target="../media/image4.png"/><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GIF"/><Relationship Id="rId11" Type="http://schemas.openxmlformats.org/officeDocument/2006/relationships/slideLayout" Target="../slideLayouts/slideLayout1.xml"/><Relationship Id="rId10" Type="http://schemas.openxmlformats.org/officeDocument/2006/relationships/audio" Target="../media/audio3.wav"/><Relationship Id="rId1"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4"/>
        <p:cNvGrpSpPr/>
        <p:nvPr/>
      </p:nvGrpSpPr>
      <p:grpSpPr>
        <a:xfrm>
          <a:off x="0" y="0"/>
          <a:ext cx="0" cy="0"/>
          <a:chOff x="0" y="0"/>
          <a:chExt cx="0" cy="0"/>
        </a:xfrm>
      </p:grpSpPr>
      <p:sp>
        <p:nvSpPr>
          <p:cNvPr id="2095" name="Google Shape;2095;p35"/>
          <p:cNvSpPr txBox="1">
            <a:spLocks noGrp="1"/>
          </p:cNvSpPr>
          <p:nvPr>
            <p:ph type="ctrTitle"/>
          </p:nvPr>
        </p:nvSpPr>
        <p:spPr>
          <a:xfrm>
            <a:off x="1868825" y="1242493"/>
            <a:ext cx="5304000" cy="180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6400" dirty="0" smtClean="0">
                <a:solidFill>
                  <a:schemeClr val="accent1"/>
                </a:solidFill>
              </a:rPr>
              <a:t>WELCOM    </a:t>
            </a:r>
            <a:r>
              <a:rPr lang="en-GB" sz="7400" dirty="0" smtClean="0">
                <a:solidFill>
                  <a:schemeClr val="accent1"/>
                </a:solidFill>
              </a:rPr>
              <a:t> </a:t>
            </a:r>
            <a:r>
              <a:rPr lang="en-GB" sz="3000" dirty="0" smtClean="0">
                <a:highlight>
                  <a:schemeClr val="dk2"/>
                </a:highlight>
              </a:rPr>
              <a:t>CHÀO MỪNG CÁC EM</a:t>
            </a:r>
            <a:endParaRPr sz="3000" dirty="0">
              <a:highlight>
                <a:schemeClr val="dk2"/>
              </a:highlight>
              <a:latin typeface="Varela Round"/>
              <a:ea typeface="Varela Round"/>
              <a:cs typeface="Varela Round"/>
              <a:sym typeface="Varela Round"/>
            </a:endParaRPr>
          </a:p>
        </p:txBody>
      </p:sp>
      <p:sp>
        <p:nvSpPr>
          <p:cNvPr id="2096" name="Google Shape;2096;p35"/>
          <p:cNvSpPr txBox="1">
            <a:spLocks noGrp="1"/>
          </p:cNvSpPr>
          <p:nvPr>
            <p:ph type="subTitle" idx="1"/>
          </p:nvPr>
        </p:nvSpPr>
        <p:spPr>
          <a:xfrm>
            <a:off x="1868750" y="2988218"/>
            <a:ext cx="5304000" cy="37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smtClean="0"/>
              <a:t>ĐẾN VỚI BÀI HỌC NGÀY HÔM NAY </a:t>
            </a:r>
            <a:endParaRPr dirty="0"/>
          </a:p>
        </p:txBody>
      </p:sp>
      <p:grpSp>
        <p:nvGrpSpPr>
          <p:cNvPr id="2097" name="Google Shape;2097;p35"/>
          <p:cNvGrpSpPr/>
          <p:nvPr/>
        </p:nvGrpSpPr>
        <p:grpSpPr>
          <a:xfrm flipH="1">
            <a:off x="7593621" y="1973547"/>
            <a:ext cx="1468014" cy="1968452"/>
            <a:chOff x="1400935" y="1333409"/>
            <a:chExt cx="760984" cy="1020399"/>
          </a:xfrm>
        </p:grpSpPr>
        <p:sp>
          <p:nvSpPr>
            <p:cNvPr id="2098" name="Google Shape;2098;p35"/>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2099" name="Google Shape;2099;p35"/>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0" name="Google Shape;2100;p35"/>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1" name="Google Shape;2101;p35"/>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2" name="Google Shape;2102;p35"/>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3" name="Google Shape;2103;p35"/>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4" name="Google Shape;2104;p35"/>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2105" name="Google Shape;2105;p35"/>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6" name="Google Shape;2106;p35"/>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7" name="Google Shape;2107;p35"/>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8" name="Google Shape;2108;p35"/>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9" name="Google Shape;2109;p35"/>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0" name="Google Shape;2110;p35"/>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1" name="Google Shape;2111;p35"/>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12" name="Google Shape;2112;p35"/>
          <p:cNvSpPr/>
          <p:nvPr/>
        </p:nvSpPr>
        <p:spPr>
          <a:xfrm>
            <a:off x="6830422" y="855823"/>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3" name="Google Shape;2113;p35"/>
          <p:cNvSpPr/>
          <p:nvPr/>
        </p:nvSpPr>
        <p:spPr>
          <a:xfrm>
            <a:off x="1527241" y="41770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4" name="Google Shape;2114;p35"/>
          <p:cNvSpPr/>
          <p:nvPr/>
        </p:nvSpPr>
        <p:spPr>
          <a:xfrm>
            <a:off x="7988191" y="7140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2115" name="Google Shape;2115;p35"/>
          <p:cNvSpPr/>
          <p:nvPr/>
        </p:nvSpPr>
        <p:spPr>
          <a:xfrm>
            <a:off x="7727591" y="40394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16" name="Google Shape;2116;p35"/>
          <p:cNvGrpSpPr/>
          <p:nvPr/>
        </p:nvGrpSpPr>
        <p:grpSpPr>
          <a:xfrm rot="1315589">
            <a:off x="976505" y="459619"/>
            <a:ext cx="902596" cy="1584801"/>
            <a:chOff x="2332850" y="1508965"/>
            <a:chExt cx="495799" cy="870474"/>
          </a:xfrm>
        </p:grpSpPr>
        <p:sp>
          <p:nvSpPr>
            <p:cNvPr id="2117" name="Google Shape;2117;p35"/>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8" name="Google Shape;2118;p35"/>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9" name="Google Shape;2119;p35"/>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0" name="Google Shape;2120;p35"/>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1" name="Google Shape;2121;p35"/>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2" name="Google Shape;2122;p35"/>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3" name="Google Shape;2123;p35"/>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4" name="Google Shape;2124;p35"/>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5" name="Google Shape;2125;p35"/>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6" name="Google Shape;2126;p35"/>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7" name="Google Shape;2127;p35"/>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8" name="Google Shape;2128;p35"/>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29" name="Google Shape;2129;p35"/>
          <p:cNvGrpSpPr/>
          <p:nvPr/>
        </p:nvGrpSpPr>
        <p:grpSpPr>
          <a:xfrm>
            <a:off x="490857" y="3000656"/>
            <a:ext cx="1059580" cy="1088238"/>
            <a:chOff x="1742490" y="367839"/>
            <a:chExt cx="629242" cy="646260"/>
          </a:xfrm>
        </p:grpSpPr>
        <p:sp>
          <p:nvSpPr>
            <p:cNvPr id="2130" name="Google Shape;2130;p35"/>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1" name="Google Shape;2131;p35"/>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2" name="Google Shape;2132;p35"/>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3" name="Google Shape;2133;p35"/>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4" name="Google Shape;2134;p35"/>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5" name="Google Shape;2135;p35"/>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6" name="Google Shape;2136;p35"/>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7" name="Google Shape;2137;p35"/>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8" name="Google Shape;2138;p35"/>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9" name="Google Shape;2139;p35"/>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0" name="Google Shape;2140;p35"/>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95"/>
                                        </p:tgtEl>
                                        <p:attrNameLst>
                                          <p:attrName>style.visibility</p:attrName>
                                        </p:attrNameLst>
                                      </p:cBhvr>
                                      <p:to>
                                        <p:strVal val="visible"/>
                                      </p:to>
                                    </p:set>
                                    <p:animEffect transition="in" filter="fade">
                                      <p:cBhvr>
                                        <p:cTn id="7" dur="1000"/>
                                        <p:tgtEl>
                                          <p:spTgt spid="2095"/>
                                        </p:tgtEl>
                                      </p:cBhvr>
                                    </p:animEffect>
                                    <p:anim calcmode="lin" valueType="num">
                                      <p:cBhvr>
                                        <p:cTn id="8" dur="1000" fill="hold"/>
                                        <p:tgtEl>
                                          <p:spTgt spid="2095"/>
                                        </p:tgtEl>
                                        <p:attrNameLst>
                                          <p:attrName>ppt_x</p:attrName>
                                        </p:attrNameLst>
                                      </p:cBhvr>
                                      <p:tavLst>
                                        <p:tav tm="0">
                                          <p:val>
                                            <p:strVal val="#ppt_x"/>
                                          </p:val>
                                        </p:tav>
                                        <p:tav tm="100000">
                                          <p:val>
                                            <p:strVal val="#ppt_x"/>
                                          </p:val>
                                        </p:tav>
                                      </p:tavLst>
                                    </p:anim>
                                    <p:anim calcmode="lin" valueType="num">
                                      <p:cBhvr>
                                        <p:cTn id="9" dur="1000" fill="hold"/>
                                        <p:tgtEl>
                                          <p:spTgt spid="209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96">
                                            <p:txEl>
                                              <p:pRg st="0" end="0"/>
                                            </p:txEl>
                                          </p:spTgt>
                                        </p:tgtEl>
                                        <p:attrNameLst>
                                          <p:attrName>style.visibility</p:attrName>
                                        </p:attrNameLst>
                                      </p:cBhvr>
                                      <p:to>
                                        <p:strVal val="visible"/>
                                      </p:to>
                                    </p:set>
                                    <p:animEffect transition="in" filter="fade">
                                      <p:cBhvr>
                                        <p:cTn id="12" dur="1000"/>
                                        <p:tgtEl>
                                          <p:spTgt spid="2096">
                                            <p:txEl>
                                              <p:pRg st="0" end="0"/>
                                            </p:txEl>
                                          </p:spTgt>
                                        </p:tgtEl>
                                      </p:cBhvr>
                                    </p:animEffect>
                                    <p:anim calcmode="lin" valueType="num">
                                      <p:cBhvr>
                                        <p:cTn id="13" dur="1000" fill="hold"/>
                                        <p:tgtEl>
                                          <p:spTgt spid="209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09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97"/>
                                        </p:tgtEl>
                                        <p:attrNameLst>
                                          <p:attrName>style.visibility</p:attrName>
                                        </p:attrNameLst>
                                      </p:cBhvr>
                                      <p:to>
                                        <p:strVal val="visible"/>
                                      </p:to>
                                    </p:set>
                                    <p:animEffect transition="in" filter="fade">
                                      <p:cBhvr>
                                        <p:cTn id="17" dur="1000"/>
                                        <p:tgtEl>
                                          <p:spTgt spid="2097"/>
                                        </p:tgtEl>
                                      </p:cBhvr>
                                    </p:animEffect>
                                    <p:anim calcmode="lin" valueType="num">
                                      <p:cBhvr>
                                        <p:cTn id="18" dur="1000" fill="hold"/>
                                        <p:tgtEl>
                                          <p:spTgt spid="2097"/>
                                        </p:tgtEl>
                                        <p:attrNameLst>
                                          <p:attrName>ppt_x</p:attrName>
                                        </p:attrNameLst>
                                      </p:cBhvr>
                                      <p:tavLst>
                                        <p:tav tm="0">
                                          <p:val>
                                            <p:strVal val="#ppt_x"/>
                                          </p:val>
                                        </p:tav>
                                        <p:tav tm="100000">
                                          <p:val>
                                            <p:strVal val="#ppt_x"/>
                                          </p:val>
                                        </p:tav>
                                      </p:tavLst>
                                    </p:anim>
                                    <p:anim calcmode="lin" valueType="num">
                                      <p:cBhvr>
                                        <p:cTn id="19" dur="1000" fill="hold"/>
                                        <p:tgtEl>
                                          <p:spTgt spid="209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15"/>
                                        </p:tgtEl>
                                        <p:attrNameLst>
                                          <p:attrName>style.visibility</p:attrName>
                                        </p:attrNameLst>
                                      </p:cBhvr>
                                      <p:to>
                                        <p:strVal val="visible"/>
                                      </p:to>
                                    </p:set>
                                    <p:animEffect transition="in" filter="fade">
                                      <p:cBhvr>
                                        <p:cTn id="22" dur="1000"/>
                                        <p:tgtEl>
                                          <p:spTgt spid="2115"/>
                                        </p:tgtEl>
                                      </p:cBhvr>
                                    </p:animEffect>
                                    <p:anim calcmode="lin" valueType="num">
                                      <p:cBhvr>
                                        <p:cTn id="23" dur="1000" fill="hold"/>
                                        <p:tgtEl>
                                          <p:spTgt spid="2115"/>
                                        </p:tgtEl>
                                        <p:attrNameLst>
                                          <p:attrName>ppt_x</p:attrName>
                                        </p:attrNameLst>
                                      </p:cBhvr>
                                      <p:tavLst>
                                        <p:tav tm="0">
                                          <p:val>
                                            <p:strVal val="#ppt_x"/>
                                          </p:val>
                                        </p:tav>
                                        <p:tav tm="100000">
                                          <p:val>
                                            <p:strVal val="#ppt_x"/>
                                          </p:val>
                                        </p:tav>
                                      </p:tavLst>
                                    </p:anim>
                                    <p:anim calcmode="lin" valueType="num">
                                      <p:cBhvr>
                                        <p:cTn id="24" dur="1000" fill="hold"/>
                                        <p:tgtEl>
                                          <p:spTgt spid="21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14"/>
                                        </p:tgtEl>
                                        <p:attrNameLst>
                                          <p:attrName>style.visibility</p:attrName>
                                        </p:attrNameLst>
                                      </p:cBhvr>
                                      <p:to>
                                        <p:strVal val="visible"/>
                                      </p:to>
                                    </p:set>
                                    <p:animEffect transition="in" filter="fade">
                                      <p:cBhvr>
                                        <p:cTn id="27" dur="1000"/>
                                        <p:tgtEl>
                                          <p:spTgt spid="2114"/>
                                        </p:tgtEl>
                                      </p:cBhvr>
                                    </p:animEffect>
                                    <p:anim calcmode="lin" valueType="num">
                                      <p:cBhvr>
                                        <p:cTn id="28" dur="1000" fill="hold"/>
                                        <p:tgtEl>
                                          <p:spTgt spid="2114"/>
                                        </p:tgtEl>
                                        <p:attrNameLst>
                                          <p:attrName>ppt_x</p:attrName>
                                        </p:attrNameLst>
                                      </p:cBhvr>
                                      <p:tavLst>
                                        <p:tav tm="0">
                                          <p:val>
                                            <p:strVal val="#ppt_x"/>
                                          </p:val>
                                        </p:tav>
                                        <p:tav tm="100000">
                                          <p:val>
                                            <p:strVal val="#ppt_x"/>
                                          </p:val>
                                        </p:tav>
                                      </p:tavLst>
                                    </p:anim>
                                    <p:anim calcmode="lin" valueType="num">
                                      <p:cBhvr>
                                        <p:cTn id="29" dur="1000" fill="hold"/>
                                        <p:tgtEl>
                                          <p:spTgt spid="21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12"/>
                                        </p:tgtEl>
                                        <p:attrNameLst>
                                          <p:attrName>style.visibility</p:attrName>
                                        </p:attrNameLst>
                                      </p:cBhvr>
                                      <p:to>
                                        <p:strVal val="visible"/>
                                      </p:to>
                                    </p:set>
                                    <p:animEffect transition="in" filter="fade">
                                      <p:cBhvr>
                                        <p:cTn id="32" dur="1000"/>
                                        <p:tgtEl>
                                          <p:spTgt spid="2112"/>
                                        </p:tgtEl>
                                      </p:cBhvr>
                                    </p:animEffect>
                                    <p:anim calcmode="lin" valueType="num">
                                      <p:cBhvr>
                                        <p:cTn id="33" dur="1000" fill="hold"/>
                                        <p:tgtEl>
                                          <p:spTgt spid="2112"/>
                                        </p:tgtEl>
                                        <p:attrNameLst>
                                          <p:attrName>ppt_x</p:attrName>
                                        </p:attrNameLst>
                                      </p:cBhvr>
                                      <p:tavLst>
                                        <p:tav tm="0">
                                          <p:val>
                                            <p:strVal val="#ppt_x"/>
                                          </p:val>
                                        </p:tav>
                                        <p:tav tm="100000">
                                          <p:val>
                                            <p:strVal val="#ppt_x"/>
                                          </p:val>
                                        </p:tav>
                                      </p:tavLst>
                                    </p:anim>
                                    <p:anim calcmode="lin" valueType="num">
                                      <p:cBhvr>
                                        <p:cTn id="34" dur="1000" fill="hold"/>
                                        <p:tgtEl>
                                          <p:spTgt spid="211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116"/>
                                        </p:tgtEl>
                                        <p:attrNameLst>
                                          <p:attrName>style.visibility</p:attrName>
                                        </p:attrNameLst>
                                      </p:cBhvr>
                                      <p:to>
                                        <p:strVal val="visible"/>
                                      </p:to>
                                    </p:set>
                                    <p:animEffect transition="in" filter="fade">
                                      <p:cBhvr>
                                        <p:cTn id="37" dur="1000"/>
                                        <p:tgtEl>
                                          <p:spTgt spid="2116"/>
                                        </p:tgtEl>
                                      </p:cBhvr>
                                    </p:animEffect>
                                    <p:anim calcmode="lin" valueType="num">
                                      <p:cBhvr>
                                        <p:cTn id="38" dur="1000" fill="hold"/>
                                        <p:tgtEl>
                                          <p:spTgt spid="2116"/>
                                        </p:tgtEl>
                                        <p:attrNameLst>
                                          <p:attrName>ppt_x</p:attrName>
                                        </p:attrNameLst>
                                      </p:cBhvr>
                                      <p:tavLst>
                                        <p:tav tm="0">
                                          <p:val>
                                            <p:strVal val="#ppt_x"/>
                                          </p:val>
                                        </p:tav>
                                        <p:tav tm="100000">
                                          <p:val>
                                            <p:strVal val="#ppt_x"/>
                                          </p:val>
                                        </p:tav>
                                      </p:tavLst>
                                    </p:anim>
                                    <p:anim calcmode="lin" valueType="num">
                                      <p:cBhvr>
                                        <p:cTn id="39" dur="1000" fill="hold"/>
                                        <p:tgtEl>
                                          <p:spTgt spid="211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129"/>
                                        </p:tgtEl>
                                        <p:attrNameLst>
                                          <p:attrName>style.visibility</p:attrName>
                                        </p:attrNameLst>
                                      </p:cBhvr>
                                      <p:to>
                                        <p:strVal val="visible"/>
                                      </p:to>
                                    </p:set>
                                    <p:animEffect transition="in" filter="fade">
                                      <p:cBhvr>
                                        <p:cTn id="42" dur="1000"/>
                                        <p:tgtEl>
                                          <p:spTgt spid="2129"/>
                                        </p:tgtEl>
                                      </p:cBhvr>
                                    </p:animEffect>
                                    <p:anim calcmode="lin" valueType="num">
                                      <p:cBhvr>
                                        <p:cTn id="43" dur="1000" fill="hold"/>
                                        <p:tgtEl>
                                          <p:spTgt spid="2129"/>
                                        </p:tgtEl>
                                        <p:attrNameLst>
                                          <p:attrName>ppt_x</p:attrName>
                                        </p:attrNameLst>
                                      </p:cBhvr>
                                      <p:tavLst>
                                        <p:tav tm="0">
                                          <p:val>
                                            <p:strVal val="#ppt_x"/>
                                          </p:val>
                                        </p:tav>
                                        <p:tav tm="100000">
                                          <p:val>
                                            <p:strVal val="#ppt_x"/>
                                          </p:val>
                                        </p:tav>
                                      </p:tavLst>
                                    </p:anim>
                                    <p:anim calcmode="lin" valueType="num">
                                      <p:cBhvr>
                                        <p:cTn id="44" dur="1000" fill="hold"/>
                                        <p:tgtEl>
                                          <p:spTgt spid="212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13"/>
                                        </p:tgtEl>
                                        <p:attrNameLst>
                                          <p:attrName>style.visibility</p:attrName>
                                        </p:attrNameLst>
                                      </p:cBhvr>
                                      <p:to>
                                        <p:strVal val="visible"/>
                                      </p:to>
                                    </p:set>
                                    <p:animEffect transition="in" filter="fade">
                                      <p:cBhvr>
                                        <p:cTn id="47" dur="1000"/>
                                        <p:tgtEl>
                                          <p:spTgt spid="2113"/>
                                        </p:tgtEl>
                                      </p:cBhvr>
                                    </p:animEffect>
                                    <p:anim calcmode="lin" valueType="num">
                                      <p:cBhvr>
                                        <p:cTn id="48" dur="1000" fill="hold"/>
                                        <p:tgtEl>
                                          <p:spTgt spid="2113"/>
                                        </p:tgtEl>
                                        <p:attrNameLst>
                                          <p:attrName>ppt_x</p:attrName>
                                        </p:attrNameLst>
                                      </p:cBhvr>
                                      <p:tavLst>
                                        <p:tav tm="0">
                                          <p:val>
                                            <p:strVal val="#ppt_x"/>
                                          </p:val>
                                        </p:tav>
                                        <p:tav tm="100000">
                                          <p:val>
                                            <p:strVal val="#ppt_x"/>
                                          </p:val>
                                        </p:tav>
                                      </p:tavLst>
                                    </p:anim>
                                    <p:anim calcmode="lin" valueType="num">
                                      <p:cBhvr>
                                        <p:cTn id="49" dur="1000" fill="hold"/>
                                        <p:tgtEl>
                                          <p:spTgt spid="2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5" grpId="0"/>
      <p:bldP spid="2096" grpId="0" build="p"/>
      <p:bldP spid="2112" grpId="0" animBg="1"/>
      <p:bldP spid="2113" grpId="0" animBg="1"/>
      <p:bldP spid="2114" grpId="0" animBg="1"/>
      <p:bldP spid="21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4"/>
        <p:cNvGrpSpPr/>
        <p:nvPr/>
      </p:nvGrpSpPr>
      <p:grpSpPr>
        <a:xfrm>
          <a:off x="0" y="0"/>
          <a:ext cx="0" cy="0"/>
          <a:chOff x="0" y="0"/>
          <a:chExt cx="0" cy="0"/>
        </a:xfrm>
      </p:grpSpPr>
      <p:sp>
        <p:nvSpPr>
          <p:cNvPr id="2335" name="Google Shape;2335;p41"/>
          <p:cNvSpPr txBox="1">
            <a:spLocks noGrp="1"/>
          </p:cNvSpPr>
          <p:nvPr>
            <p:ph type="title"/>
          </p:nvPr>
        </p:nvSpPr>
        <p:spPr>
          <a:xfrm>
            <a:off x="-93980" y="1626235"/>
            <a:ext cx="9636125" cy="196469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ltLang="en-GB" dirty="0" smtClean="0"/>
              <a:t>TIÊT19,20</a:t>
            </a:r>
            <a:br>
              <a:rPr lang="en-US" altLang="en-GB" dirty="0" smtClean="0"/>
            </a:br>
            <a:r>
              <a:rPr lang="en-GB" dirty="0" smtClean="0"/>
              <a:t>BÀI 7</a:t>
            </a:r>
            <a:endParaRPr dirty="0"/>
          </a:p>
        </p:txBody>
      </p:sp>
      <p:sp>
        <p:nvSpPr>
          <p:cNvPr id="2336" name="Google Shape;2336;p41"/>
          <p:cNvSpPr txBox="1">
            <a:spLocks noGrp="1"/>
          </p:cNvSpPr>
          <p:nvPr>
            <p:ph type="subTitle" idx="1"/>
          </p:nvPr>
        </p:nvSpPr>
        <p:spPr>
          <a:xfrm>
            <a:off x="2135550" y="3064250"/>
            <a:ext cx="4872900" cy="67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200" b="1" dirty="0" smtClean="0"/>
              <a:t>VƯƠNG QUỐC LÀO </a:t>
            </a:r>
            <a:endParaRPr sz="3200" b="1" dirty="0"/>
          </a:p>
        </p:txBody>
      </p:sp>
      <p:grpSp>
        <p:nvGrpSpPr>
          <p:cNvPr id="2337" name="Google Shape;2337;p41"/>
          <p:cNvGrpSpPr/>
          <p:nvPr/>
        </p:nvGrpSpPr>
        <p:grpSpPr>
          <a:xfrm rot="2411935">
            <a:off x="307308" y="1652480"/>
            <a:ext cx="1627858" cy="2182577"/>
            <a:chOff x="1400935" y="1333409"/>
            <a:chExt cx="760984" cy="1020399"/>
          </a:xfrm>
        </p:grpSpPr>
        <p:sp>
          <p:nvSpPr>
            <p:cNvPr id="2338" name="Google Shape;2338;p41"/>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9" name="Google Shape;2339;p41"/>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0" name="Google Shape;2340;p41"/>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1" name="Google Shape;2341;p41"/>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2" name="Google Shape;2342;p41"/>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3" name="Google Shape;2343;p41"/>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4" name="Google Shape;2344;p41"/>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5" name="Google Shape;2345;p41"/>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6" name="Google Shape;2346;p41"/>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7" name="Google Shape;2347;p41"/>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8" name="Google Shape;2348;p41"/>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9" name="Google Shape;2349;p41"/>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0" name="Google Shape;2350;p41"/>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1" name="Google Shape;2351;p41"/>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52" name="Google Shape;2352;p41"/>
          <p:cNvGrpSpPr/>
          <p:nvPr/>
        </p:nvGrpSpPr>
        <p:grpSpPr>
          <a:xfrm rot="-1005538">
            <a:off x="7508451" y="1463153"/>
            <a:ext cx="1279692" cy="2666046"/>
            <a:chOff x="503795" y="323625"/>
            <a:chExt cx="502785" cy="1047439"/>
          </a:xfrm>
        </p:grpSpPr>
        <p:sp>
          <p:nvSpPr>
            <p:cNvPr id="2353" name="Google Shape;2353;p41"/>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4" name="Google Shape;2354;p41"/>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5" name="Google Shape;2355;p41"/>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6" name="Google Shape;2356;p41"/>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7" name="Google Shape;2357;p41"/>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8" name="Google Shape;2358;p41"/>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9" name="Google Shape;2359;p41"/>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0" name="Google Shape;2360;p41"/>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1" name="Google Shape;2361;p41"/>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2" name="Google Shape;2362;p41"/>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3" name="Google Shape;2363;p41"/>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4" name="Google Shape;2364;p41"/>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5" name="Google Shape;2365;p41"/>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66" name="Google Shape;2366;p41"/>
          <p:cNvGrpSpPr/>
          <p:nvPr/>
        </p:nvGrpSpPr>
        <p:grpSpPr>
          <a:xfrm>
            <a:off x="7316262" y="3464214"/>
            <a:ext cx="1010814" cy="1038152"/>
            <a:chOff x="1742490" y="367839"/>
            <a:chExt cx="629242" cy="646260"/>
          </a:xfrm>
        </p:grpSpPr>
        <p:sp>
          <p:nvSpPr>
            <p:cNvPr id="2367" name="Google Shape;2367;p41"/>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8" name="Google Shape;2368;p41"/>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9" name="Google Shape;2369;p41"/>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0" name="Google Shape;2370;p41"/>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1" name="Google Shape;2371;p41"/>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2" name="Google Shape;2372;p41"/>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3" name="Google Shape;2373;p41"/>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4" name="Google Shape;2374;p41"/>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5" name="Google Shape;2375;p41"/>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6" name="Google Shape;2376;p41"/>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7" name="Google Shape;2377;p41"/>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78" name="Google Shape;2378;p41"/>
          <p:cNvSpPr/>
          <p:nvPr/>
        </p:nvSpPr>
        <p:spPr>
          <a:xfrm>
            <a:off x="3943798" y="4048304"/>
            <a:ext cx="1167736" cy="454078"/>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9" name="Google Shape;2379;p41"/>
          <p:cNvSpPr/>
          <p:nvPr/>
        </p:nvSpPr>
        <p:spPr>
          <a:xfrm>
            <a:off x="6891816" y="11539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0" name="Google Shape;2380;p41"/>
          <p:cNvSpPr/>
          <p:nvPr/>
        </p:nvSpPr>
        <p:spPr>
          <a:xfrm>
            <a:off x="915966" y="11539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1" name="Google Shape;2381;p41"/>
          <p:cNvSpPr/>
          <p:nvPr/>
        </p:nvSpPr>
        <p:spPr>
          <a:xfrm>
            <a:off x="1360428" y="7883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2" name="Google Shape;2382;p41"/>
          <p:cNvSpPr/>
          <p:nvPr/>
        </p:nvSpPr>
        <p:spPr>
          <a:xfrm>
            <a:off x="6474866" y="8305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37"/>
                                        </p:tgtEl>
                                        <p:attrNameLst>
                                          <p:attrName>style.visibility</p:attrName>
                                        </p:attrNameLst>
                                      </p:cBhvr>
                                      <p:to>
                                        <p:strVal val="visible"/>
                                      </p:to>
                                    </p:set>
                                    <p:animEffect transition="in" filter="barn(inVertical)">
                                      <p:cBhvr>
                                        <p:cTn id="7" dur="500"/>
                                        <p:tgtEl>
                                          <p:spTgt spid="23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78"/>
                                        </p:tgtEl>
                                        <p:attrNameLst>
                                          <p:attrName>style.visibility</p:attrName>
                                        </p:attrNameLst>
                                      </p:cBhvr>
                                      <p:to>
                                        <p:strVal val="visible"/>
                                      </p:to>
                                    </p:set>
                                    <p:animEffect transition="in" filter="barn(inVertical)">
                                      <p:cBhvr>
                                        <p:cTn id="10" dur="500"/>
                                        <p:tgtEl>
                                          <p:spTgt spid="2378"/>
                                        </p:tgtEl>
                                      </p:cBhvr>
                                    </p:animEffect>
                                  </p:childTnLst>
                                </p:cTn>
                              </p:par>
                              <p:par>
                                <p:cTn id="11" presetID="16" presetClass="entr" presetSubtype="21" fill="hold" nodeType="withEffect">
                                  <p:stCondLst>
                                    <p:cond delay="0"/>
                                  </p:stCondLst>
                                  <p:childTnLst>
                                    <p:set>
                                      <p:cBhvr>
                                        <p:cTn id="12" dur="1" fill="hold">
                                          <p:stCondLst>
                                            <p:cond delay="0"/>
                                          </p:stCondLst>
                                        </p:cTn>
                                        <p:tgtEl>
                                          <p:spTgt spid="2366"/>
                                        </p:tgtEl>
                                        <p:attrNameLst>
                                          <p:attrName>style.visibility</p:attrName>
                                        </p:attrNameLst>
                                      </p:cBhvr>
                                      <p:to>
                                        <p:strVal val="visible"/>
                                      </p:to>
                                    </p:set>
                                    <p:animEffect transition="in" filter="barn(inVertical)">
                                      <p:cBhvr>
                                        <p:cTn id="13" dur="500"/>
                                        <p:tgtEl>
                                          <p:spTgt spid="2366"/>
                                        </p:tgtEl>
                                      </p:cBhvr>
                                    </p:animEffect>
                                  </p:childTnLst>
                                </p:cTn>
                              </p:par>
                              <p:par>
                                <p:cTn id="14" presetID="16" presetClass="entr" presetSubtype="21" fill="hold" nodeType="withEffect">
                                  <p:stCondLst>
                                    <p:cond delay="0"/>
                                  </p:stCondLst>
                                  <p:childTnLst>
                                    <p:set>
                                      <p:cBhvr>
                                        <p:cTn id="15" dur="1" fill="hold">
                                          <p:stCondLst>
                                            <p:cond delay="0"/>
                                          </p:stCondLst>
                                        </p:cTn>
                                        <p:tgtEl>
                                          <p:spTgt spid="2352"/>
                                        </p:tgtEl>
                                        <p:attrNameLst>
                                          <p:attrName>style.visibility</p:attrName>
                                        </p:attrNameLst>
                                      </p:cBhvr>
                                      <p:to>
                                        <p:strVal val="visible"/>
                                      </p:to>
                                    </p:set>
                                    <p:animEffect transition="in" filter="barn(inVertical)">
                                      <p:cBhvr>
                                        <p:cTn id="16" dur="500"/>
                                        <p:tgtEl>
                                          <p:spTgt spid="235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379"/>
                                        </p:tgtEl>
                                        <p:attrNameLst>
                                          <p:attrName>style.visibility</p:attrName>
                                        </p:attrNameLst>
                                      </p:cBhvr>
                                      <p:to>
                                        <p:strVal val="visible"/>
                                      </p:to>
                                    </p:set>
                                    <p:animEffect transition="in" filter="barn(inVertical)">
                                      <p:cBhvr>
                                        <p:cTn id="19" dur="500"/>
                                        <p:tgtEl>
                                          <p:spTgt spid="237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382"/>
                                        </p:tgtEl>
                                        <p:attrNameLst>
                                          <p:attrName>style.visibility</p:attrName>
                                        </p:attrNameLst>
                                      </p:cBhvr>
                                      <p:to>
                                        <p:strVal val="visible"/>
                                      </p:to>
                                    </p:set>
                                    <p:animEffect transition="in" filter="barn(inVertical)">
                                      <p:cBhvr>
                                        <p:cTn id="22" dur="500"/>
                                        <p:tgtEl>
                                          <p:spTgt spid="238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381"/>
                                        </p:tgtEl>
                                        <p:attrNameLst>
                                          <p:attrName>style.visibility</p:attrName>
                                        </p:attrNameLst>
                                      </p:cBhvr>
                                      <p:to>
                                        <p:strVal val="visible"/>
                                      </p:to>
                                    </p:set>
                                    <p:animEffect transition="in" filter="barn(inVertical)">
                                      <p:cBhvr>
                                        <p:cTn id="25" dur="500"/>
                                        <p:tgtEl>
                                          <p:spTgt spid="238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380"/>
                                        </p:tgtEl>
                                        <p:attrNameLst>
                                          <p:attrName>style.visibility</p:attrName>
                                        </p:attrNameLst>
                                      </p:cBhvr>
                                      <p:to>
                                        <p:strVal val="visible"/>
                                      </p:to>
                                    </p:set>
                                    <p:animEffect transition="in" filter="barn(inVertical)">
                                      <p:cBhvr>
                                        <p:cTn id="28" dur="500"/>
                                        <p:tgtEl>
                                          <p:spTgt spid="2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8" grpId="0" animBg="1"/>
      <p:bldP spid="2379" grpId="0" animBg="1"/>
      <p:bldP spid="2380" grpId="0" animBg="1"/>
      <p:bldP spid="2381" grpId="0" animBg="1"/>
      <p:bldP spid="238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0"/>
        <p:cNvGrpSpPr/>
        <p:nvPr/>
      </p:nvGrpSpPr>
      <p:grpSpPr>
        <a:xfrm>
          <a:off x="0" y="0"/>
          <a:ext cx="0" cy="0"/>
          <a:chOff x="0" y="0"/>
          <a:chExt cx="0" cy="0"/>
        </a:xfrm>
      </p:grpSpPr>
      <p:sp>
        <p:nvSpPr>
          <p:cNvPr id="2171" name="Google Shape;2171;p37"/>
          <p:cNvSpPr/>
          <p:nvPr/>
        </p:nvSpPr>
        <p:spPr>
          <a:xfrm>
            <a:off x="1481999" y="2478982"/>
            <a:ext cx="630605" cy="581343"/>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2" name="Google Shape;2172;p37"/>
          <p:cNvSpPr/>
          <p:nvPr/>
        </p:nvSpPr>
        <p:spPr>
          <a:xfrm>
            <a:off x="1481999" y="3597006"/>
            <a:ext cx="630605" cy="581343"/>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3" name="Google Shape;2173;p37"/>
          <p:cNvSpPr txBox="1">
            <a:spLocks noGrp="1"/>
          </p:cNvSpPr>
          <p:nvPr>
            <p:ph type="title"/>
          </p:nvPr>
        </p:nvSpPr>
        <p:spPr>
          <a:xfrm>
            <a:off x="1329600" y="448056"/>
            <a:ext cx="701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highlight>
                  <a:schemeClr val="dk2"/>
                </a:highlight>
              </a:rPr>
              <a:t>NỘI DUNG BÀI HỌC</a:t>
            </a:r>
            <a:endParaRPr dirty="0">
              <a:highlight>
                <a:schemeClr val="dk2"/>
              </a:highlight>
            </a:endParaRPr>
          </a:p>
        </p:txBody>
      </p:sp>
      <p:sp>
        <p:nvSpPr>
          <p:cNvPr id="2177" name="Google Shape;2177;p37"/>
          <p:cNvSpPr txBox="1">
            <a:spLocks noGrp="1"/>
          </p:cNvSpPr>
          <p:nvPr>
            <p:ph type="subTitle" idx="8"/>
          </p:nvPr>
        </p:nvSpPr>
        <p:spPr>
          <a:xfrm>
            <a:off x="2133032" y="1864323"/>
            <a:ext cx="4344679"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smtClean="0"/>
              <a:t>Quá trình hình thành và phát triển của Vương Quốc Lào</a:t>
            </a:r>
            <a:endParaRPr dirty="0"/>
          </a:p>
        </p:txBody>
      </p:sp>
      <p:sp>
        <p:nvSpPr>
          <p:cNvPr id="2178" name="Google Shape;2178;p37"/>
          <p:cNvSpPr txBox="1">
            <a:spLocks noGrp="1"/>
          </p:cNvSpPr>
          <p:nvPr>
            <p:ph type="subTitle" idx="9"/>
          </p:nvPr>
        </p:nvSpPr>
        <p:spPr>
          <a:xfrm>
            <a:off x="2158670" y="2658108"/>
            <a:ext cx="4344679"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smtClean="0"/>
              <a:t>Vương quốc thời Lan Xang</a:t>
            </a:r>
            <a:endParaRPr dirty="0"/>
          </a:p>
        </p:txBody>
      </p:sp>
      <p:sp>
        <p:nvSpPr>
          <p:cNvPr id="2179" name="Google Shape;2179;p37"/>
          <p:cNvSpPr txBox="1">
            <a:spLocks noGrp="1"/>
          </p:cNvSpPr>
          <p:nvPr>
            <p:ph type="subTitle" idx="1"/>
          </p:nvPr>
        </p:nvSpPr>
        <p:spPr>
          <a:xfrm>
            <a:off x="2151324" y="3691175"/>
            <a:ext cx="4745131"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smtClean="0"/>
              <a:t>Một số nét tiêu biểu về văn hoá</a:t>
            </a:r>
            <a:endParaRPr dirty="0"/>
          </a:p>
        </p:txBody>
      </p:sp>
      <p:grpSp>
        <p:nvGrpSpPr>
          <p:cNvPr id="2180" name="Google Shape;2180;p37"/>
          <p:cNvGrpSpPr/>
          <p:nvPr/>
        </p:nvGrpSpPr>
        <p:grpSpPr>
          <a:xfrm>
            <a:off x="6886910" y="1475292"/>
            <a:ext cx="1927424" cy="2612329"/>
            <a:chOff x="2522614" y="409334"/>
            <a:chExt cx="595325" cy="806847"/>
          </a:xfrm>
        </p:grpSpPr>
        <p:sp>
          <p:nvSpPr>
            <p:cNvPr id="2181" name="Google Shape;2181;p37"/>
            <p:cNvSpPr/>
            <p:nvPr/>
          </p:nvSpPr>
          <p:spPr>
            <a:xfrm>
              <a:off x="2522614" y="1034575"/>
              <a:ext cx="273609" cy="181606"/>
            </a:xfrm>
            <a:custGeom>
              <a:avLst/>
              <a:gdLst/>
              <a:ahLst/>
              <a:cxnLst/>
              <a:rect l="l" t="t" r="r" b="b"/>
              <a:pathLst>
                <a:path w="5130" h="3405" extrusionOk="0">
                  <a:moveTo>
                    <a:pt x="701" y="1"/>
                  </a:moveTo>
                  <a:cubicBezTo>
                    <a:pt x="579" y="1"/>
                    <a:pt x="456" y="57"/>
                    <a:pt x="375" y="193"/>
                  </a:cubicBezTo>
                  <a:cubicBezTo>
                    <a:pt x="79" y="682"/>
                    <a:pt x="1" y="1192"/>
                    <a:pt x="410" y="1644"/>
                  </a:cubicBezTo>
                  <a:cubicBezTo>
                    <a:pt x="800" y="2077"/>
                    <a:pt x="1378" y="2429"/>
                    <a:pt x="1879" y="2716"/>
                  </a:cubicBezTo>
                  <a:cubicBezTo>
                    <a:pt x="2405" y="3019"/>
                    <a:pt x="2985" y="3260"/>
                    <a:pt x="3587" y="3356"/>
                  </a:cubicBezTo>
                  <a:cubicBezTo>
                    <a:pt x="3744" y="3380"/>
                    <a:pt x="3913" y="3404"/>
                    <a:pt x="4080" y="3404"/>
                  </a:cubicBezTo>
                  <a:cubicBezTo>
                    <a:pt x="4223" y="3404"/>
                    <a:pt x="4364" y="3386"/>
                    <a:pt x="4493" y="3335"/>
                  </a:cubicBezTo>
                  <a:cubicBezTo>
                    <a:pt x="4798" y="3213"/>
                    <a:pt x="4883" y="2901"/>
                    <a:pt x="4998" y="2623"/>
                  </a:cubicBezTo>
                  <a:cubicBezTo>
                    <a:pt x="5130" y="2303"/>
                    <a:pt x="4850" y="2015"/>
                    <a:pt x="4598" y="2015"/>
                  </a:cubicBezTo>
                  <a:cubicBezTo>
                    <a:pt x="4480" y="2015"/>
                    <a:pt x="4369" y="2077"/>
                    <a:pt x="4307" y="2227"/>
                  </a:cubicBezTo>
                  <a:cubicBezTo>
                    <a:pt x="4233" y="2405"/>
                    <a:pt x="4233" y="2594"/>
                    <a:pt x="4031" y="2605"/>
                  </a:cubicBezTo>
                  <a:cubicBezTo>
                    <a:pt x="4013" y="2606"/>
                    <a:pt x="3995" y="2606"/>
                    <a:pt x="3976" y="2606"/>
                  </a:cubicBezTo>
                  <a:cubicBezTo>
                    <a:pt x="3782" y="2606"/>
                    <a:pt x="3574" y="2549"/>
                    <a:pt x="3391" y="2500"/>
                  </a:cubicBezTo>
                  <a:cubicBezTo>
                    <a:pt x="2996" y="2396"/>
                    <a:pt x="2627" y="2227"/>
                    <a:pt x="2273" y="2025"/>
                  </a:cubicBezTo>
                  <a:cubicBezTo>
                    <a:pt x="1932" y="1830"/>
                    <a:pt x="1608" y="1607"/>
                    <a:pt x="1300" y="1366"/>
                  </a:cubicBezTo>
                  <a:cubicBezTo>
                    <a:pt x="1186" y="1278"/>
                    <a:pt x="998" y="1164"/>
                    <a:pt x="935" y="1029"/>
                  </a:cubicBezTo>
                  <a:cubicBezTo>
                    <a:pt x="862" y="875"/>
                    <a:pt x="986" y="719"/>
                    <a:pt x="1066" y="586"/>
                  </a:cubicBezTo>
                  <a:cubicBezTo>
                    <a:pt x="1250" y="283"/>
                    <a:pt x="975" y="1"/>
                    <a:pt x="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2" name="Google Shape;2182;p37"/>
            <p:cNvSpPr/>
            <p:nvPr/>
          </p:nvSpPr>
          <p:spPr>
            <a:xfrm>
              <a:off x="2536907" y="1026362"/>
              <a:ext cx="257075" cy="157605"/>
            </a:xfrm>
            <a:custGeom>
              <a:avLst/>
              <a:gdLst/>
              <a:ahLst/>
              <a:cxnLst/>
              <a:rect l="l" t="t" r="r" b="b"/>
              <a:pathLst>
                <a:path w="4820" h="2955" extrusionOk="0">
                  <a:moveTo>
                    <a:pt x="1021" y="1"/>
                  </a:moveTo>
                  <a:cubicBezTo>
                    <a:pt x="987" y="1"/>
                    <a:pt x="955" y="6"/>
                    <a:pt x="927" y="14"/>
                  </a:cubicBezTo>
                  <a:cubicBezTo>
                    <a:pt x="888" y="11"/>
                    <a:pt x="849" y="9"/>
                    <a:pt x="810" y="9"/>
                  </a:cubicBezTo>
                  <a:cubicBezTo>
                    <a:pt x="684" y="9"/>
                    <a:pt x="564" y="28"/>
                    <a:pt x="456" y="72"/>
                  </a:cubicBezTo>
                  <a:cubicBezTo>
                    <a:pt x="39" y="242"/>
                    <a:pt x="0" y="696"/>
                    <a:pt x="277" y="1066"/>
                  </a:cubicBezTo>
                  <a:cubicBezTo>
                    <a:pt x="541" y="1419"/>
                    <a:pt x="948" y="1703"/>
                    <a:pt x="1326" y="1940"/>
                  </a:cubicBezTo>
                  <a:cubicBezTo>
                    <a:pt x="1721" y="2188"/>
                    <a:pt x="2146" y="2383"/>
                    <a:pt x="2581" y="2548"/>
                  </a:cubicBezTo>
                  <a:cubicBezTo>
                    <a:pt x="3032" y="2720"/>
                    <a:pt x="3511" y="2904"/>
                    <a:pt x="3984" y="2948"/>
                  </a:cubicBezTo>
                  <a:cubicBezTo>
                    <a:pt x="4027" y="2952"/>
                    <a:pt x="4070" y="2954"/>
                    <a:pt x="4112" y="2954"/>
                  </a:cubicBezTo>
                  <a:cubicBezTo>
                    <a:pt x="4485" y="2954"/>
                    <a:pt x="4819" y="2796"/>
                    <a:pt x="4778" y="2388"/>
                  </a:cubicBezTo>
                  <a:cubicBezTo>
                    <a:pt x="4737" y="1993"/>
                    <a:pt x="4301" y="1637"/>
                    <a:pt x="3984" y="1382"/>
                  </a:cubicBezTo>
                  <a:cubicBezTo>
                    <a:pt x="3156" y="717"/>
                    <a:pt x="2148" y="315"/>
                    <a:pt x="1147" y="21"/>
                  </a:cubicBezTo>
                  <a:cubicBezTo>
                    <a:pt x="1102" y="7"/>
                    <a:pt x="1060" y="1"/>
                    <a:pt x="1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3" name="Google Shape;2183;p37"/>
            <p:cNvSpPr/>
            <p:nvPr/>
          </p:nvSpPr>
          <p:spPr>
            <a:xfrm>
              <a:off x="2645497" y="409334"/>
              <a:ext cx="365025" cy="710316"/>
            </a:xfrm>
            <a:custGeom>
              <a:avLst/>
              <a:gdLst/>
              <a:ahLst/>
              <a:cxnLst/>
              <a:rect l="l" t="t" r="r" b="b"/>
              <a:pathLst>
                <a:path w="6844" h="13318" extrusionOk="0">
                  <a:moveTo>
                    <a:pt x="6323" y="1"/>
                  </a:moveTo>
                  <a:cubicBezTo>
                    <a:pt x="6185" y="1"/>
                    <a:pt x="6048" y="69"/>
                    <a:pt x="5976" y="233"/>
                  </a:cubicBezTo>
                  <a:cubicBezTo>
                    <a:pt x="4000" y="4689"/>
                    <a:pt x="2414" y="8460"/>
                    <a:pt x="156" y="12784"/>
                  </a:cubicBezTo>
                  <a:cubicBezTo>
                    <a:pt x="1" y="13082"/>
                    <a:pt x="263" y="13318"/>
                    <a:pt x="528" y="13318"/>
                  </a:cubicBezTo>
                  <a:cubicBezTo>
                    <a:pt x="668" y="13318"/>
                    <a:pt x="809" y="13252"/>
                    <a:pt x="890" y="13096"/>
                  </a:cubicBezTo>
                  <a:cubicBezTo>
                    <a:pt x="3146" y="8772"/>
                    <a:pt x="4732" y="5001"/>
                    <a:pt x="6708" y="546"/>
                  </a:cubicBezTo>
                  <a:cubicBezTo>
                    <a:pt x="6844" y="239"/>
                    <a:pt x="6581" y="1"/>
                    <a:pt x="6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4" name="Google Shape;2184;p37"/>
            <p:cNvSpPr/>
            <p:nvPr/>
          </p:nvSpPr>
          <p:spPr>
            <a:xfrm>
              <a:off x="2536801" y="450508"/>
              <a:ext cx="516496" cy="512283"/>
            </a:xfrm>
            <a:custGeom>
              <a:avLst/>
              <a:gdLst/>
              <a:ahLst/>
              <a:cxnLst/>
              <a:rect l="l" t="t" r="r" b="b"/>
              <a:pathLst>
                <a:path w="9684" h="9605" extrusionOk="0">
                  <a:moveTo>
                    <a:pt x="4815" y="0"/>
                  </a:moveTo>
                  <a:cubicBezTo>
                    <a:pt x="4769" y="0"/>
                    <a:pt x="4725" y="1"/>
                    <a:pt x="4681" y="3"/>
                  </a:cubicBezTo>
                  <a:cubicBezTo>
                    <a:pt x="4133" y="24"/>
                    <a:pt x="3674" y="161"/>
                    <a:pt x="3026" y="363"/>
                  </a:cubicBezTo>
                  <a:cubicBezTo>
                    <a:pt x="2620" y="488"/>
                    <a:pt x="2258" y="749"/>
                    <a:pt x="1914" y="990"/>
                  </a:cubicBezTo>
                  <a:cubicBezTo>
                    <a:pt x="1746" y="1107"/>
                    <a:pt x="1537" y="1355"/>
                    <a:pt x="1455" y="1436"/>
                  </a:cubicBezTo>
                  <a:cubicBezTo>
                    <a:pt x="1301" y="1591"/>
                    <a:pt x="1133" y="1720"/>
                    <a:pt x="1007" y="1894"/>
                  </a:cubicBezTo>
                  <a:cubicBezTo>
                    <a:pt x="702" y="2319"/>
                    <a:pt x="468" y="2727"/>
                    <a:pt x="305" y="3175"/>
                  </a:cubicBezTo>
                  <a:cubicBezTo>
                    <a:pt x="201" y="3462"/>
                    <a:pt x="125" y="3765"/>
                    <a:pt x="75" y="4100"/>
                  </a:cubicBezTo>
                  <a:cubicBezTo>
                    <a:pt x="66" y="4169"/>
                    <a:pt x="57" y="4238"/>
                    <a:pt x="52" y="4307"/>
                  </a:cubicBezTo>
                  <a:cubicBezTo>
                    <a:pt x="1" y="4819"/>
                    <a:pt x="36" y="5346"/>
                    <a:pt x="153" y="5851"/>
                  </a:cubicBezTo>
                  <a:cubicBezTo>
                    <a:pt x="211" y="6109"/>
                    <a:pt x="293" y="6361"/>
                    <a:pt x="394" y="6604"/>
                  </a:cubicBezTo>
                  <a:cubicBezTo>
                    <a:pt x="713" y="7369"/>
                    <a:pt x="1209" y="7995"/>
                    <a:pt x="1861" y="8504"/>
                  </a:cubicBezTo>
                  <a:cubicBezTo>
                    <a:pt x="2085" y="8693"/>
                    <a:pt x="2324" y="8849"/>
                    <a:pt x="2579" y="8971"/>
                  </a:cubicBezTo>
                  <a:cubicBezTo>
                    <a:pt x="2749" y="9072"/>
                    <a:pt x="2926" y="9163"/>
                    <a:pt x="3111" y="9244"/>
                  </a:cubicBezTo>
                  <a:cubicBezTo>
                    <a:pt x="3454" y="9340"/>
                    <a:pt x="3800" y="9437"/>
                    <a:pt x="4142" y="9533"/>
                  </a:cubicBezTo>
                  <a:cubicBezTo>
                    <a:pt x="4174" y="9542"/>
                    <a:pt x="4206" y="9551"/>
                    <a:pt x="4238" y="9560"/>
                  </a:cubicBezTo>
                  <a:cubicBezTo>
                    <a:pt x="4455" y="9590"/>
                    <a:pt x="4670" y="9605"/>
                    <a:pt x="4884" y="9605"/>
                  </a:cubicBezTo>
                  <a:cubicBezTo>
                    <a:pt x="5477" y="9605"/>
                    <a:pt x="6055" y="9489"/>
                    <a:pt x="6619" y="9258"/>
                  </a:cubicBezTo>
                  <a:cubicBezTo>
                    <a:pt x="6756" y="9219"/>
                    <a:pt x="6972" y="9085"/>
                    <a:pt x="7096" y="9003"/>
                  </a:cubicBezTo>
                  <a:cubicBezTo>
                    <a:pt x="7146" y="8970"/>
                    <a:pt x="7181" y="8945"/>
                    <a:pt x="7190" y="8939"/>
                  </a:cubicBezTo>
                  <a:cubicBezTo>
                    <a:pt x="7364" y="8840"/>
                    <a:pt x="7583" y="8743"/>
                    <a:pt x="7752" y="8606"/>
                  </a:cubicBezTo>
                  <a:lnTo>
                    <a:pt x="8569" y="7791"/>
                  </a:lnTo>
                  <a:cubicBezTo>
                    <a:pt x="8579" y="7781"/>
                    <a:pt x="8590" y="7770"/>
                    <a:pt x="8601" y="7758"/>
                  </a:cubicBezTo>
                  <a:cubicBezTo>
                    <a:pt x="8608" y="7749"/>
                    <a:pt x="8615" y="7738"/>
                    <a:pt x="8620" y="7729"/>
                  </a:cubicBezTo>
                  <a:cubicBezTo>
                    <a:pt x="8755" y="7506"/>
                    <a:pt x="8889" y="7283"/>
                    <a:pt x="9021" y="7058"/>
                  </a:cubicBezTo>
                  <a:cubicBezTo>
                    <a:pt x="9084" y="6946"/>
                    <a:pt x="9148" y="6836"/>
                    <a:pt x="9212" y="6724"/>
                  </a:cubicBezTo>
                  <a:cubicBezTo>
                    <a:pt x="9518" y="6076"/>
                    <a:pt x="9683" y="5135"/>
                    <a:pt x="9607" y="4382"/>
                  </a:cubicBezTo>
                  <a:cubicBezTo>
                    <a:pt x="9598" y="4298"/>
                    <a:pt x="9586" y="4217"/>
                    <a:pt x="9572" y="4139"/>
                  </a:cubicBezTo>
                  <a:cubicBezTo>
                    <a:pt x="9403" y="3232"/>
                    <a:pt x="9198" y="2602"/>
                    <a:pt x="8629" y="1864"/>
                  </a:cubicBezTo>
                  <a:cubicBezTo>
                    <a:pt x="8124" y="1210"/>
                    <a:pt x="7495" y="735"/>
                    <a:pt x="6743" y="400"/>
                  </a:cubicBezTo>
                  <a:cubicBezTo>
                    <a:pt x="6354" y="224"/>
                    <a:pt x="5928" y="113"/>
                    <a:pt x="5505" y="52"/>
                  </a:cubicBezTo>
                  <a:cubicBezTo>
                    <a:pt x="5250" y="17"/>
                    <a:pt x="5025" y="0"/>
                    <a:pt x="4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5" name="Google Shape;2185;p37"/>
            <p:cNvSpPr/>
            <p:nvPr/>
          </p:nvSpPr>
          <p:spPr>
            <a:xfrm>
              <a:off x="2863741" y="683314"/>
              <a:ext cx="189553" cy="143631"/>
            </a:xfrm>
            <a:custGeom>
              <a:avLst/>
              <a:gdLst/>
              <a:ahLst/>
              <a:cxnLst/>
              <a:rect l="l" t="t" r="r" b="b"/>
              <a:pathLst>
                <a:path w="3554" h="2693" extrusionOk="0">
                  <a:moveTo>
                    <a:pt x="3255" y="1"/>
                  </a:moveTo>
                  <a:cubicBezTo>
                    <a:pt x="3083" y="1"/>
                    <a:pt x="2910" y="31"/>
                    <a:pt x="2742" y="96"/>
                  </a:cubicBezTo>
                  <a:cubicBezTo>
                    <a:pt x="2380" y="236"/>
                    <a:pt x="2146" y="515"/>
                    <a:pt x="1746" y="564"/>
                  </a:cubicBezTo>
                  <a:cubicBezTo>
                    <a:pt x="1241" y="626"/>
                    <a:pt x="0" y="617"/>
                    <a:pt x="241" y="1470"/>
                  </a:cubicBezTo>
                  <a:cubicBezTo>
                    <a:pt x="445" y="2191"/>
                    <a:pt x="1499" y="1893"/>
                    <a:pt x="1990" y="2189"/>
                  </a:cubicBezTo>
                  <a:cubicBezTo>
                    <a:pt x="2295" y="2372"/>
                    <a:pt x="2527" y="2623"/>
                    <a:pt x="2891" y="2693"/>
                  </a:cubicBezTo>
                  <a:cubicBezTo>
                    <a:pt x="2954" y="2581"/>
                    <a:pt x="3018" y="2471"/>
                    <a:pt x="3082" y="2359"/>
                  </a:cubicBezTo>
                  <a:cubicBezTo>
                    <a:pt x="3388" y="1711"/>
                    <a:pt x="3553" y="770"/>
                    <a:pt x="3477" y="17"/>
                  </a:cubicBezTo>
                  <a:cubicBezTo>
                    <a:pt x="3403" y="6"/>
                    <a:pt x="3329" y="1"/>
                    <a:pt x="3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6" name="Google Shape;2186;p37"/>
            <p:cNvSpPr/>
            <p:nvPr/>
          </p:nvSpPr>
          <p:spPr>
            <a:xfrm>
              <a:off x="2553068" y="450615"/>
              <a:ext cx="265342" cy="229767"/>
            </a:xfrm>
            <a:custGeom>
              <a:avLst/>
              <a:gdLst/>
              <a:ahLst/>
              <a:cxnLst/>
              <a:rect l="l" t="t" r="r" b="b"/>
              <a:pathLst>
                <a:path w="4975" h="4308" extrusionOk="0">
                  <a:moveTo>
                    <a:pt x="4376" y="1"/>
                  </a:moveTo>
                  <a:cubicBezTo>
                    <a:pt x="3828" y="22"/>
                    <a:pt x="3369" y="159"/>
                    <a:pt x="2721" y="361"/>
                  </a:cubicBezTo>
                  <a:cubicBezTo>
                    <a:pt x="2315" y="486"/>
                    <a:pt x="1953" y="747"/>
                    <a:pt x="1609" y="988"/>
                  </a:cubicBezTo>
                  <a:cubicBezTo>
                    <a:pt x="1441" y="1105"/>
                    <a:pt x="1232" y="1353"/>
                    <a:pt x="1150" y="1434"/>
                  </a:cubicBezTo>
                  <a:cubicBezTo>
                    <a:pt x="996" y="1589"/>
                    <a:pt x="828" y="1718"/>
                    <a:pt x="702" y="1892"/>
                  </a:cubicBezTo>
                  <a:cubicBezTo>
                    <a:pt x="397" y="2317"/>
                    <a:pt x="163" y="2725"/>
                    <a:pt x="0" y="3173"/>
                  </a:cubicBezTo>
                  <a:cubicBezTo>
                    <a:pt x="78" y="3504"/>
                    <a:pt x="240" y="3804"/>
                    <a:pt x="505" y="4023"/>
                  </a:cubicBezTo>
                  <a:cubicBezTo>
                    <a:pt x="727" y="4206"/>
                    <a:pt x="997" y="4307"/>
                    <a:pt x="1270" y="4307"/>
                  </a:cubicBezTo>
                  <a:cubicBezTo>
                    <a:pt x="1446" y="4307"/>
                    <a:pt x="1623" y="4265"/>
                    <a:pt x="1788" y="4176"/>
                  </a:cubicBezTo>
                  <a:cubicBezTo>
                    <a:pt x="2236" y="3935"/>
                    <a:pt x="2454" y="3436"/>
                    <a:pt x="2996" y="3436"/>
                  </a:cubicBezTo>
                  <a:cubicBezTo>
                    <a:pt x="3020" y="3436"/>
                    <a:pt x="3044" y="3437"/>
                    <a:pt x="3070" y="3439"/>
                  </a:cubicBezTo>
                  <a:cubicBezTo>
                    <a:pt x="3314" y="3458"/>
                    <a:pt x="3559" y="3499"/>
                    <a:pt x="3800" y="3499"/>
                  </a:cubicBezTo>
                  <a:cubicBezTo>
                    <a:pt x="4025" y="3499"/>
                    <a:pt x="4246" y="3463"/>
                    <a:pt x="4457" y="3338"/>
                  </a:cubicBezTo>
                  <a:cubicBezTo>
                    <a:pt x="4886" y="3086"/>
                    <a:pt x="4975" y="2599"/>
                    <a:pt x="4877" y="2142"/>
                  </a:cubicBezTo>
                  <a:cubicBezTo>
                    <a:pt x="4805" y="1812"/>
                    <a:pt x="4626" y="1559"/>
                    <a:pt x="4503" y="1252"/>
                  </a:cubicBezTo>
                  <a:cubicBezTo>
                    <a:pt x="4393" y="975"/>
                    <a:pt x="4624" y="752"/>
                    <a:pt x="4565" y="460"/>
                  </a:cubicBezTo>
                  <a:cubicBezTo>
                    <a:pt x="4533" y="300"/>
                    <a:pt x="4466" y="143"/>
                    <a:pt x="4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7" name="Google Shape;2187;p37"/>
            <p:cNvSpPr/>
            <p:nvPr/>
          </p:nvSpPr>
          <p:spPr>
            <a:xfrm>
              <a:off x="2682351" y="774142"/>
              <a:ext cx="232967" cy="188646"/>
            </a:xfrm>
            <a:custGeom>
              <a:avLst/>
              <a:gdLst/>
              <a:ahLst/>
              <a:cxnLst/>
              <a:rect l="l" t="t" r="r" b="b"/>
              <a:pathLst>
                <a:path w="4368" h="3537" extrusionOk="0">
                  <a:moveTo>
                    <a:pt x="951" y="1"/>
                  </a:moveTo>
                  <a:cubicBezTo>
                    <a:pt x="716" y="1"/>
                    <a:pt x="489" y="81"/>
                    <a:pt x="328" y="291"/>
                  </a:cubicBezTo>
                  <a:cubicBezTo>
                    <a:pt x="1" y="718"/>
                    <a:pt x="270" y="1227"/>
                    <a:pt x="562" y="1580"/>
                  </a:cubicBezTo>
                  <a:cubicBezTo>
                    <a:pt x="747" y="1801"/>
                    <a:pt x="871" y="2005"/>
                    <a:pt x="950" y="2283"/>
                  </a:cubicBezTo>
                  <a:cubicBezTo>
                    <a:pt x="1032" y="2563"/>
                    <a:pt x="1080" y="2856"/>
                    <a:pt x="1202" y="3123"/>
                  </a:cubicBezTo>
                  <a:cubicBezTo>
                    <a:pt x="1261" y="3247"/>
                    <a:pt x="1330" y="3362"/>
                    <a:pt x="1413" y="3465"/>
                  </a:cubicBezTo>
                  <a:cubicBezTo>
                    <a:pt x="1445" y="3474"/>
                    <a:pt x="1477" y="3483"/>
                    <a:pt x="1509" y="3492"/>
                  </a:cubicBezTo>
                  <a:cubicBezTo>
                    <a:pt x="1726" y="3522"/>
                    <a:pt x="1941" y="3537"/>
                    <a:pt x="2155" y="3537"/>
                  </a:cubicBezTo>
                  <a:cubicBezTo>
                    <a:pt x="2748" y="3537"/>
                    <a:pt x="3326" y="3421"/>
                    <a:pt x="3890" y="3190"/>
                  </a:cubicBezTo>
                  <a:cubicBezTo>
                    <a:pt x="4027" y="3151"/>
                    <a:pt x="4243" y="3017"/>
                    <a:pt x="4367" y="2935"/>
                  </a:cubicBezTo>
                  <a:cubicBezTo>
                    <a:pt x="4277" y="2558"/>
                    <a:pt x="4239" y="2163"/>
                    <a:pt x="4016" y="1830"/>
                  </a:cubicBezTo>
                  <a:cubicBezTo>
                    <a:pt x="3873" y="1615"/>
                    <a:pt x="3676" y="1461"/>
                    <a:pt x="3433" y="1372"/>
                  </a:cubicBezTo>
                  <a:cubicBezTo>
                    <a:pt x="3196" y="1284"/>
                    <a:pt x="2946" y="1273"/>
                    <a:pt x="2742" y="1112"/>
                  </a:cubicBezTo>
                  <a:cubicBezTo>
                    <a:pt x="2528" y="943"/>
                    <a:pt x="2375" y="706"/>
                    <a:pt x="2161" y="536"/>
                  </a:cubicBezTo>
                  <a:cubicBezTo>
                    <a:pt x="1975" y="387"/>
                    <a:pt x="1764" y="259"/>
                    <a:pt x="1551" y="153"/>
                  </a:cubicBezTo>
                  <a:cubicBezTo>
                    <a:pt x="1369" y="62"/>
                    <a:pt x="1157"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8" name="Google Shape;2188;p37"/>
            <p:cNvSpPr/>
            <p:nvPr/>
          </p:nvSpPr>
          <p:spPr>
            <a:xfrm>
              <a:off x="2840754" y="540163"/>
              <a:ext cx="123844" cy="114457"/>
            </a:xfrm>
            <a:custGeom>
              <a:avLst/>
              <a:gdLst/>
              <a:ahLst/>
              <a:cxnLst/>
              <a:rect l="l" t="t" r="r" b="b"/>
              <a:pathLst>
                <a:path w="2322" h="2146" extrusionOk="0">
                  <a:moveTo>
                    <a:pt x="388" y="0"/>
                  </a:moveTo>
                  <a:cubicBezTo>
                    <a:pt x="328" y="0"/>
                    <a:pt x="266" y="13"/>
                    <a:pt x="203" y="46"/>
                  </a:cubicBezTo>
                  <a:cubicBezTo>
                    <a:pt x="57" y="122"/>
                    <a:pt x="1" y="236"/>
                    <a:pt x="1" y="395"/>
                  </a:cubicBezTo>
                  <a:cubicBezTo>
                    <a:pt x="1" y="576"/>
                    <a:pt x="158" y="757"/>
                    <a:pt x="249" y="900"/>
                  </a:cubicBezTo>
                  <a:cubicBezTo>
                    <a:pt x="385" y="1120"/>
                    <a:pt x="522" y="1343"/>
                    <a:pt x="669" y="1559"/>
                  </a:cubicBezTo>
                  <a:cubicBezTo>
                    <a:pt x="893" y="1888"/>
                    <a:pt x="1184" y="2131"/>
                    <a:pt x="1583" y="2131"/>
                  </a:cubicBezTo>
                  <a:cubicBezTo>
                    <a:pt x="1618" y="2131"/>
                    <a:pt x="1654" y="2129"/>
                    <a:pt x="1691" y="2125"/>
                  </a:cubicBezTo>
                  <a:cubicBezTo>
                    <a:pt x="1709" y="2123"/>
                    <a:pt x="1725" y="2121"/>
                    <a:pt x="1741" y="2116"/>
                  </a:cubicBezTo>
                  <a:cubicBezTo>
                    <a:pt x="1786" y="2136"/>
                    <a:pt x="1835" y="2145"/>
                    <a:pt x="1884" y="2145"/>
                  </a:cubicBezTo>
                  <a:cubicBezTo>
                    <a:pt x="2105" y="2145"/>
                    <a:pt x="2322" y="1953"/>
                    <a:pt x="2193" y="1705"/>
                  </a:cubicBezTo>
                  <a:cubicBezTo>
                    <a:pt x="1962" y="1264"/>
                    <a:pt x="2039" y="599"/>
                    <a:pt x="1571" y="314"/>
                  </a:cubicBezTo>
                  <a:cubicBezTo>
                    <a:pt x="1363" y="188"/>
                    <a:pt x="1137" y="188"/>
                    <a:pt x="908" y="142"/>
                  </a:cubicBezTo>
                  <a:cubicBezTo>
                    <a:pt x="727" y="105"/>
                    <a:pt x="561"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9" name="Google Shape;2189;p37"/>
            <p:cNvSpPr/>
            <p:nvPr/>
          </p:nvSpPr>
          <p:spPr>
            <a:xfrm>
              <a:off x="2536801" y="680220"/>
              <a:ext cx="87683" cy="94616"/>
            </a:xfrm>
            <a:custGeom>
              <a:avLst/>
              <a:gdLst/>
              <a:ahLst/>
              <a:cxnLst/>
              <a:rect l="l" t="t" r="r" b="b"/>
              <a:pathLst>
                <a:path w="1644" h="1774" extrusionOk="0">
                  <a:moveTo>
                    <a:pt x="52" y="0"/>
                  </a:moveTo>
                  <a:lnTo>
                    <a:pt x="52" y="0"/>
                  </a:lnTo>
                  <a:cubicBezTo>
                    <a:pt x="1" y="512"/>
                    <a:pt x="36" y="1039"/>
                    <a:pt x="153" y="1544"/>
                  </a:cubicBezTo>
                  <a:cubicBezTo>
                    <a:pt x="250" y="1574"/>
                    <a:pt x="350" y="1597"/>
                    <a:pt x="451" y="1620"/>
                  </a:cubicBezTo>
                  <a:cubicBezTo>
                    <a:pt x="656" y="1666"/>
                    <a:pt x="873" y="1774"/>
                    <a:pt x="1086" y="1774"/>
                  </a:cubicBezTo>
                  <a:cubicBezTo>
                    <a:pt x="1144" y="1774"/>
                    <a:pt x="1201" y="1766"/>
                    <a:pt x="1257" y="1748"/>
                  </a:cubicBezTo>
                  <a:cubicBezTo>
                    <a:pt x="1475" y="1678"/>
                    <a:pt x="1643" y="1468"/>
                    <a:pt x="1611" y="1232"/>
                  </a:cubicBezTo>
                  <a:cubicBezTo>
                    <a:pt x="1580" y="977"/>
                    <a:pt x="1337" y="819"/>
                    <a:pt x="1121" y="729"/>
                  </a:cubicBezTo>
                  <a:cubicBezTo>
                    <a:pt x="853" y="619"/>
                    <a:pt x="600" y="555"/>
                    <a:pt x="373" y="360"/>
                  </a:cubicBezTo>
                  <a:cubicBezTo>
                    <a:pt x="250" y="254"/>
                    <a:pt x="144" y="131"/>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0" name="Google Shape;2190;p37"/>
            <p:cNvSpPr/>
            <p:nvPr/>
          </p:nvSpPr>
          <p:spPr>
            <a:xfrm>
              <a:off x="2556215" y="410134"/>
              <a:ext cx="561724" cy="612659"/>
            </a:xfrm>
            <a:custGeom>
              <a:avLst/>
              <a:gdLst/>
              <a:ahLst/>
              <a:cxnLst/>
              <a:rect l="l" t="t" r="r" b="b"/>
              <a:pathLst>
                <a:path w="10532" h="11487" extrusionOk="0">
                  <a:moveTo>
                    <a:pt x="6776" y="1"/>
                  </a:moveTo>
                  <a:cubicBezTo>
                    <a:pt x="6462" y="1"/>
                    <a:pt x="6215" y="427"/>
                    <a:pt x="6535" y="643"/>
                  </a:cubicBezTo>
                  <a:cubicBezTo>
                    <a:pt x="7590" y="1353"/>
                    <a:pt x="8559" y="2071"/>
                    <a:pt x="9075" y="3271"/>
                  </a:cubicBezTo>
                  <a:cubicBezTo>
                    <a:pt x="9601" y="4492"/>
                    <a:pt x="9876" y="6011"/>
                    <a:pt x="9426" y="7297"/>
                  </a:cubicBezTo>
                  <a:cubicBezTo>
                    <a:pt x="9103" y="8211"/>
                    <a:pt x="8646" y="8993"/>
                    <a:pt x="7863" y="9574"/>
                  </a:cubicBezTo>
                  <a:cubicBezTo>
                    <a:pt x="7386" y="9927"/>
                    <a:pt x="6860" y="10207"/>
                    <a:pt x="6321" y="10450"/>
                  </a:cubicBezTo>
                  <a:cubicBezTo>
                    <a:pt x="5825" y="10674"/>
                    <a:pt x="5300" y="10758"/>
                    <a:pt x="4763" y="10758"/>
                  </a:cubicBezTo>
                  <a:cubicBezTo>
                    <a:pt x="4671" y="10758"/>
                    <a:pt x="4579" y="10756"/>
                    <a:pt x="4487" y="10751"/>
                  </a:cubicBezTo>
                  <a:cubicBezTo>
                    <a:pt x="3810" y="10715"/>
                    <a:pt x="3099" y="10622"/>
                    <a:pt x="2477" y="10336"/>
                  </a:cubicBezTo>
                  <a:cubicBezTo>
                    <a:pt x="1813" y="10030"/>
                    <a:pt x="1247" y="9549"/>
                    <a:pt x="718" y="9051"/>
                  </a:cubicBezTo>
                  <a:cubicBezTo>
                    <a:pt x="647" y="8985"/>
                    <a:pt x="572" y="8957"/>
                    <a:pt x="501" y="8957"/>
                  </a:cubicBezTo>
                  <a:cubicBezTo>
                    <a:pt x="226" y="8957"/>
                    <a:pt x="1" y="9375"/>
                    <a:pt x="271" y="9629"/>
                  </a:cubicBezTo>
                  <a:cubicBezTo>
                    <a:pt x="796" y="10122"/>
                    <a:pt x="1356" y="10581"/>
                    <a:pt x="1999" y="10912"/>
                  </a:cubicBezTo>
                  <a:cubicBezTo>
                    <a:pt x="2603" y="11226"/>
                    <a:pt x="3266" y="11362"/>
                    <a:pt x="3939" y="11437"/>
                  </a:cubicBezTo>
                  <a:cubicBezTo>
                    <a:pt x="4215" y="11467"/>
                    <a:pt x="4496" y="11486"/>
                    <a:pt x="4776" y="11486"/>
                  </a:cubicBezTo>
                  <a:cubicBezTo>
                    <a:pt x="5223" y="11486"/>
                    <a:pt x="5669" y="11438"/>
                    <a:pt x="6098" y="11314"/>
                  </a:cubicBezTo>
                  <a:cubicBezTo>
                    <a:pt x="6750" y="11127"/>
                    <a:pt x="7388" y="10762"/>
                    <a:pt x="7957" y="10395"/>
                  </a:cubicBezTo>
                  <a:cubicBezTo>
                    <a:pt x="8894" y="9790"/>
                    <a:pt x="9516" y="9000"/>
                    <a:pt x="9945" y="7974"/>
                  </a:cubicBezTo>
                  <a:cubicBezTo>
                    <a:pt x="10531" y="6571"/>
                    <a:pt x="10455" y="5036"/>
                    <a:pt x="9984" y="3608"/>
                  </a:cubicBezTo>
                  <a:cubicBezTo>
                    <a:pt x="9736" y="2854"/>
                    <a:pt x="9381" y="2126"/>
                    <a:pt x="8836" y="1545"/>
                  </a:cubicBezTo>
                  <a:cubicBezTo>
                    <a:pt x="8291" y="964"/>
                    <a:pt x="7641" y="508"/>
                    <a:pt x="6984" y="67"/>
                  </a:cubicBezTo>
                  <a:cubicBezTo>
                    <a:pt x="6915" y="21"/>
                    <a:pt x="6844" y="1"/>
                    <a:pt x="6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1" name="Google Shape;2191;p37"/>
            <p:cNvSpPr/>
            <p:nvPr/>
          </p:nvSpPr>
          <p:spPr>
            <a:xfrm>
              <a:off x="2718672" y="864598"/>
              <a:ext cx="276862" cy="100216"/>
            </a:xfrm>
            <a:custGeom>
              <a:avLst/>
              <a:gdLst/>
              <a:ahLst/>
              <a:cxnLst/>
              <a:rect l="l" t="t" r="r" b="b"/>
              <a:pathLst>
                <a:path w="5191" h="1879" extrusionOk="0">
                  <a:moveTo>
                    <a:pt x="5037" y="1"/>
                  </a:moveTo>
                  <a:cubicBezTo>
                    <a:pt x="4991" y="1"/>
                    <a:pt x="4949" y="27"/>
                    <a:pt x="4919" y="66"/>
                  </a:cubicBezTo>
                  <a:cubicBezTo>
                    <a:pt x="4111" y="1154"/>
                    <a:pt x="2718" y="1576"/>
                    <a:pt x="1418" y="1613"/>
                  </a:cubicBezTo>
                  <a:cubicBezTo>
                    <a:pt x="1348" y="1615"/>
                    <a:pt x="1278" y="1616"/>
                    <a:pt x="1208" y="1616"/>
                  </a:cubicBezTo>
                  <a:cubicBezTo>
                    <a:pt x="849" y="1616"/>
                    <a:pt x="491" y="1594"/>
                    <a:pt x="133" y="1556"/>
                  </a:cubicBezTo>
                  <a:cubicBezTo>
                    <a:pt x="130" y="1556"/>
                    <a:pt x="127" y="1556"/>
                    <a:pt x="123" y="1556"/>
                  </a:cubicBezTo>
                  <a:cubicBezTo>
                    <a:pt x="57" y="1556"/>
                    <a:pt x="0" y="1625"/>
                    <a:pt x="0" y="1689"/>
                  </a:cubicBezTo>
                  <a:cubicBezTo>
                    <a:pt x="0" y="1767"/>
                    <a:pt x="62" y="1815"/>
                    <a:pt x="133" y="1822"/>
                  </a:cubicBezTo>
                  <a:cubicBezTo>
                    <a:pt x="475" y="1858"/>
                    <a:pt x="824" y="1879"/>
                    <a:pt x="1173" y="1879"/>
                  </a:cubicBezTo>
                  <a:cubicBezTo>
                    <a:pt x="2298" y="1879"/>
                    <a:pt x="3427" y="1659"/>
                    <a:pt x="4352" y="986"/>
                  </a:cubicBezTo>
                  <a:cubicBezTo>
                    <a:pt x="4657" y="763"/>
                    <a:pt x="4923" y="502"/>
                    <a:pt x="5148" y="201"/>
                  </a:cubicBezTo>
                  <a:cubicBezTo>
                    <a:pt x="5191" y="142"/>
                    <a:pt x="5157" y="52"/>
                    <a:pt x="5100" y="18"/>
                  </a:cubicBezTo>
                  <a:cubicBezTo>
                    <a:pt x="5079" y="6"/>
                    <a:pt x="5058" y="1"/>
                    <a:pt x="5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2" name="Google Shape;2192;p37"/>
            <p:cNvSpPr/>
            <p:nvPr/>
          </p:nvSpPr>
          <p:spPr>
            <a:xfrm>
              <a:off x="3005825" y="743048"/>
              <a:ext cx="46615" cy="97070"/>
            </a:xfrm>
            <a:custGeom>
              <a:avLst/>
              <a:gdLst/>
              <a:ahLst/>
              <a:cxnLst/>
              <a:rect l="l" t="t" r="r" b="b"/>
              <a:pathLst>
                <a:path w="874" h="1820" extrusionOk="0">
                  <a:moveTo>
                    <a:pt x="732" y="1"/>
                  </a:moveTo>
                  <a:cubicBezTo>
                    <a:pt x="652" y="1"/>
                    <a:pt x="608" y="63"/>
                    <a:pt x="599" y="134"/>
                  </a:cubicBezTo>
                  <a:cubicBezTo>
                    <a:pt x="535" y="662"/>
                    <a:pt x="289" y="1149"/>
                    <a:pt x="53" y="1619"/>
                  </a:cubicBezTo>
                  <a:cubicBezTo>
                    <a:pt x="1" y="1723"/>
                    <a:pt x="92" y="1820"/>
                    <a:pt x="179" y="1820"/>
                  </a:cubicBezTo>
                  <a:cubicBezTo>
                    <a:pt x="219" y="1820"/>
                    <a:pt x="258" y="1800"/>
                    <a:pt x="281" y="1752"/>
                  </a:cubicBezTo>
                  <a:cubicBezTo>
                    <a:pt x="540" y="1236"/>
                    <a:pt x="794" y="713"/>
                    <a:pt x="864" y="134"/>
                  </a:cubicBezTo>
                  <a:cubicBezTo>
                    <a:pt x="873" y="63"/>
                    <a:pt x="797"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3" name="Google Shape;2193;p37"/>
            <p:cNvSpPr/>
            <p:nvPr/>
          </p:nvSpPr>
          <p:spPr>
            <a:xfrm>
              <a:off x="2535841" y="491256"/>
              <a:ext cx="122937" cy="175792"/>
            </a:xfrm>
            <a:custGeom>
              <a:avLst/>
              <a:gdLst/>
              <a:ahLst/>
              <a:cxnLst/>
              <a:rect l="l" t="t" r="r" b="b"/>
              <a:pathLst>
                <a:path w="2305" h="3296" extrusionOk="0">
                  <a:moveTo>
                    <a:pt x="2113" y="0"/>
                  </a:moveTo>
                  <a:cubicBezTo>
                    <a:pt x="2092" y="0"/>
                    <a:pt x="2069" y="6"/>
                    <a:pt x="2046" y="20"/>
                  </a:cubicBezTo>
                  <a:cubicBezTo>
                    <a:pt x="1181" y="538"/>
                    <a:pt x="524" y="1369"/>
                    <a:pt x="199" y="2321"/>
                  </a:cubicBezTo>
                  <a:cubicBezTo>
                    <a:pt x="107" y="2595"/>
                    <a:pt x="45" y="2875"/>
                    <a:pt x="10" y="3162"/>
                  </a:cubicBezTo>
                  <a:cubicBezTo>
                    <a:pt x="1" y="3233"/>
                    <a:pt x="77" y="3295"/>
                    <a:pt x="143" y="3295"/>
                  </a:cubicBezTo>
                  <a:cubicBezTo>
                    <a:pt x="222" y="3295"/>
                    <a:pt x="267" y="3233"/>
                    <a:pt x="276" y="3162"/>
                  </a:cubicBezTo>
                  <a:cubicBezTo>
                    <a:pt x="391" y="2232"/>
                    <a:pt x="859" y="1356"/>
                    <a:pt x="1546" y="724"/>
                  </a:cubicBezTo>
                  <a:cubicBezTo>
                    <a:pt x="1741" y="543"/>
                    <a:pt x="1954" y="385"/>
                    <a:pt x="2181" y="249"/>
                  </a:cubicBezTo>
                  <a:cubicBezTo>
                    <a:pt x="2305" y="176"/>
                    <a:pt x="2228" y="0"/>
                    <a:pt x="2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4" name="Google Shape;2194;p37"/>
            <p:cNvSpPr/>
            <p:nvPr/>
          </p:nvSpPr>
          <p:spPr>
            <a:xfrm>
              <a:off x="2976864" y="444748"/>
              <a:ext cx="109390" cy="135471"/>
            </a:xfrm>
            <a:custGeom>
              <a:avLst/>
              <a:gdLst/>
              <a:ahLst/>
              <a:cxnLst/>
              <a:rect l="l" t="t" r="r" b="b"/>
              <a:pathLst>
                <a:path w="2051" h="2540" extrusionOk="0">
                  <a:moveTo>
                    <a:pt x="189" y="0"/>
                  </a:moveTo>
                  <a:cubicBezTo>
                    <a:pt x="91" y="0"/>
                    <a:pt x="1" y="133"/>
                    <a:pt x="89" y="230"/>
                  </a:cubicBezTo>
                  <a:cubicBezTo>
                    <a:pt x="720" y="921"/>
                    <a:pt x="1356" y="1624"/>
                    <a:pt x="1771" y="2471"/>
                  </a:cubicBezTo>
                  <a:cubicBezTo>
                    <a:pt x="1794" y="2519"/>
                    <a:pt x="1832" y="2539"/>
                    <a:pt x="1872" y="2539"/>
                  </a:cubicBezTo>
                  <a:cubicBezTo>
                    <a:pt x="1959" y="2539"/>
                    <a:pt x="2051" y="2443"/>
                    <a:pt x="1999" y="2338"/>
                  </a:cubicBezTo>
                  <a:cubicBezTo>
                    <a:pt x="1576" y="1470"/>
                    <a:pt x="922" y="749"/>
                    <a:pt x="277" y="42"/>
                  </a:cubicBezTo>
                  <a:cubicBezTo>
                    <a:pt x="250" y="12"/>
                    <a:pt x="21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5" name="Google Shape;2195;p37"/>
            <p:cNvSpPr/>
            <p:nvPr/>
          </p:nvSpPr>
          <p:spPr>
            <a:xfrm>
              <a:off x="3081026" y="599472"/>
              <a:ext cx="21761" cy="37655"/>
            </a:xfrm>
            <a:custGeom>
              <a:avLst/>
              <a:gdLst/>
              <a:ahLst/>
              <a:cxnLst/>
              <a:rect l="l" t="t" r="r" b="b"/>
              <a:pathLst>
                <a:path w="408" h="706" extrusionOk="0">
                  <a:moveTo>
                    <a:pt x="151" y="1"/>
                  </a:moveTo>
                  <a:cubicBezTo>
                    <a:pt x="139" y="1"/>
                    <a:pt x="128" y="2"/>
                    <a:pt x="115" y="6"/>
                  </a:cubicBezTo>
                  <a:cubicBezTo>
                    <a:pt x="52" y="27"/>
                    <a:pt x="0" y="100"/>
                    <a:pt x="23" y="171"/>
                  </a:cubicBezTo>
                  <a:cubicBezTo>
                    <a:pt x="73" y="313"/>
                    <a:pt x="110" y="460"/>
                    <a:pt x="139" y="607"/>
                  </a:cubicBezTo>
                  <a:cubicBezTo>
                    <a:pt x="144" y="639"/>
                    <a:pt x="172" y="671"/>
                    <a:pt x="199" y="687"/>
                  </a:cubicBezTo>
                  <a:cubicBezTo>
                    <a:pt x="218" y="699"/>
                    <a:pt x="244" y="706"/>
                    <a:pt x="268" y="706"/>
                  </a:cubicBezTo>
                  <a:cubicBezTo>
                    <a:pt x="280" y="706"/>
                    <a:pt x="291" y="704"/>
                    <a:pt x="302" y="701"/>
                  </a:cubicBezTo>
                  <a:cubicBezTo>
                    <a:pt x="374" y="676"/>
                    <a:pt x="408" y="610"/>
                    <a:pt x="394" y="538"/>
                  </a:cubicBezTo>
                  <a:cubicBezTo>
                    <a:pt x="367" y="389"/>
                    <a:pt x="328" y="242"/>
                    <a:pt x="280" y="100"/>
                  </a:cubicBezTo>
                  <a:cubicBezTo>
                    <a:pt x="261" y="45"/>
                    <a:pt x="210"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6" name="Google Shape;2196;p37"/>
            <p:cNvSpPr/>
            <p:nvPr/>
          </p:nvSpPr>
          <p:spPr>
            <a:xfrm>
              <a:off x="2613229" y="960173"/>
              <a:ext cx="113817" cy="54562"/>
            </a:xfrm>
            <a:custGeom>
              <a:avLst/>
              <a:gdLst/>
              <a:ahLst/>
              <a:cxnLst/>
              <a:rect l="l" t="t" r="r" b="b"/>
              <a:pathLst>
                <a:path w="2134" h="1023" extrusionOk="0">
                  <a:moveTo>
                    <a:pt x="193" y="0"/>
                  </a:moveTo>
                  <a:cubicBezTo>
                    <a:pt x="78" y="0"/>
                    <a:pt x="1" y="175"/>
                    <a:pt x="125" y="248"/>
                  </a:cubicBezTo>
                  <a:cubicBezTo>
                    <a:pt x="685" y="581"/>
                    <a:pt x="1288" y="838"/>
                    <a:pt x="1913" y="1017"/>
                  </a:cubicBezTo>
                  <a:cubicBezTo>
                    <a:pt x="1927" y="1021"/>
                    <a:pt x="1940" y="1023"/>
                    <a:pt x="1952" y="1023"/>
                  </a:cubicBezTo>
                  <a:cubicBezTo>
                    <a:pt x="2088" y="1023"/>
                    <a:pt x="2134" y="804"/>
                    <a:pt x="1984" y="760"/>
                  </a:cubicBezTo>
                  <a:cubicBezTo>
                    <a:pt x="1378" y="589"/>
                    <a:pt x="800" y="340"/>
                    <a:pt x="260" y="20"/>
                  </a:cubicBezTo>
                  <a:cubicBezTo>
                    <a:pt x="237" y="6"/>
                    <a:pt x="215"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7" name="Google Shape;2197;p37"/>
            <p:cNvSpPr/>
            <p:nvPr/>
          </p:nvSpPr>
          <p:spPr>
            <a:xfrm>
              <a:off x="2625709" y="1135324"/>
              <a:ext cx="174832" cy="52855"/>
            </a:xfrm>
            <a:custGeom>
              <a:avLst/>
              <a:gdLst/>
              <a:ahLst/>
              <a:cxnLst/>
              <a:rect l="l" t="t" r="r" b="b"/>
              <a:pathLst>
                <a:path w="3278" h="991" extrusionOk="0">
                  <a:moveTo>
                    <a:pt x="3109" y="1"/>
                  </a:moveTo>
                  <a:cubicBezTo>
                    <a:pt x="3030" y="1"/>
                    <a:pt x="2946" y="66"/>
                    <a:pt x="2968" y="166"/>
                  </a:cubicBezTo>
                  <a:cubicBezTo>
                    <a:pt x="3014" y="379"/>
                    <a:pt x="2842" y="581"/>
                    <a:pt x="2657" y="661"/>
                  </a:cubicBezTo>
                  <a:cubicBezTo>
                    <a:pt x="2544" y="710"/>
                    <a:pt x="2422" y="728"/>
                    <a:pt x="2298" y="728"/>
                  </a:cubicBezTo>
                  <a:cubicBezTo>
                    <a:pt x="2150" y="728"/>
                    <a:pt x="1999" y="702"/>
                    <a:pt x="1860" y="675"/>
                  </a:cubicBezTo>
                  <a:cubicBezTo>
                    <a:pt x="1298" y="565"/>
                    <a:pt x="760" y="368"/>
                    <a:pt x="262" y="90"/>
                  </a:cubicBezTo>
                  <a:cubicBezTo>
                    <a:pt x="239" y="78"/>
                    <a:pt x="217" y="72"/>
                    <a:pt x="196" y="72"/>
                  </a:cubicBezTo>
                  <a:cubicBezTo>
                    <a:pt x="78" y="72"/>
                    <a:pt x="0" y="250"/>
                    <a:pt x="127" y="321"/>
                  </a:cubicBezTo>
                  <a:cubicBezTo>
                    <a:pt x="579" y="572"/>
                    <a:pt x="1064" y="764"/>
                    <a:pt x="1568" y="882"/>
                  </a:cubicBezTo>
                  <a:cubicBezTo>
                    <a:pt x="1794" y="936"/>
                    <a:pt x="2048" y="991"/>
                    <a:pt x="2293" y="991"/>
                  </a:cubicBezTo>
                  <a:cubicBezTo>
                    <a:pt x="2546" y="991"/>
                    <a:pt x="2791" y="933"/>
                    <a:pt x="2989" y="758"/>
                  </a:cubicBezTo>
                  <a:cubicBezTo>
                    <a:pt x="3177" y="592"/>
                    <a:pt x="3278" y="344"/>
                    <a:pt x="3225" y="96"/>
                  </a:cubicBezTo>
                  <a:cubicBezTo>
                    <a:pt x="3210" y="29"/>
                    <a:pt x="3160" y="1"/>
                    <a:pt x="3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8" name="Google Shape;2198;p37"/>
            <p:cNvSpPr/>
            <p:nvPr/>
          </p:nvSpPr>
          <p:spPr>
            <a:xfrm>
              <a:off x="2541548" y="1054202"/>
              <a:ext cx="32748" cy="49175"/>
            </a:xfrm>
            <a:custGeom>
              <a:avLst/>
              <a:gdLst/>
              <a:ahLst/>
              <a:cxnLst/>
              <a:rect l="l" t="t" r="r" b="b"/>
              <a:pathLst>
                <a:path w="614" h="922" extrusionOk="0">
                  <a:moveTo>
                    <a:pt x="317" y="188"/>
                  </a:moveTo>
                  <a:cubicBezTo>
                    <a:pt x="318" y="188"/>
                    <a:pt x="318" y="189"/>
                    <a:pt x="318" y="190"/>
                  </a:cubicBezTo>
                  <a:lnTo>
                    <a:pt x="318" y="190"/>
                  </a:lnTo>
                  <a:cubicBezTo>
                    <a:pt x="318" y="189"/>
                    <a:pt x="318" y="189"/>
                    <a:pt x="317" y="188"/>
                  </a:cubicBezTo>
                  <a:close/>
                  <a:moveTo>
                    <a:pt x="198" y="0"/>
                  </a:moveTo>
                  <a:cubicBezTo>
                    <a:pt x="139" y="0"/>
                    <a:pt x="79" y="35"/>
                    <a:pt x="68" y="96"/>
                  </a:cubicBezTo>
                  <a:cubicBezTo>
                    <a:pt x="0" y="404"/>
                    <a:pt x="133" y="729"/>
                    <a:pt x="395" y="902"/>
                  </a:cubicBezTo>
                  <a:cubicBezTo>
                    <a:pt x="415" y="915"/>
                    <a:pt x="437" y="921"/>
                    <a:pt x="460" y="921"/>
                  </a:cubicBezTo>
                  <a:cubicBezTo>
                    <a:pt x="508" y="921"/>
                    <a:pt x="556" y="896"/>
                    <a:pt x="578" y="855"/>
                  </a:cubicBezTo>
                  <a:cubicBezTo>
                    <a:pt x="613" y="789"/>
                    <a:pt x="592" y="715"/>
                    <a:pt x="530" y="674"/>
                  </a:cubicBezTo>
                  <a:cubicBezTo>
                    <a:pt x="523" y="668"/>
                    <a:pt x="518" y="665"/>
                    <a:pt x="511" y="660"/>
                  </a:cubicBezTo>
                  <a:cubicBezTo>
                    <a:pt x="505" y="653"/>
                    <a:pt x="486" y="638"/>
                    <a:pt x="479" y="633"/>
                  </a:cubicBezTo>
                  <a:cubicBezTo>
                    <a:pt x="459" y="614"/>
                    <a:pt x="440" y="592"/>
                    <a:pt x="422" y="573"/>
                  </a:cubicBezTo>
                  <a:cubicBezTo>
                    <a:pt x="417" y="566"/>
                    <a:pt x="413" y="560"/>
                    <a:pt x="408" y="553"/>
                  </a:cubicBezTo>
                  <a:cubicBezTo>
                    <a:pt x="401" y="543"/>
                    <a:pt x="394" y="530"/>
                    <a:pt x="387" y="518"/>
                  </a:cubicBezTo>
                  <a:cubicBezTo>
                    <a:pt x="379" y="505"/>
                    <a:pt x="372" y="493"/>
                    <a:pt x="365" y="481"/>
                  </a:cubicBezTo>
                  <a:cubicBezTo>
                    <a:pt x="362" y="474"/>
                    <a:pt x="358" y="466"/>
                    <a:pt x="355" y="459"/>
                  </a:cubicBezTo>
                  <a:cubicBezTo>
                    <a:pt x="346" y="433"/>
                    <a:pt x="337" y="408"/>
                    <a:pt x="330" y="381"/>
                  </a:cubicBezTo>
                  <a:cubicBezTo>
                    <a:pt x="326" y="367"/>
                    <a:pt x="323" y="353"/>
                    <a:pt x="321" y="339"/>
                  </a:cubicBezTo>
                  <a:cubicBezTo>
                    <a:pt x="319" y="334"/>
                    <a:pt x="317" y="326"/>
                    <a:pt x="317" y="321"/>
                  </a:cubicBezTo>
                  <a:cubicBezTo>
                    <a:pt x="317" y="319"/>
                    <a:pt x="317" y="319"/>
                    <a:pt x="317" y="319"/>
                  </a:cubicBezTo>
                  <a:cubicBezTo>
                    <a:pt x="316" y="291"/>
                    <a:pt x="314" y="263"/>
                    <a:pt x="314" y="234"/>
                  </a:cubicBezTo>
                  <a:cubicBezTo>
                    <a:pt x="316" y="222"/>
                    <a:pt x="317" y="208"/>
                    <a:pt x="317" y="195"/>
                  </a:cubicBezTo>
                  <a:lnTo>
                    <a:pt x="317" y="195"/>
                  </a:lnTo>
                  <a:cubicBezTo>
                    <a:pt x="317" y="199"/>
                    <a:pt x="317" y="203"/>
                    <a:pt x="317" y="203"/>
                  </a:cubicBezTo>
                  <a:cubicBezTo>
                    <a:pt x="317" y="203"/>
                    <a:pt x="317" y="201"/>
                    <a:pt x="317" y="195"/>
                  </a:cubicBezTo>
                  <a:lnTo>
                    <a:pt x="317" y="195"/>
                  </a:lnTo>
                  <a:cubicBezTo>
                    <a:pt x="317" y="195"/>
                    <a:pt x="317" y="195"/>
                    <a:pt x="317" y="195"/>
                  </a:cubicBezTo>
                  <a:cubicBezTo>
                    <a:pt x="317" y="194"/>
                    <a:pt x="317" y="194"/>
                    <a:pt x="317" y="194"/>
                  </a:cubicBezTo>
                  <a:cubicBezTo>
                    <a:pt x="317" y="193"/>
                    <a:pt x="318" y="193"/>
                    <a:pt x="318" y="192"/>
                  </a:cubicBezTo>
                  <a:lnTo>
                    <a:pt x="318" y="192"/>
                  </a:lnTo>
                  <a:cubicBezTo>
                    <a:pt x="318" y="191"/>
                    <a:pt x="318" y="191"/>
                    <a:pt x="318" y="190"/>
                  </a:cubicBezTo>
                  <a:lnTo>
                    <a:pt x="318" y="190"/>
                  </a:lnTo>
                  <a:cubicBezTo>
                    <a:pt x="320" y="182"/>
                    <a:pt x="321" y="175"/>
                    <a:pt x="323" y="167"/>
                  </a:cubicBezTo>
                  <a:cubicBezTo>
                    <a:pt x="337" y="100"/>
                    <a:pt x="303" y="20"/>
                    <a:pt x="231" y="4"/>
                  </a:cubicBezTo>
                  <a:cubicBezTo>
                    <a:pt x="220" y="1"/>
                    <a:pt x="209"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9" name="Google Shape;2199;p37"/>
            <p:cNvSpPr/>
            <p:nvPr/>
          </p:nvSpPr>
          <p:spPr>
            <a:xfrm>
              <a:off x="2558455" y="1064496"/>
              <a:ext cx="53" cy="160"/>
            </a:xfrm>
            <a:custGeom>
              <a:avLst/>
              <a:gdLst/>
              <a:ahLst/>
              <a:cxnLst/>
              <a:rect l="l" t="t" r="r" b="b"/>
              <a:pathLst>
                <a:path w="1" h="3" extrusionOk="0">
                  <a:moveTo>
                    <a:pt x="0" y="2"/>
                  </a:moveTo>
                  <a:cubicBezTo>
                    <a:pt x="0" y="1"/>
                    <a:pt x="0" y="1"/>
                    <a:pt x="0" y="1"/>
                  </a:cubicBezTo>
                  <a:cubicBezTo>
                    <a:pt x="0" y="1"/>
                    <a:pt x="0" y="1"/>
                    <a:pt x="0" y="1"/>
                  </a:cubicBezTo>
                  <a:cubicBezTo>
                    <a:pt x="0" y="1"/>
                    <a:pt x="0" y="1"/>
                    <a:pt x="0" y="2"/>
                  </a:cubicBezTo>
                  <a:close/>
                </a:path>
              </a:pathLst>
            </a:custGeom>
            <a:solidFill>
              <a:srgbClr val="480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0" name="Google Shape;2200;p37"/>
            <p:cNvSpPr/>
            <p:nvPr/>
          </p:nvSpPr>
          <p:spPr>
            <a:xfrm>
              <a:off x="2890089" y="430828"/>
              <a:ext cx="37228" cy="30508"/>
            </a:xfrm>
            <a:custGeom>
              <a:avLst/>
              <a:gdLst/>
              <a:ahLst/>
              <a:cxnLst/>
              <a:rect l="l" t="t" r="r" b="b"/>
              <a:pathLst>
                <a:path w="698" h="572" extrusionOk="0">
                  <a:moveTo>
                    <a:pt x="139" y="0"/>
                  </a:moveTo>
                  <a:cubicBezTo>
                    <a:pt x="127" y="0"/>
                    <a:pt x="115" y="2"/>
                    <a:pt x="105" y="5"/>
                  </a:cubicBezTo>
                  <a:cubicBezTo>
                    <a:pt x="73" y="14"/>
                    <a:pt x="40" y="37"/>
                    <a:pt x="25" y="67"/>
                  </a:cubicBezTo>
                  <a:cubicBezTo>
                    <a:pt x="10" y="97"/>
                    <a:pt x="1" y="134"/>
                    <a:pt x="11" y="168"/>
                  </a:cubicBezTo>
                  <a:cubicBezTo>
                    <a:pt x="24" y="203"/>
                    <a:pt x="43" y="227"/>
                    <a:pt x="73" y="248"/>
                  </a:cubicBezTo>
                  <a:cubicBezTo>
                    <a:pt x="212" y="351"/>
                    <a:pt x="352" y="452"/>
                    <a:pt x="492" y="554"/>
                  </a:cubicBezTo>
                  <a:cubicBezTo>
                    <a:pt x="507" y="567"/>
                    <a:pt x="531" y="572"/>
                    <a:pt x="554" y="572"/>
                  </a:cubicBezTo>
                  <a:cubicBezTo>
                    <a:pt x="568" y="572"/>
                    <a:pt x="581" y="570"/>
                    <a:pt x="593" y="567"/>
                  </a:cubicBezTo>
                  <a:cubicBezTo>
                    <a:pt x="624" y="560"/>
                    <a:pt x="658" y="535"/>
                    <a:pt x="672" y="507"/>
                  </a:cubicBezTo>
                  <a:cubicBezTo>
                    <a:pt x="688" y="476"/>
                    <a:pt x="697" y="439"/>
                    <a:pt x="686" y="404"/>
                  </a:cubicBezTo>
                  <a:cubicBezTo>
                    <a:pt x="674" y="370"/>
                    <a:pt x="655" y="347"/>
                    <a:pt x="624" y="324"/>
                  </a:cubicBezTo>
                  <a:cubicBezTo>
                    <a:pt x="486" y="223"/>
                    <a:pt x="346" y="120"/>
                    <a:pt x="206" y="19"/>
                  </a:cubicBezTo>
                  <a:cubicBezTo>
                    <a:pt x="190" y="6"/>
                    <a:pt x="163"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1" name="Google Shape;2201;p37"/>
            <p:cNvSpPr/>
            <p:nvPr/>
          </p:nvSpPr>
          <p:spPr>
            <a:xfrm>
              <a:off x="2567415" y="1141351"/>
              <a:ext cx="45335" cy="30988"/>
            </a:xfrm>
            <a:custGeom>
              <a:avLst/>
              <a:gdLst/>
              <a:ahLst/>
              <a:cxnLst/>
              <a:rect l="l" t="t" r="r" b="b"/>
              <a:pathLst>
                <a:path w="850" h="581" extrusionOk="0">
                  <a:moveTo>
                    <a:pt x="151" y="0"/>
                  </a:moveTo>
                  <a:cubicBezTo>
                    <a:pt x="119" y="0"/>
                    <a:pt x="80" y="14"/>
                    <a:pt x="57" y="39"/>
                  </a:cubicBezTo>
                  <a:cubicBezTo>
                    <a:pt x="13" y="87"/>
                    <a:pt x="1" y="179"/>
                    <a:pt x="57" y="227"/>
                  </a:cubicBezTo>
                  <a:cubicBezTo>
                    <a:pt x="242" y="376"/>
                    <a:pt x="446" y="493"/>
                    <a:pt x="669" y="574"/>
                  </a:cubicBezTo>
                  <a:cubicBezTo>
                    <a:pt x="680" y="579"/>
                    <a:pt x="692" y="581"/>
                    <a:pt x="704" y="581"/>
                  </a:cubicBezTo>
                  <a:cubicBezTo>
                    <a:pt x="761" y="581"/>
                    <a:pt x="819" y="536"/>
                    <a:pt x="832" y="482"/>
                  </a:cubicBezTo>
                  <a:cubicBezTo>
                    <a:pt x="850" y="408"/>
                    <a:pt x="809" y="346"/>
                    <a:pt x="740" y="319"/>
                  </a:cubicBezTo>
                  <a:cubicBezTo>
                    <a:pt x="715" y="310"/>
                    <a:pt x="690" y="303"/>
                    <a:pt x="667" y="291"/>
                  </a:cubicBezTo>
                  <a:lnTo>
                    <a:pt x="667" y="291"/>
                  </a:lnTo>
                  <a:cubicBezTo>
                    <a:pt x="677" y="296"/>
                    <a:pt x="680" y="298"/>
                    <a:pt x="680" y="298"/>
                  </a:cubicBezTo>
                  <a:cubicBezTo>
                    <a:pt x="679" y="298"/>
                    <a:pt x="660" y="288"/>
                    <a:pt x="655" y="286"/>
                  </a:cubicBezTo>
                  <a:cubicBezTo>
                    <a:pt x="642" y="280"/>
                    <a:pt x="630" y="275"/>
                    <a:pt x="619" y="270"/>
                  </a:cubicBezTo>
                  <a:cubicBezTo>
                    <a:pt x="573" y="247"/>
                    <a:pt x="527" y="224"/>
                    <a:pt x="481" y="199"/>
                  </a:cubicBezTo>
                  <a:cubicBezTo>
                    <a:pt x="437" y="172"/>
                    <a:pt x="392" y="146"/>
                    <a:pt x="350" y="115"/>
                  </a:cubicBezTo>
                  <a:cubicBezTo>
                    <a:pt x="329" y="101"/>
                    <a:pt x="307" y="87"/>
                    <a:pt x="288" y="71"/>
                  </a:cubicBezTo>
                  <a:cubicBezTo>
                    <a:pt x="284" y="69"/>
                    <a:pt x="263" y="55"/>
                    <a:pt x="264" y="55"/>
                  </a:cubicBezTo>
                  <a:lnTo>
                    <a:pt x="264" y="55"/>
                  </a:lnTo>
                  <a:cubicBezTo>
                    <a:pt x="264" y="55"/>
                    <a:pt x="267" y="57"/>
                    <a:pt x="275" y="62"/>
                  </a:cubicBezTo>
                  <a:cubicBezTo>
                    <a:pt x="265" y="55"/>
                    <a:pt x="256" y="46"/>
                    <a:pt x="245" y="39"/>
                  </a:cubicBezTo>
                  <a:cubicBezTo>
                    <a:pt x="217" y="16"/>
                    <a:pt x="189" y="0"/>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02" name="Google Shape;2202;p37"/>
          <p:cNvSpPr/>
          <p:nvPr/>
        </p:nvSpPr>
        <p:spPr>
          <a:xfrm>
            <a:off x="6228953" y="10788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3" name="Google Shape;2203;p37"/>
          <p:cNvSpPr/>
          <p:nvPr/>
        </p:nvSpPr>
        <p:spPr>
          <a:xfrm>
            <a:off x="7242053" y="10108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4" name="Google Shape;2204;p37"/>
          <p:cNvSpPr/>
          <p:nvPr/>
        </p:nvSpPr>
        <p:spPr>
          <a:xfrm>
            <a:off x="8043791" y="39626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05" name="Google Shape;2205;p37"/>
          <p:cNvGrpSpPr/>
          <p:nvPr/>
        </p:nvGrpSpPr>
        <p:grpSpPr>
          <a:xfrm>
            <a:off x="70092" y="2606354"/>
            <a:ext cx="1189455" cy="1221626"/>
            <a:chOff x="1742490" y="367839"/>
            <a:chExt cx="629242" cy="646260"/>
          </a:xfrm>
        </p:grpSpPr>
        <p:sp>
          <p:nvSpPr>
            <p:cNvPr id="2206" name="Google Shape;2206;p37"/>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7" name="Google Shape;2207;p37"/>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8" name="Google Shape;2208;p37"/>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9" name="Google Shape;2209;p37"/>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0" name="Google Shape;2210;p37"/>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1" name="Google Shape;2211;p37"/>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2" name="Google Shape;2212;p37"/>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3" name="Google Shape;2213;p37"/>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4" name="Google Shape;2214;p37"/>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5" name="Google Shape;2215;p37"/>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6" name="Google Shape;2216;p37"/>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17" name="Google Shape;2217;p37"/>
          <p:cNvSpPr/>
          <p:nvPr/>
        </p:nvSpPr>
        <p:spPr>
          <a:xfrm>
            <a:off x="1481999" y="1360958"/>
            <a:ext cx="630605" cy="581343"/>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8" name="Google Shape;2218;p37"/>
          <p:cNvSpPr txBox="1">
            <a:spLocks noGrp="1"/>
          </p:cNvSpPr>
          <p:nvPr>
            <p:ph type="title" idx="5"/>
          </p:nvPr>
        </p:nvSpPr>
        <p:spPr>
          <a:xfrm>
            <a:off x="1482000" y="1424620"/>
            <a:ext cx="6693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01</a:t>
            </a:r>
            <a:endParaRPr dirty="0"/>
          </a:p>
        </p:txBody>
      </p:sp>
      <p:sp>
        <p:nvSpPr>
          <p:cNvPr id="2219" name="Google Shape;2219;p37"/>
          <p:cNvSpPr txBox="1">
            <a:spLocks noGrp="1"/>
          </p:cNvSpPr>
          <p:nvPr>
            <p:ph type="title" idx="6"/>
          </p:nvPr>
        </p:nvSpPr>
        <p:spPr>
          <a:xfrm>
            <a:off x="1482000" y="3663874"/>
            <a:ext cx="6693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03</a:t>
            </a:r>
            <a:endParaRPr lang="en-GB"/>
          </a:p>
        </p:txBody>
      </p:sp>
      <p:sp>
        <p:nvSpPr>
          <p:cNvPr id="2220" name="Google Shape;2220;p37"/>
          <p:cNvSpPr txBox="1">
            <a:spLocks noGrp="1"/>
          </p:cNvSpPr>
          <p:nvPr>
            <p:ph type="title" idx="7"/>
          </p:nvPr>
        </p:nvSpPr>
        <p:spPr>
          <a:xfrm>
            <a:off x="1482000" y="2544247"/>
            <a:ext cx="6693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02</a:t>
            </a:r>
            <a:endParaRPr lang="en-GB"/>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73"/>
                                        </p:tgtEl>
                                        <p:attrNameLst>
                                          <p:attrName>style.visibility</p:attrName>
                                        </p:attrNameLst>
                                      </p:cBhvr>
                                      <p:to>
                                        <p:strVal val="visible"/>
                                      </p:to>
                                    </p:set>
                                    <p:animEffect transition="in" filter="fade">
                                      <p:cBhvr>
                                        <p:cTn id="7" dur="1000"/>
                                        <p:tgtEl>
                                          <p:spTgt spid="2173"/>
                                        </p:tgtEl>
                                      </p:cBhvr>
                                    </p:animEffect>
                                    <p:anim calcmode="lin" valueType="num">
                                      <p:cBhvr>
                                        <p:cTn id="8" dur="1000" fill="hold"/>
                                        <p:tgtEl>
                                          <p:spTgt spid="2173"/>
                                        </p:tgtEl>
                                        <p:attrNameLst>
                                          <p:attrName>ppt_x</p:attrName>
                                        </p:attrNameLst>
                                      </p:cBhvr>
                                      <p:tavLst>
                                        <p:tav tm="0">
                                          <p:val>
                                            <p:strVal val="#ppt_x"/>
                                          </p:val>
                                        </p:tav>
                                        <p:tav tm="100000">
                                          <p:val>
                                            <p:strVal val="#ppt_x"/>
                                          </p:val>
                                        </p:tav>
                                      </p:tavLst>
                                    </p:anim>
                                    <p:anim calcmode="lin" valueType="num">
                                      <p:cBhvr>
                                        <p:cTn id="9" dur="1000" fill="hold"/>
                                        <p:tgtEl>
                                          <p:spTgt spid="217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05"/>
                                        </p:tgtEl>
                                        <p:attrNameLst>
                                          <p:attrName>style.visibility</p:attrName>
                                        </p:attrNameLst>
                                      </p:cBhvr>
                                      <p:to>
                                        <p:strVal val="visible"/>
                                      </p:to>
                                    </p:set>
                                    <p:animEffect transition="in" filter="fade">
                                      <p:cBhvr>
                                        <p:cTn id="12" dur="1000"/>
                                        <p:tgtEl>
                                          <p:spTgt spid="2205"/>
                                        </p:tgtEl>
                                      </p:cBhvr>
                                    </p:animEffect>
                                    <p:anim calcmode="lin" valueType="num">
                                      <p:cBhvr>
                                        <p:cTn id="13" dur="1000" fill="hold"/>
                                        <p:tgtEl>
                                          <p:spTgt spid="2205"/>
                                        </p:tgtEl>
                                        <p:attrNameLst>
                                          <p:attrName>ppt_x</p:attrName>
                                        </p:attrNameLst>
                                      </p:cBhvr>
                                      <p:tavLst>
                                        <p:tav tm="0">
                                          <p:val>
                                            <p:strVal val="#ppt_x"/>
                                          </p:val>
                                        </p:tav>
                                        <p:tav tm="100000">
                                          <p:val>
                                            <p:strVal val="#ppt_x"/>
                                          </p:val>
                                        </p:tav>
                                      </p:tavLst>
                                    </p:anim>
                                    <p:anim calcmode="lin" valueType="num">
                                      <p:cBhvr>
                                        <p:cTn id="14" dur="1000" fill="hold"/>
                                        <p:tgtEl>
                                          <p:spTgt spid="220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02"/>
                                        </p:tgtEl>
                                        <p:attrNameLst>
                                          <p:attrName>style.visibility</p:attrName>
                                        </p:attrNameLst>
                                      </p:cBhvr>
                                      <p:to>
                                        <p:strVal val="visible"/>
                                      </p:to>
                                    </p:set>
                                    <p:animEffect transition="in" filter="fade">
                                      <p:cBhvr>
                                        <p:cTn id="17" dur="1000"/>
                                        <p:tgtEl>
                                          <p:spTgt spid="2202"/>
                                        </p:tgtEl>
                                      </p:cBhvr>
                                    </p:animEffect>
                                    <p:anim calcmode="lin" valueType="num">
                                      <p:cBhvr>
                                        <p:cTn id="18" dur="1000" fill="hold"/>
                                        <p:tgtEl>
                                          <p:spTgt spid="2202"/>
                                        </p:tgtEl>
                                        <p:attrNameLst>
                                          <p:attrName>ppt_x</p:attrName>
                                        </p:attrNameLst>
                                      </p:cBhvr>
                                      <p:tavLst>
                                        <p:tav tm="0">
                                          <p:val>
                                            <p:strVal val="#ppt_x"/>
                                          </p:val>
                                        </p:tav>
                                        <p:tav tm="100000">
                                          <p:val>
                                            <p:strVal val="#ppt_x"/>
                                          </p:val>
                                        </p:tav>
                                      </p:tavLst>
                                    </p:anim>
                                    <p:anim calcmode="lin" valueType="num">
                                      <p:cBhvr>
                                        <p:cTn id="19" dur="1000" fill="hold"/>
                                        <p:tgtEl>
                                          <p:spTgt spid="220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03"/>
                                        </p:tgtEl>
                                        <p:attrNameLst>
                                          <p:attrName>style.visibility</p:attrName>
                                        </p:attrNameLst>
                                      </p:cBhvr>
                                      <p:to>
                                        <p:strVal val="visible"/>
                                      </p:to>
                                    </p:set>
                                    <p:animEffect transition="in" filter="fade">
                                      <p:cBhvr>
                                        <p:cTn id="22" dur="1000"/>
                                        <p:tgtEl>
                                          <p:spTgt spid="2203"/>
                                        </p:tgtEl>
                                      </p:cBhvr>
                                    </p:animEffect>
                                    <p:anim calcmode="lin" valueType="num">
                                      <p:cBhvr>
                                        <p:cTn id="23" dur="1000" fill="hold"/>
                                        <p:tgtEl>
                                          <p:spTgt spid="2203"/>
                                        </p:tgtEl>
                                        <p:attrNameLst>
                                          <p:attrName>ppt_x</p:attrName>
                                        </p:attrNameLst>
                                      </p:cBhvr>
                                      <p:tavLst>
                                        <p:tav tm="0">
                                          <p:val>
                                            <p:strVal val="#ppt_x"/>
                                          </p:val>
                                        </p:tav>
                                        <p:tav tm="100000">
                                          <p:val>
                                            <p:strVal val="#ppt_x"/>
                                          </p:val>
                                        </p:tav>
                                      </p:tavLst>
                                    </p:anim>
                                    <p:anim calcmode="lin" valueType="num">
                                      <p:cBhvr>
                                        <p:cTn id="24" dur="1000" fill="hold"/>
                                        <p:tgtEl>
                                          <p:spTgt spid="220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04"/>
                                        </p:tgtEl>
                                        <p:attrNameLst>
                                          <p:attrName>style.visibility</p:attrName>
                                        </p:attrNameLst>
                                      </p:cBhvr>
                                      <p:to>
                                        <p:strVal val="visible"/>
                                      </p:to>
                                    </p:set>
                                    <p:animEffect transition="in" filter="fade">
                                      <p:cBhvr>
                                        <p:cTn id="27" dur="1000"/>
                                        <p:tgtEl>
                                          <p:spTgt spid="2204"/>
                                        </p:tgtEl>
                                      </p:cBhvr>
                                    </p:animEffect>
                                    <p:anim calcmode="lin" valueType="num">
                                      <p:cBhvr>
                                        <p:cTn id="28" dur="1000" fill="hold"/>
                                        <p:tgtEl>
                                          <p:spTgt spid="2204"/>
                                        </p:tgtEl>
                                        <p:attrNameLst>
                                          <p:attrName>ppt_x</p:attrName>
                                        </p:attrNameLst>
                                      </p:cBhvr>
                                      <p:tavLst>
                                        <p:tav tm="0">
                                          <p:val>
                                            <p:strVal val="#ppt_x"/>
                                          </p:val>
                                        </p:tav>
                                        <p:tav tm="100000">
                                          <p:val>
                                            <p:strVal val="#ppt_x"/>
                                          </p:val>
                                        </p:tav>
                                      </p:tavLst>
                                    </p:anim>
                                    <p:anim calcmode="lin" valueType="num">
                                      <p:cBhvr>
                                        <p:cTn id="29" dur="1000" fill="hold"/>
                                        <p:tgtEl>
                                          <p:spTgt spid="220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180"/>
                                        </p:tgtEl>
                                        <p:attrNameLst>
                                          <p:attrName>style.visibility</p:attrName>
                                        </p:attrNameLst>
                                      </p:cBhvr>
                                      <p:to>
                                        <p:strVal val="visible"/>
                                      </p:to>
                                    </p:set>
                                    <p:animEffect transition="in" filter="fade">
                                      <p:cBhvr>
                                        <p:cTn id="32" dur="1000"/>
                                        <p:tgtEl>
                                          <p:spTgt spid="2180"/>
                                        </p:tgtEl>
                                      </p:cBhvr>
                                    </p:animEffect>
                                    <p:anim calcmode="lin" valueType="num">
                                      <p:cBhvr>
                                        <p:cTn id="33" dur="1000" fill="hold"/>
                                        <p:tgtEl>
                                          <p:spTgt spid="2180"/>
                                        </p:tgtEl>
                                        <p:attrNameLst>
                                          <p:attrName>ppt_x</p:attrName>
                                        </p:attrNameLst>
                                      </p:cBhvr>
                                      <p:tavLst>
                                        <p:tav tm="0">
                                          <p:val>
                                            <p:strVal val="#ppt_x"/>
                                          </p:val>
                                        </p:tav>
                                        <p:tav tm="100000">
                                          <p:val>
                                            <p:strVal val="#ppt_x"/>
                                          </p:val>
                                        </p:tav>
                                      </p:tavLst>
                                    </p:anim>
                                    <p:anim calcmode="lin" valueType="num">
                                      <p:cBhvr>
                                        <p:cTn id="34" dur="1000" fill="hold"/>
                                        <p:tgtEl>
                                          <p:spTgt spid="218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217"/>
                                        </p:tgtEl>
                                        <p:attrNameLst>
                                          <p:attrName>style.visibility</p:attrName>
                                        </p:attrNameLst>
                                      </p:cBhvr>
                                      <p:to>
                                        <p:strVal val="visible"/>
                                      </p:to>
                                    </p:set>
                                    <p:animEffect transition="in" filter="circle(in)">
                                      <p:cBhvr>
                                        <p:cTn id="39" dur="2000"/>
                                        <p:tgtEl>
                                          <p:spTgt spid="2217"/>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2218"/>
                                        </p:tgtEl>
                                        <p:attrNameLst>
                                          <p:attrName>style.visibility</p:attrName>
                                        </p:attrNameLst>
                                      </p:cBhvr>
                                      <p:to>
                                        <p:strVal val="visible"/>
                                      </p:to>
                                    </p:set>
                                    <p:animEffect transition="in" filter="circle(in)">
                                      <p:cBhvr>
                                        <p:cTn id="42" dur="2000"/>
                                        <p:tgtEl>
                                          <p:spTgt spid="2218"/>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2177">
                                            <p:txEl>
                                              <p:pRg st="0" end="0"/>
                                            </p:txEl>
                                          </p:spTgt>
                                        </p:tgtEl>
                                        <p:attrNameLst>
                                          <p:attrName>style.visibility</p:attrName>
                                        </p:attrNameLst>
                                      </p:cBhvr>
                                      <p:to>
                                        <p:strVal val="visible"/>
                                      </p:to>
                                    </p:set>
                                    <p:animEffect transition="in" filter="circle(in)">
                                      <p:cBhvr>
                                        <p:cTn id="45" dur="2000"/>
                                        <p:tgtEl>
                                          <p:spTgt spid="217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2171"/>
                                        </p:tgtEl>
                                        <p:attrNameLst>
                                          <p:attrName>style.visibility</p:attrName>
                                        </p:attrNameLst>
                                      </p:cBhvr>
                                      <p:to>
                                        <p:strVal val="visible"/>
                                      </p:to>
                                    </p:set>
                                    <p:animEffect transition="in" filter="wheel(1)">
                                      <p:cBhvr>
                                        <p:cTn id="50" dur="2000"/>
                                        <p:tgtEl>
                                          <p:spTgt spid="2171"/>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2220"/>
                                        </p:tgtEl>
                                        <p:attrNameLst>
                                          <p:attrName>style.visibility</p:attrName>
                                        </p:attrNameLst>
                                      </p:cBhvr>
                                      <p:to>
                                        <p:strVal val="visible"/>
                                      </p:to>
                                    </p:set>
                                    <p:animEffect transition="in" filter="wheel(1)">
                                      <p:cBhvr>
                                        <p:cTn id="53" dur="2000"/>
                                        <p:tgtEl>
                                          <p:spTgt spid="2220"/>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2178">
                                            <p:txEl>
                                              <p:pRg st="0" end="0"/>
                                            </p:txEl>
                                          </p:spTgt>
                                        </p:tgtEl>
                                        <p:attrNameLst>
                                          <p:attrName>style.visibility</p:attrName>
                                        </p:attrNameLst>
                                      </p:cBhvr>
                                      <p:to>
                                        <p:strVal val="visible"/>
                                      </p:to>
                                    </p:set>
                                    <p:animEffect transition="in" filter="wheel(1)">
                                      <p:cBhvr>
                                        <p:cTn id="56" dur="2000"/>
                                        <p:tgtEl>
                                          <p:spTgt spid="217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219"/>
                                        </p:tgtEl>
                                        <p:attrNameLst>
                                          <p:attrName>style.visibility</p:attrName>
                                        </p:attrNameLst>
                                      </p:cBhvr>
                                      <p:to>
                                        <p:strVal val="visible"/>
                                      </p:to>
                                    </p:set>
                                    <p:animEffect transition="in" filter="randombar(horizontal)">
                                      <p:cBhvr>
                                        <p:cTn id="61" dur="500"/>
                                        <p:tgtEl>
                                          <p:spTgt spid="2219"/>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172"/>
                                        </p:tgtEl>
                                        <p:attrNameLst>
                                          <p:attrName>style.visibility</p:attrName>
                                        </p:attrNameLst>
                                      </p:cBhvr>
                                      <p:to>
                                        <p:strVal val="visible"/>
                                      </p:to>
                                    </p:set>
                                    <p:animEffect transition="in" filter="randombar(horizontal)">
                                      <p:cBhvr>
                                        <p:cTn id="64" dur="500"/>
                                        <p:tgtEl>
                                          <p:spTgt spid="2172"/>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179">
                                            <p:txEl>
                                              <p:pRg st="0" end="0"/>
                                            </p:txEl>
                                          </p:spTgt>
                                        </p:tgtEl>
                                        <p:attrNameLst>
                                          <p:attrName>style.visibility</p:attrName>
                                        </p:attrNameLst>
                                      </p:cBhvr>
                                      <p:to>
                                        <p:strVal val="visible"/>
                                      </p:to>
                                    </p:set>
                                    <p:animEffect transition="in" filter="randombar(horizontal)">
                                      <p:cBhvr>
                                        <p:cTn id="67" dur="500"/>
                                        <p:tgtEl>
                                          <p:spTgt spid="2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 grpId="0" animBg="1"/>
      <p:bldP spid="2172" grpId="0" animBg="1"/>
      <p:bldP spid="2173" grpId="0"/>
      <p:bldP spid="2177" grpId="0" build="p"/>
      <p:bldP spid="2178" grpId="0" build="p"/>
      <p:bldP spid="2179" grpId="0" build="p"/>
      <p:bldP spid="2202" grpId="0" animBg="1"/>
      <p:bldP spid="2203" grpId="0" animBg="1"/>
      <p:bldP spid="2204" grpId="0" animBg="1"/>
      <p:bldP spid="2217" grpId="0" animBg="1"/>
      <p:bldP spid="2218" grpId="0"/>
      <p:bldP spid="2219" grpId="0"/>
      <p:bldP spid="22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39"/>
          <p:cNvSpPr/>
          <p:nvPr/>
        </p:nvSpPr>
        <p:spPr>
          <a:xfrm>
            <a:off x="1271376" y="1132201"/>
            <a:ext cx="1245895" cy="1148568"/>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4" name="Google Shape;2254;p39"/>
          <p:cNvSpPr txBox="1">
            <a:spLocks noGrp="1"/>
          </p:cNvSpPr>
          <p:nvPr>
            <p:ph type="title"/>
          </p:nvPr>
        </p:nvSpPr>
        <p:spPr>
          <a:xfrm>
            <a:off x="1086400" y="2827790"/>
            <a:ext cx="5083663"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200" dirty="0" smtClean="0"/>
              <a:t>Quá trình hình thành và phát triển của Vương Quốc Lào</a:t>
            </a:r>
            <a:endParaRPr sz="3200" dirty="0"/>
          </a:p>
        </p:txBody>
      </p:sp>
      <p:sp>
        <p:nvSpPr>
          <p:cNvPr id="2255" name="Google Shape;2255;p39"/>
          <p:cNvSpPr txBox="1">
            <a:spLocks noGrp="1"/>
          </p:cNvSpPr>
          <p:nvPr>
            <p:ph type="title" idx="2"/>
          </p:nvPr>
        </p:nvSpPr>
        <p:spPr>
          <a:xfrm>
            <a:off x="1291500" y="1241525"/>
            <a:ext cx="1652100" cy="91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01</a:t>
            </a:r>
            <a:endParaRPr dirty="0"/>
          </a:p>
        </p:txBody>
      </p:sp>
      <p:grpSp>
        <p:nvGrpSpPr>
          <p:cNvPr id="2257" name="Google Shape;2257;p39"/>
          <p:cNvGrpSpPr/>
          <p:nvPr/>
        </p:nvGrpSpPr>
        <p:grpSpPr>
          <a:xfrm>
            <a:off x="6086768" y="741629"/>
            <a:ext cx="2026677" cy="3558238"/>
            <a:chOff x="2332850" y="1508965"/>
            <a:chExt cx="495799" cy="870474"/>
          </a:xfrm>
        </p:grpSpPr>
        <p:sp>
          <p:nvSpPr>
            <p:cNvPr id="2258" name="Google Shape;2258;p39"/>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9" name="Google Shape;2259;p39"/>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0" name="Google Shape;2260;p39"/>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1" name="Google Shape;2261;p39"/>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2" name="Google Shape;2262;p39"/>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3" name="Google Shape;2263;p39"/>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4" name="Google Shape;2264;p39"/>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5" name="Google Shape;2265;p39"/>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6" name="Google Shape;2266;p39"/>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7" name="Google Shape;2267;p39"/>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8" name="Google Shape;2268;p39"/>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9" name="Google Shape;2269;p39"/>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70" name="Google Shape;2270;p39"/>
          <p:cNvSpPr/>
          <p:nvPr/>
        </p:nvSpPr>
        <p:spPr>
          <a:xfrm>
            <a:off x="5879353" y="16747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1" name="Google Shape;2271;p39"/>
          <p:cNvSpPr/>
          <p:nvPr/>
        </p:nvSpPr>
        <p:spPr>
          <a:xfrm>
            <a:off x="7405091" y="9636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2" name="Google Shape;2272;p39"/>
          <p:cNvSpPr/>
          <p:nvPr/>
        </p:nvSpPr>
        <p:spPr>
          <a:xfrm>
            <a:off x="8043791" y="39626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3" name="Google Shape;2273;p39"/>
          <p:cNvSpPr/>
          <p:nvPr/>
        </p:nvSpPr>
        <p:spPr>
          <a:xfrm>
            <a:off x="8" y="-7"/>
            <a:ext cx="1190838" cy="3333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sp>
        <p:nvSpPr>
          <p:cNvPr id="2225" name="Google Shape;2225;p38"/>
          <p:cNvSpPr txBox="1">
            <a:spLocks noGrp="1"/>
          </p:cNvSpPr>
          <p:nvPr>
            <p:ph type="title"/>
          </p:nvPr>
        </p:nvSpPr>
        <p:spPr>
          <a:xfrm>
            <a:off x="1024800" y="1789950"/>
            <a:ext cx="3597900" cy="11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HOẠT ĐỘNG </a:t>
            </a:r>
            <a:br>
              <a:rPr lang="en-GB" dirty="0" smtClean="0"/>
            </a:br>
            <a:r>
              <a:rPr lang="en-GB" dirty="0" smtClean="0"/>
              <a:t>CẶP ĐÔI</a:t>
            </a:r>
            <a:endParaRPr dirty="0"/>
          </a:p>
        </p:txBody>
      </p:sp>
      <p:sp>
        <p:nvSpPr>
          <p:cNvPr id="2226" name="Google Shape;2226;p38"/>
          <p:cNvSpPr txBox="1">
            <a:spLocks noGrp="1"/>
          </p:cNvSpPr>
          <p:nvPr>
            <p:ph type="subTitle" idx="1"/>
          </p:nvPr>
        </p:nvSpPr>
        <p:spPr>
          <a:xfrm>
            <a:off x="2050295" y="3201747"/>
            <a:ext cx="4897436" cy="94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smtClean="0"/>
              <a:t>Dựa vào các từ khoá sau hãy lập sơ đồ diễn tả quá trình hình thành và phát triểu của vương quốc Lào ? </a:t>
            </a:r>
            <a:endParaRPr sz="1800" dirty="0"/>
          </a:p>
        </p:txBody>
      </p:sp>
      <p:grpSp>
        <p:nvGrpSpPr>
          <p:cNvPr id="2227" name="Google Shape;2227;p38"/>
          <p:cNvGrpSpPr/>
          <p:nvPr/>
        </p:nvGrpSpPr>
        <p:grpSpPr>
          <a:xfrm rot="-1837553" flipH="1">
            <a:off x="6197727" y="1281850"/>
            <a:ext cx="1513811" cy="2029860"/>
            <a:chOff x="1400935" y="1333409"/>
            <a:chExt cx="760984" cy="1020399"/>
          </a:xfrm>
        </p:grpSpPr>
        <p:sp>
          <p:nvSpPr>
            <p:cNvPr id="2228" name="Google Shape;2228;p38"/>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9" name="Google Shape;2229;p38"/>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0" name="Google Shape;2230;p38"/>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1" name="Google Shape;2231;p38"/>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2" name="Google Shape;2232;p38"/>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3" name="Google Shape;2233;p38"/>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4" name="Google Shape;2234;p38"/>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5" name="Google Shape;2235;p38"/>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6" name="Google Shape;2236;p38"/>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7" name="Google Shape;2237;p38"/>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8" name="Google Shape;2238;p38"/>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9" name="Google Shape;2239;p38"/>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0" name="Google Shape;2240;p38"/>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1" name="Google Shape;2241;p38"/>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42" name="Google Shape;2242;p38"/>
          <p:cNvSpPr/>
          <p:nvPr/>
        </p:nvSpPr>
        <p:spPr>
          <a:xfrm rot="144386">
            <a:off x="3913765" y="1503283"/>
            <a:ext cx="1770886" cy="1490097"/>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3" name="Google Shape;2243;p38"/>
          <p:cNvSpPr/>
          <p:nvPr/>
        </p:nvSpPr>
        <p:spPr>
          <a:xfrm>
            <a:off x="5604478" y="22516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4" name="Google Shape;2244;p38"/>
          <p:cNvSpPr/>
          <p:nvPr/>
        </p:nvSpPr>
        <p:spPr>
          <a:xfrm>
            <a:off x="6868322" y="844898"/>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5" name="Google Shape;2245;p38"/>
          <p:cNvSpPr/>
          <p:nvPr/>
        </p:nvSpPr>
        <p:spPr>
          <a:xfrm>
            <a:off x="8016266" y="42225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6" name="Google Shape;2246;p38"/>
          <p:cNvSpPr/>
          <p:nvPr/>
        </p:nvSpPr>
        <p:spPr>
          <a:xfrm>
            <a:off x="1118591" y="12703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7" name="Google Shape;2247;p38"/>
          <p:cNvSpPr/>
          <p:nvPr/>
        </p:nvSpPr>
        <p:spPr>
          <a:xfrm>
            <a:off x="1507516" y="7222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8" name="Google Shape;2248;p38"/>
          <p:cNvSpPr/>
          <p:nvPr/>
        </p:nvSpPr>
        <p:spPr>
          <a:xfrm>
            <a:off x="8148616" y="5896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grpSp>
        <p:nvGrpSpPr>
          <p:cNvPr id="26" name="Google Shape;4164;p70"/>
          <p:cNvGrpSpPr/>
          <p:nvPr/>
        </p:nvGrpSpPr>
        <p:grpSpPr>
          <a:xfrm>
            <a:off x="905854" y="3132428"/>
            <a:ext cx="1008404" cy="1029374"/>
            <a:chOff x="5147737" y="2470905"/>
            <a:chExt cx="554459" cy="535221"/>
          </a:xfrm>
        </p:grpSpPr>
        <p:sp>
          <p:nvSpPr>
            <p:cNvPr id="27" name="Google Shape;4165;p70"/>
            <p:cNvSpPr/>
            <p:nvPr/>
          </p:nvSpPr>
          <p:spPr>
            <a:xfrm>
              <a:off x="5295332" y="2714642"/>
              <a:ext cx="146507" cy="146981"/>
            </a:xfrm>
            <a:custGeom>
              <a:avLst/>
              <a:gdLst/>
              <a:ahLst/>
              <a:cxnLst/>
              <a:rect l="l" t="t" r="r" b="b"/>
              <a:pathLst>
                <a:path w="5262" h="5279" extrusionOk="0">
                  <a:moveTo>
                    <a:pt x="4328" y="0"/>
                  </a:moveTo>
                  <a:lnTo>
                    <a:pt x="1" y="4342"/>
                  </a:lnTo>
                  <a:lnTo>
                    <a:pt x="934" y="5279"/>
                  </a:lnTo>
                  <a:lnTo>
                    <a:pt x="5261" y="936"/>
                  </a:lnTo>
                  <a:lnTo>
                    <a:pt x="43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4166;p70"/>
            <p:cNvSpPr/>
            <p:nvPr/>
          </p:nvSpPr>
          <p:spPr>
            <a:xfrm>
              <a:off x="5147737" y="2788844"/>
              <a:ext cx="220123" cy="217283"/>
            </a:xfrm>
            <a:custGeom>
              <a:avLst/>
              <a:gdLst/>
              <a:ahLst/>
              <a:cxnLst/>
              <a:rect l="l" t="t" r="r" b="b"/>
              <a:pathLst>
                <a:path w="7906" h="7804" extrusionOk="0">
                  <a:moveTo>
                    <a:pt x="5646" y="0"/>
                  </a:moveTo>
                  <a:lnTo>
                    <a:pt x="487" y="5562"/>
                  </a:lnTo>
                  <a:cubicBezTo>
                    <a:pt x="0" y="6087"/>
                    <a:pt x="15" y="6906"/>
                    <a:pt x="520" y="7413"/>
                  </a:cubicBezTo>
                  <a:cubicBezTo>
                    <a:pt x="779" y="7673"/>
                    <a:pt x="1119" y="7803"/>
                    <a:pt x="1459" y="7803"/>
                  </a:cubicBezTo>
                  <a:cubicBezTo>
                    <a:pt x="1784" y="7803"/>
                    <a:pt x="2109" y="7685"/>
                    <a:pt x="2365" y="7446"/>
                  </a:cubicBezTo>
                  <a:lnTo>
                    <a:pt x="7906" y="2269"/>
                  </a:lnTo>
                  <a:lnTo>
                    <a:pt x="56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4167;p70"/>
            <p:cNvSpPr/>
            <p:nvPr/>
          </p:nvSpPr>
          <p:spPr>
            <a:xfrm>
              <a:off x="5291044" y="2752230"/>
              <a:ext cx="114154" cy="112901"/>
            </a:xfrm>
            <a:custGeom>
              <a:avLst/>
              <a:gdLst/>
              <a:ahLst/>
              <a:cxnLst/>
              <a:rect l="l" t="t" r="r" b="b"/>
              <a:pathLst>
                <a:path w="4100" h="4055" extrusionOk="0">
                  <a:moveTo>
                    <a:pt x="1720" y="1"/>
                  </a:moveTo>
                  <a:cubicBezTo>
                    <a:pt x="1640" y="1"/>
                    <a:pt x="1560" y="31"/>
                    <a:pt x="1499" y="93"/>
                  </a:cubicBezTo>
                  <a:lnTo>
                    <a:pt x="122" y="1475"/>
                  </a:lnTo>
                  <a:cubicBezTo>
                    <a:pt x="0" y="1598"/>
                    <a:pt x="0" y="1797"/>
                    <a:pt x="122" y="1920"/>
                  </a:cubicBezTo>
                  <a:lnTo>
                    <a:pt x="2156" y="3962"/>
                  </a:lnTo>
                  <a:cubicBezTo>
                    <a:pt x="2218" y="4023"/>
                    <a:pt x="2298" y="4054"/>
                    <a:pt x="2378" y="4054"/>
                  </a:cubicBezTo>
                  <a:cubicBezTo>
                    <a:pt x="2459" y="4054"/>
                    <a:pt x="2539" y="4023"/>
                    <a:pt x="2600" y="3962"/>
                  </a:cubicBezTo>
                  <a:lnTo>
                    <a:pt x="3977" y="2580"/>
                  </a:lnTo>
                  <a:cubicBezTo>
                    <a:pt x="4099" y="2457"/>
                    <a:pt x="4099" y="2258"/>
                    <a:pt x="3977" y="2135"/>
                  </a:cubicBezTo>
                  <a:lnTo>
                    <a:pt x="1942" y="93"/>
                  </a:lnTo>
                  <a:cubicBezTo>
                    <a:pt x="1881" y="31"/>
                    <a:pt x="1801" y="1"/>
                    <a:pt x="1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4168;p70"/>
            <p:cNvSpPr/>
            <p:nvPr/>
          </p:nvSpPr>
          <p:spPr>
            <a:xfrm>
              <a:off x="5352410" y="2470905"/>
              <a:ext cx="349785" cy="318546"/>
            </a:xfrm>
            <a:custGeom>
              <a:avLst/>
              <a:gdLst/>
              <a:ahLst/>
              <a:cxnLst/>
              <a:rect l="l" t="t" r="r" b="b"/>
              <a:pathLst>
                <a:path w="12563" h="11441" extrusionOk="0">
                  <a:moveTo>
                    <a:pt x="6261" y="0"/>
                  </a:moveTo>
                  <a:cubicBezTo>
                    <a:pt x="4800" y="0"/>
                    <a:pt x="3342" y="556"/>
                    <a:pt x="2230" y="1668"/>
                  </a:cubicBezTo>
                  <a:cubicBezTo>
                    <a:pt x="0" y="3899"/>
                    <a:pt x="6" y="7520"/>
                    <a:pt x="2244" y="9758"/>
                  </a:cubicBezTo>
                  <a:cubicBezTo>
                    <a:pt x="3366" y="10880"/>
                    <a:pt x="4835" y="11441"/>
                    <a:pt x="6302" y="11441"/>
                  </a:cubicBezTo>
                  <a:cubicBezTo>
                    <a:pt x="7762" y="11441"/>
                    <a:pt x="9221" y="10885"/>
                    <a:pt x="10333" y="9773"/>
                  </a:cubicBezTo>
                  <a:cubicBezTo>
                    <a:pt x="12562" y="7542"/>
                    <a:pt x="12556" y="3921"/>
                    <a:pt x="10318" y="1683"/>
                  </a:cubicBezTo>
                  <a:cubicBezTo>
                    <a:pt x="9197" y="561"/>
                    <a:pt x="7728" y="0"/>
                    <a:pt x="6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4169;p70"/>
            <p:cNvSpPr/>
            <p:nvPr/>
          </p:nvSpPr>
          <p:spPr>
            <a:xfrm>
              <a:off x="5391084" y="2506154"/>
              <a:ext cx="272439" cy="248049"/>
            </a:xfrm>
            <a:custGeom>
              <a:avLst/>
              <a:gdLst/>
              <a:ahLst/>
              <a:cxnLst/>
              <a:rect l="l" t="t" r="r" b="b"/>
              <a:pathLst>
                <a:path w="9785" h="8909" extrusionOk="0">
                  <a:moveTo>
                    <a:pt x="4876" y="0"/>
                  </a:moveTo>
                  <a:cubicBezTo>
                    <a:pt x="3739" y="0"/>
                    <a:pt x="2603" y="433"/>
                    <a:pt x="1737" y="1299"/>
                  </a:cubicBezTo>
                  <a:cubicBezTo>
                    <a:pt x="0" y="3035"/>
                    <a:pt x="5" y="5856"/>
                    <a:pt x="1748" y="7598"/>
                  </a:cubicBezTo>
                  <a:cubicBezTo>
                    <a:pt x="2622" y="8472"/>
                    <a:pt x="3766" y="8908"/>
                    <a:pt x="4909" y="8908"/>
                  </a:cubicBezTo>
                  <a:cubicBezTo>
                    <a:pt x="6046" y="8908"/>
                    <a:pt x="7182" y="8476"/>
                    <a:pt x="8047" y="7610"/>
                  </a:cubicBezTo>
                  <a:cubicBezTo>
                    <a:pt x="9784" y="5873"/>
                    <a:pt x="9779" y="3052"/>
                    <a:pt x="8036" y="1311"/>
                  </a:cubicBezTo>
                  <a:cubicBezTo>
                    <a:pt x="7163" y="437"/>
                    <a:pt x="6019" y="0"/>
                    <a:pt x="4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4170;p70"/>
            <p:cNvSpPr/>
            <p:nvPr/>
          </p:nvSpPr>
          <p:spPr>
            <a:xfrm>
              <a:off x="5471188" y="2610955"/>
              <a:ext cx="112177" cy="73198"/>
            </a:xfrm>
            <a:custGeom>
              <a:avLst/>
              <a:gdLst/>
              <a:ahLst/>
              <a:cxnLst/>
              <a:rect l="l" t="t" r="r" b="b"/>
              <a:pathLst>
                <a:path w="4029" h="2629" extrusionOk="0">
                  <a:moveTo>
                    <a:pt x="239" y="1"/>
                  </a:moveTo>
                  <a:cubicBezTo>
                    <a:pt x="239" y="1"/>
                    <a:pt x="11" y="797"/>
                    <a:pt x="0" y="1950"/>
                  </a:cubicBezTo>
                  <a:cubicBezTo>
                    <a:pt x="0" y="1994"/>
                    <a:pt x="21" y="2034"/>
                    <a:pt x="56" y="2058"/>
                  </a:cubicBezTo>
                  <a:cubicBezTo>
                    <a:pt x="236" y="2187"/>
                    <a:pt x="860" y="2567"/>
                    <a:pt x="2014" y="2629"/>
                  </a:cubicBezTo>
                  <a:cubicBezTo>
                    <a:pt x="3168" y="2578"/>
                    <a:pt x="3793" y="2205"/>
                    <a:pt x="3974" y="2078"/>
                  </a:cubicBezTo>
                  <a:cubicBezTo>
                    <a:pt x="4009" y="2052"/>
                    <a:pt x="4029" y="2012"/>
                    <a:pt x="4029" y="1969"/>
                  </a:cubicBezTo>
                  <a:cubicBezTo>
                    <a:pt x="4022" y="817"/>
                    <a:pt x="3796" y="18"/>
                    <a:pt x="3796" y="18"/>
                  </a:cubicBezTo>
                  <a:lnTo>
                    <a:pt x="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4171;p70"/>
            <p:cNvSpPr/>
            <p:nvPr/>
          </p:nvSpPr>
          <p:spPr>
            <a:xfrm>
              <a:off x="5438556" y="2576096"/>
              <a:ext cx="177607" cy="62701"/>
            </a:xfrm>
            <a:custGeom>
              <a:avLst/>
              <a:gdLst/>
              <a:ahLst/>
              <a:cxnLst/>
              <a:rect l="l" t="t" r="r" b="b"/>
              <a:pathLst>
                <a:path w="6379" h="2252" extrusionOk="0">
                  <a:moveTo>
                    <a:pt x="3189" y="1"/>
                  </a:moveTo>
                  <a:cubicBezTo>
                    <a:pt x="3162" y="1"/>
                    <a:pt x="3134" y="5"/>
                    <a:pt x="3108" y="13"/>
                  </a:cubicBezTo>
                  <a:lnTo>
                    <a:pt x="120" y="988"/>
                  </a:lnTo>
                  <a:cubicBezTo>
                    <a:pt x="0" y="1027"/>
                    <a:pt x="0" y="1197"/>
                    <a:pt x="120" y="1237"/>
                  </a:cubicBezTo>
                  <a:lnTo>
                    <a:pt x="3105" y="2238"/>
                  </a:lnTo>
                  <a:cubicBezTo>
                    <a:pt x="3133" y="2247"/>
                    <a:pt x="3161" y="2252"/>
                    <a:pt x="3189" y="2252"/>
                  </a:cubicBezTo>
                  <a:cubicBezTo>
                    <a:pt x="3217" y="2252"/>
                    <a:pt x="3244" y="2248"/>
                    <a:pt x="3270" y="2239"/>
                  </a:cubicBezTo>
                  <a:lnTo>
                    <a:pt x="6258" y="1266"/>
                  </a:lnTo>
                  <a:cubicBezTo>
                    <a:pt x="6379" y="1227"/>
                    <a:pt x="6379" y="1057"/>
                    <a:pt x="6259" y="1017"/>
                  </a:cubicBezTo>
                  <a:lnTo>
                    <a:pt x="3273" y="15"/>
                  </a:lnTo>
                  <a:cubicBezTo>
                    <a:pt x="3246" y="5"/>
                    <a:pt x="3218" y="1"/>
                    <a:pt x="31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26">
                                            <p:txEl>
                                              <p:pRg st="0" end="0"/>
                                            </p:txEl>
                                          </p:spTgt>
                                        </p:tgtEl>
                                        <p:attrNameLst>
                                          <p:attrName>style.visibility</p:attrName>
                                        </p:attrNameLst>
                                      </p:cBhvr>
                                      <p:to>
                                        <p:strVal val="visible"/>
                                      </p:to>
                                    </p:set>
                                    <p:animEffect transition="in" filter="wheel(1)">
                                      <p:cBhvr>
                                        <p:cTn id="7" dur="2000"/>
                                        <p:tgtEl>
                                          <p:spTgt spid="22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SƠ ĐỒ BIỂU DIỄN</a:t>
            </a:r>
            <a:endParaRPr dirty="0"/>
          </a:p>
        </p:txBody>
      </p:sp>
      <p:sp>
        <p:nvSpPr>
          <p:cNvPr id="2283" name="Google Shape;2283;p40"/>
          <p:cNvSpPr/>
          <p:nvPr/>
        </p:nvSpPr>
        <p:spPr>
          <a:xfrm>
            <a:off x="7379997" y="539498"/>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4" name="Google Shape;2284;p40"/>
          <p:cNvSpPr/>
          <p:nvPr/>
        </p:nvSpPr>
        <p:spPr>
          <a:xfrm>
            <a:off x="915966" y="41806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5" name="Google Shape;2285;p40"/>
          <p:cNvSpPr/>
          <p:nvPr/>
        </p:nvSpPr>
        <p:spPr>
          <a:xfrm>
            <a:off x="1360428"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7" name="Straight Connector 6"/>
          <p:cNvCxnSpPr/>
          <p:nvPr/>
        </p:nvCxnSpPr>
        <p:spPr>
          <a:xfrm flipV="1">
            <a:off x="623843" y="2427005"/>
            <a:ext cx="7819402" cy="854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92963" y="2273180"/>
            <a:ext cx="0" cy="29055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2210" y="1580972"/>
            <a:ext cx="1401510" cy="707886"/>
          </a:xfrm>
          <a:prstGeom prst="rect">
            <a:avLst/>
          </a:prstGeom>
          <a:noFill/>
        </p:spPr>
        <p:txBody>
          <a:bodyPr wrap="square" rtlCol="0">
            <a:spAutoFit/>
          </a:bodyPr>
          <a:lstStyle/>
          <a:p>
            <a:pPr algn="ctr"/>
            <a:r>
              <a:rPr lang="en-US" sz="2000" dirty="0" err="1" smtClean="0"/>
              <a:t>Thưở</a:t>
            </a:r>
            <a:r>
              <a:rPr lang="en-US" sz="2000" dirty="0" smtClean="0"/>
              <a:t> </a:t>
            </a:r>
            <a:r>
              <a:rPr lang="en-US" sz="2000" dirty="0" err="1" smtClean="0"/>
              <a:t>sơ</a:t>
            </a:r>
            <a:r>
              <a:rPr lang="en-US" sz="2000" dirty="0" smtClean="0"/>
              <a:t> </a:t>
            </a:r>
            <a:r>
              <a:rPr lang="en-US" sz="2000" dirty="0" err="1" smtClean="0"/>
              <a:t>khai</a:t>
            </a:r>
            <a:endParaRPr lang="en-US" sz="2000" dirty="0"/>
          </a:p>
        </p:txBody>
      </p:sp>
      <p:sp>
        <p:nvSpPr>
          <p:cNvPr id="12" name="TextBox 11"/>
          <p:cNvSpPr txBox="1"/>
          <p:nvPr/>
        </p:nvSpPr>
        <p:spPr>
          <a:xfrm>
            <a:off x="495654" y="2683380"/>
            <a:ext cx="1717707" cy="646331"/>
          </a:xfrm>
          <a:prstGeom prst="rect">
            <a:avLst/>
          </a:prstGeom>
          <a:noFill/>
        </p:spPr>
        <p:txBody>
          <a:bodyPr wrap="square" rtlCol="0">
            <a:spAutoFit/>
          </a:bodyPr>
          <a:lstStyle/>
          <a:p>
            <a:pPr algn="ctr"/>
            <a:r>
              <a:rPr lang="en-US" sz="1800" dirty="0" err="1" smtClean="0"/>
              <a:t>Người</a:t>
            </a:r>
            <a:r>
              <a:rPr lang="en-US" sz="1800" dirty="0" smtClean="0"/>
              <a:t> </a:t>
            </a:r>
            <a:r>
              <a:rPr lang="en-US" sz="1800" dirty="0" err="1" smtClean="0"/>
              <a:t>Lào</a:t>
            </a:r>
            <a:r>
              <a:rPr lang="en-US" sz="1800" dirty="0" smtClean="0"/>
              <a:t> </a:t>
            </a:r>
            <a:r>
              <a:rPr lang="en-US" sz="1800" dirty="0" err="1" smtClean="0"/>
              <a:t>Thơng</a:t>
            </a:r>
            <a:endParaRPr lang="en-US" sz="1800" dirty="0"/>
          </a:p>
        </p:txBody>
      </p:sp>
      <p:cxnSp>
        <p:nvCxnSpPr>
          <p:cNvPr id="66" name="Straight Connector 65"/>
          <p:cNvCxnSpPr/>
          <p:nvPr/>
        </p:nvCxnSpPr>
        <p:spPr>
          <a:xfrm>
            <a:off x="3288706" y="2288848"/>
            <a:ext cx="0" cy="29055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664863" y="1861559"/>
            <a:ext cx="1914258" cy="400110"/>
          </a:xfrm>
          <a:prstGeom prst="rect">
            <a:avLst/>
          </a:prstGeom>
          <a:noFill/>
        </p:spPr>
        <p:txBody>
          <a:bodyPr wrap="square" rtlCol="0">
            <a:spAutoFit/>
          </a:bodyPr>
          <a:lstStyle/>
          <a:p>
            <a:r>
              <a:rPr lang="en-US" sz="2000" dirty="0" err="1" smtClean="0"/>
              <a:t>Thể</a:t>
            </a:r>
            <a:r>
              <a:rPr lang="en-US" sz="2000" dirty="0" smtClean="0"/>
              <a:t> </a:t>
            </a:r>
            <a:r>
              <a:rPr lang="en-US" sz="2000" dirty="0" err="1" smtClean="0"/>
              <a:t>kỉ</a:t>
            </a:r>
            <a:r>
              <a:rPr lang="en-US" sz="2000" dirty="0" smtClean="0"/>
              <a:t> III</a:t>
            </a:r>
            <a:endParaRPr lang="en-US" sz="2000" dirty="0"/>
          </a:p>
        </p:txBody>
      </p:sp>
      <p:sp>
        <p:nvSpPr>
          <p:cNvPr id="68" name="TextBox 67"/>
          <p:cNvSpPr txBox="1"/>
          <p:nvPr/>
        </p:nvSpPr>
        <p:spPr>
          <a:xfrm>
            <a:off x="2579404" y="2630682"/>
            <a:ext cx="1522577" cy="646331"/>
          </a:xfrm>
          <a:prstGeom prst="rect">
            <a:avLst/>
          </a:prstGeom>
          <a:noFill/>
        </p:spPr>
        <p:txBody>
          <a:bodyPr wrap="square" rtlCol="0">
            <a:spAutoFit/>
          </a:bodyPr>
          <a:lstStyle/>
          <a:p>
            <a:pPr algn="ctr"/>
            <a:r>
              <a:rPr lang="en-US" sz="1800" dirty="0" err="1" smtClean="0"/>
              <a:t>Người</a:t>
            </a:r>
            <a:r>
              <a:rPr lang="en-US" sz="1800" dirty="0" smtClean="0"/>
              <a:t> </a:t>
            </a:r>
            <a:r>
              <a:rPr lang="en-US" sz="1800" dirty="0" err="1" smtClean="0"/>
              <a:t>Lào</a:t>
            </a:r>
            <a:r>
              <a:rPr lang="en-US" sz="1800" dirty="0" smtClean="0"/>
              <a:t> </a:t>
            </a:r>
            <a:r>
              <a:rPr lang="en-US" sz="1800" dirty="0" err="1" smtClean="0"/>
              <a:t>Lùm</a:t>
            </a:r>
            <a:endParaRPr lang="en-US" sz="1800" dirty="0"/>
          </a:p>
        </p:txBody>
      </p:sp>
      <p:cxnSp>
        <p:nvCxnSpPr>
          <p:cNvPr id="69" name="Straight Connector 68"/>
          <p:cNvCxnSpPr/>
          <p:nvPr/>
        </p:nvCxnSpPr>
        <p:spPr>
          <a:xfrm>
            <a:off x="5543372" y="2270333"/>
            <a:ext cx="0" cy="2905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439114" y="2286000"/>
            <a:ext cx="0" cy="29055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962256" y="1911410"/>
            <a:ext cx="2042445" cy="369332"/>
          </a:xfrm>
          <a:prstGeom prst="rect">
            <a:avLst/>
          </a:prstGeom>
          <a:noFill/>
        </p:spPr>
        <p:txBody>
          <a:bodyPr wrap="square" rtlCol="0">
            <a:spAutoFit/>
          </a:bodyPr>
          <a:lstStyle/>
          <a:p>
            <a:r>
              <a:rPr lang="en-US" sz="1800" dirty="0" smtClean="0"/>
              <a:t>Năm 1353</a:t>
            </a:r>
            <a:endParaRPr lang="en-US" sz="1800" dirty="0"/>
          </a:p>
        </p:txBody>
      </p:sp>
      <p:sp>
        <p:nvSpPr>
          <p:cNvPr id="73" name="TextBox 72"/>
          <p:cNvSpPr txBox="1"/>
          <p:nvPr/>
        </p:nvSpPr>
        <p:spPr>
          <a:xfrm>
            <a:off x="4705883" y="2646348"/>
            <a:ext cx="2042445" cy="369332"/>
          </a:xfrm>
          <a:prstGeom prst="rect">
            <a:avLst/>
          </a:prstGeom>
          <a:noFill/>
        </p:spPr>
        <p:txBody>
          <a:bodyPr wrap="square" rtlCol="0">
            <a:spAutoFit/>
          </a:bodyPr>
          <a:lstStyle/>
          <a:p>
            <a:r>
              <a:rPr lang="en-US" sz="1800" dirty="0" err="1" smtClean="0"/>
              <a:t>Nước</a:t>
            </a:r>
            <a:r>
              <a:rPr lang="en-US" sz="1800" dirty="0" smtClean="0"/>
              <a:t> Lan </a:t>
            </a:r>
            <a:r>
              <a:rPr lang="en-US" sz="1800" dirty="0" err="1" smtClean="0"/>
              <a:t>Xang</a:t>
            </a:r>
            <a:endParaRPr lang="en-US" sz="1800" dirty="0"/>
          </a:p>
        </p:txBody>
      </p:sp>
      <p:sp>
        <p:nvSpPr>
          <p:cNvPr id="74" name="TextBox 73"/>
          <p:cNvSpPr txBox="1"/>
          <p:nvPr/>
        </p:nvSpPr>
        <p:spPr>
          <a:xfrm>
            <a:off x="6524714" y="2627833"/>
            <a:ext cx="2042445" cy="646331"/>
          </a:xfrm>
          <a:prstGeom prst="rect">
            <a:avLst/>
          </a:prstGeom>
          <a:noFill/>
        </p:spPr>
        <p:txBody>
          <a:bodyPr wrap="square" rtlCol="0">
            <a:spAutoFit/>
          </a:bodyPr>
          <a:lstStyle/>
          <a:p>
            <a:pPr algn="ctr"/>
            <a:r>
              <a:rPr lang="en-US" sz="1800" dirty="0" err="1" smtClean="0"/>
              <a:t>Đỉnh</a:t>
            </a:r>
            <a:r>
              <a:rPr lang="en-US" sz="1800" dirty="0" smtClean="0"/>
              <a:t> </a:t>
            </a:r>
            <a:r>
              <a:rPr lang="en-US" sz="1800" dirty="0" err="1" smtClean="0"/>
              <a:t>cao</a:t>
            </a:r>
            <a:r>
              <a:rPr lang="en-US" sz="1800" dirty="0" smtClean="0"/>
              <a:t> </a:t>
            </a:r>
            <a:r>
              <a:rPr lang="en-US" sz="1800" dirty="0" err="1" smtClean="0"/>
              <a:t>thịnh</a:t>
            </a:r>
            <a:r>
              <a:rPr lang="en-US" sz="1800" dirty="0" smtClean="0"/>
              <a:t> </a:t>
            </a:r>
            <a:r>
              <a:rPr lang="en-US" sz="1800" dirty="0" err="1" smtClean="0"/>
              <a:t>vượng</a:t>
            </a:r>
            <a:endParaRPr lang="en-US" sz="1800" dirty="0"/>
          </a:p>
        </p:txBody>
      </p:sp>
      <p:sp>
        <p:nvSpPr>
          <p:cNvPr id="75" name="TextBox 74"/>
          <p:cNvSpPr txBox="1"/>
          <p:nvPr/>
        </p:nvSpPr>
        <p:spPr>
          <a:xfrm>
            <a:off x="6420739" y="1925653"/>
            <a:ext cx="2042445" cy="369332"/>
          </a:xfrm>
          <a:prstGeom prst="rect">
            <a:avLst/>
          </a:prstGeom>
          <a:noFill/>
        </p:spPr>
        <p:txBody>
          <a:bodyPr wrap="square" rtlCol="0">
            <a:spAutoFit/>
          </a:bodyPr>
          <a:lstStyle/>
          <a:p>
            <a:r>
              <a:rPr lang="en-US" sz="1800" dirty="0" err="1" smtClean="0"/>
              <a:t>Thế</a:t>
            </a:r>
            <a:r>
              <a:rPr lang="en-US" sz="1800" dirty="0" smtClean="0"/>
              <a:t> </a:t>
            </a:r>
            <a:r>
              <a:rPr lang="en-US" sz="1800" dirty="0" err="1" smtClean="0"/>
              <a:t>kỉ</a:t>
            </a:r>
            <a:r>
              <a:rPr lang="en-US" sz="1800" dirty="0" smtClean="0"/>
              <a:t> XV - XVII</a:t>
            </a:r>
            <a:endParaRPr lang="en-US" sz="1800" dirty="0"/>
          </a:p>
        </p:txBody>
      </p:sp>
      <p:grpSp>
        <p:nvGrpSpPr>
          <p:cNvPr id="76" name="Google Shape;2390;p42"/>
          <p:cNvGrpSpPr/>
          <p:nvPr/>
        </p:nvGrpSpPr>
        <p:grpSpPr>
          <a:xfrm rot="-1837553" flipH="1">
            <a:off x="5997129" y="3095925"/>
            <a:ext cx="1513811" cy="2029860"/>
            <a:chOff x="1400935" y="1333409"/>
            <a:chExt cx="760984" cy="1020399"/>
          </a:xfrm>
        </p:grpSpPr>
        <p:sp>
          <p:nvSpPr>
            <p:cNvPr id="77" name="Google Shape;2391;p42"/>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2392;p42"/>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2393;p42"/>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2394;p42"/>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2395;p42"/>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2396;p42"/>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2397;p42"/>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2398;p42"/>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2399;p42"/>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2400;p42"/>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2401;p42"/>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2402;p42"/>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2403;p42"/>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2404;p42"/>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1" name="Google Shape;2405;p42"/>
          <p:cNvSpPr/>
          <p:nvPr/>
        </p:nvSpPr>
        <p:spPr>
          <a:xfrm rot="144386">
            <a:off x="3622368" y="3325304"/>
            <a:ext cx="1770886" cy="1490097"/>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6"/>
        <p:cNvGrpSpPr/>
        <p:nvPr/>
      </p:nvGrpSpPr>
      <p:grpSpPr>
        <a:xfrm>
          <a:off x="0" y="0"/>
          <a:ext cx="0" cy="0"/>
          <a:chOff x="0" y="0"/>
          <a:chExt cx="0" cy="0"/>
        </a:xfrm>
      </p:grpSpPr>
      <p:sp>
        <p:nvSpPr>
          <p:cNvPr id="2388" name="Google Shape;2388;p42"/>
          <p:cNvSpPr txBox="1">
            <a:spLocks noGrp="1"/>
          </p:cNvSpPr>
          <p:nvPr>
            <p:ph type="subTitle" idx="1"/>
          </p:nvPr>
        </p:nvSpPr>
        <p:spPr>
          <a:xfrm>
            <a:off x="4490243" y="710496"/>
            <a:ext cx="4115372" cy="579919"/>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400" dirty="0" err="1" smtClean="0"/>
              <a:t>Tượng</a:t>
            </a:r>
            <a:r>
              <a:rPr lang="en-US" sz="2400" dirty="0" smtClean="0"/>
              <a:t> minh </a:t>
            </a:r>
            <a:r>
              <a:rPr lang="en-US" sz="2400" dirty="0" err="1" smtClean="0"/>
              <a:t>hoa</a:t>
            </a:r>
            <a:r>
              <a:rPr lang="en-US" sz="2400" dirty="0" smtClean="0"/>
              <a:t> </a:t>
            </a:r>
            <a:r>
              <a:rPr lang="en-US" sz="2400" dirty="0" err="1" smtClean="0"/>
              <a:t>cho</a:t>
            </a:r>
            <a:r>
              <a:rPr lang="en-US" sz="2400" dirty="0" smtClean="0"/>
              <a:t> : </a:t>
            </a:r>
            <a:endParaRPr lang="en-US" sz="2400" dirty="0" smtClean="0"/>
          </a:p>
          <a:p>
            <a:pPr marL="0" lvl="0" indent="0" algn="l" rtl="0">
              <a:lnSpc>
                <a:spcPct val="150000"/>
              </a:lnSpc>
              <a:spcBef>
                <a:spcPts val="0"/>
              </a:spcBef>
              <a:spcAft>
                <a:spcPts val="0"/>
              </a:spcAft>
              <a:buNone/>
            </a:pPr>
            <a:r>
              <a:rPr lang="en-US" sz="2400" dirty="0" smtClean="0"/>
              <a:t>+ </a:t>
            </a:r>
            <a:r>
              <a:rPr lang="en-US" sz="2400" dirty="0" err="1" smtClean="0"/>
              <a:t>người</a:t>
            </a:r>
            <a:r>
              <a:rPr lang="en-US" sz="2400" dirty="0" smtClean="0"/>
              <a:t> </a:t>
            </a:r>
            <a:r>
              <a:rPr lang="en-US" sz="2400" dirty="0" err="1" smtClean="0"/>
              <a:t>Lào</a:t>
            </a:r>
            <a:r>
              <a:rPr lang="en-US" sz="2400" dirty="0" smtClean="0"/>
              <a:t> </a:t>
            </a:r>
            <a:r>
              <a:rPr lang="en-US" sz="2400" dirty="0" err="1" smtClean="0"/>
              <a:t>Thơng</a:t>
            </a:r>
            <a:r>
              <a:rPr lang="en-US" sz="2400" dirty="0" smtClean="0"/>
              <a:t> (</a:t>
            </a:r>
            <a:r>
              <a:rPr lang="en-US" sz="2400" dirty="0" err="1" smtClean="0"/>
              <a:t>tượng</a:t>
            </a:r>
            <a:r>
              <a:rPr lang="en-US" sz="2400" dirty="0" smtClean="0"/>
              <a:t> </a:t>
            </a:r>
            <a:r>
              <a:rPr lang="en-US" sz="2400" dirty="0" err="1" smtClean="0"/>
              <a:t>đeo</a:t>
            </a:r>
            <a:r>
              <a:rPr lang="en-US" sz="2400" dirty="0" smtClean="0"/>
              <a:t> </a:t>
            </a:r>
            <a:r>
              <a:rPr lang="en-US" sz="2400" dirty="0" err="1" smtClean="0"/>
              <a:t>khăn</a:t>
            </a:r>
            <a:r>
              <a:rPr lang="en-US" sz="2400" dirty="0" smtClean="0"/>
              <a:t> </a:t>
            </a:r>
            <a:r>
              <a:rPr lang="en-US" sz="2400" dirty="0" err="1" smtClean="0"/>
              <a:t>trên</a:t>
            </a:r>
            <a:r>
              <a:rPr lang="en-US" sz="2400" dirty="0" smtClean="0"/>
              <a:t> </a:t>
            </a:r>
            <a:r>
              <a:rPr lang="en-US" sz="2400" dirty="0" err="1" smtClean="0"/>
              <a:t>đầu</a:t>
            </a:r>
            <a:r>
              <a:rPr lang="en-US" sz="2400" dirty="0" smtClean="0"/>
              <a:t>) </a:t>
            </a:r>
            <a:endParaRPr lang="en-US" sz="2400" dirty="0" smtClean="0"/>
          </a:p>
          <a:p>
            <a:pPr marL="0" lvl="0" indent="0" algn="l" rtl="0">
              <a:lnSpc>
                <a:spcPct val="150000"/>
              </a:lnSpc>
              <a:spcBef>
                <a:spcPts val="0"/>
              </a:spcBef>
              <a:spcAft>
                <a:spcPts val="0"/>
              </a:spcAft>
              <a:buNone/>
            </a:pPr>
            <a:r>
              <a:rPr lang="en-US" sz="2400" dirty="0" smtClean="0"/>
              <a:t>+ </a:t>
            </a:r>
            <a:r>
              <a:rPr lang="en-US" sz="2400" dirty="0" err="1" smtClean="0"/>
              <a:t>người</a:t>
            </a:r>
            <a:r>
              <a:rPr lang="en-US" sz="2400" dirty="0" smtClean="0"/>
              <a:t> </a:t>
            </a:r>
            <a:r>
              <a:rPr lang="en-US" sz="2400" dirty="0" err="1" smtClean="0"/>
              <a:t>Lào</a:t>
            </a:r>
            <a:r>
              <a:rPr lang="en-US" sz="2400" dirty="0" smtClean="0"/>
              <a:t> </a:t>
            </a:r>
            <a:r>
              <a:rPr lang="en-US" sz="2400" dirty="0" err="1" smtClean="0"/>
              <a:t>Lùm</a:t>
            </a:r>
            <a:r>
              <a:rPr lang="en-US" sz="2400" dirty="0" smtClean="0"/>
              <a:t> (</a:t>
            </a:r>
            <a:r>
              <a:rPr lang="en-US" sz="2400" dirty="0" err="1" smtClean="0"/>
              <a:t>tượng</a:t>
            </a:r>
            <a:r>
              <a:rPr lang="en-US" sz="2400" dirty="0" smtClean="0"/>
              <a:t> </a:t>
            </a:r>
            <a:r>
              <a:rPr lang="en-US" sz="2400" dirty="0" err="1" smtClean="0"/>
              <a:t>mặc</a:t>
            </a:r>
            <a:r>
              <a:rPr lang="en-US" sz="2400" dirty="0" smtClean="0"/>
              <a:t> </a:t>
            </a:r>
            <a:r>
              <a:rPr lang="en-US" sz="2400" dirty="0" err="1" smtClean="0"/>
              <a:t>áo</a:t>
            </a:r>
            <a:r>
              <a:rPr lang="en-US" sz="2400" dirty="0" smtClean="0"/>
              <a:t> </a:t>
            </a:r>
            <a:r>
              <a:rPr lang="en-US" sz="2400" dirty="0" err="1" smtClean="0"/>
              <a:t>vàng</a:t>
            </a:r>
            <a:r>
              <a:rPr lang="en-US" sz="2400" dirty="0" smtClean="0"/>
              <a:t>) </a:t>
            </a:r>
            <a:endParaRPr lang="en-US" sz="2400" dirty="0" smtClean="0"/>
          </a:p>
          <a:p>
            <a:pPr marL="0" lvl="0" indent="0" algn="l" rtl="0">
              <a:lnSpc>
                <a:spcPct val="150000"/>
              </a:lnSpc>
              <a:spcBef>
                <a:spcPts val="0"/>
              </a:spcBef>
              <a:spcAft>
                <a:spcPts val="0"/>
              </a:spcAft>
              <a:buNone/>
            </a:pPr>
            <a:r>
              <a:rPr lang="en-US" sz="2400" dirty="0" smtClean="0"/>
              <a:t>+ </a:t>
            </a:r>
            <a:r>
              <a:rPr lang="en-US" sz="2400" dirty="0" err="1" smtClean="0"/>
              <a:t>người</a:t>
            </a:r>
            <a:r>
              <a:rPr lang="en-US" sz="2400" dirty="0" smtClean="0"/>
              <a:t> </a:t>
            </a:r>
            <a:r>
              <a:rPr lang="en-US" sz="2400" dirty="0" err="1" smtClean="0"/>
              <a:t>Lào</a:t>
            </a:r>
            <a:r>
              <a:rPr lang="en-US" sz="2400" dirty="0" smtClean="0"/>
              <a:t> </a:t>
            </a:r>
            <a:r>
              <a:rPr lang="en-US" sz="2400" dirty="0" err="1" smtClean="0"/>
              <a:t>Sủng</a:t>
            </a:r>
            <a:r>
              <a:rPr lang="en-US" sz="2400" dirty="0" smtClean="0"/>
              <a:t> (</a:t>
            </a:r>
            <a:r>
              <a:rPr lang="en-US" sz="2400" dirty="0" err="1" smtClean="0"/>
              <a:t>người</a:t>
            </a:r>
            <a:r>
              <a:rPr lang="en-US" sz="2400" dirty="0" smtClean="0"/>
              <a:t> </a:t>
            </a:r>
            <a:r>
              <a:rPr lang="en-US" sz="2400" dirty="0" err="1" smtClean="0"/>
              <a:t>cuối</a:t>
            </a:r>
            <a:r>
              <a:rPr lang="en-US" sz="2400" dirty="0" smtClean="0"/>
              <a:t> </a:t>
            </a:r>
            <a:r>
              <a:rPr lang="en-US" sz="2400" dirty="0" err="1" smtClean="0"/>
              <a:t>cùng</a:t>
            </a:r>
            <a:r>
              <a:rPr lang="en-US" sz="2400" dirty="0" smtClean="0"/>
              <a:t>) </a:t>
            </a:r>
            <a:endParaRPr sz="2400" dirty="0"/>
          </a:p>
        </p:txBody>
      </p:sp>
      <p:sp>
        <p:nvSpPr>
          <p:cNvPr id="2406" name="Google Shape;2406;p42"/>
          <p:cNvSpPr/>
          <p:nvPr/>
        </p:nvSpPr>
        <p:spPr>
          <a:xfrm>
            <a:off x="7878766" y="4461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7" name="Google Shape;2407;p42"/>
          <p:cNvSpPr/>
          <p:nvPr/>
        </p:nvSpPr>
        <p:spPr>
          <a:xfrm>
            <a:off x="8327066" y="8817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8" name="Google Shape;2408;p42"/>
          <p:cNvSpPr/>
          <p:nvPr/>
        </p:nvSpPr>
        <p:spPr>
          <a:xfrm>
            <a:off x="7082061" y="4415539"/>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026" name="Picture 2" descr="Lào Thơng – Wikipedia tiếng Việ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04160" y="553895"/>
            <a:ext cx="3108917" cy="41452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88">
                                            <p:txEl>
                                              <p:pRg st="0" end="0"/>
                                            </p:txEl>
                                          </p:spTgt>
                                        </p:tgtEl>
                                        <p:attrNameLst>
                                          <p:attrName>style.visibility</p:attrName>
                                        </p:attrNameLst>
                                      </p:cBhvr>
                                      <p:to>
                                        <p:strVal val="visible"/>
                                      </p:to>
                                    </p:set>
                                    <p:animEffect transition="in" filter="randombar(horizontal)">
                                      <p:cBhvr>
                                        <p:cTn id="12" dur="500"/>
                                        <p:tgtEl>
                                          <p:spTgt spid="23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88">
                                            <p:txEl>
                                              <p:pRg st="1" end="1"/>
                                            </p:txEl>
                                          </p:spTgt>
                                        </p:tgtEl>
                                        <p:attrNameLst>
                                          <p:attrName>style.visibility</p:attrName>
                                        </p:attrNameLst>
                                      </p:cBhvr>
                                      <p:to>
                                        <p:strVal val="visible"/>
                                      </p:to>
                                    </p:set>
                                    <p:animEffect transition="in" filter="randombar(horizontal)">
                                      <p:cBhvr>
                                        <p:cTn id="17" dur="500"/>
                                        <p:tgtEl>
                                          <p:spTgt spid="238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388">
                                            <p:txEl>
                                              <p:pRg st="2" end="2"/>
                                            </p:txEl>
                                          </p:spTgt>
                                        </p:tgtEl>
                                        <p:attrNameLst>
                                          <p:attrName>style.visibility</p:attrName>
                                        </p:attrNameLst>
                                      </p:cBhvr>
                                      <p:to>
                                        <p:strVal val="visible"/>
                                      </p:to>
                                    </p:set>
                                    <p:animEffect transition="in" filter="randombar(horizontal)">
                                      <p:cBhvr>
                                        <p:cTn id="22" dur="500"/>
                                        <p:tgtEl>
                                          <p:spTgt spid="238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88">
                                            <p:txEl>
                                              <p:pRg st="3" end="3"/>
                                            </p:txEl>
                                          </p:spTgt>
                                        </p:tgtEl>
                                        <p:attrNameLst>
                                          <p:attrName>style.visibility</p:attrName>
                                        </p:attrNameLst>
                                      </p:cBhvr>
                                      <p:to>
                                        <p:strVal val="visible"/>
                                      </p:to>
                                    </p:set>
                                    <p:animEffect transition="in" filter="randombar(horizontal)">
                                      <p:cBhvr>
                                        <p:cTn id="27" dur="500"/>
                                        <p:tgtEl>
                                          <p:spTgt spid="23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39"/>
          <p:cNvSpPr/>
          <p:nvPr/>
        </p:nvSpPr>
        <p:spPr>
          <a:xfrm>
            <a:off x="1271376" y="1132201"/>
            <a:ext cx="1245895" cy="1148568"/>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4" name="Google Shape;2254;p39"/>
          <p:cNvSpPr txBox="1">
            <a:spLocks noGrp="1"/>
          </p:cNvSpPr>
          <p:nvPr>
            <p:ph type="title"/>
          </p:nvPr>
        </p:nvSpPr>
        <p:spPr>
          <a:xfrm>
            <a:off x="1086400" y="2827790"/>
            <a:ext cx="5083663"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200" dirty="0" smtClean="0"/>
              <a:t>Vương quốc Lào thời Lan Xang </a:t>
            </a:r>
            <a:endParaRPr sz="3200" dirty="0"/>
          </a:p>
        </p:txBody>
      </p:sp>
      <p:sp>
        <p:nvSpPr>
          <p:cNvPr id="2255" name="Google Shape;2255;p39"/>
          <p:cNvSpPr txBox="1">
            <a:spLocks noGrp="1"/>
          </p:cNvSpPr>
          <p:nvPr>
            <p:ph type="title" idx="2"/>
          </p:nvPr>
        </p:nvSpPr>
        <p:spPr>
          <a:xfrm>
            <a:off x="1291500" y="1241525"/>
            <a:ext cx="1652100" cy="91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smtClean="0"/>
              <a:t>02</a:t>
            </a:r>
            <a:endParaRPr dirty="0"/>
          </a:p>
        </p:txBody>
      </p:sp>
      <p:grpSp>
        <p:nvGrpSpPr>
          <p:cNvPr id="2257" name="Google Shape;2257;p39"/>
          <p:cNvGrpSpPr/>
          <p:nvPr/>
        </p:nvGrpSpPr>
        <p:grpSpPr>
          <a:xfrm>
            <a:off x="6086768" y="741629"/>
            <a:ext cx="2026677" cy="3558238"/>
            <a:chOff x="2332850" y="1508965"/>
            <a:chExt cx="495799" cy="870474"/>
          </a:xfrm>
        </p:grpSpPr>
        <p:sp>
          <p:nvSpPr>
            <p:cNvPr id="2258" name="Google Shape;2258;p39"/>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9" name="Google Shape;2259;p39"/>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0" name="Google Shape;2260;p39"/>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1" name="Google Shape;2261;p39"/>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2" name="Google Shape;2262;p39"/>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3" name="Google Shape;2263;p39"/>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4" name="Google Shape;2264;p39"/>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5" name="Google Shape;2265;p39"/>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6" name="Google Shape;2266;p39"/>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7" name="Google Shape;2267;p39"/>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8" name="Google Shape;2268;p39"/>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9" name="Google Shape;2269;p39"/>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70" name="Google Shape;2270;p39"/>
          <p:cNvSpPr/>
          <p:nvPr/>
        </p:nvSpPr>
        <p:spPr>
          <a:xfrm>
            <a:off x="5879353" y="16747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1" name="Google Shape;2271;p39"/>
          <p:cNvSpPr/>
          <p:nvPr/>
        </p:nvSpPr>
        <p:spPr>
          <a:xfrm>
            <a:off x="7405091" y="9636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2" name="Google Shape;2272;p39"/>
          <p:cNvSpPr/>
          <p:nvPr/>
        </p:nvSpPr>
        <p:spPr>
          <a:xfrm>
            <a:off x="8043791" y="39626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3" name="Google Shape;2273;p39"/>
          <p:cNvSpPr/>
          <p:nvPr/>
        </p:nvSpPr>
        <p:spPr>
          <a:xfrm>
            <a:off x="8" y="-7"/>
            <a:ext cx="1190838" cy="3333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2"/>
        <p:cNvGrpSpPr/>
        <p:nvPr/>
      </p:nvGrpSpPr>
      <p:grpSpPr>
        <a:xfrm>
          <a:off x="0" y="0"/>
          <a:ext cx="0" cy="0"/>
          <a:chOff x="0" y="0"/>
          <a:chExt cx="0" cy="0"/>
        </a:xfrm>
      </p:grpSpPr>
      <p:sp>
        <p:nvSpPr>
          <p:cNvPr id="2413" name="Google Shape;2413;p43"/>
          <p:cNvSpPr txBox="1">
            <a:spLocks noGrp="1"/>
          </p:cNvSpPr>
          <p:nvPr>
            <p:ph type="title"/>
          </p:nvPr>
        </p:nvSpPr>
        <p:spPr>
          <a:xfrm>
            <a:off x="651634" y="368113"/>
            <a:ext cx="7710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smtClean="0">
                <a:highlight>
                  <a:schemeClr val="dk2"/>
                </a:highlight>
              </a:rPr>
              <a:t>HOẠT ĐỘNG NHÓM LỚN</a:t>
            </a:r>
            <a:endParaRPr dirty="0">
              <a:highlight>
                <a:schemeClr val="dk2"/>
              </a:highlight>
            </a:endParaRPr>
          </a:p>
        </p:txBody>
      </p:sp>
      <p:sp>
        <p:nvSpPr>
          <p:cNvPr id="2414" name="Google Shape;2414;p43"/>
          <p:cNvSpPr txBox="1">
            <a:spLocks noGrp="1"/>
          </p:cNvSpPr>
          <p:nvPr>
            <p:ph type="subTitle" idx="1"/>
          </p:nvPr>
        </p:nvSpPr>
        <p:spPr>
          <a:xfrm>
            <a:off x="617449" y="1255917"/>
            <a:ext cx="5612435" cy="322207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r>
              <a:rPr lang="en-US" sz="2000" dirty="0" err="1" smtClean="0"/>
              <a:t>Khai</a:t>
            </a:r>
            <a:r>
              <a:rPr lang="en-US" sz="2000" dirty="0" smtClean="0"/>
              <a:t> </a:t>
            </a:r>
            <a:r>
              <a:rPr lang="en-US" sz="2000" dirty="0" err="1" smtClean="0"/>
              <a:t>thác</a:t>
            </a:r>
            <a:r>
              <a:rPr lang="en-US" sz="2000" dirty="0" smtClean="0"/>
              <a:t> </a:t>
            </a:r>
            <a:r>
              <a:rPr lang="en-US" sz="2000" dirty="0" err="1" smtClean="0"/>
              <a:t>đoạn</a:t>
            </a:r>
            <a:r>
              <a:rPr lang="en-US" sz="2000" dirty="0" smtClean="0"/>
              <a:t> </a:t>
            </a:r>
            <a:r>
              <a:rPr lang="en-US" sz="2000" dirty="0" err="1" smtClean="0"/>
              <a:t>sử</a:t>
            </a:r>
            <a:r>
              <a:rPr lang="en-US" sz="2000" dirty="0" smtClean="0"/>
              <a:t> </a:t>
            </a:r>
            <a:r>
              <a:rPr lang="en-US" sz="2000" dirty="0" err="1" smtClean="0"/>
              <a:t>liệu</a:t>
            </a:r>
            <a:r>
              <a:rPr lang="en-US" sz="2000" dirty="0" smtClean="0"/>
              <a:t> </a:t>
            </a:r>
            <a:r>
              <a:rPr lang="en-US" sz="2000" dirty="0" err="1" smtClean="0"/>
              <a:t>và</a:t>
            </a:r>
            <a:r>
              <a:rPr lang="en-US" sz="2000" dirty="0" smtClean="0"/>
              <a:t> </a:t>
            </a:r>
            <a:r>
              <a:rPr lang="en-US" sz="2000" dirty="0" err="1" smtClean="0"/>
              <a:t>thông</a:t>
            </a:r>
            <a:r>
              <a:rPr lang="en-US" sz="2000" dirty="0" smtClean="0"/>
              <a:t> tin </a:t>
            </a:r>
            <a:r>
              <a:rPr lang="en-US" sz="2000" dirty="0" err="1" smtClean="0"/>
              <a:t>trong</a:t>
            </a:r>
            <a:r>
              <a:rPr lang="en-US" sz="2000" dirty="0" smtClean="0"/>
              <a:t> SGK (tr. 40) </a:t>
            </a:r>
            <a:r>
              <a:rPr lang="en-US" sz="2000" dirty="0" err="1" smtClean="0"/>
              <a:t>cho</a:t>
            </a:r>
            <a:r>
              <a:rPr lang="en-US" sz="2000" dirty="0" smtClean="0"/>
              <a:t> </a:t>
            </a:r>
            <a:r>
              <a:rPr lang="en-US" sz="2000" dirty="0" err="1" smtClean="0"/>
              <a:t>biết</a:t>
            </a:r>
            <a:r>
              <a:rPr lang="en-US" sz="2000" dirty="0" smtClean="0"/>
              <a:t> : </a:t>
            </a:r>
            <a:endParaRPr lang="en-US" sz="2000" dirty="0" smtClean="0"/>
          </a:p>
          <a:p>
            <a:pPr marL="0" lvl="0" indent="0" algn="l" rtl="0">
              <a:spcBef>
                <a:spcPts val="0"/>
              </a:spcBef>
              <a:spcAft>
                <a:spcPts val="0"/>
              </a:spcAft>
              <a:buClr>
                <a:schemeClr val="dk1"/>
              </a:buClr>
              <a:buSzPts val="1100"/>
              <a:buFont typeface="Arial" panose="020B0604020202020204"/>
              <a:buNone/>
            </a:pPr>
            <a:r>
              <a:rPr lang="en-US" sz="2000" dirty="0" smtClean="0"/>
              <a:t>NV1 : </a:t>
            </a:r>
            <a:r>
              <a:rPr lang="en-US" sz="2000" dirty="0" err="1" smtClean="0"/>
              <a:t>Nhận</a:t>
            </a:r>
            <a:r>
              <a:rPr lang="en-US" sz="2000" dirty="0" smtClean="0"/>
              <a:t> </a:t>
            </a:r>
            <a:r>
              <a:rPr lang="en-US" sz="2000" dirty="0" err="1" smtClean="0"/>
              <a:t>xét</a:t>
            </a:r>
            <a:r>
              <a:rPr lang="en-US" sz="2000" dirty="0" smtClean="0"/>
              <a:t> </a:t>
            </a:r>
            <a:r>
              <a:rPr lang="en-US" sz="2000" dirty="0" err="1" smtClean="0"/>
              <a:t>về</a:t>
            </a:r>
            <a:r>
              <a:rPr lang="en-US" sz="2000" dirty="0" smtClean="0"/>
              <a:t> </a:t>
            </a:r>
            <a:r>
              <a:rPr lang="en-US" sz="2000" dirty="0" err="1" smtClean="0"/>
              <a:t>tổ</a:t>
            </a:r>
            <a:r>
              <a:rPr lang="en-US" sz="2000" dirty="0" smtClean="0"/>
              <a:t> </a:t>
            </a:r>
            <a:r>
              <a:rPr lang="en-US" sz="2000" dirty="0" err="1" smtClean="0"/>
              <a:t>chức</a:t>
            </a:r>
            <a:r>
              <a:rPr lang="en-US" sz="2000" dirty="0" smtClean="0"/>
              <a:t> </a:t>
            </a:r>
            <a:r>
              <a:rPr lang="en-US" sz="2000" dirty="0" err="1" smtClean="0"/>
              <a:t>nhà</a:t>
            </a:r>
            <a:r>
              <a:rPr lang="en-US" sz="2000" dirty="0" smtClean="0"/>
              <a:t> </a:t>
            </a:r>
            <a:r>
              <a:rPr lang="en-US" sz="2000" dirty="0" err="1" smtClean="0"/>
              <a:t>nước</a:t>
            </a:r>
            <a:r>
              <a:rPr lang="en-US" sz="2000" dirty="0" smtClean="0"/>
              <a:t> </a:t>
            </a:r>
            <a:endParaRPr lang="en-US" sz="2000" dirty="0" smtClean="0"/>
          </a:p>
          <a:p>
            <a:pPr marL="0" lvl="0" indent="0" algn="l" rtl="0">
              <a:spcBef>
                <a:spcPts val="0"/>
              </a:spcBef>
              <a:spcAft>
                <a:spcPts val="0"/>
              </a:spcAft>
              <a:buClr>
                <a:schemeClr val="dk1"/>
              </a:buClr>
              <a:buSzPts val="1100"/>
              <a:buFont typeface="Arial" panose="020B0604020202020204"/>
              <a:buNone/>
            </a:pPr>
            <a:r>
              <a:rPr lang="en-US" sz="2000" dirty="0" smtClean="0"/>
              <a:t>NV2 : </a:t>
            </a:r>
            <a:r>
              <a:rPr lang="en-US" sz="2000" dirty="0" err="1" smtClean="0"/>
              <a:t>Trình</a:t>
            </a:r>
            <a:r>
              <a:rPr lang="en-US" sz="2000" dirty="0" smtClean="0"/>
              <a:t> </a:t>
            </a:r>
            <a:r>
              <a:rPr lang="en-US" sz="2000" dirty="0" err="1" smtClean="0"/>
              <a:t>bày</a:t>
            </a:r>
            <a:r>
              <a:rPr lang="en-US" sz="2000" dirty="0" smtClean="0"/>
              <a:t> </a:t>
            </a:r>
            <a:r>
              <a:rPr lang="en-US" sz="2000" dirty="0" err="1" smtClean="0"/>
              <a:t>đặc</a:t>
            </a:r>
            <a:r>
              <a:rPr lang="en-US" sz="2000" dirty="0" smtClean="0"/>
              <a:t> </a:t>
            </a:r>
            <a:r>
              <a:rPr lang="en-US" sz="2000" dirty="0" err="1" smtClean="0"/>
              <a:t>điểm</a:t>
            </a:r>
            <a:r>
              <a:rPr lang="en-US" sz="2000" dirty="0" smtClean="0"/>
              <a:t> </a:t>
            </a:r>
            <a:r>
              <a:rPr lang="en-US" sz="2000" dirty="0" err="1" smtClean="0"/>
              <a:t>kinh</a:t>
            </a:r>
            <a:r>
              <a:rPr lang="en-US" sz="2000" dirty="0" smtClean="0"/>
              <a:t> </a:t>
            </a:r>
            <a:r>
              <a:rPr lang="en-US" sz="2000" dirty="0" err="1" smtClean="0"/>
              <a:t>tế</a:t>
            </a:r>
            <a:r>
              <a:rPr lang="en-US" sz="2000" dirty="0" smtClean="0"/>
              <a:t> </a:t>
            </a:r>
            <a:endParaRPr lang="en-US" sz="2000" dirty="0" smtClean="0"/>
          </a:p>
          <a:p>
            <a:pPr marL="0" lvl="0" indent="0" algn="l" rtl="0">
              <a:spcBef>
                <a:spcPts val="0"/>
              </a:spcBef>
              <a:spcAft>
                <a:spcPts val="0"/>
              </a:spcAft>
              <a:buClr>
                <a:schemeClr val="dk1"/>
              </a:buClr>
              <a:buSzPts val="1100"/>
              <a:buFont typeface="Arial" panose="020B0604020202020204"/>
              <a:buNone/>
            </a:pPr>
            <a:r>
              <a:rPr lang="en-US" sz="2000" dirty="0" smtClean="0"/>
              <a:t>NV3 : </a:t>
            </a:r>
            <a:r>
              <a:rPr lang="en-US" sz="2000" dirty="0" err="1" smtClean="0"/>
              <a:t>Đánh</a:t>
            </a:r>
            <a:r>
              <a:rPr lang="en-US" sz="2000" dirty="0" smtClean="0"/>
              <a:t> </a:t>
            </a:r>
            <a:r>
              <a:rPr lang="en-US" sz="2000" dirty="0" err="1" smtClean="0"/>
              <a:t>giá</a:t>
            </a:r>
            <a:r>
              <a:rPr lang="en-US" sz="2000" dirty="0" smtClean="0"/>
              <a:t> </a:t>
            </a:r>
            <a:r>
              <a:rPr lang="en-US" sz="2000" dirty="0" err="1" smtClean="0"/>
              <a:t>về</a:t>
            </a:r>
            <a:r>
              <a:rPr lang="en-US" sz="2000" dirty="0" smtClean="0"/>
              <a:t> </a:t>
            </a:r>
            <a:r>
              <a:rPr lang="en-US" sz="2000" dirty="0" err="1" smtClean="0"/>
              <a:t>sự</a:t>
            </a:r>
            <a:r>
              <a:rPr lang="en-US" sz="2000" dirty="0" smtClean="0"/>
              <a:t> </a:t>
            </a:r>
            <a:r>
              <a:rPr lang="en-US" sz="2000" dirty="0" err="1" smtClean="0"/>
              <a:t>phát</a:t>
            </a:r>
            <a:r>
              <a:rPr lang="en-US" sz="2000" dirty="0" smtClean="0"/>
              <a:t> </a:t>
            </a:r>
            <a:r>
              <a:rPr lang="en-US" sz="2000" dirty="0" err="1" smtClean="0"/>
              <a:t>triển</a:t>
            </a:r>
            <a:r>
              <a:rPr lang="en-US" sz="2000" dirty="0" smtClean="0"/>
              <a:t> </a:t>
            </a:r>
            <a:r>
              <a:rPr lang="en-US" sz="2000" dirty="0" err="1" smtClean="0"/>
              <a:t>mối</a:t>
            </a:r>
            <a:r>
              <a:rPr lang="en-US" sz="2000" dirty="0" smtClean="0"/>
              <a:t> </a:t>
            </a:r>
            <a:r>
              <a:rPr lang="en-US" sz="2000" dirty="0" err="1" smtClean="0"/>
              <a:t>quan</a:t>
            </a:r>
            <a:r>
              <a:rPr lang="en-US" sz="2000" dirty="0" smtClean="0"/>
              <a:t> </a:t>
            </a:r>
            <a:r>
              <a:rPr lang="en-US" sz="2000" dirty="0" err="1" smtClean="0"/>
              <a:t>hệ</a:t>
            </a:r>
            <a:r>
              <a:rPr lang="en-US" sz="2000" dirty="0" smtClean="0"/>
              <a:t> </a:t>
            </a:r>
            <a:r>
              <a:rPr lang="en-US" sz="2000" dirty="0" err="1" smtClean="0"/>
              <a:t>trong</a:t>
            </a:r>
            <a:r>
              <a:rPr lang="en-US" sz="2000" dirty="0" smtClean="0"/>
              <a:t> </a:t>
            </a:r>
            <a:r>
              <a:rPr lang="en-US" sz="2000" dirty="0" err="1" smtClean="0"/>
              <a:t>xã</a:t>
            </a:r>
            <a:r>
              <a:rPr lang="en-US" sz="2000" dirty="0" smtClean="0"/>
              <a:t> </a:t>
            </a:r>
            <a:r>
              <a:rPr lang="en-US" sz="2000" dirty="0" err="1" smtClean="0"/>
              <a:t>hội</a:t>
            </a:r>
            <a:r>
              <a:rPr lang="en-US" sz="2000" dirty="0" smtClean="0"/>
              <a:t> </a:t>
            </a:r>
            <a:endParaRPr lang="en-US" sz="2000" dirty="0" smtClean="0"/>
          </a:p>
          <a:p>
            <a:pPr marL="0" lvl="0" indent="0" algn="l" rtl="0">
              <a:spcBef>
                <a:spcPts val="0"/>
              </a:spcBef>
              <a:spcAft>
                <a:spcPts val="0"/>
              </a:spcAft>
              <a:buClr>
                <a:schemeClr val="dk1"/>
              </a:buClr>
              <a:buSzPts val="1100"/>
              <a:buFont typeface="Arial" panose="020B0604020202020204"/>
              <a:buNone/>
            </a:pPr>
            <a:r>
              <a:rPr lang="en-US" sz="2000" dirty="0" smtClean="0"/>
              <a:t>NV4 : </a:t>
            </a:r>
            <a:r>
              <a:rPr lang="en-US" sz="2000" dirty="0" err="1" smtClean="0"/>
              <a:t>Ngoại</a:t>
            </a:r>
            <a:r>
              <a:rPr lang="en-US" sz="2000" dirty="0" smtClean="0"/>
              <a:t> </a:t>
            </a:r>
            <a:r>
              <a:rPr lang="en-US" sz="2000" dirty="0" err="1" smtClean="0"/>
              <a:t>giao</a:t>
            </a:r>
            <a:r>
              <a:rPr lang="en-US" sz="2000" dirty="0" smtClean="0"/>
              <a:t> </a:t>
            </a:r>
            <a:r>
              <a:rPr lang="en-US" sz="2000" dirty="0" err="1" smtClean="0"/>
              <a:t>của</a:t>
            </a:r>
            <a:r>
              <a:rPr lang="en-US" sz="2000" dirty="0" smtClean="0"/>
              <a:t> </a:t>
            </a:r>
            <a:r>
              <a:rPr lang="en-US" sz="2000" dirty="0" err="1" smtClean="0"/>
              <a:t>Vương</a:t>
            </a:r>
            <a:r>
              <a:rPr lang="en-US" sz="2000" dirty="0" smtClean="0"/>
              <a:t> </a:t>
            </a:r>
            <a:r>
              <a:rPr lang="en-US" sz="2000" dirty="0" err="1" smtClean="0"/>
              <a:t>quốc</a:t>
            </a:r>
            <a:r>
              <a:rPr lang="en-US" sz="2000" dirty="0" smtClean="0"/>
              <a:t> </a:t>
            </a:r>
            <a:r>
              <a:rPr lang="en-US" sz="2000" dirty="0" err="1" smtClean="0"/>
              <a:t>Lào</a:t>
            </a:r>
            <a:r>
              <a:rPr lang="en-US" sz="2000" dirty="0" smtClean="0"/>
              <a:t> </a:t>
            </a:r>
            <a:r>
              <a:rPr lang="en-US" sz="2000" dirty="0" err="1" smtClean="0"/>
              <a:t>thời</a:t>
            </a:r>
            <a:r>
              <a:rPr lang="en-US" sz="2000" dirty="0" smtClean="0"/>
              <a:t> </a:t>
            </a:r>
            <a:r>
              <a:rPr lang="en-US" sz="2000" dirty="0" err="1" smtClean="0"/>
              <a:t>đó</a:t>
            </a:r>
            <a:r>
              <a:rPr lang="en-US" sz="2000" dirty="0" smtClean="0"/>
              <a:t> </a:t>
            </a:r>
            <a:r>
              <a:rPr lang="en-US" sz="2000" dirty="0" err="1" smtClean="0"/>
              <a:t>có</a:t>
            </a:r>
            <a:r>
              <a:rPr lang="en-US" sz="2000" dirty="0" smtClean="0"/>
              <a:t> </a:t>
            </a:r>
            <a:r>
              <a:rPr lang="en-US" sz="2000" dirty="0" err="1" smtClean="0"/>
              <a:t>đặc</a:t>
            </a:r>
            <a:r>
              <a:rPr lang="en-US" sz="2000" dirty="0" smtClean="0"/>
              <a:t> </a:t>
            </a:r>
            <a:r>
              <a:rPr lang="en-US" sz="2000" dirty="0" err="1" smtClean="0"/>
              <a:t>điểm</a:t>
            </a:r>
            <a:r>
              <a:rPr lang="en-US" sz="2000" dirty="0" smtClean="0"/>
              <a:t> </a:t>
            </a:r>
            <a:r>
              <a:rPr lang="en-US" sz="2000" dirty="0" err="1" smtClean="0"/>
              <a:t>như</a:t>
            </a:r>
            <a:r>
              <a:rPr lang="en-US" sz="2000" dirty="0" smtClean="0"/>
              <a:t> </a:t>
            </a:r>
            <a:r>
              <a:rPr lang="en-US" sz="2000" dirty="0" err="1" smtClean="0"/>
              <a:t>thế</a:t>
            </a:r>
            <a:r>
              <a:rPr lang="en-US" sz="2000" dirty="0" smtClean="0"/>
              <a:t> </a:t>
            </a:r>
            <a:r>
              <a:rPr lang="en-US" sz="2000" dirty="0" err="1" smtClean="0"/>
              <a:t>nào</a:t>
            </a:r>
            <a:r>
              <a:rPr lang="en-US" sz="2000" dirty="0" smtClean="0"/>
              <a:t> ? </a:t>
            </a:r>
            <a:endParaRPr sz="2000" dirty="0"/>
          </a:p>
        </p:txBody>
      </p:sp>
      <p:grpSp>
        <p:nvGrpSpPr>
          <p:cNvPr id="2415" name="Google Shape;2415;p43"/>
          <p:cNvGrpSpPr/>
          <p:nvPr/>
        </p:nvGrpSpPr>
        <p:grpSpPr>
          <a:xfrm>
            <a:off x="6290671" y="2149872"/>
            <a:ext cx="2039604" cy="1554500"/>
            <a:chOff x="4512152" y="433974"/>
            <a:chExt cx="938483" cy="715271"/>
          </a:xfrm>
        </p:grpSpPr>
        <p:sp>
          <p:nvSpPr>
            <p:cNvPr id="2416" name="Google Shape;2416;p43"/>
            <p:cNvSpPr/>
            <p:nvPr/>
          </p:nvSpPr>
          <p:spPr>
            <a:xfrm>
              <a:off x="4620634" y="433974"/>
              <a:ext cx="720236" cy="700342"/>
            </a:xfrm>
            <a:custGeom>
              <a:avLst/>
              <a:gdLst/>
              <a:ahLst/>
              <a:cxnLst/>
              <a:rect l="l" t="t" r="r" b="b"/>
              <a:pathLst>
                <a:path w="13504" h="13131" extrusionOk="0">
                  <a:moveTo>
                    <a:pt x="7043" y="0"/>
                  </a:moveTo>
                  <a:cubicBezTo>
                    <a:pt x="6925" y="0"/>
                    <a:pt x="6807" y="3"/>
                    <a:pt x="6689" y="10"/>
                  </a:cubicBezTo>
                  <a:cubicBezTo>
                    <a:pt x="5425" y="82"/>
                    <a:pt x="4378" y="295"/>
                    <a:pt x="3254" y="880"/>
                  </a:cubicBezTo>
                  <a:cubicBezTo>
                    <a:pt x="2907" y="1061"/>
                    <a:pt x="2581" y="1282"/>
                    <a:pt x="2280" y="1532"/>
                  </a:cubicBezTo>
                  <a:cubicBezTo>
                    <a:pt x="1516" y="2168"/>
                    <a:pt x="917" y="3003"/>
                    <a:pt x="534" y="3908"/>
                  </a:cubicBezTo>
                  <a:cubicBezTo>
                    <a:pt x="213" y="4665"/>
                    <a:pt x="199" y="4709"/>
                    <a:pt x="89" y="5530"/>
                  </a:cubicBezTo>
                  <a:cubicBezTo>
                    <a:pt x="80" y="5594"/>
                    <a:pt x="73" y="5657"/>
                    <a:pt x="66" y="5721"/>
                  </a:cubicBezTo>
                  <a:cubicBezTo>
                    <a:pt x="2" y="6281"/>
                    <a:pt x="1" y="6847"/>
                    <a:pt x="96" y="7403"/>
                  </a:cubicBezTo>
                  <a:cubicBezTo>
                    <a:pt x="126" y="7593"/>
                    <a:pt x="169" y="7779"/>
                    <a:pt x="226" y="7967"/>
                  </a:cubicBezTo>
                  <a:cubicBezTo>
                    <a:pt x="343" y="8362"/>
                    <a:pt x="500" y="8746"/>
                    <a:pt x="694" y="9113"/>
                  </a:cubicBezTo>
                  <a:cubicBezTo>
                    <a:pt x="818" y="9420"/>
                    <a:pt x="963" y="9719"/>
                    <a:pt x="1121" y="9985"/>
                  </a:cubicBezTo>
                  <a:cubicBezTo>
                    <a:pt x="1666" y="10912"/>
                    <a:pt x="2513" y="11787"/>
                    <a:pt x="3449" y="12321"/>
                  </a:cubicBezTo>
                  <a:cubicBezTo>
                    <a:pt x="4413" y="12869"/>
                    <a:pt x="5492" y="13131"/>
                    <a:pt x="6580" y="13131"/>
                  </a:cubicBezTo>
                  <a:cubicBezTo>
                    <a:pt x="7122" y="13131"/>
                    <a:pt x="7667" y="13066"/>
                    <a:pt x="8200" y="12939"/>
                  </a:cubicBezTo>
                  <a:cubicBezTo>
                    <a:pt x="8765" y="12806"/>
                    <a:pt x="9359" y="12533"/>
                    <a:pt x="9873" y="12271"/>
                  </a:cubicBezTo>
                  <a:cubicBezTo>
                    <a:pt x="9992" y="12209"/>
                    <a:pt x="10100" y="12138"/>
                    <a:pt x="10210" y="12062"/>
                  </a:cubicBezTo>
                  <a:cubicBezTo>
                    <a:pt x="11020" y="11489"/>
                    <a:pt x="11727" y="10885"/>
                    <a:pt x="12278" y="10082"/>
                  </a:cubicBezTo>
                  <a:cubicBezTo>
                    <a:pt x="12379" y="9939"/>
                    <a:pt x="12474" y="9788"/>
                    <a:pt x="12563" y="9630"/>
                  </a:cubicBezTo>
                  <a:cubicBezTo>
                    <a:pt x="13224" y="8468"/>
                    <a:pt x="13504" y="7114"/>
                    <a:pt x="13391" y="5796"/>
                  </a:cubicBezTo>
                  <a:cubicBezTo>
                    <a:pt x="13307" y="4823"/>
                    <a:pt x="13008" y="3869"/>
                    <a:pt x="12490" y="3026"/>
                  </a:cubicBezTo>
                  <a:cubicBezTo>
                    <a:pt x="12150" y="2473"/>
                    <a:pt x="11735" y="1986"/>
                    <a:pt x="11262" y="1575"/>
                  </a:cubicBezTo>
                  <a:cubicBezTo>
                    <a:pt x="10474" y="885"/>
                    <a:pt x="9526" y="403"/>
                    <a:pt x="8505" y="168"/>
                  </a:cubicBezTo>
                  <a:cubicBezTo>
                    <a:pt x="8031" y="57"/>
                    <a:pt x="7540" y="0"/>
                    <a:pt x="70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7" name="Google Shape;2417;p43"/>
            <p:cNvSpPr/>
            <p:nvPr/>
          </p:nvSpPr>
          <p:spPr>
            <a:xfrm>
              <a:off x="4624154" y="515683"/>
              <a:ext cx="710689" cy="238354"/>
            </a:xfrm>
            <a:custGeom>
              <a:avLst/>
              <a:gdLst/>
              <a:ahLst/>
              <a:cxnLst/>
              <a:rect l="l" t="t" r="r" b="b"/>
              <a:pathLst>
                <a:path w="13325" h="4469" extrusionOk="0">
                  <a:moveTo>
                    <a:pt x="2214" y="0"/>
                  </a:moveTo>
                  <a:cubicBezTo>
                    <a:pt x="1450" y="636"/>
                    <a:pt x="851" y="1471"/>
                    <a:pt x="468" y="2376"/>
                  </a:cubicBezTo>
                  <a:cubicBezTo>
                    <a:pt x="454" y="2410"/>
                    <a:pt x="440" y="2442"/>
                    <a:pt x="429" y="2472"/>
                  </a:cubicBezTo>
                  <a:cubicBezTo>
                    <a:pt x="364" y="2623"/>
                    <a:pt x="314" y="2743"/>
                    <a:pt x="273" y="2850"/>
                  </a:cubicBezTo>
                  <a:cubicBezTo>
                    <a:pt x="133" y="3209"/>
                    <a:pt x="105" y="3392"/>
                    <a:pt x="23" y="3998"/>
                  </a:cubicBezTo>
                  <a:cubicBezTo>
                    <a:pt x="14" y="4062"/>
                    <a:pt x="7" y="4125"/>
                    <a:pt x="0" y="4189"/>
                  </a:cubicBezTo>
                  <a:cubicBezTo>
                    <a:pt x="2506" y="4364"/>
                    <a:pt x="5011" y="4469"/>
                    <a:pt x="7514" y="4469"/>
                  </a:cubicBezTo>
                  <a:cubicBezTo>
                    <a:pt x="9453" y="4469"/>
                    <a:pt x="11390" y="4406"/>
                    <a:pt x="13325" y="4264"/>
                  </a:cubicBezTo>
                  <a:cubicBezTo>
                    <a:pt x="13282" y="3775"/>
                    <a:pt x="13186" y="3291"/>
                    <a:pt x="13034" y="2823"/>
                  </a:cubicBezTo>
                  <a:cubicBezTo>
                    <a:pt x="12995" y="2699"/>
                    <a:pt x="12951" y="2577"/>
                    <a:pt x="12903" y="2456"/>
                  </a:cubicBezTo>
                  <a:cubicBezTo>
                    <a:pt x="12772" y="2123"/>
                    <a:pt x="12614" y="1802"/>
                    <a:pt x="12424" y="1494"/>
                  </a:cubicBezTo>
                  <a:cubicBezTo>
                    <a:pt x="12084" y="941"/>
                    <a:pt x="11669" y="454"/>
                    <a:pt x="11196" y="43"/>
                  </a:cubicBezTo>
                  <a:cubicBezTo>
                    <a:pt x="9891" y="118"/>
                    <a:pt x="8582" y="152"/>
                    <a:pt x="7271" y="152"/>
                  </a:cubicBezTo>
                  <a:cubicBezTo>
                    <a:pt x="5587" y="152"/>
                    <a:pt x="3900" y="96"/>
                    <a:pt x="2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8" name="Google Shape;2418;p43"/>
            <p:cNvSpPr/>
            <p:nvPr/>
          </p:nvSpPr>
          <p:spPr>
            <a:xfrm>
              <a:off x="4625754" y="828757"/>
              <a:ext cx="649727" cy="305556"/>
            </a:xfrm>
            <a:custGeom>
              <a:avLst/>
              <a:gdLst/>
              <a:ahLst/>
              <a:cxnLst/>
              <a:rect l="l" t="t" r="r" b="b"/>
              <a:pathLst>
                <a:path w="12182" h="5729" extrusionOk="0">
                  <a:moveTo>
                    <a:pt x="0" y="1"/>
                  </a:moveTo>
                  <a:lnTo>
                    <a:pt x="0" y="1"/>
                  </a:lnTo>
                  <a:cubicBezTo>
                    <a:pt x="30" y="191"/>
                    <a:pt x="73" y="377"/>
                    <a:pt x="130" y="565"/>
                  </a:cubicBezTo>
                  <a:cubicBezTo>
                    <a:pt x="247" y="960"/>
                    <a:pt x="404" y="1344"/>
                    <a:pt x="598" y="1711"/>
                  </a:cubicBezTo>
                  <a:cubicBezTo>
                    <a:pt x="722" y="2018"/>
                    <a:pt x="867" y="2317"/>
                    <a:pt x="1025" y="2583"/>
                  </a:cubicBezTo>
                  <a:cubicBezTo>
                    <a:pt x="1570" y="3510"/>
                    <a:pt x="2417" y="4385"/>
                    <a:pt x="3353" y="4919"/>
                  </a:cubicBezTo>
                  <a:cubicBezTo>
                    <a:pt x="4317" y="5467"/>
                    <a:pt x="5396" y="5729"/>
                    <a:pt x="6484" y="5729"/>
                  </a:cubicBezTo>
                  <a:cubicBezTo>
                    <a:pt x="7026" y="5729"/>
                    <a:pt x="7571" y="5664"/>
                    <a:pt x="8104" y="5537"/>
                  </a:cubicBezTo>
                  <a:cubicBezTo>
                    <a:pt x="8669" y="5404"/>
                    <a:pt x="9263" y="5131"/>
                    <a:pt x="9777" y="4869"/>
                  </a:cubicBezTo>
                  <a:cubicBezTo>
                    <a:pt x="9896" y="4807"/>
                    <a:pt x="10004" y="4736"/>
                    <a:pt x="10114" y="4660"/>
                  </a:cubicBezTo>
                  <a:cubicBezTo>
                    <a:pt x="10924" y="4087"/>
                    <a:pt x="11631" y="3483"/>
                    <a:pt x="12182" y="2680"/>
                  </a:cubicBezTo>
                  <a:cubicBezTo>
                    <a:pt x="8065" y="2147"/>
                    <a:pt x="4005" y="117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9" name="Google Shape;2419;p43"/>
            <p:cNvSpPr/>
            <p:nvPr/>
          </p:nvSpPr>
          <p:spPr>
            <a:xfrm>
              <a:off x="4512152" y="646673"/>
              <a:ext cx="938483" cy="326677"/>
            </a:xfrm>
            <a:custGeom>
              <a:avLst/>
              <a:gdLst/>
              <a:ahLst/>
              <a:cxnLst/>
              <a:rect l="l" t="t" r="r" b="b"/>
              <a:pathLst>
                <a:path w="17596" h="6125" extrusionOk="0">
                  <a:moveTo>
                    <a:pt x="15003" y="0"/>
                  </a:moveTo>
                  <a:lnTo>
                    <a:pt x="15003" y="0"/>
                  </a:lnTo>
                  <a:cubicBezTo>
                    <a:pt x="15051" y="121"/>
                    <a:pt x="15095" y="243"/>
                    <a:pt x="15134" y="367"/>
                  </a:cubicBezTo>
                  <a:cubicBezTo>
                    <a:pt x="15483" y="519"/>
                    <a:pt x="15793" y="686"/>
                    <a:pt x="16063" y="863"/>
                  </a:cubicBezTo>
                  <a:cubicBezTo>
                    <a:pt x="16676" y="1269"/>
                    <a:pt x="17055" y="1733"/>
                    <a:pt x="17154" y="2210"/>
                  </a:cubicBezTo>
                  <a:cubicBezTo>
                    <a:pt x="17172" y="2297"/>
                    <a:pt x="17183" y="2384"/>
                    <a:pt x="17183" y="2472"/>
                  </a:cubicBezTo>
                  <a:cubicBezTo>
                    <a:pt x="17183" y="3018"/>
                    <a:pt x="16825" y="3569"/>
                    <a:pt x="16153" y="4049"/>
                  </a:cubicBezTo>
                  <a:cubicBezTo>
                    <a:pt x="16045" y="4126"/>
                    <a:pt x="15926" y="4202"/>
                    <a:pt x="15798" y="4276"/>
                  </a:cubicBezTo>
                  <a:cubicBezTo>
                    <a:pt x="15192" y="4632"/>
                    <a:pt x="14386" y="4944"/>
                    <a:pt x="13183" y="5288"/>
                  </a:cubicBezTo>
                  <a:cubicBezTo>
                    <a:pt x="13057" y="5324"/>
                    <a:pt x="12917" y="5361"/>
                    <a:pt x="12763" y="5393"/>
                  </a:cubicBezTo>
                  <a:cubicBezTo>
                    <a:pt x="12219" y="5506"/>
                    <a:pt x="11409" y="5664"/>
                    <a:pt x="10636" y="5736"/>
                  </a:cubicBezTo>
                  <a:cubicBezTo>
                    <a:pt x="9945" y="5803"/>
                    <a:pt x="9252" y="5836"/>
                    <a:pt x="8569" y="5836"/>
                  </a:cubicBezTo>
                  <a:cubicBezTo>
                    <a:pt x="7157" y="5836"/>
                    <a:pt x="5793" y="5695"/>
                    <a:pt x="4599" y="5419"/>
                  </a:cubicBezTo>
                  <a:cubicBezTo>
                    <a:pt x="3449" y="5155"/>
                    <a:pt x="2380" y="4721"/>
                    <a:pt x="1666" y="4232"/>
                  </a:cubicBezTo>
                  <a:cubicBezTo>
                    <a:pt x="1478" y="4103"/>
                    <a:pt x="1296" y="3952"/>
                    <a:pt x="1140" y="3796"/>
                  </a:cubicBezTo>
                  <a:cubicBezTo>
                    <a:pt x="1136" y="3791"/>
                    <a:pt x="1131" y="3787"/>
                    <a:pt x="1126" y="3784"/>
                  </a:cubicBezTo>
                  <a:cubicBezTo>
                    <a:pt x="888" y="3601"/>
                    <a:pt x="695" y="3410"/>
                    <a:pt x="555" y="3218"/>
                  </a:cubicBezTo>
                  <a:cubicBezTo>
                    <a:pt x="493" y="3133"/>
                    <a:pt x="443" y="3048"/>
                    <a:pt x="404" y="2956"/>
                  </a:cubicBezTo>
                  <a:cubicBezTo>
                    <a:pt x="305" y="2717"/>
                    <a:pt x="294" y="2462"/>
                    <a:pt x="374" y="2176"/>
                  </a:cubicBezTo>
                  <a:cubicBezTo>
                    <a:pt x="381" y="2146"/>
                    <a:pt x="390" y="2118"/>
                    <a:pt x="401" y="2086"/>
                  </a:cubicBezTo>
                  <a:cubicBezTo>
                    <a:pt x="532" y="1691"/>
                    <a:pt x="537" y="1684"/>
                    <a:pt x="934" y="1304"/>
                  </a:cubicBezTo>
                  <a:cubicBezTo>
                    <a:pt x="1285" y="968"/>
                    <a:pt x="1776" y="658"/>
                    <a:pt x="2373" y="394"/>
                  </a:cubicBezTo>
                  <a:cubicBezTo>
                    <a:pt x="2414" y="287"/>
                    <a:pt x="2464" y="167"/>
                    <a:pt x="2529" y="16"/>
                  </a:cubicBezTo>
                  <a:lnTo>
                    <a:pt x="2529" y="16"/>
                  </a:lnTo>
                  <a:cubicBezTo>
                    <a:pt x="1776" y="316"/>
                    <a:pt x="1163" y="686"/>
                    <a:pt x="734" y="1095"/>
                  </a:cubicBezTo>
                  <a:cubicBezTo>
                    <a:pt x="314" y="1498"/>
                    <a:pt x="279" y="1540"/>
                    <a:pt x="128" y="1996"/>
                  </a:cubicBezTo>
                  <a:cubicBezTo>
                    <a:pt x="115" y="2031"/>
                    <a:pt x="105" y="2066"/>
                    <a:pt x="96" y="2102"/>
                  </a:cubicBezTo>
                  <a:cubicBezTo>
                    <a:pt x="0" y="2446"/>
                    <a:pt x="16" y="2770"/>
                    <a:pt x="140" y="3066"/>
                  </a:cubicBezTo>
                  <a:cubicBezTo>
                    <a:pt x="185" y="3178"/>
                    <a:pt x="247" y="3287"/>
                    <a:pt x="323" y="3388"/>
                  </a:cubicBezTo>
                  <a:cubicBezTo>
                    <a:pt x="479" y="3601"/>
                    <a:pt x="686" y="3808"/>
                    <a:pt x="943" y="4007"/>
                  </a:cubicBezTo>
                  <a:cubicBezTo>
                    <a:pt x="1111" y="4173"/>
                    <a:pt x="1299" y="4329"/>
                    <a:pt x="1503" y="4469"/>
                  </a:cubicBezTo>
                  <a:cubicBezTo>
                    <a:pt x="2246" y="4978"/>
                    <a:pt x="3350" y="5428"/>
                    <a:pt x="4535" y="5701"/>
                  </a:cubicBezTo>
                  <a:cubicBezTo>
                    <a:pt x="5751" y="5981"/>
                    <a:pt x="7140" y="6125"/>
                    <a:pt x="8575" y="6125"/>
                  </a:cubicBezTo>
                  <a:cubicBezTo>
                    <a:pt x="9265" y="6125"/>
                    <a:pt x="9967" y="6093"/>
                    <a:pt x="10665" y="6025"/>
                  </a:cubicBezTo>
                  <a:cubicBezTo>
                    <a:pt x="11450" y="5949"/>
                    <a:pt x="12270" y="5790"/>
                    <a:pt x="12821" y="5676"/>
                  </a:cubicBezTo>
                  <a:cubicBezTo>
                    <a:pt x="12984" y="5641"/>
                    <a:pt x="13130" y="5602"/>
                    <a:pt x="13261" y="5565"/>
                  </a:cubicBezTo>
                  <a:cubicBezTo>
                    <a:pt x="14489" y="5214"/>
                    <a:pt x="15316" y="4893"/>
                    <a:pt x="15942" y="4524"/>
                  </a:cubicBezTo>
                  <a:cubicBezTo>
                    <a:pt x="16077" y="4446"/>
                    <a:pt x="16204" y="4367"/>
                    <a:pt x="16319" y="4283"/>
                  </a:cubicBezTo>
                  <a:cubicBezTo>
                    <a:pt x="17200" y="3658"/>
                    <a:pt x="17595" y="2899"/>
                    <a:pt x="17436" y="2150"/>
                  </a:cubicBezTo>
                  <a:cubicBezTo>
                    <a:pt x="17321" y="1599"/>
                    <a:pt x="16901" y="1070"/>
                    <a:pt x="16222" y="624"/>
                  </a:cubicBezTo>
                  <a:cubicBezTo>
                    <a:pt x="15876" y="394"/>
                    <a:pt x="15467" y="186"/>
                    <a:pt x="15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0" name="Google Shape;2420;p43"/>
            <p:cNvSpPr/>
            <p:nvPr/>
          </p:nvSpPr>
          <p:spPr>
            <a:xfrm>
              <a:off x="4542872" y="533337"/>
              <a:ext cx="879494" cy="494362"/>
            </a:xfrm>
            <a:custGeom>
              <a:avLst/>
              <a:gdLst/>
              <a:ahLst/>
              <a:cxnLst/>
              <a:rect l="l" t="t" r="r" b="b"/>
              <a:pathLst>
                <a:path w="16490" h="9269" extrusionOk="0">
                  <a:moveTo>
                    <a:pt x="3353" y="0"/>
                  </a:moveTo>
                  <a:cubicBezTo>
                    <a:pt x="2544" y="0"/>
                    <a:pt x="1841" y="112"/>
                    <a:pt x="1292" y="332"/>
                  </a:cubicBezTo>
                  <a:cubicBezTo>
                    <a:pt x="753" y="548"/>
                    <a:pt x="706" y="573"/>
                    <a:pt x="394" y="940"/>
                  </a:cubicBezTo>
                  <a:cubicBezTo>
                    <a:pt x="369" y="968"/>
                    <a:pt x="346" y="998"/>
                    <a:pt x="325" y="1026"/>
                  </a:cubicBezTo>
                  <a:cubicBezTo>
                    <a:pt x="108" y="1310"/>
                    <a:pt x="0" y="1617"/>
                    <a:pt x="6" y="1937"/>
                  </a:cubicBezTo>
                  <a:cubicBezTo>
                    <a:pt x="6" y="2060"/>
                    <a:pt x="21" y="2184"/>
                    <a:pt x="53" y="2306"/>
                  </a:cubicBezTo>
                  <a:cubicBezTo>
                    <a:pt x="119" y="2559"/>
                    <a:pt x="234" y="2830"/>
                    <a:pt x="399" y="3110"/>
                  </a:cubicBezTo>
                  <a:cubicBezTo>
                    <a:pt x="493" y="3328"/>
                    <a:pt x="610" y="3543"/>
                    <a:pt x="745" y="3748"/>
                  </a:cubicBezTo>
                  <a:cubicBezTo>
                    <a:pt x="939" y="4041"/>
                    <a:pt x="1188" y="4346"/>
                    <a:pt x="1480" y="4650"/>
                  </a:cubicBezTo>
                  <a:cubicBezTo>
                    <a:pt x="1934" y="5125"/>
                    <a:pt x="2488" y="5598"/>
                    <a:pt x="3098" y="6024"/>
                  </a:cubicBezTo>
                  <a:cubicBezTo>
                    <a:pt x="4613" y="7082"/>
                    <a:pt x="6589" y="8003"/>
                    <a:pt x="8662" y="8615"/>
                  </a:cubicBezTo>
                  <a:cubicBezTo>
                    <a:pt x="9419" y="8838"/>
                    <a:pt x="10239" y="8996"/>
                    <a:pt x="10792" y="9097"/>
                  </a:cubicBezTo>
                  <a:cubicBezTo>
                    <a:pt x="10959" y="9127"/>
                    <a:pt x="11106" y="9143"/>
                    <a:pt x="11242" y="9159"/>
                  </a:cubicBezTo>
                  <a:cubicBezTo>
                    <a:pt x="11852" y="9222"/>
                    <a:pt x="12373" y="9258"/>
                    <a:pt x="12828" y="9267"/>
                  </a:cubicBezTo>
                  <a:cubicBezTo>
                    <a:pt x="12898" y="9267"/>
                    <a:pt x="12965" y="9268"/>
                    <a:pt x="13030" y="9268"/>
                  </a:cubicBezTo>
                  <a:cubicBezTo>
                    <a:pt x="13440" y="9268"/>
                    <a:pt x="13796" y="9244"/>
                    <a:pt x="14118" y="9196"/>
                  </a:cubicBezTo>
                  <a:cubicBezTo>
                    <a:pt x="14273" y="9175"/>
                    <a:pt x="14422" y="9146"/>
                    <a:pt x="14558" y="9113"/>
                  </a:cubicBezTo>
                  <a:cubicBezTo>
                    <a:pt x="15609" y="8861"/>
                    <a:pt x="16259" y="8306"/>
                    <a:pt x="16390" y="7551"/>
                  </a:cubicBezTo>
                  <a:cubicBezTo>
                    <a:pt x="16490" y="6997"/>
                    <a:pt x="16298" y="6350"/>
                    <a:pt x="15836" y="5682"/>
                  </a:cubicBezTo>
                  <a:cubicBezTo>
                    <a:pt x="15586" y="5318"/>
                    <a:pt x="15261" y="4952"/>
                    <a:pt x="14872" y="4587"/>
                  </a:cubicBezTo>
                  <a:cubicBezTo>
                    <a:pt x="14872" y="4714"/>
                    <a:pt x="14866" y="4844"/>
                    <a:pt x="14856" y="4971"/>
                  </a:cubicBezTo>
                  <a:cubicBezTo>
                    <a:pt x="15150" y="5264"/>
                    <a:pt x="15400" y="5558"/>
                    <a:pt x="15598" y="5845"/>
                  </a:cubicBezTo>
                  <a:cubicBezTo>
                    <a:pt x="16016" y="6451"/>
                    <a:pt x="16192" y="7021"/>
                    <a:pt x="16107" y="7500"/>
                  </a:cubicBezTo>
                  <a:cubicBezTo>
                    <a:pt x="15997" y="8136"/>
                    <a:pt x="15423" y="8609"/>
                    <a:pt x="14491" y="8833"/>
                  </a:cubicBezTo>
                  <a:cubicBezTo>
                    <a:pt x="14363" y="8864"/>
                    <a:pt x="14223" y="8889"/>
                    <a:pt x="14078" y="8910"/>
                  </a:cubicBezTo>
                  <a:cubicBezTo>
                    <a:pt x="13791" y="8953"/>
                    <a:pt x="13475" y="8976"/>
                    <a:pt x="13117" y="8980"/>
                  </a:cubicBezTo>
                  <a:cubicBezTo>
                    <a:pt x="13084" y="8980"/>
                    <a:pt x="13050" y="8980"/>
                    <a:pt x="13016" y="8980"/>
                  </a:cubicBezTo>
                  <a:cubicBezTo>
                    <a:pt x="12526" y="8980"/>
                    <a:pt x="11957" y="8944"/>
                    <a:pt x="11273" y="8872"/>
                  </a:cubicBezTo>
                  <a:cubicBezTo>
                    <a:pt x="11143" y="8857"/>
                    <a:pt x="11000" y="8841"/>
                    <a:pt x="10844" y="8813"/>
                  </a:cubicBezTo>
                  <a:cubicBezTo>
                    <a:pt x="10298" y="8714"/>
                    <a:pt x="9486" y="8558"/>
                    <a:pt x="8744" y="8338"/>
                  </a:cubicBezTo>
                  <a:cubicBezTo>
                    <a:pt x="6701" y="7734"/>
                    <a:pt x="4753" y="6828"/>
                    <a:pt x="3261" y="5786"/>
                  </a:cubicBezTo>
                  <a:cubicBezTo>
                    <a:pt x="2577" y="5308"/>
                    <a:pt x="1962" y="4767"/>
                    <a:pt x="1491" y="4237"/>
                  </a:cubicBezTo>
                  <a:cubicBezTo>
                    <a:pt x="1296" y="4018"/>
                    <a:pt x="1126" y="3800"/>
                    <a:pt x="986" y="3589"/>
                  </a:cubicBezTo>
                  <a:cubicBezTo>
                    <a:pt x="860" y="3398"/>
                    <a:pt x="746" y="3190"/>
                    <a:pt x="661" y="2988"/>
                  </a:cubicBezTo>
                  <a:cubicBezTo>
                    <a:pt x="658" y="2981"/>
                    <a:pt x="654" y="2978"/>
                    <a:pt x="652" y="2970"/>
                  </a:cubicBezTo>
                  <a:cubicBezTo>
                    <a:pt x="498" y="2713"/>
                    <a:pt x="392" y="2464"/>
                    <a:pt x="333" y="2233"/>
                  </a:cubicBezTo>
                  <a:cubicBezTo>
                    <a:pt x="307" y="2132"/>
                    <a:pt x="294" y="2035"/>
                    <a:pt x="293" y="1934"/>
                  </a:cubicBezTo>
                  <a:cubicBezTo>
                    <a:pt x="289" y="1675"/>
                    <a:pt x="376" y="1436"/>
                    <a:pt x="555" y="1200"/>
                  </a:cubicBezTo>
                  <a:cubicBezTo>
                    <a:pt x="573" y="1175"/>
                    <a:pt x="592" y="1151"/>
                    <a:pt x="613" y="1126"/>
                  </a:cubicBezTo>
                  <a:cubicBezTo>
                    <a:pt x="883" y="808"/>
                    <a:pt x="890" y="803"/>
                    <a:pt x="1400" y="599"/>
                  </a:cubicBezTo>
                  <a:cubicBezTo>
                    <a:pt x="1857" y="417"/>
                    <a:pt x="2433" y="312"/>
                    <a:pt x="3096" y="291"/>
                  </a:cubicBezTo>
                  <a:cubicBezTo>
                    <a:pt x="3185" y="192"/>
                    <a:pt x="3277" y="94"/>
                    <a:pt x="3373" y="0"/>
                  </a:cubicBezTo>
                  <a:cubicBezTo>
                    <a:pt x="3366" y="0"/>
                    <a:pt x="3360" y="0"/>
                    <a:pt x="3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1" name="Google Shape;2421;p43"/>
            <p:cNvSpPr/>
            <p:nvPr/>
          </p:nvSpPr>
          <p:spPr>
            <a:xfrm>
              <a:off x="5167953" y="470082"/>
              <a:ext cx="160752" cy="216967"/>
            </a:xfrm>
            <a:custGeom>
              <a:avLst/>
              <a:gdLst/>
              <a:ahLst/>
              <a:cxnLst/>
              <a:rect l="l" t="t" r="r" b="b"/>
              <a:pathLst>
                <a:path w="3014" h="4068" extrusionOk="0">
                  <a:moveTo>
                    <a:pt x="262" y="1"/>
                  </a:moveTo>
                  <a:cubicBezTo>
                    <a:pt x="204" y="1"/>
                    <a:pt x="147" y="22"/>
                    <a:pt x="100" y="68"/>
                  </a:cubicBezTo>
                  <a:cubicBezTo>
                    <a:pt x="15" y="155"/>
                    <a:pt x="1" y="325"/>
                    <a:pt x="100" y="408"/>
                  </a:cubicBezTo>
                  <a:cubicBezTo>
                    <a:pt x="1202" y="1326"/>
                    <a:pt x="2044" y="2533"/>
                    <a:pt x="2508" y="3891"/>
                  </a:cubicBezTo>
                  <a:cubicBezTo>
                    <a:pt x="2543" y="3993"/>
                    <a:pt x="2636" y="4067"/>
                    <a:pt x="2742" y="4067"/>
                  </a:cubicBezTo>
                  <a:cubicBezTo>
                    <a:pt x="2763" y="4067"/>
                    <a:pt x="2783" y="4065"/>
                    <a:pt x="2804" y="4059"/>
                  </a:cubicBezTo>
                  <a:cubicBezTo>
                    <a:pt x="2923" y="4025"/>
                    <a:pt x="3013" y="3885"/>
                    <a:pt x="2971" y="3763"/>
                  </a:cubicBezTo>
                  <a:cubicBezTo>
                    <a:pt x="2482" y="2329"/>
                    <a:pt x="1605" y="1039"/>
                    <a:pt x="440" y="68"/>
                  </a:cubicBezTo>
                  <a:cubicBezTo>
                    <a:pt x="389" y="26"/>
                    <a:pt x="32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2" name="Google Shape;2422;p43"/>
            <p:cNvSpPr/>
            <p:nvPr/>
          </p:nvSpPr>
          <p:spPr>
            <a:xfrm>
              <a:off x="5311263" y="785503"/>
              <a:ext cx="31628" cy="83149"/>
            </a:xfrm>
            <a:custGeom>
              <a:avLst/>
              <a:gdLst/>
              <a:ahLst/>
              <a:cxnLst/>
              <a:rect l="l" t="t" r="r" b="b"/>
              <a:pathLst>
                <a:path w="593" h="1559" extrusionOk="0">
                  <a:moveTo>
                    <a:pt x="68" y="1010"/>
                  </a:moveTo>
                  <a:cubicBezTo>
                    <a:pt x="68" y="1010"/>
                    <a:pt x="67" y="1017"/>
                    <a:pt x="66" y="1025"/>
                  </a:cubicBezTo>
                  <a:lnTo>
                    <a:pt x="66" y="1025"/>
                  </a:lnTo>
                  <a:cubicBezTo>
                    <a:pt x="68" y="1014"/>
                    <a:pt x="68" y="1010"/>
                    <a:pt x="68" y="1010"/>
                  </a:cubicBezTo>
                  <a:close/>
                  <a:moveTo>
                    <a:pt x="337" y="0"/>
                  </a:moveTo>
                  <a:cubicBezTo>
                    <a:pt x="334" y="0"/>
                    <a:pt x="331" y="0"/>
                    <a:pt x="328" y="0"/>
                  </a:cubicBezTo>
                  <a:cubicBezTo>
                    <a:pt x="204" y="7"/>
                    <a:pt x="80" y="107"/>
                    <a:pt x="87" y="241"/>
                  </a:cubicBezTo>
                  <a:cubicBezTo>
                    <a:pt x="100" y="419"/>
                    <a:pt x="100" y="596"/>
                    <a:pt x="89" y="773"/>
                  </a:cubicBezTo>
                  <a:cubicBezTo>
                    <a:pt x="84" y="859"/>
                    <a:pt x="78" y="947"/>
                    <a:pt x="64" y="1032"/>
                  </a:cubicBezTo>
                  <a:lnTo>
                    <a:pt x="64" y="1032"/>
                  </a:lnTo>
                  <a:cubicBezTo>
                    <a:pt x="63" y="1040"/>
                    <a:pt x="61" y="1049"/>
                    <a:pt x="61" y="1051"/>
                  </a:cubicBezTo>
                  <a:cubicBezTo>
                    <a:pt x="59" y="1072"/>
                    <a:pt x="55" y="1092"/>
                    <a:pt x="52" y="1113"/>
                  </a:cubicBezTo>
                  <a:cubicBezTo>
                    <a:pt x="43" y="1161"/>
                    <a:pt x="34" y="1209"/>
                    <a:pt x="25" y="1257"/>
                  </a:cubicBezTo>
                  <a:cubicBezTo>
                    <a:pt x="0" y="1381"/>
                    <a:pt x="61" y="1523"/>
                    <a:pt x="193" y="1553"/>
                  </a:cubicBezTo>
                  <a:cubicBezTo>
                    <a:pt x="212" y="1557"/>
                    <a:pt x="230" y="1559"/>
                    <a:pt x="249" y="1559"/>
                  </a:cubicBezTo>
                  <a:cubicBezTo>
                    <a:pt x="355" y="1559"/>
                    <a:pt x="467" y="1497"/>
                    <a:pt x="489" y="1384"/>
                  </a:cubicBezTo>
                  <a:cubicBezTo>
                    <a:pt x="564" y="1009"/>
                    <a:pt x="592" y="624"/>
                    <a:pt x="569" y="241"/>
                  </a:cubicBezTo>
                  <a:cubicBezTo>
                    <a:pt x="561" y="118"/>
                    <a:pt x="469"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3" name="Google Shape;2423;p43"/>
            <p:cNvSpPr/>
            <p:nvPr/>
          </p:nvSpPr>
          <p:spPr>
            <a:xfrm>
              <a:off x="4682769" y="989134"/>
              <a:ext cx="296116" cy="160112"/>
            </a:xfrm>
            <a:custGeom>
              <a:avLst/>
              <a:gdLst/>
              <a:ahLst/>
              <a:cxnLst/>
              <a:rect l="l" t="t" r="r" b="b"/>
              <a:pathLst>
                <a:path w="5552" h="3002" extrusionOk="0">
                  <a:moveTo>
                    <a:pt x="335" y="1"/>
                  </a:moveTo>
                  <a:cubicBezTo>
                    <a:pt x="167" y="1"/>
                    <a:pt x="1" y="173"/>
                    <a:pt x="117" y="354"/>
                  </a:cubicBezTo>
                  <a:cubicBezTo>
                    <a:pt x="966" y="1674"/>
                    <a:pt x="2371" y="2612"/>
                    <a:pt x="3913" y="2900"/>
                  </a:cubicBezTo>
                  <a:cubicBezTo>
                    <a:pt x="4260" y="2967"/>
                    <a:pt x="4614" y="3001"/>
                    <a:pt x="4968" y="3001"/>
                  </a:cubicBezTo>
                  <a:cubicBezTo>
                    <a:pt x="5060" y="3001"/>
                    <a:pt x="5152" y="2999"/>
                    <a:pt x="5244" y="2994"/>
                  </a:cubicBezTo>
                  <a:cubicBezTo>
                    <a:pt x="5545" y="2977"/>
                    <a:pt x="5552" y="2512"/>
                    <a:pt x="5258" y="2512"/>
                  </a:cubicBezTo>
                  <a:cubicBezTo>
                    <a:pt x="5254" y="2512"/>
                    <a:pt x="5249" y="2512"/>
                    <a:pt x="5244" y="2512"/>
                  </a:cubicBezTo>
                  <a:cubicBezTo>
                    <a:pt x="5153" y="2517"/>
                    <a:pt x="5063" y="2520"/>
                    <a:pt x="4972" y="2520"/>
                  </a:cubicBezTo>
                  <a:cubicBezTo>
                    <a:pt x="3618" y="2520"/>
                    <a:pt x="2284" y="1977"/>
                    <a:pt x="1302" y="1043"/>
                  </a:cubicBezTo>
                  <a:cubicBezTo>
                    <a:pt x="1010" y="763"/>
                    <a:pt x="751" y="453"/>
                    <a:pt x="533" y="113"/>
                  </a:cubicBezTo>
                  <a:cubicBezTo>
                    <a:pt x="483" y="34"/>
                    <a:pt x="409"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4" name="Google Shape;2424;p43"/>
            <p:cNvSpPr/>
            <p:nvPr/>
          </p:nvSpPr>
          <p:spPr>
            <a:xfrm>
              <a:off x="4667355" y="439894"/>
              <a:ext cx="211260" cy="134831"/>
            </a:xfrm>
            <a:custGeom>
              <a:avLst/>
              <a:gdLst/>
              <a:ahLst/>
              <a:cxnLst/>
              <a:rect l="l" t="t" r="r" b="b"/>
              <a:pathLst>
                <a:path w="3961" h="2528" extrusionOk="0">
                  <a:moveTo>
                    <a:pt x="3616" y="1"/>
                  </a:moveTo>
                  <a:cubicBezTo>
                    <a:pt x="3596" y="1"/>
                    <a:pt x="3575" y="3"/>
                    <a:pt x="3553" y="9"/>
                  </a:cubicBezTo>
                  <a:cubicBezTo>
                    <a:pt x="2219" y="331"/>
                    <a:pt x="992" y="1077"/>
                    <a:pt x="96" y="2117"/>
                  </a:cubicBezTo>
                  <a:cubicBezTo>
                    <a:pt x="11" y="2217"/>
                    <a:pt x="0" y="2362"/>
                    <a:pt x="96" y="2458"/>
                  </a:cubicBezTo>
                  <a:cubicBezTo>
                    <a:pt x="141" y="2503"/>
                    <a:pt x="207" y="2528"/>
                    <a:pt x="273" y="2528"/>
                  </a:cubicBezTo>
                  <a:cubicBezTo>
                    <a:pt x="334" y="2528"/>
                    <a:pt x="395" y="2506"/>
                    <a:pt x="436" y="2458"/>
                  </a:cubicBezTo>
                  <a:cubicBezTo>
                    <a:pt x="1283" y="1474"/>
                    <a:pt x="2419" y="776"/>
                    <a:pt x="3681" y="473"/>
                  </a:cubicBezTo>
                  <a:cubicBezTo>
                    <a:pt x="3960" y="406"/>
                    <a:pt x="3871" y="1"/>
                    <a:pt x="3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425" name="Google Shape;2425;p43"/>
          <p:cNvSpPr/>
          <p:nvPr/>
        </p:nvSpPr>
        <p:spPr>
          <a:xfrm>
            <a:off x="6000728" y="15135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6" name="Google Shape;2426;p43"/>
          <p:cNvSpPr/>
          <p:nvPr/>
        </p:nvSpPr>
        <p:spPr>
          <a:xfrm>
            <a:off x="7763928" y="36843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7" name="Google Shape;2427;p43"/>
          <p:cNvSpPr/>
          <p:nvPr/>
        </p:nvSpPr>
        <p:spPr>
          <a:xfrm>
            <a:off x="8327066" y="25731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8" name="Google Shape;2428;p43"/>
          <p:cNvSpPr/>
          <p:nvPr/>
        </p:nvSpPr>
        <p:spPr>
          <a:xfrm>
            <a:off x="7194072" y="1156948"/>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9" name="Google Shape;2429;p43"/>
          <p:cNvSpPr/>
          <p:nvPr/>
        </p:nvSpPr>
        <p:spPr>
          <a:xfrm>
            <a:off x="808491" y="44172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14">
                                            <p:txEl>
                                              <p:pRg st="0" end="0"/>
                                            </p:txEl>
                                          </p:spTgt>
                                        </p:tgtEl>
                                        <p:attrNameLst>
                                          <p:attrName>style.visibility</p:attrName>
                                        </p:attrNameLst>
                                      </p:cBhvr>
                                      <p:to>
                                        <p:strVal val="visible"/>
                                      </p:to>
                                    </p:set>
                                    <p:animEffect transition="in" filter="wipe(down)">
                                      <p:cBhvr>
                                        <p:cTn id="7" dur="500"/>
                                        <p:tgtEl>
                                          <p:spTgt spid="24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14">
                                            <p:txEl>
                                              <p:pRg st="1" end="1"/>
                                            </p:txEl>
                                          </p:spTgt>
                                        </p:tgtEl>
                                        <p:attrNameLst>
                                          <p:attrName>style.visibility</p:attrName>
                                        </p:attrNameLst>
                                      </p:cBhvr>
                                      <p:to>
                                        <p:strVal val="visible"/>
                                      </p:to>
                                    </p:set>
                                    <p:animEffect transition="in" filter="circle(in)">
                                      <p:cBhvr>
                                        <p:cTn id="12" dur="2000"/>
                                        <p:tgtEl>
                                          <p:spTgt spid="24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414">
                                            <p:txEl>
                                              <p:pRg st="2" end="2"/>
                                            </p:txEl>
                                          </p:spTgt>
                                        </p:tgtEl>
                                        <p:attrNameLst>
                                          <p:attrName>style.visibility</p:attrName>
                                        </p:attrNameLst>
                                      </p:cBhvr>
                                      <p:to>
                                        <p:strVal val="visible"/>
                                      </p:to>
                                    </p:set>
                                    <p:animEffect transition="in" filter="circle(in)">
                                      <p:cBhvr>
                                        <p:cTn id="17" dur="2000"/>
                                        <p:tgtEl>
                                          <p:spTgt spid="24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414">
                                            <p:txEl>
                                              <p:pRg st="3" end="3"/>
                                            </p:txEl>
                                          </p:spTgt>
                                        </p:tgtEl>
                                        <p:attrNameLst>
                                          <p:attrName>style.visibility</p:attrName>
                                        </p:attrNameLst>
                                      </p:cBhvr>
                                      <p:to>
                                        <p:strVal val="visible"/>
                                      </p:to>
                                    </p:set>
                                    <p:animEffect transition="in" filter="circle(in)">
                                      <p:cBhvr>
                                        <p:cTn id="22" dur="2000"/>
                                        <p:tgtEl>
                                          <p:spTgt spid="24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414">
                                            <p:txEl>
                                              <p:pRg st="4" end="4"/>
                                            </p:txEl>
                                          </p:spTgt>
                                        </p:tgtEl>
                                        <p:attrNameLst>
                                          <p:attrName>style.visibility</p:attrName>
                                        </p:attrNameLst>
                                      </p:cBhvr>
                                      <p:to>
                                        <p:strVal val="visible"/>
                                      </p:to>
                                    </p:set>
                                    <p:animEffect transition="in" filter="circle(in)">
                                      <p:cBhvr>
                                        <p:cTn id="27" dur="2000"/>
                                        <p:tgtEl>
                                          <p:spTgt spid="24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sp>
        <p:nvSpPr>
          <p:cNvPr id="2434" name="Google Shape;2434;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dirty="0" smtClean="0">
                <a:highlight>
                  <a:schemeClr val="dk2"/>
                </a:highlight>
              </a:rPr>
              <a:t>TỔ CHỨC NHÀ NƯỚC </a:t>
            </a:r>
            <a:endParaRPr sz="3600" dirty="0">
              <a:highlight>
                <a:schemeClr val="dk2"/>
              </a:highlight>
            </a:endParaRPr>
          </a:p>
        </p:txBody>
      </p:sp>
      <p:sp>
        <p:nvSpPr>
          <p:cNvPr id="2437" name="Google Shape;2437;p44"/>
          <p:cNvSpPr txBox="1">
            <a:spLocks noGrp="1"/>
          </p:cNvSpPr>
          <p:nvPr>
            <p:ph type="subTitle" idx="3"/>
          </p:nvPr>
        </p:nvSpPr>
        <p:spPr>
          <a:xfrm>
            <a:off x="758319" y="1052506"/>
            <a:ext cx="6907258" cy="3040932"/>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pPr>
            <a:r>
              <a:rPr lang="en-US" sz="2000" dirty="0" smtClean="0"/>
              <a:t>-</a:t>
            </a:r>
            <a:r>
              <a:rPr lang="en-US" sz="2000" dirty="0"/>
              <a:t> </a:t>
            </a:r>
            <a:r>
              <a:rPr lang="en-US" sz="2000" dirty="0" err="1" smtClean="0"/>
              <a:t>Vương</a:t>
            </a:r>
            <a:r>
              <a:rPr lang="en-US" sz="2000" dirty="0" smtClean="0"/>
              <a:t> </a:t>
            </a:r>
            <a:r>
              <a:rPr lang="en-US" sz="2000" dirty="0" err="1" smtClean="0"/>
              <a:t>Quốc</a:t>
            </a:r>
            <a:r>
              <a:rPr lang="en-US" sz="2000" dirty="0" smtClean="0"/>
              <a:t> chia </a:t>
            </a:r>
            <a:r>
              <a:rPr lang="en-US" sz="2000" dirty="0" err="1" smtClean="0"/>
              <a:t>ra</a:t>
            </a:r>
            <a:r>
              <a:rPr lang="en-US" sz="2000" dirty="0" smtClean="0"/>
              <a:t> 7 </a:t>
            </a:r>
            <a:r>
              <a:rPr lang="en-US" sz="2000" dirty="0" err="1" smtClean="0"/>
              <a:t>mường</a:t>
            </a:r>
            <a:r>
              <a:rPr lang="en-US" sz="2000" dirty="0" smtClean="0"/>
              <a:t> (</a:t>
            </a:r>
            <a:r>
              <a:rPr lang="en-US" sz="2000" dirty="0" err="1" smtClean="0"/>
              <a:t>tỉnh</a:t>
            </a:r>
            <a:r>
              <a:rPr lang="en-US" sz="2000" dirty="0" smtClean="0"/>
              <a:t>)</a:t>
            </a:r>
            <a:endParaRPr lang="en-US" sz="2000" dirty="0" smtClean="0"/>
          </a:p>
          <a:p>
            <a:pPr marL="0" lvl="0" indent="0" algn="l" rtl="0">
              <a:lnSpc>
                <a:spcPct val="200000"/>
              </a:lnSpc>
              <a:spcBef>
                <a:spcPts val="0"/>
              </a:spcBef>
              <a:spcAft>
                <a:spcPts val="0"/>
              </a:spcAft>
            </a:pPr>
            <a:r>
              <a:rPr lang="en-US" sz="2000" dirty="0" smtClean="0"/>
              <a:t>- </a:t>
            </a:r>
            <a:r>
              <a:rPr lang="en-US" sz="2000" dirty="0" err="1" smtClean="0"/>
              <a:t>Vua</a:t>
            </a:r>
            <a:r>
              <a:rPr lang="en-US" sz="2000" dirty="0" smtClean="0"/>
              <a:t> </a:t>
            </a:r>
            <a:r>
              <a:rPr lang="en-US" sz="2000" dirty="0" err="1" smtClean="0"/>
              <a:t>là</a:t>
            </a:r>
            <a:r>
              <a:rPr lang="en-US" sz="2000" dirty="0" smtClean="0"/>
              <a:t> </a:t>
            </a:r>
            <a:r>
              <a:rPr lang="en-US" sz="2000" dirty="0" err="1" smtClean="0"/>
              <a:t>người</a:t>
            </a:r>
            <a:r>
              <a:rPr lang="en-US" sz="2000" dirty="0" smtClean="0"/>
              <a:t> </a:t>
            </a:r>
            <a:r>
              <a:rPr lang="en-US" sz="2000" dirty="0" err="1" smtClean="0"/>
              <a:t>trị</a:t>
            </a:r>
            <a:r>
              <a:rPr lang="en-US" sz="2000" dirty="0" smtClean="0"/>
              <a:t> </a:t>
            </a:r>
            <a:r>
              <a:rPr lang="en-US" sz="2000" dirty="0" err="1" smtClean="0"/>
              <a:t>vì</a:t>
            </a:r>
            <a:r>
              <a:rPr lang="en-US" sz="2000" dirty="0" smtClean="0"/>
              <a:t>, </a:t>
            </a:r>
            <a:r>
              <a:rPr lang="en-US" sz="2000" dirty="0" err="1" smtClean="0"/>
              <a:t>phó</a:t>
            </a:r>
            <a:r>
              <a:rPr lang="en-US" sz="2000" dirty="0" smtClean="0"/>
              <a:t> </a:t>
            </a:r>
            <a:r>
              <a:rPr lang="en-US" sz="2000" dirty="0" err="1" smtClean="0"/>
              <a:t>vương</a:t>
            </a:r>
            <a:r>
              <a:rPr lang="en-US" sz="2000" dirty="0" smtClean="0"/>
              <a:t> </a:t>
            </a:r>
            <a:r>
              <a:rPr lang="en-US" sz="2000" dirty="0" err="1" smtClean="0"/>
              <a:t>người</a:t>
            </a:r>
            <a:r>
              <a:rPr lang="en-US" sz="2000" dirty="0" smtClean="0"/>
              <a:t> </a:t>
            </a:r>
            <a:r>
              <a:rPr lang="en-US" sz="2000" dirty="0" err="1" smtClean="0"/>
              <a:t>hậu</a:t>
            </a:r>
            <a:r>
              <a:rPr lang="en-US" sz="2000" dirty="0" smtClean="0"/>
              <a:t> </a:t>
            </a:r>
            <a:r>
              <a:rPr lang="en-US" sz="2000" dirty="0" err="1" smtClean="0"/>
              <a:t>cận</a:t>
            </a:r>
            <a:r>
              <a:rPr lang="en-US" sz="2000" dirty="0" smtClean="0"/>
              <a:t> </a:t>
            </a:r>
            <a:r>
              <a:rPr lang="en-US" sz="2000" dirty="0" err="1" smtClean="0"/>
              <a:t>và</a:t>
            </a:r>
            <a:r>
              <a:rPr lang="en-US" sz="2000" dirty="0" smtClean="0"/>
              <a:t> 7 </a:t>
            </a:r>
            <a:r>
              <a:rPr lang="en-US" sz="2000" dirty="0" err="1" smtClean="0"/>
              <a:t>quan</a:t>
            </a:r>
            <a:r>
              <a:rPr lang="en-US" sz="2000" dirty="0" smtClean="0"/>
              <a:t> </a:t>
            </a:r>
            <a:r>
              <a:rPr lang="en-US" sz="2000" dirty="0" err="1" smtClean="0"/>
              <a:t>đại</a:t>
            </a:r>
            <a:r>
              <a:rPr lang="en-US" sz="2000" dirty="0" smtClean="0"/>
              <a:t> </a:t>
            </a:r>
            <a:r>
              <a:rPr lang="en-US" sz="2000" dirty="0" err="1" smtClean="0"/>
              <a:t>thần</a:t>
            </a:r>
            <a:r>
              <a:rPr lang="en-US" sz="2000" dirty="0" smtClean="0"/>
              <a:t> </a:t>
            </a:r>
            <a:r>
              <a:rPr lang="en-US" sz="2000" dirty="0" err="1" smtClean="0"/>
              <a:t>kiêm</a:t>
            </a:r>
            <a:r>
              <a:rPr lang="en-US" sz="2000" dirty="0" smtClean="0"/>
              <a:t> </a:t>
            </a:r>
            <a:r>
              <a:rPr lang="en-US" sz="2000" dirty="0" err="1" smtClean="0"/>
              <a:t>tổng</a:t>
            </a:r>
            <a:r>
              <a:rPr lang="en-US" sz="2000" dirty="0" smtClean="0"/>
              <a:t> </a:t>
            </a:r>
            <a:r>
              <a:rPr lang="en-US" sz="2000" dirty="0" err="1" smtClean="0"/>
              <a:t>tỉnh</a:t>
            </a:r>
            <a:r>
              <a:rPr lang="en-US" sz="2000" dirty="0" smtClean="0"/>
              <a:t> </a:t>
            </a:r>
            <a:endParaRPr lang="en-US" sz="2000" dirty="0" smtClean="0"/>
          </a:p>
          <a:p>
            <a:pPr marL="0" lvl="0" indent="0" algn="l" rtl="0">
              <a:lnSpc>
                <a:spcPct val="200000"/>
              </a:lnSpc>
              <a:spcBef>
                <a:spcPts val="0"/>
              </a:spcBef>
              <a:spcAft>
                <a:spcPts val="0"/>
              </a:spcAft>
            </a:pPr>
            <a:r>
              <a:rPr lang="en-US" sz="2000" dirty="0" smtClean="0"/>
              <a:t>- </a:t>
            </a:r>
            <a:r>
              <a:rPr lang="en-US" sz="2000" dirty="0" err="1" smtClean="0"/>
              <a:t>Quân</a:t>
            </a:r>
            <a:r>
              <a:rPr lang="en-US" sz="2000" dirty="0" smtClean="0"/>
              <a:t> </a:t>
            </a:r>
            <a:r>
              <a:rPr lang="en-US" sz="2000" dirty="0" err="1" smtClean="0"/>
              <a:t>đội</a:t>
            </a:r>
            <a:r>
              <a:rPr lang="en-US" sz="2000" dirty="0" smtClean="0"/>
              <a:t> </a:t>
            </a:r>
            <a:r>
              <a:rPr lang="en-US" sz="2000" dirty="0" err="1" smtClean="0"/>
              <a:t>bao</a:t>
            </a:r>
            <a:r>
              <a:rPr lang="en-US" sz="2000" dirty="0"/>
              <a:t> </a:t>
            </a:r>
            <a:r>
              <a:rPr lang="en-US" sz="2000" dirty="0" smtClean="0"/>
              <a:t>chia </a:t>
            </a:r>
            <a:r>
              <a:rPr lang="en-US" sz="2000" dirty="0" err="1" smtClean="0"/>
              <a:t>thành</a:t>
            </a:r>
            <a:r>
              <a:rPr lang="en-US" sz="2000" dirty="0" smtClean="0"/>
              <a:t> 2 </a:t>
            </a:r>
            <a:r>
              <a:rPr lang="en-US" sz="2000" dirty="0" err="1" smtClean="0"/>
              <a:t>nhóm</a:t>
            </a:r>
            <a:r>
              <a:rPr lang="en-US" sz="2000" dirty="0" smtClean="0"/>
              <a:t> </a:t>
            </a:r>
            <a:endParaRPr lang="en-US" sz="2000" dirty="0" smtClean="0"/>
          </a:p>
          <a:p>
            <a:pPr marL="0" lvl="0" indent="0" algn="l" rtl="0">
              <a:lnSpc>
                <a:spcPct val="200000"/>
              </a:lnSpc>
              <a:spcBef>
                <a:spcPts val="0"/>
              </a:spcBef>
              <a:spcAft>
                <a:spcPts val="0"/>
              </a:spcAft>
            </a:pPr>
            <a:r>
              <a:rPr lang="en-US" sz="2000" dirty="0" smtClean="0"/>
              <a:t> + </a:t>
            </a:r>
            <a:r>
              <a:rPr lang="en-US" sz="2000" dirty="0" err="1" smtClean="0"/>
              <a:t>Quân</a:t>
            </a:r>
            <a:r>
              <a:rPr lang="en-US" sz="2000" dirty="0" smtClean="0"/>
              <a:t> </a:t>
            </a:r>
            <a:r>
              <a:rPr lang="en-US" sz="2000" dirty="0" err="1" smtClean="0"/>
              <a:t>thường</a:t>
            </a:r>
            <a:r>
              <a:rPr lang="en-US" sz="2000" dirty="0" smtClean="0"/>
              <a:t> </a:t>
            </a:r>
            <a:r>
              <a:rPr lang="en-US" sz="2000" dirty="0" err="1" smtClean="0"/>
              <a:t>trực</a:t>
            </a:r>
            <a:r>
              <a:rPr lang="en-US" sz="2000" dirty="0" smtClean="0"/>
              <a:t> (</a:t>
            </a:r>
            <a:r>
              <a:rPr lang="en-US" sz="2000" dirty="0" err="1" smtClean="0"/>
              <a:t>quân</a:t>
            </a:r>
            <a:r>
              <a:rPr lang="en-US" sz="2000" dirty="0" smtClean="0"/>
              <a:t> </a:t>
            </a:r>
            <a:r>
              <a:rPr lang="en-US" sz="2000" dirty="0" err="1" smtClean="0"/>
              <a:t>nhà</a:t>
            </a:r>
            <a:r>
              <a:rPr lang="en-US" sz="2000" dirty="0" smtClean="0"/>
              <a:t> </a:t>
            </a:r>
            <a:r>
              <a:rPr lang="en-US" sz="2000" dirty="0" err="1" smtClean="0"/>
              <a:t>vua</a:t>
            </a:r>
            <a:r>
              <a:rPr lang="en-US" sz="2000" dirty="0" smtClean="0"/>
              <a:t>) </a:t>
            </a:r>
            <a:endParaRPr lang="en-US" sz="2000" dirty="0" smtClean="0"/>
          </a:p>
          <a:p>
            <a:pPr marL="0" lvl="0" indent="0" algn="l" rtl="0">
              <a:lnSpc>
                <a:spcPct val="200000"/>
              </a:lnSpc>
              <a:spcBef>
                <a:spcPts val="0"/>
              </a:spcBef>
              <a:spcAft>
                <a:spcPts val="0"/>
              </a:spcAft>
            </a:pPr>
            <a:r>
              <a:rPr lang="en-US" sz="2000" dirty="0"/>
              <a:t> </a:t>
            </a:r>
            <a:r>
              <a:rPr lang="en-US" sz="2000" dirty="0" smtClean="0"/>
              <a:t>+ </a:t>
            </a:r>
            <a:r>
              <a:rPr lang="en-US" sz="2000" dirty="0" err="1" smtClean="0"/>
              <a:t>Quân</a:t>
            </a:r>
            <a:r>
              <a:rPr lang="en-US" sz="2000" dirty="0" smtClean="0"/>
              <a:t> </a:t>
            </a:r>
            <a:r>
              <a:rPr lang="en-US" sz="2000" dirty="0" err="1" smtClean="0"/>
              <a:t>địa</a:t>
            </a:r>
            <a:r>
              <a:rPr lang="en-US" sz="2000" dirty="0" smtClean="0"/>
              <a:t> </a:t>
            </a:r>
            <a:r>
              <a:rPr lang="en-US" sz="2000" dirty="0" err="1" smtClean="0"/>
              <a:t>phương</a:t>
            </a:r>
            <a:r>
              <a:rPr lang="en-US" sz="2000" dirty="0" smtClean="0"/>
              <a:t> </a:t>
            </a:r>
            <a:endParaRPr lang="en-US" sz="2000" dirty="0"/>
          </a:p>
        </p:txBody>
      </p:sp>
      <p:sp>
        <p:nvSpPr>
          <p:cNvPr id="2482" name="Google Shape;2482;p44"/>
          <p:cNvSpPr/>
          <p:nvPr/>
        </p:nvSpPr>
        <p:spPr>
          <a:xfrm>
            <a:off x="8027866" y="1215773"/>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3" name="Google Shape;2483;p44"/>
          <p:cNvSpPr/>
          <p:nvPr/>
        </p:nvSpPr>
        <p:spPr>
          <a:xfrm>
            <a:off x="7771066" y="8599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4" name="Google Shape;2484;p44"/>
          <p:cNvSpPr/>
          <p:nvPr/>
        </p:nvSpPr>
        <p:spPr>
          <a:xfrm>
            <a:off x="609516"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485" name="Google Shape;2485;p44"/>
          <p:cNvGrpSpPr/>
          <p:nvPr/>
        </p:nvGrpSpPr>
        <p:grpSpPr>
          <a:xfrm>
            <a:off x="7989643" y="367866"/>
            <a:ext cx="882260" cy="906121"/>
            <a:chOff x="1742490" y="367839"/>
            <a:chExt cx="629242" cy="646260"/>
          </a:xfrm>
        </p:grpSpPr>
        <p:sp>
          <p:nvSpPr>
            <p:cNvPr id="2486" name="Google Shape;2486;p44"/>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7" name="Google Shape;2487;p44"/>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8" name="Google Shape;2488;p44"/>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9" name="Google Shape;2489;p44"/>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0" name="Google Shape;2490;p44"/>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1" name="Google Shape;2491;p44"/>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2" name="Google Shape;2492;p44"/>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3" name="Google Shape;2493;p44"/>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4" name="Google Shape;2494;p44"/>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5" name="Google Shape;2495;p44"/>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6" name="Google Shape;2496;p44"/>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34"/>
                                        </p:tgtEl>
                                        <p:attrNameLst>
                                          <p:attrName>style.visibility</p:attrName>
                                        </p:attrNameLst>
                                      </p:cBhvr>
                                      <p:to>
                                        <p:strVal val="visible"/>
                                      </p:to>
                                    </p:set>
                                    <p:animEffect transition="in" filter="randombar(horizontal)">
                                      <p:cBhvr>
                                        <p:cTn id="7" dur="500"/>
                                        <p:tgtEl>
                                          <p:spTgt spid="24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37">
                                            <p:txEl>
                                              <p:pRg st="0" end="0"/>
                                            </p:txEl>
                                          </p:spTgt>
                                        </p:tgtEl>
                                        <p:attrNameLst>
                                          <p:attrName>style.visibility</p:attrName>
                                        </p:attrNameLst>
                                      </p:cBhvr>
                                      <p:to>
                                        <p:strVal val="visible"/>
                                      </p:to>
                                    </p:set>
                                    <p:animEffect transition="in" filter="randombar(horizontal)">
                                      <p:cBhvr>
                                        <p:cTn id="12" dur="500"/>
                                        <p:tgtEl>
                                          <p:spTgt spid="24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37">
                                            <p:txEl>
                                              <p:pRg st="1" end="1"/>
                                            </p:txEl>
                                          </p:spTgt>
                                        </p:tgtEl>
                                        <p:attrNameLst>
                                          <p:attrName>style.visibility</p:attrName>
                                        </p:attrNameLst>
                                      </p:cBhvr>
                                      <p:to>
                                        <p:strVal val="visible"/>
                                      </p:to>
                                    </p:set>
                                    <p:animEffect transition="in" filter="randombar(horizontal)">
                                      <p:cBhvr>
                                        <p:cTn id="17" dur="500"/>
                                        <p:tgtEl>
                                          <p:spTgt spid="24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437">
                                            <p:txEl>
                                              <p:pRg st="2" end="2"/>
                                            </p:txEl>
                                          </p:spTgt>
                                        </p:tgtEl>
                                        <p:attrNameLst>
                                          <p:attrName>style.visibility</p:attrName>
                                        </p:attrNameLst>
                                      </p:cBhvr>
                                      <p:to>
                                        <p:strVal val="visible"/>
                                      </p:to>
                                    </p:set>
                                    <p:animEffect transition="in" filter="randombar(horizontal)">
                                      <p:cBhvr>
                                        <p:cTn id="22" dur="500"/>
                                        <p:tgtEl>
                                          <p:spTgt spid="243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437">
                                            <p:txEl>
                                              <p:pRg st="3" end="3"/>
                                            </p:txEl>
                                          </p:spTgt>
                                        </p:tgtEl>
                                        <p:attrNameLst>
                                          <p:attrName>style.visibility</p:attrName>
                                        </p:attrNameLst>
                                      </p:cBhvr>
                                      <p:to>
                                        <p:strVal val="visible"/>
                                      </p:to>
                                    </p:set>
                                    <p:animEffect transition="in" filter="randombar(horizontal)">
                                      <p:cBhvr>
                                        <p:cTn id="27" dur="500"/>
                                        <p:tgtEl>
                                          <p:spTgt spid="243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437">
                                            <p:txEl>
                                              <p:pRg st="4" end="4"/>
                                            </p:txEl>
                                          </p:spTgt>
                                        </p:tgtEl>
                                        <p:attrNameLst>
                                          <p:attrName>style.visibility</p:attrName>
                                        </p:attrNameLst>
                                      </p:cBhvr>
                                      <p:to>
                                        <p:strVal val="visible"/>
                                      </p:to>
                                    </p:set>
                                    <p:animEffect transition="in" filter="randombar(horizontal)">
                                      <p:cBhvr>
                                        <p:cTn id="32" dur="500"/>
                                        <p:tgtEl>
                                          <p:spTgt spid="24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4" grpId="0"/>
      <p:bldP spid="243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0"/>
        <p:cNvGrpSpPr/>
        <p:nvPr/>
      </p:nvGrpSpPr>
      <p:grpSpPr>
        <a:xfrm>
          <a:off x="0" y="0"/>
          <a:ext cx="0" cy="0"/>
          <a:chOff x="0" y="0"/>
          <a:chExt cx="0" cy="0"/>
        </a:xfrm>
      </p:grpSpPr>
      <p:sp>
        <p:nvSpPr>
          <p:cNvPr id="2501" name="Google Shape;2501;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dirty="0" smtClean="0"/>
              <a:t>VỀ KINH TẾ VÀ XÃ HỘI </a:t>
            </a:r>
            <a:endParaRPr sz="3600" dirty="0"/>
          </a:p>
        </p:txBody>
      </p:sp>
      <p:sp>
        <p:nvSpPr>
          <p:cNvPr id="2585" name="Google Shape;2585;p45"/>
          <p:cNvSpPr/>
          <p:nvPr/>
        </p:nvSpPr>
        <p:spPr>
          <a:xfrm>
            <a:off x="494673" y="4237829"/>
            <a:ext cx="1167736" cy="454078"/>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6" name="Google Shape;2586;p45"/>
          <p:cNvSpPr/>
          <p:nvPr/>
        </p:nvSpPr>
        <p:spPr>
          <a:xfrm>
            <a:off x="8027866" y="1215773"/>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587" name="Google Shape;2587;p45"/>
          <p:cNvGrpSpPr/>
          <p:nvPr/>
        </p:nvGrpSpPr>
        <p:grpSpPr>
          <a:xfrm rot="-447293">
            <a:off x="8142889" y="394025"/>
            <a:ext cx="878501" cy="1830261"/>
            <a:chOff x="503795" y="323625"/>
            <a:chExt cx="502785" cy="1047439"/>
          </a:xfrm>
        </p:grpSpPr>
        <p:sp>
          <p:nvSpPr>
            <p:cNvPr id="2588" name="Google Shape;2588;p45"/>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9" name="Google Shape;2589;p45"/>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0" name="Google Shape;2590;p45"/>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1" name="Google Shape;2591;p45"/>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2" name="Google Shape;2592;p45"/>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3" name="Google Shape;2593;p45"/>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4" name="Google Shape;2594;p45"/>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5" name="Google Shape;2595;p45"/>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6" name="Google Shape;2596;p45"/>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7" name="Google Shape;2597;p45"/>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8" name="Google Shape;2598;p45"/>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9" name="Google Shape;2599;p45"/>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0" name="Google Shape;2600;p45"/>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01" name="Google Shape;2601;p45"/>
          <p:cNvSpPr/>
          <p:nvPr/>
        </p:nvSpPr>
        <p:spPr>
          <a:xfrm>
            <a:off x="7771066" y="8599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2" name="Google Shape;2602;p45"/>
          <p:cNvSpPr txBox="1">
            <a:spLocks noGrp="1"/>
          </p:cNvSpPr>
          <p:nvPr>
            <p:ph type="subTitle" idx="1"/>
          </p:nvPr>
        </p:nvSpPr>
        <p:spPr>
          <a:xfrm>
            <a:off x="725891" y="1227604"/>
            <a:ext cx="7281517" cy="2806012"/>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pPr>
            <a:r>
              <a:rPr lang="en-US" sz="2000" dirty="0" smtClean="0"/>
              <a:t>- </a:t>
            </a:r>
            <a:r>
              <a:rPr lang="en-US" sz="2000" dirty="0" err="1" smtClean="0"/>
              <a:t>Các</a:t>
            </a:r>
            <a:r>
              <a:rPr lang="en-US" sz="2000" dirty="0" smtClean="0"/>
              <a:t> </a:t>
            </a:r>
            <a:r>
              <a:rPr lang="en-US" sz="2000" dirty="0" err="1" smtClean="0"/>
              <a:t>ngành</a:t>
            </a:r>
            <a:r>
              <a:rPr lang="en-US" sz="2000" dirty="0" smtClean="0"/>
              <a:t> </a:t>
            </a:r>
            <a:r>
              <a:rPr lang="en-US" sz="2000" dirty="0" err="1" smtClean="0"/>
              <a:t>thủ</a:t>
            </a:r>
            <a:r>
              <a:rPr lang="en-US" sz="2000" dirty="0" smtClean="0"/>
              <a:t> </a:t>
            </a:r>
            <a:r>
              <a:rPr lang="en-US" sz="2000" dirty="0" err="1" smtClean="0"/>
              <a:t>công</a:t>
            </a:r>
            <a:r>
              <a:rPr lang="en-US" sz="2000" dirty="0" smtClean="0"/>
              <a:t>, </a:t>
            </a:r>
            <a:r>
              <a:rPr lang="en-US" sz="2000" dirty="0" err="1" smtClean="0"/>
              <a:t>nông</a:t>
            </a:r>
            <a:r>
              <a:rPr lang="en-US" sz="2000" dirty="0"/>
              <a:t> </a:t>
            </a:r>
            <a:r>
              <a:rPr lang="en-US" sz="2000" dirty="0" err="1" smtClean="0"/>
              <a:t>nghiệp</a:t>
            </a:r>
            <a:r>
              <a:rPr lang="en-US" sz="2000" dirty="0" smtClean="0"/>
              <a:t>, </a:t>
            </a:r>
            <a:r>
              <a:rPr lang="en-US" sz="2000" dirty="0" err="1" smtClean="0"/>
              <a:t>chăn</a:t>
            </a:r>
            <a:r>
              <a:rPr lang="en-US" sz="2000" dirty="0" smtClean="0"/>
              <a:t> </a:t>
            </a:r>
            <a:r>
              <a:rPr lang="en-US" sz="2000" dirty="0" err="1" smtClean="0"/>
              <a:t>gia</a:t>
            </a:r>
            <a:r>
              <a:rPr lang="en-US" sz="2000" dirty="0" smtClean="0"/>
              <a:t> </a:t>
            </a:r>
            <a:r>
              <a:rPr lang="en-US" sz="2000" dirty="0" err="1" smtClean="0"/>
              <a:t>súc</a:t>
            </a:r>
            <a:r>
              <a:rPr lang="en-US" sz="2000" dirty="0" smtClean="0"/>
              <a:t> </a:t>
            </a:r>
            <a:r>
              <a:rPr lang="en-US" sz="2000" dirty="0" err="1" smtClean="0"/>
              <a:t>phát</a:t>
            </a:r>
            <a:r>
              <a:rPr lang="en-US" sz="2000" dirty="0" smtClean="0"/>
              <a:t> </a:t>
            </a:r>
            <a:r>
              <a:rPr lang="en-US" sz="2000" dirty="0" err="1" smtClean="0"/>
              <a:t>triển</a:t>
            </a:r>
            <a:r>
              <a:rPr lang="en-US" sz="2000" dirty="0" smtClean="0"/>
              <a:t> </a:t>
            </a:r>
            <a:endParaRPr lang="en-US" sz="2000" dirty="0" smtClean="0"/>
          </a:p>
          <a:p>
            <a:pPr marL="0" lvl="0" indent="0" algn="l" rtl="0">
              <a:lnSpc>
                <a:spcPct val="200000"/>
              </a:lnSpc>
              <a:spcBef>
                <a:spcPts val="0"/>
              </a:spcBef>
              <a:spcAft>
                <a:spcPts val="0"/>
              </a:spcAft>
            </a:pPr>
            <a:r>
              <a:rPr lang="en-US" sz="2000" dirty="0" smtClean="0"/>
              <a:t>-</a:t>
            </a:r>
            <a:r>
              <a:rPr lang="en-US" sz="2000" dirty="0"/>
              <a:t> </a:t>
            </a:r>
            <a:r>
              <a:rPr lang="en-US" sz="2000" dirty="0" err="1" smtClean="0"/>
              <a:t>Chú</a:t>
            </a:r>
            <a:r>
              <a:rPr lang="en-US" sz="2000" dirty="0" smtClean="0"/>
              <a:t> </a:t>
            </a:r>
            <a:r>
              <a:rPr lang="en-US" sz="2000" dirty="0" err="1" smtClean="0"/>
              <a:t>trọng</a:t>
            </a:r>
            <a:r>
              <a:rPr lang="en-US" sz="2000" dirty="0" smtClean="0"/>
              <a:t> </a:t>
            </a:r>
            <a:r>
              <a:rPr lang="en-US" sz="2000" dirty="0" err="1" smtClean="0"/>
              <a:t>khai</a:t>
            </a:r>
            <a:r>
              <a:rPr lang="en-US" sz="2000" dirty="0" smtClean="0"/>
              <a:t> </a:t>
            </a:r>
            <a:r>
              <a:rPr lang="en-US" sz="2000" dirty="0" err="1" smtClean="0"/>
              <a:t>thác</a:t>
            </a:r>
            <a:r>
              <a:rPr lang="en-US" sz="2000" dirty="0" smtClean="0"/>
              <a:t> </a:t>
            </a:r>
            <a:r>
              <a:rPr lang="en-US" sz="2000" dirty="0" err="1" smtClean="0"/>
              <a:t>sản</a:t>
            </a:r>
            <a:r>
              <a:rPr lang="en-US" sz="2000" dirty="0" smtClean="0"/>
              <a:t> </a:t>
            </a:r>
            <a:r>
              <a:rPr lang="en-US" sz="2000" dirty="0" err="1" smtClean="0"/>
              <a:t>vật</a:t>
            </a:r>
            <a:r>
              <a:rPr lang="en-US" sz="2000" dirty="0" smtClean="0"/>
              <a:t> </a:t>
            </a:r>
            <a:r>
              <a:rPr lang="en-US" sz="2000" dirty="0" err="1" smtClean="0"/>
              <a:t>quý</a:t>
            </a:r>
            <a:r>
              <a:rPr lang="en-US" sz="2000" dirty="0" smtClean="0"/>
              <a:t> </a:t>
            </a:r>
            <a:endParaRPr lang="en-US" sz="2000" dirty="0" smtClean="0"/>
          </a:p>
          <a:p>
            <a:pPr marL="0" lvl="0" indent="0" algn="l" rtl="0">
              <a:lnSpc>
                <a:spcPct val="200000"/>
              </a:lnSpc>
              <a:spcBef>
                <a:spcPts val="0"/>
              </a:spcBef>
              <a:spcAft>
                <a:spcPts val="0"/>
              </a:spcAft>
            </a:pPr>
            <a:r>
              <a:rPr lang="en-US" sz="2000" dirty="0" smtClean="0"/>
              <a:t>- </a:t>
            </a:r>
            <a:r>
              <a:rPr lang="en-US" sz="2000" dirty="0" err="1" smtClean="0"/>
              <a:t>Trao</a:t>
            </a:r>
            <a:r>
              <a:rPr lang="en-US" sz="2000" dirty="0" smtClean="0"/>
              <a:t> </a:t>
            </a:r>
            <a:r>
              <a:rPr lang="en-US" sz="2000" dirty="0" err="1" smtClean="0"/>
              <a:t>đổi</a:t>
            </a:r>
            <a:r>
              <a:rPr lang="en-US" sz="2000" dirty="0" smtClean="0"/>
              <a:t>, </a:t>
            </a:r>
            <a:r>
              <a:rPr lang="en-US" sz="2000" dirty="0" err="1" smtClean="0"/>
              <a:t>buôn</a:t>
            </a:r>
            <a:r>
              <a:rPr lang="en-US" sz="2000" dirty="0" smtClean="0"/>
              <a:t> </a:t>
            </a:r>
            <a:r>
              <a:rPr lang="en-US" sz="2000" dirty="0" err="1" smtClean="0"/>
              <a:t>bán</a:t>
            </a:r>
            <a:r>
              <a:rPr lang="en-US" sz="2000" dirty="0" smtClean="0"/>
              <a:t> </a:t>
            </a:r>
            <a:r>
              <a:rPr lang="en-US" sz="2000" dirty="0" err="1" smtClean="0"/>
              <a:t>vượt</a:t>
            </a:r>
            <a:r>
              <a:rPr lang="en-US" sz="2000" dirty="0" smtClean="0"/>
              <a:t> qua </a:t>
            </a:r>
            <a:r>
              <a:rPr lang="en-US" sz="2000" dirty="0" err="1" smtClean="0"/>
              <a:t>biên</a:t>
            </a:r>
            <a:r>
              <a:rPr lang="en-US" sz="2000" dirty="0" smtClean="0"/>
              <a:t> </a:t>
            </a:r>
            <a:r>
              <a:rPr lang="en-US" sz="2000" dirty="0" err="1" smtClean="0"/>
              <a:t>giới</a:t>
            </a:r>
            <a:r>
              <a:rPr lang="en-US" sz="2000" dirty="0" smtClean="0"/>
              <a:t> </a:t>
            </a:r>
            <a:endParaRPr lang="en-US" sz="2000" dirty="0" smtClean="0"/>
          </a:p>
          <a:p>
            <a:pPr marL="0" lvl="0" indent="0" algn="l" rtl="0">
              <a:lnSpc>
                <a:spcPct val="200000"/>
              </a:lnSpc>
              <a:spcBef>
                <a:spcPts val="0"/>
              </a:spcBef>
              <a:spcAft>
                <a:spcPts val="0"/>
              </a:spcAft>
            </a:pPr>
            <a:r>
              <a:rPr lang="en-US" sz="2000" b="1" dirty="0" smtClean="0">
                <a:solidFill>
                  <a:srgbClr val="FF0000"/>
                </a:solidFill>
              </a:rPr>
              <a:t>=&gt; </a:t>
            </a:r>
            <a:r>
              <a:rPr lang="en-US" sz="2000" b="1" dirty="0" err="1" smtClean="0">
                <a:solidFill>
                  <a:srgbClr val="FF0000"/>
                </a:solidFill>
              </a:rPr>
              <a:t>Cuộc</a:t>
            </a:r>
            <a:r>
              <a:rPr lang="en-US" sz="2000" b="1" dirty="0" smtClean="0">
                <a:solidFill>
                  <a:srgbClr val="FF0000"/>
                </a:solidFill>
              </a:rPr>
              <a:t> </a:t>
            </a:r>
            <a:r>
              <a:rPr lang="en-US" sz="2000" b="1" dirty="0" err="1" smtClean="0">
                <a:solidFill>
                  <a:srgbClr val="FF0000"/>
                </a:solidFill>
              </a:rPr>
              <a:t>sống</a:t>
            </a:r>
            <a:r>
              <a:rPr lang="en-US" sz="2000" b="1" dirty="0" smtClean="0">
                <a:solidFill>
                  <a:srgbClr val="FF0000"/>
                </a:solidFill>
              </a:rPr>
              <a:t> </a:t>
            </a:r>
            <a:r>
              <a:rPr lang="en-US" sz="2000" b="1" dirty="0" err="1" smtClean="0">
                <a:solidFill>
                  <a:srgbClr val="FF0000"/>
                </a:solidFill>
              </a:rPr>
              <a:t>thanh</a:t>
            </a:r>
            <a:r>
              <a:rPr lang="en-US" sz="2000" b="1" dirty="0" smtClean="0">
                <a:solidFill>
                  <a:srgbClr val="FF0000"/>
                </a:solidFill>
              </a:rPr>
              <a:t> </a:t>
            </a:r>
            <a:r>
              <a:rPr lang="en-US" sz="2000" b="1" dirty="0" err="1" smtClean="0">
                <a:solidFill>
                  <a:srgbClr val="FF0000"/>
                </a:solidFill>
              </a:rPr>
              <a:t>bình</a:t>
            </a:r>
            <a:r>
              <a:rPr lang="en-US" sz="2000" b="1" dirty="0" smtClean="0">
                <a:solidFill>
                  <a:srgbClr val="FF0000"/>
                </a:solidFill>
              </a:rPr>
              <a:t>, sung </a:t>
            </a:r>
            <a:r>
              <a:rPr lang="en-US" sz="2000" b="1" dirty="0" err="1" smtClean="0">
                <a:solidFill>
                  <a:srgbClr val="FF0000"/>
                </a:solidFill>
              </a:rPr>
              <a:t>túc</a:t>
            </a:r>
            <a:r>
              <a:rPr lang="en-US" sz="2000" b="1" dirty="0" smtClean="0">
                <a:solidFill>
                  <a:srgbClr val="FF0000"/>
                </a:solidFill>
              </a:rPr>
              <a:t> </a:t>
            </a:r>
            <a:endParaRPr sz="2000" b="1" dirty="0">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01"/>
                                        </p:tgtEl>
                                        <p:attrNameLst>
                                          <p:attrName>style.visibility</p:attrName>
                                        </p:attrNameLst>
                                      </p:cBhvr>
                                      <p:to>
                                        <p:strVal val="visible"/>
                                      </p:to>
                                    </p:set>
                                    <p:animEffect transition="in" filter="wipe(down)">
                                      <p:cBhvr>
                                        <p:cTn id="7" dur="500"/>
                                        <p:tgtEl>
                                          <p:spTgt spid="250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02">
                                            <p:txEl>
                                              <p:pRg st="0" end="0"/>
                                            </p:txEl>
                                          </p:spTgt>
                                        </p:tgtEl>
                                        <p:attrNameLst>
                                          <p:attrName>style.visibility</p:attrName>
                                        </p:attrNameLst>
                                      </p:cBhvr>
                                      <p:to>
                                        <p:strVal val="visible"/>
                                      </p:to>
                                    </p:set>
                                    <p:animEffect transition="in" filter="circle(in)">
                                      <p:cBhvr>
                                        <p:cTn id="12" dur="2000"/>
                                        <p:tgtEl>
                                          <p:spTgt spid="260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02">
                                            <p:txEl>
                                              <p:pRg st="1" end="1"/>
                                            </p:txEl>
                                          </p:spTgt>
                                        </p:tgtEl>
                                        <p:attrNameLst>
                                          <p:attrName>style.visibility</p:attrName>
                                        </p:attrNameLst>
                                      </p:cBhvr>
                                      <p:to>
                                        <p:strVal val="visible"/>
                                      </p:to>
                                    </p:set>
                                    <p:animEffect transition="in" filter="circle(in)">
                                      <p:cBhvr>
                                        <p:cTn id="17" dur="2000"/>
                                        <p:tgtEl>
                                          <p:spTgt spid="260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602">
                                            <p:txEl>
                                              <p:pRg st="2" end="2"/>
                                            </p:txEl>
                                          </p:spTgt>
                                        </p:tgtEl>
                                        <p:attrNameLst>
                                          <p:attrName>style.visibility</p:attrName>
                                        </p:attrNameLst>
                                      </p:cBhvr>
                                      <p:to>
                                        <p:strVal val="visible"/>
                                      </p:to>
                                    </p:set>
                                    <p:animEffect transition="in" filter="circle(in)">
                                      <p:cBhvr>
                                        <p:cTn id="22" dur="2000"/>
                                        <p:tgtEl>
                                          <p:spTgt spid="260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602">
                                            <p:txEl>
                                              <p:pRg st="3" end="3"/>
                                            </p:txEl>
                                          </p:spTgt>
                                        </p:tgtEl>
                                        <p:attrNameLst>
                                          <p:attrName>style.visibility</p:attrName>
                                        </p:attrNameLst>
                                      </p:cBhvr>
                                      <p:to>
                                        <p:strVal val="visible"/>
                                      </p:to>
                                    </p:set>
                                    <p:animEffect transition="in" filter="circle(in)">
                                      <p:cBhvr>
                                        <p:cTn id="27" dur="2000"/>
                                        <p:tgtEl>
                                          <p:spTgt spid="26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 grpId="0"/>
      <p:bldP spid="260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sp>
        <p:nvSpPr>
          <p:cNvPr id="2145" name="Google Shape;2145;p36"/>
          <p:cNvSpPr/>
          <p:nvPr/>
        </p:nvSpPr>
        <p:spPr>
          <a:xfrm>
            <a:off x="8027866" y="1215773"/>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46" name="Google Shape;2146;p36"/>
          <p:cNvGrpSpPr/>
          <p:nvPr/>
        </p:nvGrpSpPr>
        <p:grpSpPr>
          <a:xfrm rot="-447293">
            <a:off x="8142889" y="394025"/>
            <a:ext cx="878501" cy="1830261"/>
            <a:chOff x="503795" y="323625"/>
            <a:chExt cx="502785" cy="1047439"/>
          </a:xfrm>
        </p:grpSpPr>
        <p:sp>
          <p:nvSpPr>
            <p:cNvPr id="2147" name="Google Shape;2147;p36"/>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8" name="Google Shape;2148;p36"/>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9" name="Google Shape;2149;p36"/>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0" name="Google Shape;2150;p36"/>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1" name="Google Shape;2151;p36"/>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2" name="Google Shape;2152;p36"/>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3" name="Google Shape;2153;p36"/>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4" name="Google Shape;2154;p36"/>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5" name="Google Shape;2155;p36"/>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6" name="Google Shape;2156;p36"/>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7" name="Google Shape;2157;p36"/>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8" name="Google Shape;2158;p36"/>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9" name="Google Shape;2159;p36"/>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60" name="Google Shape;2160;p36"/>
          <p:cNvSpPr/>
          <p:nvPr/>
        </p:nvSpPr>
        <p:spPr>
          <a:xfrm>
            <a:off x="7771066" y="8599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1" name="Google Shape;2161;p36"/>
          <p:cNvSpPr txBox="1">
            <a:spLocks noGrp="1"/>
          </p:cNvSpPr>
          <p:nvPr>
            <p:ph type="title"/>
          </p:nvPr>
        </p:nvSpPr>
        <p:spPr>
          <a:xfrm>
            <a:off x="720000" y="445025"/>
            <a:ext cx="7002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smtClean="0">
                <a:highlight>
                  <a:schemeClr val="dk2"/>
                </a:highlight>
              </a:rPr>
              <a:t>TRÒ CHƠI : NGỘ KHÔNG </a:t>
            </a:r>
            <a:br>
              <a:rPr lang="en-GB" dirty="0" smtClean="0">
                <a:highlight>
                  <a:schemeClr val="dk2"/>
                </a:highlight>
              </a:rPr>
            </a:br>
            <a:r>
              <a:rPr lang="en-GB" dirty="0" smtClean="0">
                <a:highlight>
                  <a:schemeClr val="dk2"/>
                </a:highlight>
              </a:rPr>
              <a:t>THẬT – GIẢ </a:t>
            </a:r>
            <a:endParaRPr dirty="0">
              <a:highlight>
                <a:schemeClr val="dk2"/>
              </a:highlight>
            </a:endParaRPr>
          </a:p>
        </p:txBody>
      </p:sp>
      <p:sp>
        <p:nvSpPr>
          <p:cNvPr id="2162" name="Google Shape;2162;p36"/>
          <p:cNvSpPr txBox="1">
            <a:spLocks noGrp="1"/>
          </p:cNvSpPr>
          <p:nvPr>
            <p:ph type="body" idx="1"/>
          </p:nvPr>
        </p:nvSpPr>
        <p:spPr>
          <a:xfrm>
            <a:off x="788366" y="1873776"/>
            <a:ext cx="7002600" cy="3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800" dirty="0" smtClean="0"/>
              <a:t>Luật chơi : </a:t>
            </a:r>
            <a:endParaRPr lang="en-GB" sz="2800" dirty="0" smtClean="0"/>
          </a:p>
          <a:p>
            <a:pPr marL="0" lvl="0" indent="0" algn="l" rtl="0">
              <a:lnSpc>
                <a:spcPct val="150000"/>
              </a:lnSpc>
              <a:spcBef>
                <a:spcPts val="0"/>
              </a:spcBef>
              <a:spcAft>
                <a:spcPts val="0"/>
              </a:spcAft>
              <a:buNone/>
            </a:pPr>
            <a:r>
              <a:rPr lang="en-GB" sz="1800" dirty="0" smtClean="0"/>
              <a:t>- Mỗi tổ cử ra một người làm 3 người thân cận của Tôn Ngộ Không để trả lời câu hỏi, nếu trả lời sai thì người đó bị loại người khác lên thay cứ lần lượt như thế cho đến khi hết vòng của 3 người </a:t>
            </a:r>
            <a:endParaRPr sz="1800" dirty="0"/>
          </a:p>
        </p:txBody>
      </p:sp>
      <p:sp>
        <p:nvSpPr>
          <p:cNvPr id="2166" name="Google Shape;2166;p36"/>
          <p:cNvSpPr/>
          <p:nvPr/>
        </p:nvSpPr>
        <p:spPr>
          <a:xfrm>
            <a:off x="609516"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61"/>
                                        </p:tgtEl>
                                        <p:attrNameLst>
                                          <p:attrName>style.visibility</p:attrName>
                                        </p:attrNameLst>
                                      </p:cBhvr>
                                      <p:to>
                                        <p:strVal val="visible"/>
                                      </p:to>
                                    </p:set>
                                    <p:animEffect transition="in" filter="circle(in)">
                                      <p:cBhvr>
                                        <p:cTn id="7" dur="2000"/>
                                        <p:tgtEl>
                                          <p:spTgt spid="216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145"/>
                                        </p:tgtEl>
                                        <p:attrNameLst>
                                          <p:attrName>style.visibility</p:attrName>
                                        </p:attrNameLst>
                                      </p:cBhvr>
                                      <p:to>
                                        <p:strVal val="visible"/>
                                      </p:to>
                                    </p:set>
                                    <p:animEffect transition="in" filter="circle(in)">
                                      <p:cBhvr>
                                        <p:cTn id="10" dur="2000"/>
                                        <p:tgtEl>
                                          <p:spTgt spid="214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160"/>
                                        </p:tgtEl>
                                        <p:attrNameLst>
                                          <p:attrName>style.visibility</p:attrName>
                                        </p:attrNameLst>
                                      </p:cBhvr>
                                      <p:to>
                                        <p:strVal val="visible"/>
                                      </p:to>
                                    </p:set>
                                    <p:animEffect transition="in" filter="circle(in)">
                                      <p:cBhvr>
                                        <p:cTn id="13" dur="2000"/>
                                        <p:tgtEl>
                                          <p:spTgt spid="2160"/>
                                        </p:tgtEl>
                                      </p:cBhvr>
                                    </p:animEffect>
                                  </p:childTnLst>
                                </p:cTn>
                              </p:par>
                              <p:par>
                                <p:cTn id="14" presetID="6" presetClass="entr" presetSubtype="16" fill="hold" nodeType="withEffect">
                                  <p:stCondLst>
                                    <p:cond delay="0"/>
                                  </p:stCondLst>
                                  <p:childTnLst>
                                    <p:set>
                                      <p:cBhvr>
                                        <p:cTn id="15" dur="1" fill="hold">
                                          <p:stCondLst>
                                            <p:cond delay="0"/>
                                          </p:stCondLst>
                                        </p:cTn>
                                        <p:tgtEl>
                                          <p:spTgt spid="2146"/>
                                        </p:tgtEl>
                                        <p:attrNameLst>
                                          <p:attrName>style.visibility</p:attrName>
                                        </p:attrNameLst>
                                      </p:cBhvr>
                                      <p:to>
                                        <p:strVal val="visible"/>
                                      </p:to>
                                    </p:set>
                                    <p:animEffect transition="in" filter="circle(in)">
                                      <p:cBhvr>
                                        <p:cTn id="16" dur="2000"/>
                                        <p:tgtEl>
                                          <p:spTgt spid="214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162">
                                            <p:txEl>
                                              <p:pRg st="0" end="0"/>
                                            </p:txEl>
                                          </p:spTgt>
                                        </p:tgtEl>
                                        <p:attrNameLst>
                                          <p:attrName>style.visibility</p:attrName>
                                        </p:attrNameLst>
                                      </p:cBhvr>
                                      <p:to>
                                        <p:strVal val="visible"/>
                                      </p:to>
                                    </p:set>
                                    <p:animEffect transition="in" filter="wipe(down)">
                                      <p:cBhvr>
                                        <p:cTn id="21" dur="500"/>
                                        <p:tgtEl>
                                          <p:spTgt spid="216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162">
                                            <p:txEl>
                                              <p:pRg st="1" end="1"/>
                                            </p:txEl>
                                          </p:spTgt>
                                        </p:tgtEl>
                                        <p:attrNameLst>
                                          <p:attrName>style.visibility</p:attrName>
                                        </p:attrNameLst>
                                      </p:cBhvr>
                                      <p:to>
                                        <p:strVal val="visible"/>
                                      </p:to>
                                    </p:set>
                                    <p:animEffect transition="in" filter="wipe(down)">
                                      <p:cBhvr>
                                        <p:cTn id="26" dur="500"/>
                                        <p:tgtEl>
                                          <p:spTgt spid="21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 grpId="0" animBg="1"/>
      <p:bldP spid="2160" grpId="0" animBg="1"/>
      <p:bldP spid="2161" grpId="0"/>
      <p:bldP spid="21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6"/>
        <p:cNvGrpSpPr/>
        <p:nvPr/>
      </p:nvGrpSpPr>
      <p:grpSpPr>
        <a:xfrm>
          <a:off x="0" y="0"/>
          <a:ext cx="0" cy="0"/>
          <a:chOff x="0" y="0"/>
          <a:chExt cx="0" cy="0"/>
        </a:xfrm>
      </p:grpSpPr>
      <p:sp>
        <p:nvSpPr>
          <p:cNvPr id="2609" name="Google Shape;2609;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dirty="0" smtClean="0">
                <a:highlight>
                  <a:schemeClr val="dk2"/>
                </a:highlight>
              </a:rPr>
              <a:t>NGOẠI GIAO </a:t>
            </a:r>
            <a:endParaRPr sz="3600" dirty="0">
              <a:highlight>
                <a:schemeClr val="dk2"/>
              </a:highlight>
            </a:endParaRPr>
          </a:p>
        </p:txBody>
      </p:sp>
      <p:sp>
        <p:nvSpPr>
          <p:cNvPr id="2610" name="Google Shape;2610;p46"/>
          <p:cNvSpPr txBox="1">
            <a:spLocks noGrp="1"/>
          </p:cNvSpPr>
          <p:nvPr>
            <p:ph type="subTitle" idx="1"/>
          </p:nvPr>
        </p:nvSpPr>
        <p:spPr>
          <a:xfrm>
            <a:off x="802927" y="1184950"/>
            <a:ext cx="7477947" cy="3404141"/>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pPr>
            <a:r>
              <a:rPr lang="en-US" sz="2000" dirty="0" smtClean="0"/>
              <a:t>- </a:t>
            </a:r>
            <a:r>
              <a:rPr lang="en-US" sz="2000" dirty="0" err="1" smtClean="0"/>
              <a:t>Quan</a:t>
            </a:r>
            <a:r>
              <a:rPr lang="en-US" sz="2000" dirty="0" smtClean="0"/>
              <a:t> </a:t>
            </a:r>
            <a:r>
              <a:rPr lang="en-US" sz="2000" dirty="0" err="1" smtClean="0"/>
              <a:t>hệ</a:t>
            </a:r>
            <a:r>
              <a:rPr lang="en-US" sz="2000" dirty="0" smtClean="0"/>
              <a:t> </a:t>
            </a:r>
            <a:r>
              <a:rPr lang="en-US" sz="2000" dirty="0" err="1" smtClean="0"/>
              <a:t>hoà</a:t>
            </a:r>
            <a:r>
              <a:rPr lang="en-US" sz="2000" dirty="0" smtClean="0"/>
              <a:t> </a:t>
            </a:r>
            <a:r>
              <a:rPr lang="en-US" sz="2000" dirty="0" err="1" smtClean="0"/>
              <a:t>hiếu</a:t>
            </a:r>
            <a:r>
              <a:rPr lang="en-US" sz="2000" dirty="0" smtClean="0"/>
              <a:t> </a:t>
            </a:r>
            <a:r>
              <a:rPr lang="en-US" sz="2000" dirty="0" err="1" smtClean="0"/>
              <a:t>được</a:t>
            </a:r>
            <a:r>
              <a:rPr lang="en-US" sz="2000" dirty="0" smtClean="0"/>
              <a:t> </a:t>
            </a:r>
            <a:r>
              <a:rPr lang="en-US" sz="2000" dirty="0" err="1" smtClean="0"/>
              <a:t>giữ</a:t>
            </a:r>
            <a:r>
              <a:rPr lang="en-US" sz="2000" dirty="0" smtClean="0"/>
              <a:t> </a:t>
            </a:r>
            <a:r>
              <a:rPr lang="en-US" sz="2000" dirty="0" err="1" smtClean="0"/>
              <a:t>gìn</a:t>
            </a:r>
            <a:r>
              <a:rPr lang="en-US" sz="2000" dirty="0" smtClean="0"/>
              <a:t> </a:t>
            </a:r>
            <a:r>
              <a:rPr lang="en-US" sz="2000" dirty="0" err="1" smtClean="0"/>
              <a:t>với</a:t>
            </a:r>
            <a:r>
              <a:rPr lang="en-US" sz="2000" dirty="0" smtClean="0"/>
              <a:t> </a:t>
            </a:r>
            <a:r>
              <a:rPr lang="en-US" sz="2000" dirty="0" err="1" smtClean="0"/>
              <a:t>các</a:t>
            </a:r>
            <a:r>
              <a:rPr lang="en-US" sz="2000" dirty="0" smtClean="0"/>
              <a:t> </a:t>
            </a:r>
            <a:r>
              <a:rPr lang="en-US" sz="2000" dirty="0" err="1" smtClean="0"/>
              <a:t>nước</a:t>
            </a:r>
            <a:r>
              <a:rPr lang="en-US" sz="2000" dirty="0" smtClean="0"/>
              <a:t> </a:t>
            </a:r>
            <a:r>
              <a:rPr lang="en-US" sz="2000" dirty="0" err="1" smtClean="0"/>
              <a:t>láng</a:t>
            </a:r>
            <a:r>
              <a:rPr lang="en-US" sz="2000" dirty="0" smtClean="0"/>
              <a:t> </a:t>
            </a:r>
            <a:r>
              <a:rPr lang="en-US" sz="2000" dirty="0" err="1" smtClean="0"/>
              <a:t>giềng</a:t>
            </a:r>
            <a:r>
              <a:rPr lang="en-US" sz="2000" dirty="0" smtClean="0"/>
              <a:t> (Cam-</a:t>
            </a:r>
            <a:r>
              <a:rPr lang="en-US" sz="2000" dirty="0" err="1" smtClean="0"/>
              <a:t>pu</a:t>
            </a:r>
            <a:r>
              <a:rPr lang="en-US" sz="2000" dirty="0" smtClean="0"/>
              <a:t>-chia; </a:t>
            </a:r>
            <a:r>
              <a:rPr lang="en-US" sz="2000" dirty="0" err="1" smtClean="0"/>
              <a:t>Đại</a:t>
            </a:r>
            <a:r>
              <a:rPr lang="en-US" sz="2000" dirty="0" smtClean="0"/>
              <a:t> </a:t>
            </a:r>
            <a:r>
              <a:rPr lang="en-US" sz="2000" dirty="0" err="1" smtClean="0"/>
              <a:t>Việt</a:t>
            </a:r>
            <a:r>
              <a:rPr lang="en-US" sz="2000" dirty="0" smtClean="0"/>
              <a:t>; …) </a:t>
            </a:r>
            <a:endParaRPr lang="en-US" sz="2000" dirty="0" smtClean="0"/>
          </a:p>
          <a:p>
            <a:pPr marL="0" lvl="0" indent="0" algn="l" rtl="0">
              <a:lnSpc>
                <a:spcPct val="200000"/>
              </a:lnSpc>
              <a:spcBef>
                <a:spcPts val="0"/>
              </a:spcBef>
              <a:spcAft>
                <a:spcPts val="0"/>
              </a:spcAft>
            </a:pPr>
            <a:r>
              <a:rPr lang="en-US" sz="2000" dirty="0" smtClean="0"/>
              <a:t>- </a:t>
            </a:r>
            <a:r>
              <a:rPr lang="en-US" sz="2000" dirty="0" err="1" smtClean="0"/>
              <a:t>Kiên</a:t>
            </a:r>
            <a:r>
              <a:rPr lang="en-US" sz="2000" dirty="0" smtClean="0"/>
              <a:t> </a:t>
            </a:r>
            <a:r>
              <a:rPr lang="en-US" sz="2000" dirty="0" err="1" smtClean="0"/>
              <a:t>quyết</a:t>
            </a:r>
            <a:r>
              <a:rPr lang="en-US" sz="2000" dirty="0" smtClean="0"/>
              <a:t> </a:t>
            </a:r>
            <a:r>
              <a:rPr lang="en-US" sz="2000" dirty="0" err="1" smtClean="0"/>
              <a:t>bảo</a:t>
            </a:r>
            <a:r>
              <a:rPr lang="en-US" sz="2000" dirty="0" smtClean="0"/>
              <a:t> </a:t>
            </a:r>
            <a:r>
              <a:rPr lang="en-US" sz="2000" dirty="0" err="1" smtClean="0"/>
              <a:t>vệ</a:t>
            </a:r>
            <a:r>
              <a:rPr lang="en-US" sz="2000" dirty="0" smtClean="0"/>
              <a:t> </a:t>
            </a:r>
            <a:r>
              <a:rPr lang="en-US" sz="2000" dirty="0" err="1" smtClean="0"/>
              <a:t>độc</a:t>
            </a:r>
            <a:r>
              <a:rPr lang="en-US" sz="2000" dirty="0" smtClean="0"/>
              <a:t> </a:t>
            </a:r>
            <a:r>
              <a:rPr lang="en-US" sz="2000" dirty="0" err="1" smtClean="0"/>
              <a:t>lập</a:t>
            </a:r>
            <a:r>
              <a:rPr lang="en-US" sz="2000" dirty="0" smtClean="0"/>
              <a:t>, </a:t>
            </a:r>
            <a:r>
              <a:rPr lang="en-US" sz="2000" dirty="0" err="1" smtClean="0"/>
              <a:t>tự</a:t>
            </a:r>
            <a:r>
              <a:rPr lang="en-US" sz="2000" dirty="0" smtClean="0"/>
              <a:t> do (</a:t>
            </a:r>
            <a:r>
              <a:rPr lang="en-US" sz="2000" dirty="0" err="1" smtClean="0"/>
              <a:t>chống</a:t>
            </a:r>
            <a:r>
              <a:rPr lang="en-US" sz="2000" dirty="0" smtClean="0"/>
              <a:t> </a:t>
            </a:r>
            <a:r>
              <a:rPr lang="en-US" sz="2000" dirty="0" err="1" smtClean="0"/>
              <a:t>quân</a:t>
            </a:r>
            <a:r>
              <a:rPr lang="en-US" sz="2000" dirty="0" smtClean="0"/>
              <a:t> </a:t>
            </a:r>
            <a:r>
              <a:rPr lang="en-US" sz="2000" dirty="0" err="1" smtClean="0"/>
              <a:t>xâm</a:t>
            </a:r>
            <a:r>
              <a:rPr lang="en-US" sz="2000" dirty="0" smtClean="0"/>
              <a:t> </a:t>
            </a:r>
            <a:r>
              <a:rPr lang="en-US" sz="2000" dirty="0" err="1" smtClean="0"/>
              <a:t>lược</a:t>
            </a:r>
            <a:r>
              <a:rPr lang="en-US" sz="2000" dirty="0" smtClean="0"/>
              <a:t> </a:t>
            </a:r>
            <a:r>
              <a:rPr lang="en-US" sz="2000" dirty="0" err="1" smtClean="0"/>
              <a:t>Miến</a:t>
            </a:r>
            <a:r>
              <a:rPr lang="en-US" sz="2000" dirty="0" smtClean="0"/>
              <a:t> </a:t>
            </a:r>
            <a:r>
              <a:rPr lang="en-US" sz="2000" dirty="0" err="1" smtClean="0"/>
              <a:t>Điện</a:t>
            </a:r>
            <a:r>
              <a:rPr lang="en-US" sz="2000" dirty="0" smtClean="0"/>
              <a:t>) </a:t>
            </a:r>
            <a:endParaRPr sz="2000" dirty="0"/>
          </a:p>
        </p:txBody>
      </p:sp>
      <p:grpSp>
        <p:nvGrpSpPr>
          <p:cNvPr id="2620" name="Google Shape;2620;p46"/>
          <p:cNvGrpSpPr/>
          <p:nvPr/>
        </p:nvGrpSpPr>
        <p:grpSpPr>
          <a:xfrm>
            <a:off x="7442804" y="4096650"/>
            <a:ext cx="987972" cy="1014693"/>
            <a:chOff x="1742490" y="367839"/>
            <a:chExt cx="629242" cy="646260"/>
          </a:xfrm>
        </p:grpSpPr>
        <p:sp>
          <p:nvSpPr>
            <p:cNvPr id="2621" name="Google Shape;2621;p46"/>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2" name="Google Shape;2622;p46"/>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3" name="Google Shape;2623;p46"/>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4" name="Google Shape;2624;p46"/>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5" name="Google Shape;2625;p46"/>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6" name="Google Shape;2626;p46"/>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7" name="Google Shape;2627;p46"/>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8" name="Google Shape;2628;p46"/>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9" name="Google Shape;2629;p46"/>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0" name="Google Shape;2630;p46"/>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1" name="Google Shape;2631;p46"/>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32" name="Google Shape;2632;p46"/>
          <p:cNvSpPr/>
          <p:nvPr/>
        </p:nvSpPr>
        <p:spPr>
          <a:xfrm>
            <a:off x="8430766" y="352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2633" name="Google Shape;2633;p46"/>
          <p:cNvSpPr/>
          <p:nvPr/>
        </p:nvSpPr>
        <p:spPr>
          <a:xfrm>
            <a:off x="915966" y="41806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4" name="Google Shape;2634;p46"/>
          <p:cNvSpPr/>
          <p:nvPr/>
        </p:nvSpPr>
        <p:spPr>
          <a:xfrm>
            <a:off x="1360428"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09"/>
                                        </p:tgtEl>
                                        <p:attrNameLst>
                                          <p:attrName>style.visibility</p:attrName>
                                        </p:attrNameLst>
                                      </p:cBhvr>
                                      <p:to>
                                        <p:strVal val="visible"/>
                                      </p:to>
                                    </p:set>
                                    <p:animEffect transition="in" filter="circle(in)">
                                      <p:cBhvr>
                                        <p:cTn id="7" dur="2000"/>
                                        <p:tgtEl>
                                          <p:spTgt spid="260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10">
                                            <p:txEl>
                                              <p:pRg st="0" end="0"/>
                                            </p:txEl>
                                          </p:spTgt>
                                        </p:tgtEl>
                                        <p:attrNameLst>
                                          <p:attrName>style.visibility</p:attrName>
                                        </p:attrNameLst>
                                      </p:cBhvr>
                                      <p:to>
                                        <p:strVal val="visible"/>
                                      </p:to>
                                    </p:set>
                                    <p:animEffect transition="in" filter="circle(in)">
                                      <p:cBhvr>
                                        <p:cTn id="12" dur="2000"/>
                                        <p:tgtEl>
                                          <p:spTgt spid="26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10">
                                            <p:txEl>
                                              <p:pRg st="1" end="1"/>
                                            </p:txEl>
                                          </p:spTgt>
                                        </p:tgtEl>
                                        <p:attrNameLst>
                                          <p:attrName>style.visibility</p:attrName>
                                        </p:attrNameLst>
                                      </p:cBhvr>
                                      <p:to>
                                        <p:strVal val="visible"/>
                                      </p:to>
                                    </p:set>
                                    <p:animEffect transition="in" filter="circle(in)">
                                      <p:cBhvr>
                                        <p:cTn id="17" dur="2000"/>
                                        <p:tgtEl>
                                          <p:spTgt spid="26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9" grpId="0"/>
      <p:bldP spid="26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39"/>
          <p:cNvSpPr/>
          <p:nvPr/>
        </p:nvSpPr>
        <p:spPr>
          <a:xfrm>
            <a:off x="1271376" y="1132201"/>
            <a:ext cx="1245895" cy="1148568"/>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4" name="Google Shape;2254;p39"/>
          <p:cNvSpPr txBox="1">
            <a:spLocks noGrp="1"/>
          </p:cNvSpPr>
          <p:nvPr>
            <p:ph type="title"/>
          </p:nvPr>
        </p:nvSpPr>
        <p:spPr>
          <a:xfrm>
            <a:off x="1086400" y="2827790"/>
            <a:ext cx="5083663"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err="1" smtClean="0"/>
              <a:t>Một</a:t>
            </a:r>
            <a:r>
              <a:rPr lang="en-US" sz="3200" dirty="0" smtClean="0"/>
              <a:t> </a:t>
            </a:r>
            <a:r>
              <a:rPr lang="en-US" sz="3200" dirty="0" err="1" smtClean="0"/>
              <a:t>số</a:t>
            </a:r>
            <a:r>
              <a:rPr lang="en-US" sz="3200" dirty="0" smtClean="0"/>
              <a:t> </a:t>
            </a:r>
            <a:r>
              <a:rPr lang="en-US" sz="3200" dirty="0" err="1" smtClean="0"/>
              <a:t>nét</a:t>
            </a:r>
            <a:r>
              <a:rPr lang="en-US" sz="3200" dirty="0" smtClean="0"/>
              <a:t> </a:t>
            </a:r>
            <a:r>
              <a:rPr lang="en-US" sz="3200" dirty="0" err="1" smtClean="0"/>
              <a:t>tiêu</a:t>
            </a:r>
            <a:r>
              <a:rPr lang="en-US" sz="3200" dirty="0" smtClean="0"/>
              <a:t> </a:t>
            </a:r>
            <a:r>
              <a:rPr lang="en-US" sz="3200" dirty="0" err="1" smtClean="0"/>
              <a:t>biểu</a:t>
            </a:r>
            <a:r>
              <a:rPr lang="en-US" sz="3200" dirty="0" smtClean="0"/>
              <a:t> </a:t>
            </a:r>
            <a:r>
              <a:rPr lang="en-US" sz="3200" dirty="0" err="1" smtClean="0"/>
              <a:t>về</a:t>
            </a:r>
            <a:r>
              <a:rPr lang="en-US" sz="3200" dirty="0" smtClean="0"/>
              <a:t> </a:t>
            </a:r>
            <a:r>
              <a:rPr lang="en-US" sz="3200" dirty="0" err="1" smtClean="0"/>
              <a:t>văn</a:t>
            </a:r>
            <a:r>
              <a:rPr lang="en-US" sz="3200" dirty="0" smtClean="0"/>
              <a:t> </a:t>
            </a:r>
            <a:r>
              <a:rPr lang="en-US" sz="3200" dirty="0" err="1" smtClean="0"/>
              <a:t>hoá</a:t>
            </a:r>
            <a:r>
              <a:rPr lang="en-US" sz="3200" dirty="0" smtClean="0"/>
              <a:t> </a:t>
            </a:r>
            <a:endParaRPr sz="3200" dirty="0"/>
          </a:p>
        </p:txBody>
      </p:sp>
      <p:sp>
        <p:nvSpPr>
          <p:cNvPr id="2255" name="Google Shape;2255;p39"/>
          <p:cNvSpPr txBox="1">
            <a:spLocks noGrp="1"/>
          </p:cNvSpPr>
          <p:nvPr>
            <p:ph type="title" idx="2"/>
          </p:nvPr>
        </p:nvSpPr>
        <p:spPr>
          <a:xfrm>
            <a:off x="1291500" y="1241525"/>
            <a:ext cx="1652100" cy="91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smtClean="0"/>
              <a:t>03</a:t>
            </a:r>
            <a:endParaRPr dirty="0"/>
          </a:p>
        </p:txBody>
      </p:sp>
      <p:grpSp>
        <p:nvGrpSpPr>
          <p:cNvPr id="2257" name="Google Shape;2257;p39"/>
          <p:cNvGrpSpPr/>
          <p:nvPr/>
        </p:nvGrpSpPr>
        <p:grpSpPr>
          <a:xfrm>
            <a:off x="6086768" y="741629"/>
            <a:ext cx="2026677" cy="3558238"/>
            <a:chOff x="2332850" y="1508965"/>
            <a:chExt cx="495799" cy="870474"/>
          </a:xfrm>
        </p:grpSpPr>
        <p:sp>
          <p:nvSpPr>
            <p:cNvPr id="2258" name="Google Shape;2258;p39"/>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9" name="Google Shape;2259;p39"/>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0" name="Google Shape;2260;p39"/>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1" name="Google Shape;2261;p39"/>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2" name="Google Shape;2262;p39"/>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3" name="Google Shape;2263;p39"/>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4" name="Google Shape;2264;p39"/>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5" name="Google Shape;2265;p39"/>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6" name="Google Shape;2266;p39"/>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7" name="Google Shape;2267;p39"/>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8" name="Google Shape;2268;p39"/>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9" name="Google Shape;2269;p39"/>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70" name="Google Shape;2270;p39"/>
          <p:cNvSpPr/>
          <p:nvPr/>
        </p:nvSpPr>
        <p:spPr>
          <a:xfrm>
            <a:off x="5879353" y="16747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1" name="Google Shape;2271;p39"/>
          <p:cNvSpPr/>
          <p:nvPr/>
        </p:nvSpPr>
        <p:spPr>
          <a:xfrm>
            <a:off x="7405091" y="9636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2" name="Google Shape;2272;p39"/>
          <p:cNvSpPr/>
          <p:nvPr/>
        </p:nvSpPr>
        <p:spPr>
          <a:xfrm>
            <a:off x="8043791" y="39626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3" name="Google Shape;2273;p39"/>
          <p:cNvSpPr/>
          <p:nvPr/>
        </p:nvSpPr>
        <p:spPr>
          <a:xfrm>
            <a:off x="8" y="-7"/>
            <a:ext cx="1190838" cy="3333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2676" name="Google Shape;2676;p48"/>
          <p:cNvSpPr txBox="1">
            <a:spLocks noGrp="1"/>
          </p:cNvSpPr>
          <p:nvPr>
            <p:ph type="subTitle" idx="1"/>
          </p:nvPr>
        </p:nvSpPr>
        <p:spPr>
          <a:xfrm>
            <a:off x="3309082" y="2034879"/>
            <a:ext cx="4809423" cy="128943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GB" dirty="0" smtClean="0"/>
              <a:t>Trình bày một số nét tiêu biểu về văn hoá của Vương quốc Lào ? </a:t>
            </a:r>
            <a:endParaRPr dirty="0"/>
          </a:p>
        </p:txBody>
      </p:sp>
      <p:sp>
        <p:nvSpPr>
          <p:cNvPr id="2677" name="Google Shape;2677;p48"/>
          <p:cNvSpPr txBox="1">
            <a:spLocks noGrp="1"/>
          </p:cNvSpPr>
          <p:nvPr>
            <p:ph type="title"/>
          </p:nvPr>
        </p:nvSpPr>
        <p:spPr>
          <a:xfrm>
            <a:off x="2624683" y="1224498"/>
            <a:ext cx="5378400" cy="56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smtClean="0"/>
              <a:t>HOẠT ĐỘNG CẶP ĐÔI </a:t>
            </a:r>
            <a:endParaRPr sz="2800" dirty="0"/>
          </a:p>
        </p:txBody>
      </p:sp>
      <p:grpSp>
        <p:nvGrpSpPr>
          <p:cNvPr id="2678" name="Google Shape;2678;p48"/>
          <p:cNvGrpSpPr/>
          <p:nvPr/>
        </p:nvGrpSpPr>
        <p:grpSpPr>
          <a:xfrm>
            <a:off x="1487373" y="1761090"/>
            <a:ext cx="1602317" cy="2171629"/>
            <a:chOff x="2522614" y="409334"/>
            <a:chExt cx="595325" cy="806847"/>
          </a:xfrm>
        </p:grpSpPr>
        <p:sp>
          <p:nvSpPr>
            <p:cNvPr id="2679" name="Google Shape;2679;p48"/>
            <p:cNvSpPr/>
            <p:nvPr/>
          </p:nvSpPr>
          <p:spPr>
            <a:xfrm>
              <a:off x="2522614" y="1034575"/>
              <a:ext cx="273609" cy="181606"/>
            </a:xfrm>
            <a:custGeom>
              <a:avLst/>
              <a:gdLst/>
              <a:ahLst/>
              <a:cxnLst/>
              <a:rect l="l" t="t" r="r" b="b"/>
              <a:pathLst>
                <a:path w="5130" h="3405" extrusionOk="0">
                  <a:moveTo>
                    <a:pt x="701" y="1"/>
                  </a:moveTo>
                  <a:cubicBezTo>
                    <a:pt x="579" y="1"/>
                    <a:pt x="456" y="57"/>
                    <a:pt x="375" y="193"/>
                  </a:cubicBezTo>
                  <a:cubicBezTo>
                    <a:pt x="79" y="682"/>
                    <a:pt x="1" y="1192"/>
                    <a:pt x="410" y="1644"/>
                  </a:cubicBezTo>
                  <a:cubicBezTo>
                    <a:pt x="800" y="2077"/>
                    <a:pt x="1378" y="2429"/>
                    <a:pt x="1879" y="2716"/>
                  </a:cubicBezTo>
                  <a:cubicBezTo>
                    <a:pt x="2405" y="3019"/>
                    <a:pt x="2985" y="3260"/>
                    <a:pt x="3587" y="3356"/>
                  </a:cubicBezTo>
                  <a:cubicBezTo>
                    <a:pt x="3744" y="3380"/>
                    <a:pt x="3913" y="3404"/>
                    <a:pt x="4080" y="3404"/>
                  </a:cubicBezTo>
                  <a:cubicBezTo>
                    <a:pt x="4223" y="3404"/>
                    <a:pt x="4364" y="3386"/>
                    <a:pt x="4493" y="3335"/>
                  </a:cubicBezTo>
                  <a:cubicBezTo>
                    <a:pt x="4798" y="3213"/>
                    <a:pt x="4883" y="2901"/>
                    <a:pt x="4998" y="2623"/>
                  </a:cubicBezTo>
                  <a:cubicBezTo>
                    <a:pt x="5130" y="2303"/>
                    <a:pt x="4850" y="2015"/>
                    <a:pt x="4598" y="2015"/>
                  </a:cubicBezTo>
                  <a:cubicBezTo>
                    <a:pt x="4480" y="2015"/>
                    <a:pt x="4369" y="2077"/>
                    <a:pt x="4307" y="2227"/>
                  </a:cubicBezTo>
                  <a:cubicBezTo>
                    <a:pt x="4233" y="2405"/>
                    <a:pt x="4233" y="2594"/>
                    <a:pt x="4031" y="2605"/>
                  </a:cubicBezTo>
                  <a:cubicBezTo>
                    <a:pt x="4013" y="2606"/>
                    <a:pt x="3995" y="2606"/>
                    <a:pt x="3976" y="2606"/>
                  </a:cubicBezTo>
                  <a:cubicBezTo>
                    <a:pt x="3782" y="2606"/>
                    <a:pt x="3574" y="2549"/>
                    <a:pt x="3391" y="2500"/>
                  </a:cubicBezTo>
                  <a:cubicBezTo>
                    <a:pt x="2996" y="2396"/>
                    <a:pt x="2627" y="2227"/>
                    <a:pt x="2273" y="2025"/>
                  </a:cubicBezTo>
                  <a:cubicBezTo>
                    <a:pt x="1932" y="1830"/>
                    <a:pt x="1608" y="1607"/>
                    <a:pt x="1300" y="1366"/>
                  </a:cubicBezTo>
                  <a:cubicBezTo>
                    <a:pt x="1186" y="1278"/>
                    <a:pt x="998" y="1164"/>
                    <a:pt x="935" y="1029"/>
                  </a:cubicBezTo>
                  <a:cubicBezTo>
                    <a:pt x="862" y="875"/>
                    <a:pt x="986" y="719"/>
                    <a:pt x="1066" y="586"/>
                  </a:cubicBezTo>
                  <a:cubicBezTo>
                    <a:pt x="1250" y="283"/>
                    <a:pt x="975" y="1"/>
                    <a:pt x="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0" name="Google Shape;2680;p48"/>
            <p:cNvSpPr/>
            <p:nvPr/>
          </p:nvSpPr>
          <p:spPr>
            <a:xfrm>
              <a:off x="2536907" y="1026362"/>
              <a:ext cx="257075" cy="157605"/>
            </a:xfrm>
            <a:custGeom>
              <a:avLst/>
              <a:gdLst/>
              <a:ahLst/>
              <a:cxnLst/>
              <a:rect l="l" t="t" r="r" b="b"/>
              <a:pathLst>
                <a:path w="4820" h="2955" extrusionOk="0">
                  <a:moveTo>
                    <a:pt x="1021" y="1"/>
                  </a:moveTo>
                  <a:cubicBezTo>
                    <a:pt x="987" y="1"/>
                    <a:pt x="955" y="6"/>
                    <a:pt x="927" y="14"/>
                  </a:cubicBezTo>
                  <a:cubicBezTo>
                    <a:pt x="888" y="11"/>
                    <a:pt x="849" y="9"/>
                    <a:pt x="810" y="9"/>
                  </a:cubicBezTo>
                  <a:cubicBezTo>
                    <a:pt x="684" y="9"/>
                    <a:pt x="564" y="28"/>
                    <a:pt x="456" y="72"/>
                  </a:cubicBezTo>
                  <a:cubicBezTo>
                    <a:pt x="39" y="242"/>
                    <a:pt x="0" y="696"/>
                    <a:pt x="277" y="1066"/>
                  </a:cubicBezTo>
                  <a:cubicBezTo>
                    <a:pt x="541" y="1419"/>
                    <a:pt x="948" y="1703"/>
                    <a:pt x="1326" y="1940"/>
                  </a:cubicBezTo>
                  <a:cubicBezTo>
                    <a:pt x="1721" y="2188"/>
                    <a:pt x="2146" y="2383"/>
                    <a:pt x="2581" y="2548"/>
                  </a:cubicBezTo>
                  <a:cubicBezTo>
                    <a:pt x="3032" y="2720"/>
                    <a:pt x="3511" y="2904"/>
                    <a:pt x="3984" y="2948"/>
                  </a:cubicBezTo>
                  <a:cubicBezTo>
                    <a:pt x="4027" y="2952"/>
                    <a:pt x="4070" y="2954"/>
                    <a:pt x="4112" y="2954"/>
                  </a:cubicBezTo>
                  <a:cubicBezTo>
                    <a:pt x="4485" y="2954"/>
                    <a:pt x="4819" y="2796"/>
                    <a:pt x="4778" y="2388"/>
                  </a:cubicBezTo>
                  <a:cubicBezTo>
                    <a:pt x="4737" y="1993"/>
                    <a:pt x="4301" y="1637"/>
                    <a:pt x="3984" y="1382"/>
                  </a:cubicBezTo>
                  <a:cubicBezTo>
                    <a:pt x="3156" y="717"/>
                    <a:pt x="2148" y="315"/>
                    <a:pt x="1147" y="21"/>
                  </a:cubicBezTo>
                  <a:cubicBezTo>
                    <a:pt x="1102" y="7"/>
                    <a:pt x="1060" y="1"/>
                    <a:pt x="1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1" name="Google Shape;2681;p48"/>
            <p:cNvSpPr/>
            <p:nvPr/>
          </p:nvSpPr>
          <p:spPr>
            <a:xfrm>
              <a:off x="2645497" y="409334"/>
              <a:ext cx="365025" cy="710316"/>
            </a:xfrm>
            <a:custGeom>
              <a:avLst/>
              <a:gdLst/>
              <a:ahLst/>
              <a:cxnLst/>
              <a:rect l="l" t="t" r="r" b="b"/>
              <a:pathLst>
                <a:path w="6844" h="13318" extrusionOk="0">
                  <a:moveTo>
                    <a:pt x="6323" y="1"/>
                  </a:moveTo>
                  <a:cubicBezTo>
                    <a:pt x="6185" y="1"/>
                    <a:pt x="6048" y="69"/>
                    <a:pt x="5976" y="233"/>
                  </a:cubicBezTo>
                  <a:cubicBezTo>
                    <a:pt x="4000" y="4689"/>
                    <a:pt x="2414" y="8460"/>
                    <a:pt x="156" y="12784"/>
                  </a:cubicBezTo>
                  <a:cubicBezTo>
                    <a:pt x="1" y="13082"/>
                    <a:pt x="263" y="13318"/>
                    <a:pt x="528" y="13318"/>
                  </a:cubicBezTo>
                  <a:cubicBezTo>
                    <a:pt x="668" y="13318"/>
                    <a:pt x="809" y="13252"/>
                    <a:pt x="890" y="13096"/>
                  </a:cubicBezTo>
                  <a:cubicBezTo>
                    <a:pt x="3146" y="8772"/>
                    <a:pt x="4732" y="5001"/>
                    <a:pt x="6708" y="546"/>
                  </a:cubicBezTo>
                  <a:cubicBezTo>
                    <a:pt x="6844" y="239"/>
                    <a:pt x="6581" y="1"/>
                    <a:pt x="6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2" name="Google Shape;2682;p48"/>
            <p:cNvSpPr/>
            <p:nvPr/>
          </p:nvSpPr>
          <p:spPr>
            <a:xfrm>
              <a:off x="2536801" y="450508"/>
              <a:ext cx="516496" cy="512283"/>
            </a:xfrm>
            <a:custGeom>
              <a:avLst/>
              <a:gdLst/>
              <a:ahLst/>
              <a:cxnLst/>
              <a:rect l="l" t="t" r="r" b="b"/>
              <a:pathLst>
                <a:path w="9684" h="9605" extrusionOk="0">
                  <a:moveTo>
                    <a:pt x="4815" y="0"/>
                  </a:moveTo>
                  <a:cubicBezTo>
                    <a:pt x="4769" y="0"/>
                    <a:pt x="4725" y="1"/>
                    <a:pt x="4681" y="3"/>
                  </a:cubicBezTo>
                  <a:cubicBezTo>
                    <a:pt x="4133" y="24"/>
                    <a:pt x="3674" y="161"/>
                    <a:pt x="3026" y="363"/>
                  </a:cubicBezTo>
                  <a:cubicBezTo>
                    <a:pt x="2620" y="488"/>
                    <a:pt x="2258" y="749"/>
                    <a:pt x="1914" y="990"/>
                  </a:cubicBezTo>
                  <a:cubicBezTo>
                    <a:pt x="1746" y="1107"/>
                    <a:pt x="1537" y="1355"/>
                    <a:pt x="1455" y="1436"/>
                  </a:cubicBezTo>
                  <a:cubicBezTo>
                    <a:pt x="1301" y="1591"/>
                    <a:pt x="1133" y="1720"/>
                    <a:pt x="1007" y="1894"/>
                  </a:cubicBezTo>
                  <a:cubicBezTo>
                    <a:pt x="702" y="2319"/>
                    <a:pt x="468" y="2727"/>
                    <a:pt x="305" y="3175"/>
                  </a:cubicBezTo>
                  <a:cubicBezTo>
                    <a:pt x="201" y="3462"/>
                    <a:pt x="125" y="3765"/>
                    <a:pt x="75" y="4100"/>
                  </a:cubicBezTo>
                  <a:cubicBezTo>
                    <a:pt x="66" y="4169"/>
                    <a:pt x="57" y="4238"/>
                    <a:pt x="52" y="4307"/>
                  </a:cubicBezTo>
                  <a:cubicBezTo>
                    <a:pt x="1" y="4819"/>
                    <a:pt x="36" y="5346"/>
                    <a:pt x="153" y="5851"/>
                  </a:cubicBezTo>
                  <a:cubicBezTo>
                    <a:pt x="211" y="6109"/>
                    <a:pt x="293" y="6361"/>
                    <a:pt x="394" y="6604"/>
                  </a:cubicBezTo>
                  <a:cubicBezTo>
                    <a:pt x="713" y="7369"/>
                    <a:pt x="1209" y="7995"/>
                    <a:pt x="1861" y="8504"/>
                  </a:cubicBezTo>
                  <a:cubicBezTo>
                    <a:pt x="2085" y="8693"/>
                    <a:pt x="2324" y="8849"/>
                    <a:pt x="2579" y="8971"/>
                  </a:cubicBezTo>
                  <a:cubicBezTo>
                    <a:pt x="2749" y="9072"/>
                    <a:pt x="2926" y="9163"/>
                    <a:pt x="3111" y="9244"/>
                  </a:cubicBezTo>
                  <a:cubicBezTo>
                    <a:pt x="3454" y="9340"/>
                    <a:pt x="3800" y="9437"/>
                    <a:pt x="4142" y="9533"/>
                  </a:cubicBezTo>
                  <a:cubicBezTo>
                    <a:pt x="4174" y="9542"/>
                    <a:pt x="4206" y="9551"/>
                    <a:pt x="4238" y="9560"/>
                  </a:cubicBezTo>
                  <a:cubicBezTo>
                    <a:pt x="4455" y="9590"/>
                    <a:pt x="4670" y="9605"/>
                    <a:pt x="4884" y="9605"/>
                  </a:cubicBezTo>
                  <a:cubicBezTo>
                    <a:pt x="5477" y="9605"/>
                    <a:pt x="6055" y="9489"/>
                    <a:pt x="6619" y="9258"/>
                  </a:cubicBezTo>
                  <a:cubicBezTo>
                    <a:pt x="6756" y="9219"/>
                    <a:pt x="6972" y="9085"/>
                    <a:pt x="7096" y="9003"/>
                  </a:cubicBezTo>
                  <a:cubicBezTo>
                    <a:pt x="7146" y="8970"/>
                    <a:pt x="7181" y="8945"/>
                    <a:pt x="7190" y="8939"/>
                  </a:cubicBezTo>
                  <a:cubicBezTo>
                    <a:pt x="7364" y="8840"/>
                    <a:pt x="7583" y="8743"/>
                    <a:pt x="7752" y="8606"/>
                  </a:cubicBezTo>
                  <a:lnTo>
                    <a:pt x="8569" y="7791"/>
                  </a:lnTo>
                  <a:cubicBezTo>
                    <a:pt x="8579" y="7781"/>
                    <a:pt x="8590" y="7770"/>
                    <a:pt x="8601" y="7758"/>
                  </a:cubicBezTo>
                  <a:cubicBezTo>
                    <a:pt x="8608" y="7749"/>
                    <a:pt x="8615" y="7738"/>
                    <a:pt x="8620" y="7729"/>
                  </a:cubicBezTo>
                  <a:cubicBezTo>
                    <a:pt x="8755" y="7506"/>
                    <a:pt x="8889" y="7283"/>
                    <a:pt x="9021" y="7058"/>
                  </a:cubicBezTo>
                  <a:cubicBezTo>
                    <a:pt x="9084" y="6946"/>
                    <a:pt x="9148" y="6836"/>
                    <a:pt x="9212" y="6724"/>
                  </a:cubicBezTo>
                  <a:cubicBezTo>
                    <a:pt x="9518" y="6076"/>
                    <a:pt x="9683" y="5135"/>
                    <a:pt x="9607" y="4382"/>
                  </a:cubicBezTo>
                  <a:cubicBezTo>
                    <a:pt x="9598" y="4298"/>
                    <a:pt x="9586" y="4217"/>
                    <a:pt x="9572" y="4139"/>
                  </a:cubicBezTo>
                  <a:cubicBezTo>
                    <a:pt x="9403" y="3232"/>
                    <a:pt x="9198" y="2602"/>
                    <a:pt x="8629" y="1864"/>
                  </a:cubicBezTo>
                  <a:cubicBezTo>
                    <a:pt x="8124" y="1210"/>
                    <a:pt x="7495" y="735"/>
                    <a:pt x="6743" y="400"/>
                  </a:cubicBezTo>
                  <a:cubicBezTo>
                    <a:pt x="6354" y="224"/>
                    <a:pt x="5928" y="113"/>
                    <a:pt x="5505" y="52"/>
                  </a:cubicBezTo>
                  <a:cubicBezTo>
                    <a:pt x="5250" y="17"/>
                    <a:pt x="5025" y="0"/>
                    <a:pt x="4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3" name="Google Shape;2683;p48"/>
            <p:cNvSpPr/>
            <p:nvPr/>
          </p:nvSpPr>
          <p:spPr>
            <a:xfrm>
              <a:off x="2863741" y="683314"/>
              <a:ext cx="189553" cy="143631"/>
            </a:xfrm>
            <a:custGeom>
              <a:avLst/>
              <a:gdLst/>
              <a:ahLst/>
              <a:cxnLst/>
              <a:rect l="l" t="t" r="r" b="b"/>
              <a:pathLst>
                <a:path w="3554" h="2693" extrusionOk="0">
                  <a:moveTo>
                    <a:pt x="3255" y="1"/>
                  </a:moveTo>
                  <a:cubicBezTo>
                    <a:pt x="3083" y="1"/>
                    <a:pt x="2910" y="31"/>
                    <a:pt x="2742" y="96"/>
                  </a:cubicBezTo>
                  <a:cubicBezTo>
                    <a:pt x="2380" y="236"/>
                    <a:pt x="2146" y="515"/>
                    <a:pt x="1746" y="564"/>
                  </a:cubicBezTo>
                  <a:cubicBezTo>
                    <a:pt x="1241" y="626"/>
                    <a:pt x="0" y="617"/>
                    <a:pt x="241" y="1470"/>
                  </a:cubicBezTo>
                  <a:cubicBezTo>
                    <a:pt x="445" y="2191"/>
                    <a:pt x="1499" y="1893"/>
                    <a:pt x="1990" y="2189"/>
                  </a:cubicBezTo>
                  <a:cubicBezTo>
                    <a:pt x="2295" y="2372"/>
                    <a:pt x="2527" y="2623"/>
                    <a:pt x="2891" y="2693"/>
                  </a:cubicBezTo>
                  <a:cubicBezTo>
                    <a:pt x="2954" y="2581"/>
                    <a:pt x="3018" y="2471"/>
                    <a:pt x="3082" y="2359"/>
                  </a:cubicBezTo>
                  <a:cubicBezTo>
                    <a:pt x="3388" y="1711"/>
                    <a:pt x="3553" y="770"/>
                    <a:pt x="3477" y="17"/>
                  </a:cubicBezTo>
                  <a:cubicBezTo>
                    <a:pt x="3403" y="6"/>
                    <a:pt x="3329" y="1"/>
                    <a:pt x="3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4" name="Google Shape;2684;p48"/>
            <p:cNvSpPr/>
            <p:nvPr/>
          </p:nvSpPr>
          <p:spPr>
            <a:xfrm>
              <a:off x="2553068" y="450615"/>
              <a:ext cx="265342" cy="229767"/>
            </a:xfrm>
            <a:custGeom>
              <a:avLst/>
              <a:gdLst/>
              <a:ahLst/>
              <a:cxnLst/>
              <a:rect l="l" t="t" r="r" b="b"/>
              <a:pathLst>
                <a:path w="4975" h="4308" extrusionOk="0">
                  <a:moveTo>
                    <a:pt x="4376" y="1"/>
                  </a:moveTo>
                  <a:cubicBezTo>
                    <a:pt x="3828" y="22"/>
                    <a:pt x="3369" y="159"/>
                    <a:pt x="2721" y="361"/>
                  </a:cubicBezTo>
                  <a:cubicBezTo>
                    <a:pt x="2315" y="486"/>
                    <a:pt x="1953" y="747"/>
                    <a:pt x="1609" y="988"/>
                  </a:cubicBezTo>
                  <a:cubicBezTo>
                    <a:pt x="1441" y="1105"/>
                    <a:pt x="1232" y="1353"/>
                    <a:pt x="1150" y="1434"/>
                  </a:cubicBezTo>
                  <a:cubicBezTo>
                    <a:pt x="996" y="1589"/>
                    <a:pt x="828" y="1718"/>
                    <a:pt x="702" y="1892"/>
                  </a:cubicBezTo>
                  <a:cubicBezTo>
                    <a:pt x="397" y="2317"/>
                    <a:pt x="163" y="2725"/>
                    <a:pt x="0" y="3173"/>
                  </a:cubicBezTo>
                  <a:cubicBezTo>
                    <a:pt x="78" y="3504"/>
                    <a:pt x="240" y="3804"/>
                    <a:pt x="505" y="4023"/>
                  </a:cubicBezTo>
                  <a:cubicBezTo>
                    <a:pt x="727" y="4206"/>
                    <a:pt x="997" y="4307"/>
                    <a:pt x="1270" y="4307"/>
                  </a:cubicBezTo>
                  <a:cubicBezTo>
                    <a:pt x="1446" y="4307"/>
                    <a:pt x="1623" y="4265"/>
                    <a:pt x="1788" y="4176"/>
                  </a:cubicBezTo>
                  <a:cubicBezTo>
                    <a:pt x="2236" y="3935"/>
                    <a:pt x="2454" y="3436"/>
                    <a:pt x="2996" y="3436"/>
                  </a:cubicBezTo>
                  <a:cubicBezTo>
                    <a:pt x="3020" y="3436"/>
                    <a:pt x="3044" y="3437"/>
                    <a:pt x="3070" y="3439"/>
                  </a:cubicBezTo>
                  <a:cubicBezTo>
                    <a:pt x="3314" y="3458"/>
                    <a:pt x="3559" y="3499"/>
                    <a:pt x="3800" y="3499"/>
                  </a:cubicBezTo>
                  <a:cubicBezTo>
                    <a:pt x="4025" y="3499"/>
                    <a:pt x="4246" y="3463"/>
                    <a:pt x="4457" y="3338"/>
                  </a:cubicBezTo>
                  <a:cubicBezTo>
                    <a:pt x="4886" y="3086"/>
                    <a:pt x="4975" y="2599"/>
                    <a:pt x="4877" y="2142"/>
                  </a:cubicBezTo>
                  <a:cubicBezTo>
                    <a:pt x="4805" y="1812"/>
                    <a:pt x="4626" y="1559"/>
                    <a:pt x="4503" y="1252"/>
                  </a:cubicBezTo>
                  <a:cubicBezTo>
                    <a:pt x="4393" y="975"/>
                    <a:pt x="4624" y="752"/>
                    <a:pt x="4565" y="460"/>
                  </a:cubicBezTo>
                  <a:cubicBezTo>
                    <a:pt x="4533" y="300"/>
                    <a:pt x="4466" y="143"/>
                    <a:pt x="4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5" name="Google Shape;2685;p48"/>
            <p:cNvSpPr/>
            <p:nvPr/>
          </p:nvSpPr>
          <p:spPr>
            <a:xfrm>
              <a:off x="2682351" y="774142"/>
              <a:ext cx="232967" cy="188646"/>
            </a:xfrm>
            <a:custGeom>
              <a:avLst/>
              <a:gdLst/>
              <a:ahLst/>
              <a:cxnLst/>
              <a:rect l="l" t="t" r="r" b="b"/>
              <a:pathLst>
                <a:path w="4368" h="3537" extrusionOk="0">
                  <a:moveTo>
                    <a:pt x="951" y="1"/>
                  </a:moveTo>
                  <a:cubicBezTo>
                    <a:pt x="716" y="1"/>
                    <a:pt x="489" y="81"/>
                    <a:pt x="328" y="291"/>
                  </a:cubicBezTo>
                  <a:cubicBezTo>
                    <a:pt x="1" y="718"/>
                    <a:pt x="270" y="1227"/>
                    <a:pt x="562" y="1580"/>
                  </a:cubicBezTo>
                  <a:cubicBezTo>
                    <a:pt x="747" y="1801"/>
                    <a:pt x="871" y="2005"/>
                    <a:pt x="950" y="2283"/>
                  </a:cubicBezTo>
                  <a:cubicBezTo>
                    <a:pt x="1032" y="2563"/>
                    <a:pt x="1080" y="2856"/>
                    <a:pt x="1202" y="3123"/>
                  </a:cubicBezTo>
                  <a:cubicBezTo>
                    <a:pt x="1261" y="3247"/>
                    <a:pt x="1330" y="3362"/>
                    <a:pt x="1413" y="3465"/>
                  </a:cubicBezTo>
                  <a:cubicBezTo>
                    <a:pt x="1445" y="3474"/>
                    <a:pt x="1477" y="3483"/>
                    <a:pt x="1509" y="3492"/>
                  </a:cubicBezTo>
                  <a:cubicBezTo>
                    <a:pt x="1726" y="3522"/>
                    <a:pt x="1941" y="3537"/>
                    <a:pt x="2155" y="3537"/>
                  </a:cubicBezTo>
                  <a:cubicBezTo>
                    <a:pt x="2748" y="3537"/>
                    <a:pt x="3326" y="3421"/>
                    <a:pt x="3890" y="3190"/>
                  </a:cubicBezTo>
                  <a:cubicBezTo>
                    <a:pt x="4027" y="3151"/>
                    <a:pt x="4243" y="3017"/>
                    <a:pt x="4367" y="2935"/>
                  </a:cubicBezTo>
                  <a:cubicBezTo>
                    <a:pt x="4277" y="2558"/>
                    <a:pt x="4239" y="2163"/>
                    <a:pt x="4016" y="1830"/>
                  </a:cubicBezTo>
                  <a:cubicBezTo>
                    <a:pt x="3873" y="1615"/>
                    <a:pt x="3676" y="1461"/>
                    <a:pt x="3433" y="1372"/>
                  </a:cubicBezTo>
                  <a:cubicBezTo>
                    <a:pt x="3196" y="1284"/>
                    <a:pt x="2946" y="1273"/>
                    <a:pt x="2742" y="1112"/>
                  </a:cubicBezTo>
                  <a:cubicBezTo>
                    <a:pt x="2528" y="943"/>
                    <a:pt x="2375" y="706"/>
                    <a:pt x="2161" y="536"/>
                  </a:cubicBezTo>
                  <a:cubicBezTo>
                    <a:pt x="1975" y="387"/>
                    <a:pt x="1764" y="259"/>
                    <a:pt x="1551" y="153"/>
                  </a:cubicBezTo>
                  <a:cubicBezTo>
                    <a:pt x="1369" y="62"/>
                    <a:pt x="1157"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6" name="Google Shape;2686;p48"/>
            <p:cNvSpPr/>
            <p:nvPr/>
          </p:nvSpPr>
          <p:spPr>
            <a:xfrm>
              <a:off x="2840754" y="540163"/>
              <a:ext cx="123844" cy="114457"/>
            </a:xfrm>
            <a:custGeom>
              <a:avLst/>
              <a:gdLst/>
              <a:ahLst/>
              <a:cxnLst/>
              <a:rect l="l" t="t" r="r" b="b"/>
              <a:pathLst>
                <a:path w="2322" h="2146" extrusionOk="0">
                  <a:moveTo>
                    <a:pt x="388" y="0"/>
                  </a:moveTo>
                  <a:cubicBezTo>
                    <a:pt x="328" y="0"/>
                    <a:pt x="266" y="13"/>
                    <a:pt x="203" y="46"/>
                  </a:cubicBezTo>
                  <a:cubicBezTo>
                    <a:pt x="57" y="122"/>
                    <a:pt x="1" y="236"/>
                    <a:pt x="1" y="395"/>
                  </a:cubicBezTo>
                  <a:cubicBezTo>
                    <a:pt x="1" y="576"/>
                    <a:pt x="158" y="757"/>
                    <a:pt x="249" y="900"/>
                  </a:cubicBezTo>
                  <a:cubicBezTo>
                    <a:pt x="385" y="1120"/>
                    <a:pt x="522" y="1343"/>
                    <a:pt x="669" y="1559"/>
                  </a:cubicBezTo>
                  <a:cubicBezTo>
                    <a:pt x="893" y="1888"/>
                    <a:pt x="1184" y="2131"/>
                    <a:pt x="1583" y="2131"/>
                  </a:cubicBezTo>
                  <a:cubicBezTo>
                    <a:pt x="1618" y="2131"/>
                    <a:pt x="1654" y="2129"/>
                    <a:pt x="1691" y="2125"/>
                  </a:cubicBezTo>
                  <a:cubicBezTo>
                    <a:pt x="1709" y="2123"/>
                    <a:pt x="1725" y="2121"/>
                    <a:pt x="1741" y="2116"/>
                  </a:cubicBezTo>
                  <a:cubicBezTo>
                    <a:pt x="1786" y="2136"/>
                    <a:pt x="1835" y="2145"/>
                    <a:pt x="1884" y="2145"/>
                  </a:cubicBezTo>
                  <a:cubicBezTo>
                    <a:pt x="2105" y="2145"/>
                    <a:pt x="2322" y="1953"/>
                    <a:pt x="2193" y="1705"/>
                  </a:cubicBezTo>
                  <a:cubicBezTo>
                    <a:pt x="1962" y="1264"/>
                    <a:pt x="2039" y="599"/>
                    <a:pt x="1571" y="314"/>
                  </a:cubicBezTo>
                  <a:cubicBezTo>
                    <a:pt x="1363" y="188"/>
                    <a:pt x="1137" y="188"/>
                    <a:pt x="908" y="142"/>
                  </a:cubicBezTo>
                  <a:cubicBezTo>
                    <a:pt x="727" y="105"/>
                    <a:pt x="561"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7" name="Google Shape;2687;p48"/>
            <p:cNvSpPr/>
            <p:nvPr/>
          </p:nvSpPr>
          <p:spPr>
            <a:xfrm>
              <a:off x="2536801" y="680220"/>
              <a:ext cx="87683" cy="94616"/>
            </a:xfrm>
            <a:custGeom>
              <a:avLst/>
              <a:gdLst/>
              <a:ahLst/>
              <a:cxnLst/>
              <a:rect l="l" t="t" r="r" b="b"/>
              <a:pathLst>
                <a:path w="1644" h="1774" extrusionOk="0">
                  <a:moveTo>
                    <a:pt x="52" y="0"/>
                  </a:moveTo>
                  <a:lnTo>
                    <a:pt x="52" y="0"/>
                  </a:lnTo>
                  <a:cubicBezTo>
                    <a:pt x="1" y="512"/>
                    <a:pt x="36" y="1039"/>
                    <a:pt x="153" y="1544"/>
                  </a:cubicBezTo>
                  <a:cubicBezTo>
                    <a:pt x="250" y="1574"/>
                    <a:pt x="350" y="1597"/>
                    <a:pt x="451" y="1620"/>
                  </a:cubicBezTo>
                  <a:cubicBezTo>
                    <a:pt x="656" y="1666"/>
                    <a:pt x="873" y="1774"/>
                    <a:pt x="1086" y="1774"/>
                  </a:cubicBezTo>
                  <a:cubicBezTo>
                    <a:pt x="1144" y="1774"/>
                    <a:pt x="1201" y="1766"/>
                    <a:pt x="1257" y="1748"/>
                  </a:cubicBezTo>
                  <a:cubicBezTo>
                    <a:pt x="1475" y="1678"/>
                    <a:pt x="1643" y="1468"/>
                    <a:pt x="1611" y="1232"/>
                  </a:cubicBezTo>
                  <a:cubicBezTo>
                    <a:pt x="1580" y="977"/>
                    <a:pt x="1337" y="819"/>
                    <a:pt x="1121" y="729"/>
                  </a:cubicBezTo>
                  <a:cubicBezTo>
                    <a:pt x="853" y="619"/>
                    <a:pt x="600" y="555"/>
                    <a:pt x="373" y="360"/>
                  </a:cubicBezTo>
                  <a:cubicBezTo>
                    <a:pt x="250" y="254"/>
                    <a:pt x="144" y="131"/>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8" name="Google Shape;2688;p48"/>
            <p:cNvSpPr/>
            <p:nvPr/>
          </p:nvSpPr>
          <p:spPr>
            <a:xfrm>
              <a:off x="2556215" y="410134"/>
              <a:ext cx="561724" cy="612659"/>
            </a:xfrm>
            <a:custGeom>
              <a:avLst/>
              <a:gdLst/>
              <a:ahLst/>
              <a:cxnLst/>
              <a:rect l="l" t="t" r="r" b="b"/>
              <a:pathLst>
                <a:path w="10532" h="11487" extrusionOk="0">
                  <a:moveTo>
                    <a:pt x="6776" y="1"/>
                  </a:moveTo>
                  <a:cubicBezTo>
                    <a:pt x="6462" y="1"/>
                    <a:pt x="6215" y="427"/>
                    <a:pt x="6535" y="643"/>
                  </a:cubicBezTo>
                  <a:cubicBezTo>
                    <a:pt x="7590" y="1353"/>
                    <a:pt x="8559" y="2071"/>
                    <a:pt x="9075" y="3271"/>
                  </a:cubicBezTo>
                  <a:cubicBezTo>
                    <a:pt x="9601" y="4492"/>
                    <a:pt x="9876" y="6011"/>
                    <a:pt x="9426" y="7297"/>
                  </a:cubicBezTo>
                  <a:cubicBezTo>
                    <a:pt x="9103" y="8211"/>
                    <a:pt x="8646" y="8993"/>
                    <a:pt x="7863" y="9574"/>
                  </a:cubicBezTo>
                  <a:cubicBezTo>
                    <a:pt x="7386" y="9927"/>
                    <a:pt x="6860" y="10207"/>
                    <a:pt x="6321" y="10450"/>
                  </a:cubicBezTo>
                  <a:cubicBezTo>
                    <a:pt x="5825" y="10674"/>
                    <a:pt x="5300" y="10758"/>
                    <a:pt x="4763" y="10758"/>
                  </a:cubicBezTo>
                  <a:cubicBezTo>
                    <a:pt x="4671" y="10758"/>
                    <a:pt x="4579" y="10756"/>
                    <a:pt x="4487" y="10751"/>
                  </a:cubicBezTo>
                  <a:cubicBezTo>
                    <a:pt x="3810" y="10715"/>
                    <a:pt x="3099" y="10622"/>
                    <a:pt x="2477" y="10336"/>
                  </a:cubicBezTo>
                  <a:cubicBezTo>
                    <a:pt x="1813" y="10030"/>
                    <a:pt x="1247" y="9549"/>
                    <a:pt x="718" y="9051"/>
                  </a:cubicBezTo>
                  <a:cubicBezTo>
                    <a:pt x="647" y="8985"/>
                    <a:pt x="572" y="8957"/>
                    <a:pt x="501" y="8957"/>
                  </a:cubicBezTo>
                  <a:cubicBezTo>
                    <a:pt x="226" y="8957"/>
                    <a:pt x="1" y="9375"/>
                    <a:pt x="271" y="9629"/>
                  </a:cubicBezTo>
                  <a:cubicBezTo>
                    <a:pt x="796" y="10122"/>
                    <a:pt x="1356" y="10581"/>
                    <a:pt x="1999" y="10912"/>
                  </a:cubicBezTo>
                  <a:cubicBezTo>
                    <a:pt x="2603" y="11226"/>
                    <a:pt x="3266" y="11362"/>
                    <a:pt x="3939" y="11437"/>
                  </a:cubicBezTo>
                  <a:cubicBezTo>
                    <a:pt x="4215" y="11467"/>
                    <a:pt x="4496" y="11486"/>
                    <a:pt x="4776" y="11486"/>
                  </a:cubicBezTo>
                  <a:cubicBezTo>
                    <a:pt x="5223" y="11486"/>
                    <a:pt x="5669" y="11438"/>
                    <a:pt x="6098" y="11314"/>
                  </a:cubicBezTo>
                  <a:cubicBezTo>
                    <a:pt x="6750" y="11127"/>
                    <a:pt x="7388" y="10762"/>
                    <a:pt x="7957" y="10395"/>
                  </a:cubicBezTo>
                  <a:cubicBezTo>
                    <a:pt x="8894" y="9790"/>
                    <a:pt x="9516" y="9000"/>
                    <a:pt x="9945" y="7974"/>
                  </a:cubicBezTo>
                  <a:cubicBezTo>
                    <a:pt x="10531" y="6571"/>
                    <a:pt x="10455" y="5036"/>
                    <a:pt x="9984" y="3608"/>
                  </a:cubicBezTo>
                  <a:cubicBezTo>
                    <a:pt x="9736" y="2854"/>
                    <a:pt x="9381" y="2126"/>
                    <a:pt x="8836" y="1545"/>
                  </a:cubicBezTo>
                  <a:cubicBezTo>
                    <a:pt x="8291" y="964"/>
                    <a:pt x="7641" y="508"/>
                    <a:pt x="6984" y="67"/>
                  </a:cubicBezTo>
                  <a:cubicBezTo>
                    <a:pt x="6915" y="21"/>
                    <a:pt x="6844" y="1"/>
                    <a:pt x="6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9" name="Google Shape;2689;p48"/>
            <p:cNvSpPr/>
            <p:nvPr/>
          </p:nvSpPr>
          <p:spPr>
            <a:xfrm>
              <a:off x="2718672" y="864598"/>
              <a:ext cx="276862" cy="100216"/>
            </a:xfrm>
            <a:custGeom>
              <a:avLst/>
              <a:gdLst/>
              <a:ahLst/>
              <a:cxnLst/>
              <a:rect l="l" t="t" r="r" b="b"/>
              <a:pathLst>
                <a:path w="5191" h="1879" extrusionOk="0">
                  <a:moveTo>
                    <a:pt x="5037" y="1"/>
                  </a:moveTo>
                  <a:cubicBezTo>
                    <a:pt x="4991" y="1"/>
                    <a:pt x="4949" y="27"/>
                    <a:pt x="4919" y="66"/>
                  </a:cubicBezTo>
                  <a:cubicBezTo>
                    <a:pt x="4111" y="1154"/>
                    <a:pt x="2718" y="1576"/>
                    <a:pt x="1418" y="1613"/>
                  </a:cubicBezTo>
                  <a:cubicBezTo>
                    <a:pt x="1348" y="1615"/>
                    <a:pt x="1278" y="1616"/>
                    <a:pt x="1208" y="1616"/>
                  </a:cubicBezTo>
                  <a:cubicBezTo>
                    <a:pt x="849" y="1616"/>
                    <a:pt x="491" y="1594"/>
                    <a:pt x="133" y="1556"/>
                  </a:cubicBezTo>
                  <a:cubicBezTo>
                    <a:pt x="130" y="1556"/>
                    <a:pt x="127" y="1556"/>
                    <a:pt x="123" y="1556"/>
                  </a:cubicBezTo>
                  <a:cubicBezTo>
                    <a:pt x="57" y="1556"/>
                    <a:pt x="0" y="1625"/>
                    <a:pt x="0" y="1689"/>
                  </a:cubicBezTo>
                  <a:cubicBezTo>
                    <a:pt x="0" y="1767"/>
                    <a:pt x="62" y="1815"/>
                    <a:pt x="133" y="1822"/>
                  </a:cubicBezTo>
                  <a:cubicBezTo>
                    <a:pt x="475" y="1858"/>
                    <a:pt x="824" y="1879"/>
                    <a:pt x="1173" y="1879"/>
                  </a:cubicBezTo>
                  <a:cubicBezTo>
                    <a:pt x="2298" y="1879"/>
                    <a:pt x="3427" y="1659"/>
                    <a:pt x="4352" y="986"/>
                  </a:cubicBezTo>
                  <a:cubicBezTo>
                    <a:pt x="4657" y="763"/>
                    <a:pt x="4923" y="502"/>
                    <a:pt x="5148" y="201"/>
                  </a:cubicBezTo>
                  <a:cubicBezTo>
                    <a:pt x="5191" y="142"/>
                    <a:pt x="5157" y="52"/>
                    <a:pt x="5100" y="18"/>
                  </a:cubicBezTo>
                  <a:cubicBezTo>
                    <a:pt x="5079" y="6"/>
                    <a:pt x="5058" y="1"/>
                    <a:pt x="5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0" name="Google Shape;2690;p48"/>
            <p:cNvSpPr/>
            <p:nvPr/>
          </p:nvSpPr>
          <p:spPr>
            <a:xfrm>
              <a:off x="3005825" y="743048"/>
              <a:ext cx="46615" cy="97070"/>
            </a:xfrm>
            <a:custGeom>
              <a:avLst/>
              <a:gdLst/>
              <a:ahLst/>
              <a:cxnLst/>
              <a:rect l="l" t="t" r="r" b="b"/>
              <a:pathLst>
                <a:path w="874" h="1820" extrusionOk="0">
                  <a:moveTo>
                    <a:pt x="732" y="1"/>
                  </a:moveTo>
                  <a:cubicBezTo>
                    <a:pt x="652" y="1"/>
                    <a:pt x="608" y="63"/>
                    <a:pt x="599" y="134"/>
                  </a:cubicBezTo>
                  <a:cubicBezTo>
                    <a:pt x="535" y="662"/>
                    <a:pt x="289" y="1149"/>
                    <a:pt x="53" y="1619"/>
                  </a:cubicBezTo>
                  <a:cubicBezTo>
                    <a:pt x="1" y="1723"/>
                    <a:pt x="92" y="1820"/>
                    <a:pt x="179" y="1820"/>
                  </a:cubicBezTo>
                  <a:cubicBezTo>
                    <a:pt x="219" y="1820"/>
                    <a:pt x="258" y="1800"/>
                    <a:pt x="281" y="1752"/>
                  </a:cubicBezTo>
                  <a:cubicBezTo>
                    <a:pt x="540" y="1236"/>
                    <a:pt x="794" y="713"/>
                    <a:pt x="864" y="134"/>
                  </a:cubicBezTo>
                  <a:cubicBezTo>
                    <a:pt x="873" y="63"/>
                    <a:pt x="797"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1" name="Google Shape;2691;p48"/>
            <p:cNvSpPr/>
            <p:nvPr/>
          </p:nvSpPr>
          <p:spPr>
            <a:xfrm>
              <a:off x="2535841" y="491256"/>
              <a:ext cx="122937" cy="175792"/>
            </a:xfrm>
            <a:custGeom>
              <a:avLst/>
              <a:gdLst/>
              <a:ahLst/>
              <a:cxnLst/>
              <a:rect l="l" t="t" r="r" b="b"/>
              <a:pathLst>
                <a:path w="2305" h="3296" extrusionOk="0">
                  <a:moveTo>
                    <a:pt x="2113" y="0"/>
                  </a:moveTo>
                  <a:cubicBezTo>
                    <a:pt x="2092" y="0"/>
                    <a:pt x="2069" y="6"/>
                    <a:pt x="2046" y="20"/>
                  </a:cubicBezTo>
                  <a:cubicBezTo>
                    <a:pt x="1181" y="538"/>
                    <a:pt x="524" y="1369"/>
                    <a:pt x="199" y="2321"/>
                  </a:cubicBezTo>
                  <a:cubicBezTo>
                    <a:pt x="107" y="2595"/>
                    <a:pt x="45" y="2875"/>
                    <a:pt x="10" y="3162"/>
                  </a:cubicBezTo>
                  <a:cubicBezTo>
                    <a:pt x="1" y="3233"/>
                    <a:pt x="77" y="3295"/>
                    <a:pt x="143" y="3295"/>
                  </a:cubicBezTo>
                  <a:cubicBezTo>
                    <a:pt x="222" y="3295"/>
                    <a:pt x="267" y="3233"/>
                    <a:pt x="276" y="3162"/>
                  </a:cubicBezTo>
                  <a:cubicBezTo>
                    <a:pt x="391" y="2232"/>
                    <a:pt x="859" y="1356"/>
                    <a:pt x="1546" y="724"/>
                  </a:cubicBezTo>
                  <a:cubicBezTo>
                    <a:pt x="1741" y="543"/>
                    <a:pt x="1954" y="385"/>
                    <a:pt x="2181" y="249"/>
                  </a:cubicBezTo>
                  <a:cubicBezTo>
                    <a:pt x="2305" y="176"/>
                    <a:pt x="2228" y="0"/>
                    <a:pt x="2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2" name="Google Shape;2692;p48"/>
            <p:cNvSpPr/>
            <p:nvPr/>
          </p:nvSpPr>
          <p:spPr>
            <a:xfrm>
              <a:off x="2976864" y="444748"/>
              <a:ext cx="109390" cy="135471"/>
            </a:xfrm>
            <a:custGeom>
              <a:avLst/>
              <a:gdLst/>
              <a:ahLst/>
              <a:cxnLst/>
              <a:rect l="l" t="t" r="r" b="b"/>
              <a:pathLst>
                <a:path w="2051" h="2540" extrusionOk="0">
                  <a:moveTo>
                    <a:pt x="189" y="0"/>
                  </a:moveTo>
                  <a:cubicBezTo>
                    <a:pt x="91" y="0"/>
                    <a:pt x="1" y="133"/>
                    <a:pt x="89" y="230"/>
                  </a:cubicBezTo>
                  <a:cubicBezTo>
                    <a:pt x="720" y="921"/>
                    <a:pt x="1356" y="1624"/>
                    <a:pt x="1771" y="2471"/>
                  </a:cubicBezTo>
                  <a:cubicBezTo>
                    <a:pt x="1794" y="2519"/>
                    <a:pt x="1832" y="2539"/>
                    <a:pt x="1872" y="2539"/>
                  </a:cubicBezTo>
                  <a:cubicBezTo>
                    <a:pt x="1959" y="2539"/>
                    <a:pt x="2051" y="2443"/>
                    <a:pt x="1999" y="2338"/>
                  </a:cubicBezTo>
                  <a:cubicBezTo>
                    <a:pt x="1576" y="1470"/>
                    <a:pt x="922" y="749"/>
                    <a:pt x="277" y="42"/>
                  </a:cubicBezTo>
                  <a:cubicBezTo>
                    <a:pt x="250" y="12"/>
                    <a:pt x="21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3" name="Google Shape;2693;p48"/>
            <p:cNvSpPr/>
            <p:nvPr/>
          </p:nvSpPr>
          <p:spPr>
            <a:xfrm>
              <a:off x="3081026" y="599472"/>
              <a:ext cx="21761" cy="37655"/>
            </a:xfrm>
            <a:custGeom>
              <a:avLst/>
              <a:gdLst/>
              <a:ahLst/>
              <a:cxnLst/>
              <a:rect l="l" t="t" r="r" b="b"/>
              <a:pathLst>
                <a:path w="408" h="706" extrusionOk="0">
                  <a:moveTo>
                    <a:pt x="151" y="1"/>
                  </a:moveTo>
                  <a:cubicBezTo>
                    <a:pt x="139" y="1"/>
                    <a:pt x="128" y="2"/>
                    <a:pt x="115" y="6"/>
                  </a:cubicBezTo>
                  <a:cubicBezTo>
                    <a:pt x="52" y="27"/>
                    <a:pt x="0" y="100"/>
                    <a:pt x="23" y="171"/>
                  </a:cubicBezTo>
                  <a:cubicBezTo>
                    <a:pt x="73" y="313"/>
                    <a:pt x="110" y="460"/>
                    <a:pt x="139" y="607"/>
                  </a:cubicBezTo>
                  <a:cubicBezTo>
                    <a:pt x="144" y="639"/>
                    <a:pt x="172" y="671"/>
                    <a:pt x="199" y="687"/>
                  </a:cubicBezTo>
                  <a:cubicBezTo>
                    <a:pt x="218" y="699"/>
                    <a:pt x="244" y="706"/>
                    <a:pt x="268" y="706"/>
                  </a:cubicBezTo>
                  <a:cubicBezTo>
                    <a:pt x="280" y="706"/>
                    <a:pt x="291" y="704"/>
                    <a:pt x="302" y="701"/>
                  </a:cubicBezTo>
                  <a:cubicBezTo>
                    <a:pt x="374" y="676"/>
                    <a:pt x="408" y="610"/>
                    <a:pt x="394" y="538"/>
                  </a:cubicBezTo>
                  <a:cubicBezTo>
                    <a:pt x="367" y="389"/>
                    <a:pt x="328" y="242"/>
                    <a:pt x="280" y="100"/>
                  </a:cubicBezTo>
                  <a:cubicBezTo>
                    <a:pt x="261" y="45"/>
                    <a:pt x="210"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4" name="Google Shape;2694;p48"/>
            <p:cNvSpPr/>
            <p:nvPr/>
          </p:nvSpPr>
          <p:spPr>
            <a:xfrm>
              <a:off x="2613229" y="960173"/>
              <a:ext cx="113817" cy="54562"/>
            </a:xfrm>
            <a:custGeom>
              <a:avLst/>
              <a:gdLst/>
              <a:ahLst/>
              <a:cxnLst/>
              <a:rect l="l" t="t" r="r" b="b"/>
              <a:pathLst>
                <a:path w="2134" h="1023" extrusionOk="0">
                  <a:moveTo>
                    <a:pt x="193" y="0"/>
                  </a:moveTo>
                  <a:cubicBezTo>
                    <a:pt x="78" y="0"/>
                    <a:pt x="1" y="175"/>
                    <a:pt x="125" y="248"/>
                  </a:cubicBezTo>
                  <a:cubicBezTo>
                    <a:pt x="685" y="581"/>
                    <a:pt x="1288" y="838"/>
                    <a:pt x="1913" y="1017"/>
                  </a:cubicBezTo>
                  <a:cubicBezTo>
                    <a:pt x="1927" y="1021"/>
                    <a:pt x="1940" y="1023"/>
                    <a:pt x="1952" y="1023"/>
                  </a:cubicBezTo>
                  <a:cubicBezTo>
                    <a:pt x="2088" y="1023"/>
                    <a:pt x="2134" y="804"/>
                    <a:pt x="1984" y="760"/>
                  </a:cubicBezTo>
                  <a:cubicBezTo>
                    <a:pt x="1378" y="589"/>
                    <a:pt x="800" y="340"/>
                    <a:pt x="260" y="20"/>
                  </a:cubicBezTo>
                  <a:cubicBezTo>
                    <a:pt x="237" y="6"/>
                    <a:pt x="215"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5" name="Google Shape;2695;p48"/>
            <p:cNvSpPr/>
            <p:nvPr/>
          </p:nvSpPr>
          <p:spPr>
            <a:xfrm>
              <a:off x="2625709" y="1135324"/>
              <a:ext cx="174832" cy="52855"/>
            </a:xfrm>
            <a:custGeom>
              <a:avLst/>
              <a:gdLst/>
              <a:ahLst/>
              <a:cxnLst/>
              <a:rect l="l" t="t" r="r" b="b"/>
              <a:pathLst>
                <a:path w="3278" h="991" extrusionOk="0">
                  <a:moveTo>
                    <a:pt x="3109" y="1"/>
                  </a:moveTo>
                  <a:cubicBezTo>
                    <a:pt x="3030" y="1"/>
                    <a:pt x="2946" y="66"/>
                    <a:pt x="2968" y="166"/>
                  </a:cubicBezTo>
                  <a:cubicBezTo>
                    <a:pt x="3014" y="379"/>
                    <a:pt x="2842" y="581"/>
                    <a:pt x="2657" y="661"/>
                  </a:cubicBezTo>
                  <a:cubicBezTo>
                    <a:pt x="2544" y="710"/>
                    <a:pt x="2422" y="728"/>
                    <a:pt x="2298" y="728"/>
                  </a:cubicBezTo>
                  <a:cubicBezTo>
                    <a:pt x="2150" y="728"/>
                    <a:pt x="1999" y="702"/>
                    <a:pt x="1860" y="675"/>
                  </a:cubicBezTo>
                  <a:cubicBezTo>
                    <a:pt x="1298" y="565"/>
                    <a:pt x="760" y="368"/>
                    <a:pt x="262" y="90"/>
                  </a:cubicBezTo>
                  <a:cubicBezTo>
                    <a:pt x="239" y="78"/>
                    <a:pt x="217" y="72"/>
                    <a:pt x="196" y="72"/>
                  </a:cubicBezTo>
                  <a:cubicBezTo>
                    <a:pt x="78" y="72"/>
                    <a:pt x="0" y="250"/>
                    <a:pt x="127" y="321"/>
                  </a:cubicBezTo>
                  <a:cubicBezTo>
                    <a:pt x="579" y="572"/>
                    <a:pt x="1064" y="764"/>
                    <a:pt x="1568" y="882"/>
                  </a:cubicBezTo>
                  <a:cubicBezTo>
                    <a:pt x="1794" y="936"/>
                    <a:pt x="2048" y="991"/>
                    <a:pt x="2293" y="991"/>
                  </a:cubicBezTo>
                  <a:cubicBezTo>
                    <a:pt x="2546" y="991"/>
                    <a:pt x="2791" y="933"/>
                    <a:pt x="2989" y="758"/>
                  </a:cubicBezTo>
                  <a:cubicBezTo>
                    <a:pt x="3177" y="592"/>
                    <a:pt x="3278" y="344"/>
                    <a:pt x="3225" y="96"/>
                  </a:cubicBezTo>
                  <a:cubicBezTo>
                    <a:pt x="3210" y="29"/>
                    <a:pt x="3160" y="1"/>
                    <a:pt x="3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6" name="Google Shape;2696;p48"/>
            <p:cNvSpPr/>
            <p:nvPr/>
          </p:nvSpPr>
          <p:spPr>
            <a:xfrm>
              <a:off x="2541548" y="1054202"/>
              <a:ext cx="32748" cy="49175"/>
            </a:xfrm>
            <a:custGeom>
              <a:avLst/>
              <a:gdLst/>
              <a:ahLst/>
              <a:cxnLst/>
              <a:rect l="l" t="t" r="r" b="b"/>
              <a:pathLst>
                <a:path w="614" h="922" extrusionOk="0">
                  <a:moveTo>
                    <a:pt x="317" y="188"/>
                  </a:moveTo>
                  <a:cubicBezTo>
                    <a:pt x="318" y="188"/>
                    <a:pt x="318" y="189"/>
                    <a:pt x="318" y="190"/>
                  </a:cubicBezTo>
                  <a:lnTo>
                    <a:pt x="318" y="190"/>
                  </a:lnTo>
                  <a:cubicBezTo>
                    <a:pt x="318" y="189"/>
                    <a:pt x="318" y="189"/>
                    <a:pt x="317" y="188"/>
                  </a:cubicBezTo>
                  <a:close/>
                  <a:moveTo>
                    <a:pt x="198" y="0"/>
                  </a:moveTo>
                  <a:cubicBezTo>
                    <a:pt x="139" y="0"/>
                    <a:pt x="79" y="35"/>
                    <a:pt x="68" y="96"/>
                  </a:cubicBezTo>
                  <a:cubicBezTo>
                    <a:pt x="0" y="404"/>
                    <a:pt x="133" y="729"/>
                    <a:pt x="395" y="902"/>
                  </a:cubicBezTo>
                  <a:cubicBezTo>
                    <a:pt x="415" y="915"/>
                    <a:pt x="437" y="921"/>
                    <a:pt x="460" y="921"/>
                  </a:cubicBezTo>
                  <a:cubicBezTo>
                    <a:pt x="508" y="921"/>
                    <a:pt x="556" y="896"/>
                    <a:pt x="578" y="855"/>
                  </a:cubicBezTo>
                  <a:cubicBezTo>
                    <a:pt x="613" y="789"/>
                    <a:pt x="592" y="715"/>
                    <a:pt x="530" y="674"/>
                  </a:cubicBezTo>
                  <a:cubicBezTo>
                    <a:pt x="523" y="668"/>
                    <a:pt x="518" y="665"/>
                    <a:pt x="511" y="660"/>
                  </a:cubicBezTo>
                  <a:cubicBezTo>
                    <a:pt x="505" y="653"/>
                    <a:pt x="486" y="638"/>
                    <a:pt x="479" y="633"/>
                  </a:cubicBezTo>
                  <a:cubicBezTo>
                    <a:pt x="459" y="614"/>
                    <a:pt x="440" y="592"/>
                    <a:pt x="422" y="573"/>
                  </a:cubicBezTo>
                  <a:cubicBezTo>
                    <a:pt x="417" y="566"/>
                    <a:pt x="413" y="560"/>
                    <a:pt x="408" y="553"/>
                  </a:cubicBezTo>
                  <a:cubicBezTo>
                    <a:pt x="401" y="543"/>
                    <a:pt x="394" y="530"/>
                    <a:pt x="387" y="518"/>
                  </a:cubicBezTo>
                  <a:cubicBezTo>
                    <a:pt x="379" y="505"/>
                    <a:pt x="372" y="493"/>
                    <a:pt x="365" y="481"/>
                  </a:cubicBezTo>
                  <a:cubicBezTo>
                    <a:pt x="362" y="474"/>
                    <a:pt x="358" y="466"/>
                    <a:pt x="355" y="459"/>
                  </a:cubicBezTo>
                  <a:cubicBezTo>
                    <a:pt x="346" y="433"/>
                    <a:pt x="337" y="408"/>
                    <a:pt x="330" y="381"/>
                  </a:cubicBezTo>
                  <a:cubicBezTo>
                    <a:pt x="326" y="367"/>
                    <a:pt x="323" y="353"/>
                    <a:pt x="321" y="339"/>
                  </a:cubicBezTo>
                  <a:cubicBezTo>
                    <a:pt x="319" y="334"/>
                    <a:pt x="317" y="326"/>
                    <a:pt x="317" y="321"/>
                  </a:cubicBezTo>
                  <a:cubicBezTo>
                    <a:pt x="317" y="319"/>
                    <a:pt x="317" y="319"/>
                    <a:pt x="317" y="319"/>
                  </a:cubicBezTo>
                  <a:cubicBezTo>
                    <a:pt x="316" y="291"/>
                    <a:pt x="314" y="263"/>
                    <a:pt x="314" y="234"/>
                  </a:cubicBezTo>
                  <a:cubicBezTo>
                    <a:pt x="316" y="222"/>
                    <a:pt x="317" y="208"/>
                    <a:pt x="317" y="195"/>
                  </a:cubicBezTo>
                  <a:lnTo>
                    <a:pt x="317" y="195"/>
                  </a:lnTo>
                  <a:cubicBezTo>
                    <a:pt x="317" y="199"/>
                    <a:pt x="317" y="203"/>
                    <a:pt x="317" y="203"/>
                  </a:cubicBezTo>
                  <a:cubicBezTo>
                    <a:pt x="317" y="203"/>
                    <a:pt x="317" y="201"/>
                    <a:pt x="317" y="195"/>
                  </a:cubicBezTo>
                  <a:lnTo>
                    <a:pt x="317" y="195"/>
                  </a:lnTo>
                  <a:cubicBezTo>
                    <a:pt x="317" y="195"/>
                    <a:pt x="317" y="195"/>
                    <a:pt x="317" y="195"/>
                  </a:cubicBezTo>
                  <a:cubicBezTo>
                    <a:pt x="317" y="194"/>
                    <a:pt x="317" y="194"/>
                    <a:pt x="317" y="194"/>
                  </a:cubicBezTo>
                  <a:cubicBezTo>
                    <a:pt x="317" y="193"/>
                    <a:pt x="318" y="193"/>
                    <a:pt x="318" y="192"/>
                  </a:cubicBezTo>
                  <a:lnTo>
                    <a:pt x="318" y="192"/>
                  </a:lnTo>
                  <a:cubicBezTo>
                    <a:pt x="318" y="191"/>
                    <a:pt x="318" y="191"/>
                    <a:pt x="318" y="190"/>
                  </a:cubicBezTo>
                  <a:lnTo>
                    <a:pt x="318" y="190"/>
                  </a:lnTo>
                  <a:cubicBezTo>
                    <a:pt x="320" y="182"/>
                    <a:pt x="321" y="175"/>
                    <a:pt x="323" y="167"/>
                  </a:cubicBezTo>
                  <a:cubicBezTo>
                    <a:pt x="337" y="100"/>
                    <a:pt x="303" y="20"/>
                    <a:pt x="231" y="4"/>
                  </a:cubicBezTo>
                  <a:cubicBezTo>
                    <a:pt x="220" y="1"/>
                    <a:pt x="209"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7" name="Google Shape;2697;p48"/>
            <p:cNvSpPr/>
            <p:nvPr/>
          </p:nvSpPr>
          <p:spPr>
            <a:xfrm>
              <a:off x="2558455" y="1064496"/>
              <a:ext cx="53" cy="160"/>
            </a:xfrm>
            <a:custGeom>
              <a:avLst/>
              <a:gdLst/>
              <a:ahLst/>
              <a:cxnLst/>
              <a:rect l="l" t="t" r="r" b="b"/>
              <a:pathLst>
                <a:path w="1" h="3" extrusionOk="0">
                  <a:moveTo>
                    <a:pt x="0" y="2"/>
                  </a:moveTo>
                  <a:cubicBezTo>
                    <a:pt x="0" y="1"/>
                    <a:pt x="0" y="1"/>
                    <a:pt x="0" y="1"/>
                  </a:cubicBezTo>
                  <a:cubicBezTo>
                    <a:pt x="0" y="1"/>
                    <a:pt x="0" y="1"/>
                    <a:pt x="0" y="1"/>
                  </a:cubicBezTo>
                  <a:cubicBezTo>
                    <a:pt x="0" y="1"/>
                    <a:pt x="0" y="1"/>
                    <a:pt x="0" y="2"/>
                  </a:cubicBezTo>
                  <a:close/>
                </a:path>
              </a:pathLst>
            </a:custGeom>
            <a:solidFill>
              <a:srgbClr val="480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8" name="Google Shape;2698;p48"/>
            <p:cNvSpPr/>
            <p:nvPr/>
          </p:nvSpPr>
          <p:spPr>
            <a:xfrm>
              <a:off x="2890089" y="430828"/>
              <a:ext cx="37228" cy="30508"/>
            </a:xfrm>
            <a:custGeom>
              <a:avLst/>
              <a:gdLst/>
              <a:ahLst/>
              <a:cxnLst/>
              <a:rect l="l" t="t" r="r" b="b"/>
              <a:pathLst>
                <a:path w="698" h="572" extrusionOk="0">
                  <a:moveTo>
                    <a:pt x="139" y="0"/>
                  </a:moveTo>
                  <a:cubicBezTo>
                    <a:pt x="127" y="0"/>
                    <a:pt x="115" y="2"/>
                    <a:pt x="105" y="5"/>
                  </a:cubicBezTo>
                  <a:cubicBezTo>
                    <a:pt x="73" y="14"/>
                    <a:pt x="40" y="37"/>
                    <a:pt x="25" y="67"/>
                  </a:cubicBezTo>
                  <a:cubicBezTo>
                    <a:pt x="10" y="97"/>
                    <a:pt x="1" y="134"/>
                    <a:pt x="11" y="168"/>
                  </a:cubicBezTo>
                  <a:cubicBezTo>
                    <a:pt x="24" y="203"/>
                    <a:pt x="43" y="227"/>
                    <a:pt x="73" y="248"/>
                  </a:cubicBezTo>
                  <a:cubicBezTo>
                    <a:pt x="212" y="351"/>
                    <a:pt x="352" y="452"/>
                    <a:pt x="492" y="554"/>
                  </a:cubicBezTo>
                  <a:cubicBezTo>
                    <a:pt x="507" y="567"/>
                    <a:pt x="531" y="572"/>
                    <a:pt x="554" y="572"/>
                  </a:cubicBezTo>
                  <a:cubicBezTo>
                    <a:pt x="568" y="572"/>
                    <a:pt x="581" y="570"/>
                    <a:pt x="593" y="567"/>
                  </a:cubicBezTo>
                  <a:cubicBezTo>
                    <a:pt x="624" y="560"/>
                    <a:pt x="658" y="535"/>
                    <a:pt x="672" y="507"/>
                  </a:cubicBezTo>
                  <a:cubicBezTo>
                    <a:pt x="688" y="476"/>
                    <a:pt x="697" y="439"/>
                    <a:pt x="686" y="404"/>
                  </a:cubicBezTo>
                  <a:cubicBezTo>
                    <a:pt x="674" y="370"/>
                    <a:pt x="655" y="347"/>
                    <a:pt x="624" y="324"/>
                  </a:cubicBezTo>
                  <a:cubicBezTo>
                    <a:pt x="486" y="223"/>
                    <a:pt x="346" y="120"/>
                    <a:pt x="206" y="19"/>
                  </a:cubicBezTo>
                  <a:cubicBezTo>
                    <a:pt x="190" y="6"/>
                    <a:pt x="163"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9" name="Google Shape;2699;p48"/>
            <p:cNvSpPr/>
            <p:nvPr/>
          </p:nvSpPr>
          <p:spPr>
            <a:xfrm>
              <a:off x="2567415" y="1141351"/>
              <a:ext cx="45335" cy="30988"/>
            </a:xfrm>
            <a:custGeom>
              <a:avLst/>
              <a:gdLst/>
              <a:ahLst/>
              <a:cxnLst/>
              <a:rect l="l" t="t" r="r" b="b"/>
              <a:pathLst>
                <a:path w="850" h="581" extrusionOk="0">
                  <a:moveTo>
                    <a:pt x="151" y="0"/>
                  </a:moveTo>
                  <a:cubicBezTo>
                    <a:pt x="119" y="0"/>
                    <a:pt x="80" y="14"/>
                    <a:pt x="57" y="39"/>
                  </a:cubicBezTo>
                  <a:cubicBezTo>
                    <a:pt x="13" y="87"/>
                    <a:pt x="1" y="179"/>
                    <a:pt x="57" y="227"/>
                  </a:cubicBezTo>
                  <a:cubicBezTo>
                    <a:pt x="242" y="376"/>
                    <a:pt x="446" y="493"/>
                    <a:pt x="669" y="574"/>
                  </a:cubicBezTo>
                  <a:cubicBezTo>
                    <a:pt x="680" y="579"/>
                    <a:pt x="692" y="581"/>
                    <a:pt x="704" y="581"/>
                  </a:cubicBezTo>
                  <a:cubicBezTo>
                    <a:pt x="761" y="581"/>
                    <a:pt x="819" y="536"/>
                    <a:pt x="832" y="482"/>
                  </a:cubicBezTo>
                  <a:cubicBezTo>
                    <a:pt x="850" y="408"/>
                    <a:pt x="809" y="346"/>
                    <a:pt x="740" y="319"/>
                  </a:cubicBezTo>
                  <a:cubicBezTo>
                    <a:pt x="715" y="310"/>
                    <a:pt x="690" y="303"/>
                    <a:pt x="667" y="291"/>
                  </a:cubicBezTo>
                  <a:lnTo>
                    <a:pt x="667" y="291"/>
                  </a:lnTo>
                  <a:cubicBezTo>
                    <a:pt x="677" y="296"/>
                    <a:pt x="680" y="298"/>
                    <a:pt x="680" y="298"/>
                  </a:cubicBezTo>
                  <a:cubicBezTo>
                    <a:pt x="679" y="298"/>
                    <a:pt x="660" y="288"/>
                    <a:pt x="655" y="286"/>
                  </a:cubicBezTo>
                  <a:cubicBezTo>
                    <a:pt x="642" y="280"/>
                    <a:pt x="630" y="275"/>
                    <a:pt x="619" y="270"/>
                  </a:cubicBezTo>
                  <a:cubicBezTo>
                    <a:pt x="573" y="247"/>
                    <a:pt x="527" y="224"/>
                    <a:pt x="481" y="199"/>
                  </a:cubicBezTo>
                  <a:cubicBezTo>
                    <a:pt x="437" y="172"/>
                    <a:pt x="392" y="146"/>
                    <a:pt x="350" y="115"/>
                  </a:cubicBezTo>
                  <a:cubicBezTo>
                    <a:pt x="329" y="101"/>
                    <a:pt x="307" y="87"/>
                    <a:pt x="288" y="71"/>
                  </a:cubicBezTo>
                  <a:cubicBezTo>
                    <a:pt x="284" y="69"/>
                    <a:pt x="263" y="55"/>
                    <a:pt x="264" y="55"/>
                  </a:cubicBezTo>
                  <a:lnTo>
                    <a:pt x="264" y="55"/>
                  </a:lnTo>
                  <a:cubicBezTo>
                    <a:pt x="264" y="55"/>
                    <a:pt x="267" y="57"/>
                    <a:pt x="275" y="62"/>
                  </a:cubicBezTo>
                  <a:cubicBezTo>
                    <a:pt x="265" y="55"/>
                    <a:pt x="256" y="46"/>
                    <a:pt x="245" y="39"/>
                  </a:cubicBezTo>
                  <a:cubicBezTo>
                    <a:pt x="217" y="16"/>
                    <a:pt x="189" y="0"/>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700" name="Google Shape;2700;p48"/>
          <p:cNvSpPr/>
          <p:nvPr/>
        </p:nvSpPr>
        <p:spPr>
          <a:xfrm>
            <a:off x="4188026" y="4213157"/>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1" name="Google Shape;2701;p48"/>
          <p:cNvSpPr/>
          <p:nvPr/>
        </p:nvSpPr>
        <p:spPr>
          <a:xfrm>
            <a:off x="1249188" y="1400383"/>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2" name="Google Shape;2702;p48"/>
          <p:cNvSpPr/>
          <p:nvPr/>
        </p:nvSpPr>
        <p:spPr>
          <a:xfrm>
            <a:off x="6522483" y="919988"/>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3" name="Google Shape;2703;p48"/>
          <p:cNvSpPr/>
          <p:nvPr/>
        </p:nvSpPr>
        <p:spPr>
          <a:xfrm>
            <a:off x="8043791" y="42658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77"/>
                                        </p:tgtEl>
                                        <p:attrNameLst>
                                          <p:attrName>style.visibility</p:attrName>
                                        </p:attrNameLst>
                                      </p:cBhvr>
                                      <p:to>
                                        <p:strVal val="visible"/>
                                      </p:to>
                                    </p:set>
                                    <p:animEffect transition="in" filter="wipe(down)">
                                      <p:cBhvr>
                                        <p:cTn id="7" dur="500"/>
                                        <p:tgtEl>
                                          <p:spTgt spid="267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76">
                                            <p:txEl>
                                              <p:pRg st="0" end="0"/>
                                            </p:txEl>
                                          </p:spTgt>
                                        </p:tgtEl>
                                        <p:attrNameLst>
                                          <p:attrName>style.visibility</p:attrName>
                                        </p:attrNameLst>
                                      </p:cBhvr>
                                      <p:to>
                                        <p:strVal val="visible"/>
                                      </p:to>
                                    </p:set>
                                    <p:animEffect transition="in" filter="randombar(horizontal)">
                                      <p:cBhvr>
                                        <p:cTn id="12" dur="500"/>
                                        <p:tgtEl>
                                          <p:spTgt spid="26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6" grpId="0" build="p"/>
      <p:bldP spid="26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6"/>
        <p:cNvGrpSpPr/>
        <p:nvPr/>
      </p:nvGrpSpPr>
      <p:grpSpPr>
        <a:xfrm>
          <a:off x="0" y="0"/>
          <a:ext cx="0" cy="0"/>
          <a:chOff x="0" y="0"/>
          <a:chExt cx="0" cy="0"/>
        </a:xfrm>
      </p:grpSpPr>
      <p:grpSp>
        <p:nvGrpSpPr>
          <p:cNvPr id="2729" name="Google Shape;2729;p51"/>
          <p:cNvGrpSpPr/>
          <p:nvPr/>
        </p:nvGrpSpPr>
        <p:grpSpPr>
          <a:xfrm rot="-1837553" flipH="1">
            <a:off x="5606717" y="3220537"/>
            <a:ext cx="1234510" cy="1729110"/>
            <a:chOff x="1400935" y="1333409"/>
            <a:chExt cx="760984" cy="1020399"/>
          </a:xfrm>
        </p:grpSpPr>
        <p:sp>
          <p:nvSpPr>
            <p:cNvPr id="2730" name="Google Shape;2730;p51"/>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1" name="Google Shape;2731;p51"/>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2" name="Google Shape;2732;p51"/>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3" name="Google Shape;2733;p51"/>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4" name="Google Shape;2734;p51"/>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5" name="Google Shape;2735;p51"/>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6" name="Google Shape;2736;p51"/>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7" name="Google Shape;2737;p51"/>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8" name="Google Shape;2738;p51"/>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9" name="Google Shape;2739;p51"/>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0" name="Google Shape;2740;p51"/>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1" name="Google Shape;2741;p51"/>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2" name="Google Shape;2742;p51"/>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3" name="Google Shape;2743;p51"/>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744" name="Google Shape;2744;p51"/>
          <p:cNvSpPr/>
          <p:nvPr/>
        </p:nvSpPr>
        <p:spPr>
          <a:xfrm rot="144386">
            <a:off x="3443103" y="3435831"/>
            <a:ext cx="1585308" cy="1088501"/>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5" name="Google Shape;2745;p51"/>
          <p:cNvSpPr/>
          <p:nvPr/>
        </p:nvSpPr>
        <p:spPr>
          <a:xfrm>
            <a:off x="5347265" y="421400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6" name="Google Shape;2746;p51"/>
          <p:cNvSpPr/>
          <p:nvPr/>
        </p:nvSpPr>
        <p:spPr>
          <a:xfrm>
            <a:off x="94810" y="1286723"/>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7" name="Google Shape;2747;p51"/>
          <p:cNvSpPr/>
          <p:nvPr/>
        </p:nvSpPr>
        <p:spPr>
          <a:xfrm>
            <a:off x="1124241" y="7302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2748" name="Google Shape;2748;p51"/>
          <p:cNvSpPr/>
          <p:nvPr/>
        </p:nvSpPr>
        <p:spPr>
          <a:xfrm>
            <a:off x="915966" y="37996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9" name="Google Shape;2749;p51"/>
          <p:cNvSpPr/>
          <p:nvPr/>
        </p:nvSpPr>
        <p:spPr>
          <a:xfrm>
            <a:off x="1360428" y="4223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 name="Title 1"/>
          <p:cNvSpPr>
            <a:spLocks noGrp="1"/>
          </p:cNvSpPr>
          <p:nvPr>
            <p:ph type="title"/>
          </p:nvPr>
        </p:nvSpPr>
        <p:spPr>
          <a:xfrm>
            <a:off x="1472007" y="741836"/>
            <a:ext cx="6576000" cy="1297500"/>
          </a:xfrm>
        </p:spPr>
        <p:txBody>
          <a:bodyPr/>
          <a:lstStyle/>
          <a:p>
            <a:pPr algn="l">
              <a:lnSpc>
                <a:spcPct val="200000"/>
              </a:lnSpc>
            </a:pPr>
            <a:r>
              <a:rPr lang="en-US" sz="2000" b="0" dirty="0" smtClean="0">
                <a:solidFill>
                  <a:srgbClr val="646B96"/>
                </a:solidFill>
              </a:rPr>
              <a:t>- </a:t>
            </a:r>
            <a:r>
              <a:rPr lang="en-US" sz="2000" b="0" dirty="0" err="1" smtClean="0">
                <a:solidFill>
                  <a:srgbClr val="646B96"/>
                </a:solidFill>
              </a:rPr>
              <a:t>Sáng</a:t>
            </a:r>
            <a:r>
              <a:rPr lang="en-US" sz="2000" b="0" dirty="0" smtClean="0">
                <a:solidFill>
                  <a:srgbClr val="646B96"/>
                </a:solidFill>
              </a:rPr>
              <a:t> </a:t>
            </a:r>
            <a:r>
              <a:rPr lang="en-US" sz="2000" b="0" dirty="0" err="1" smtClean="0">
                <a:solidFill>
                  <a:srgbClr val="646B96"/>
                </a:solidFill>
              </a:rPr>
              <a:t>tạo</a:t>
            </a:r>
            <a:r>
              <a:rPr lang="en-US" sz="2000" b="0" dirty="0" smtClean="0">
                <a:solidFill>
                  <a:srgbClr val="646B96"/>
                </a:solidFill>
              </a:rPr>
              <a:t> </a:t>
            </a:r>
            <a:r>
              <a:rPr lang="en-US" sz="2000" b="0" dirty="0" err="1" smtClean="0">
                <a:solidFill>
                  <a:srgbClr val="646B96"/>
                </a:solidFill>
              </a:rPr>
              <a:t>ra</a:t>
            </a:r>
            <a:r>
              <a:rPr lang="en-US" sz="2000" b="0" dirty="0" smtClean="0">
                <a:solidFill>
                  <a:srgbClr val="646B96"/>
                </a:solidFill>
              </a:rPr>
              <a:t> </a:t>
            </a:r>
            <a:r>
              <a:rPr lang="en-US" sz="2000" b="0" dirty="0" err="1" smtClean="0">
                <a:solidFill>
                  <a:srgbClr val="646B96"/>
                </a:solidFill>
              </a:rPr>
              <a:t>chữ</a:t>
            </a:r>
            <a:r>
              <a:rPr lang="en-US" sz="2000" b="0" dirty="0" smtClean="0">
                <a:solidFill>
                  <a:srgbClr val="646B96"/>
                </a:solidFill>
              </a:rPr>
              <a:t> </a:t>
            </a:r>
            <a:r>
              <a:rPr lang="en-US" sz="2000" b="0" dirty="0" err="1" smtClean="0">
                <a:solidFill>
                  <a:srgbClr val="646B96"/>
                </a:solidFill>
              </a:rPr>
              <a:t>viết</a:t>
            </a:r>
            <a:r>
              <a:rPr lang="en-US" sz="2000" b="0" dirty="0" smtClean="0">
                <a:solidFill>
                  <a:srgbClr val="646B96"/>
                </a:solidFill>
              </a:rPr>
              <a:t> </a:t>
            </a:r>
            <a:r>
              <a:rPr lang="en-US" sz="2000" b="0" dirty="0" err="1" smtClean="0">
                <a:solidFill>
                  <a:srgbClr val="646B96"/>
                </a:solidFill>
              </a:rPr>
              <a:t>riêng</a:t>
            </a:r>
            <a:r>
              <a:rPr lang="en-US" sz="2000" b="0" dirty="0" smtClean="0">
                <a:solidFill>
                  <a:srgbClr val="646B96"/>
                </a:solidFill>
              </a:rPr>
              <a:t> </a:t>
            </a:r>
            <a:r>
              <a:rPr lang="en-US" sz="2000" b="0" dirty="0" err="1" smtClean="0">
                <a:solidFill>
                  <a:srgbClr val="646B96"/>
                </a:solidFill>
              </a:rPr>
              <a:t>trên</a:t>
            </a:r>
            <a:r>
              <a:rPr lang="en-US" sz="2000" b="0" dirty="0" smtClean="0">
                <a:solidFill>
                  <a:srgbClr val="646B96"/>
                </a:solidFill>
              </a:rPr>
              <a:t> </a:t>
            </a:r>
            <a:r>
              <a:rPr lang="en-US" sz="2000" b="0" dirty="0" err="1" smtClean="0">
                <a:solidFill>
                  <a:srgbClr val="646B96"/>
                </a:solidFill>
              </a:rPr>
              <a:t>cơ</a:t>
            </a:r>
            <a:r>
              <a:rPr lang="en-US" sz="2000" b="0" dirty="0" smtClean="0">
                <a:solidFill>
                  <a:srgbClr val="646B96"/>
                </a:solidFill>
              </a:rPr>
              <a:t> </a:t>
            </a:r>
            <a:r>
              <a:rPr lang="en-US" sz="2000" b="0" dirty="0" err="1" smtClean="0">
                <a:solidFill>
                  <a:srgbClr val="646B96"/>
                </a:solidFill>
              </a:rPr>
              <a:t>sở</a:t>
            </a:r>
            <a:r>
              <a:rPr lang="en-US" sz="2000" b="0" dirty="0" smtClean="0">
                <a:solidFill>
                  <a:srgbClr val="646B96"/>
                </a:solidFill>
              </a:rPr>
              <a:t> </a:t>
            </a:r>
            <a:r>
              <a:rPr lang="en-US" sz="2000" b="0" dirty="0" err="1" smtClean="0">
                <a:solidFill>
                  <a:srgbClr val="646B96"/>
                </a:solidFill>
              </a:rPr>
              <a:t>của</a:t>
            </a:r>
            <a:r>
              <a:rPr lang="en-US" sz="2000" b="0" dirty="0" smtClean="0">
                <a:solidFill>
                  <a:srgbClr val="646B96"/>
                </a:solidFill>
              </a:rPr>
              <a:t> Cam- </a:t>
            </a:r>
            <a:r>
              <a:rPr lang="en-US" sz="2000" b="0" dirty="0" err="1" smtClean="0">
                <a:solidFill>
                  <a:srgbClr val="646B96"/>
                </a:solidFill>
              </a:rPr>
              <a:t>pu</a:t>
            </a:r>
            <a:r>
              <a:rPr lang="en-US" sz="2000" b="0" dirty="0" smtClean="0">
                <a:solidFill>
                  <a:srgbClr val="646B96"/>
                </a:solidFill>
              </a:rPr>
              <a:t>- chia </a:t>
            </a:r>
            <a:r>
              <a:rPr lang="en-US" sz="2000" b="0" dirty="0" err="1" smtClean="0">
                <a:solidFill>
                  <a:srgbClr val="646B96"/>
                </a:solidFill>
              </a:rPr>
              <a:t>và</a:t>
            </a:r>
            <a:r>
              <a:rPr lang="en-US" sz="2000" b="0" dirty="0" smtClean="0">
                <a:solidFill>
                  <a:srgbClr val="646B96"/>
                </a:solidFill>
              </a:rPr>
              <a:t> </a:t>
            </a:r>
            <a:r>
              <a:rPr lang="en-US" sz="2000" b="0" dirty="0" err="1" smtClean="0">
                <a:solidFill>
                  <a:srgbClr val="646B96"/>
                </a:solidFill>
              </a:rPr>
              <a:t>Mi</a:t>
            </a:r>
            <a:r>
              <a:rPr lang="en-US" sz="2000" b="0" dirty="0" smtClean="0">
                <a:solidFill>
                  <a:srgbClr val="646B96"/>
                </a:solidFill>
              </a:rPr>
              <a:t>- an- ma </a:t>
            </a:r>
            <a:br>
              <a:rPr lang="en-US" sz="2000" b="0" dirty="0" smtClean="0">
                <a:solidFill>
                  <a:srgbClr val="646B96"/>
                </a:solidFill>
              </a:rPr>
            </a:br>
            <a:r>
              <a:rPr lang="en-US" sz="2000" b="0" dirty="0" smtClean="0">
                <a:solidFill>
                  <a:srgbClr val="646B96"/>
                </a:solidFill>
              </a:rPr>
              <a:t>- </a:t>
            </a:r>
            <a:r>
              <a:rPr lang="en-US" sz="2000" b="0" dirty="0" err="1" smtClean="0">
                <a:solidFill>
                  <a:srgbClr val="646B96"/>
                </a:solidFill>
              </a:rPr>
              <a:t>Đam</a:t>
            </a:r>
            <a:r>
              <a:rPr lang="en-US" sz="2000" b="0" dirty="0" smtClean="0">
                <a:solidFill>
                  <a:srgbClr val="646B96"/>
                </a:solidFill>
              </a:rPr>
              <a:t> </a:t>
            </a:r>
            <a:r>
              <a:rPr lang="en-US" sz="2000" b="0" dirty="0" err="1" smtClean="0">
                <a:solidFill>
                  <a:srgbClr val="646B96"/>
                </a:solidFill>
              </a:rPr>
              <a:t>mê</a:t>
            </a:r>
            <a:r>
              <a:rPr lang="en-US" sz="2000" b="0" dirty="0" smtClean="0">
                <a:solidFill>
                  <a:srgbClr val="646B96"/>
                </a:solidFill>
              </a:rPr>
              <a:t> </a:t>
            </a:r>
            <a:r>
              <a:rPr lang="en-US" sz="2000" b="0" dirty="0" err="1" smtClean="0">
                <a:solidFill>
                  <a:srgbClr val="646B96"/>
                </a:solidFill>
              </a:rPr>
              <a:t>nghệ</a:t>
            </a:r>
            <a:r>
              <a:rPr lang="en-US" sz="2000" b="0" dirty="0" smtClean="0">
                <a:solidFill>
                  <a:srgbClr val="646B96"/>
                </a:solidFill>
              </a:rPr>
              <a:t> </a:t>
            </a:r>
            <a:r>
              <a:rPr lang="en-US" sz="2000" b="0" dirty="0" err="1" smtClean="0">
                <a:solidFill>
                  <a:srgbClr val="646B96"/>
                </a:solidFill>
              </a:rPr>
              <a:t>thuật</a:t>
            </a:r>
            <a:r>
              <a:rPr lang="en-US" sz="2000" b="0" dirty="0" smtClean="0">
                <a:solidFill>
                  <a:srgbClr val="646B96"/>
                </a:solidFill>
              </a:rPr>
              <a:t>, </a:t>
            </a:r>
            <a:r>
              <a:rPr lang="en-US" sz="2000" b="0" dirty="0" err="1" smtClean="0">
                <a:solidFill>
                  <a:srgbClr val="646B96"/>
                </a:solidFill>
              </a:rPr>
              <a:t>giai</a:t>
            </a:r>
            <a:r>
              <a:rPr lang="en-US" sz="2000" b="0" dirty="0" smtClean="0">
                <a:solidFill>
                  <a:srgbClr val="646B96"/>
                </a:solidFill>
              </a:rPr>
              <a:t> </a:t>
            </a:r>
            <a:r>
              <a:rPr lang="en-US" sz="2000" b="0" dirty="0" err="1" smtClean="0">
                <a:solidFill>
                  <a:srgbClr val="646B96"/>
                </a:solidFill>
              </a:rPr>
              <a:t>điệu</a:t>
            </a:r>
            <a:r>
              <a:rPr lang="en-US" sz="2000" b="0" dirty="0" smtClean="0">
                <a:solidFill>
                  <a:srgbClr val="646B96"/>
                </a:solidFill>
              </a:rPr>
              <a:t> </a:t>
            </a:r>
            <a:r>
              <a:rPr lang="en-US" sz="2000" b="0" dirty="0" err="1" smtClean="0">
                <a:solidFill>
                  <a:srgbClr val="646B96"/>
                </a:solidFill>
              </a:rPr>
              <a:t>tươi</a:t>
            </a:r>
            <a:r>
              <a:rPr lang="en-US" sz="2000" b="0" dirty="0" smtClean="0">
                <a:solidFill>
                  <a:srgbClr val="646B96"/>
                </a:solidFill>
              </a:rPr>
              <a:t> </a:t>
            </a:r>
            <a:r>
              <a:rPr lang="en-US" sz="2000" b="0" dirty="0" err="1" smtClean="0">
                <a:solidFill>
                  <a:srgbClr val="646B96"/>
                </a:solidFill>
              </a:rPr>
              <a:t>vui</a:t>
            </a:r>
            <a:r>
              <a:rPr lang="en-US" sz="2000" b="0" dirty="0" smtClean="0">
                <a:solidFill>
                  <a:srgbClr val="646B96"/>
                </a:solidFill>
              </a:rPr>
              <a:t>, </a:t>
            </a:r>
            <a:r>
              <a:rPr lang="en-US" sz="2000" b="0" dirty="0" err="1" smtClean="0">
                <a:solidFill>
                  <a:srgbClr val="646B96"/>
                </a:solidFill>
              </a:rPr>
              <a:t>cởi</a:t>
            </a:r>
            <a:r>
              <a:rPr lang="en-US" sz="2000" b="0" dirty="0" smtClean="0">
                <a:solidFill>
                  <a:srgbClr val="646B96"/>
                </a:solidFill>
              </a:rPr>
              <a:t> </a:t>
            </a:r>
            <a:r>
              <a:rPr lang="en-US" sz="2000" b="0" dirty="0" err="1" smtClean="0">
                <a:solidFill>
                  <a:srgbClr val="646B96"/>
                </a:solidFill>
              </a:rPr>
              <a:t>mở</a:t>
            </a:r>
            <a:br>
              <a:rPr lang="en-US" sz="2000" b="0" dirty="0">
                <a:solidFill>
                  <a:srgbClr val="646B96"/>
                </a:solidFill>
              </a:rPr>
            </a:br>
            <a:r>
              <a:rPr lang="en-US" sz="2000" b="0" dirty="0" smtClean="0">
                <a:solidFill>
                  <a:srgbClr val="646B96"/>
                </a:solidFill>
              </a:rPr>
              <a:t>- </a:t>
            </a:r>
            <a:r>
              <a:rPr lang="en-US" sz="2000" b="0" dirty="0" err="1" smtClean="0">
                <a:solidFill>
                  <a:srgbClr val="646B96"/>
                </a:solidFill>
              </a:rPr>
              <a:t>Xây</a:t>
            </a:r>
            <a:r>
              <a:rPr lang="en-US" sz="2000" b="0" dirty="0" smtClean="0">
                <a:solidFill>
                  <a:srgbClr val="646B96"/>
                </a:solidFill>
              </a:rPr>
              <a:t> </a:t>
            </a:r>
            <a:r>
              <a:rPr lang="en-US" sz="2000" b="0" dirty="0" err="1" smtClean="0">
                <a:solidFill>
                  <a:srgbClr val="646B96"/>
                </a:solidFill>
              </a:rPr>
              <a:t>dựng</a:t>
            </a:r>
            <a:r>
              <a:rPr lang="en-US" sz="2000" b="0" dirty="0" smtClean="0">
                <a:solidFill>
                  <a:srgbClr val="646B96"/>
                </a:solidFill>
              </a:rPr>
              <a:t> </a:t>
            </a:r>
            <a:r>
              <a:rPr lang="en-US" sz="2000" b="0" dirty="0" err="1" smtClean="0">
                <a:solidFill>
                  <a:srgbClr val="646B96"/>
                </a:solidFill>
              </a:rPr>
              <a:t>nhiều</a:t>
            </a:r>
            <a:r>
              <a:rPr lang="en-US" sz="2000" b="0" dirty="0" smtClean="0">
                <a:solidFill>
                  <a:srgbClr val="646B96"/>
                </a:solidFill>
              </a:rPr>
              <a:t> </a:t>
            </a:r>
            <a:r>
              <a:rPr lang="en-US" sz="2000" b="0" dirty="0" err="1" smtClean="0">
                <a:solidFill>
                  <a:srgbClr val="646B96"/>
                </a:solidFill>
              </a:rPr>
              <a:t>công</a:t>
            </a:r>
            <a:r>
              <a:rPr lang="en-US" sz="2000" b="0" dirty="0" smtClean="0">
                <a:solidFill>
                  <a:srgbClr val="646B96"/>
                </a:solidFill>
              </a:rPr>
              <a:t> </a:t>
            </a:r>
            <a:r>
              <a:rPr lang="en-US" sz="2000" b="0" dirty="0" err="1" smtClean="0">
                <a:solidFill>
                  <a:srgbClr val="646B96"/>
                </a:solidFill>
              </a:rPr>
              <a:t>trình</a:t>
            </a:r>
            <a:r>
              <a:rPr lang="en-US" sz="2000" b="0" dirty="0" smtClean="0">
                <a:solidFill>
                  <a:srgbClr val="646B96"/>
                </a:solidFill>
              </a:rPr>
              <a:t> </a:t>
            </a:r>
            <a:r>
              <a:rPr lang="en-US" sz="2000" b="0" dirty="0" err="1" smtClean="0">
                <a:solidFill>
                  <a:srgbClr val="646B96"/>
                </a:solidFill>
              </a:rPr>
              <a:t>kiến</a:t>
            </a:r>
            <a:r>
              <a:rPr lang="en-US" sz="2000" b="0" dirty="0" smtClean="0">
                <a:solidFill>
                  <a:srgbClr val="646B96"/>
                </a:solidFill>
              </a:rPr>
              <a:t> </a:t>
            </a:r>
            <a:r>
              <a:rPr lang="en-US" sz="2000" b="0" dirty="0" err="1" smtClean="0">
                <a:solidFill>
                  <a:srgbClr val="646B96"/>
                </a:solidFill>
              </a:rPr>
              <a:t>trúc</a:t>
            </a:r>
            <a:r>
              <a:rPr lang="en-US" sz="2000" b="0" dirty="0" smtClean="0">
                <a:solidFill>
                  <a:srgbClr val="646B96"/>
                </a:solidFill>
              </a:rPr>
              <a:t> </a:t>
            </a:r>
            <a:r>
              <a:rPr lang="en-US" sz="2000" b="0" dirty="0" err="1" smtClean="0">
                <a:solidFill>
                  <a:srgbClr val="646B96"/>
                </a:solidFill>
              </a:rPr>
              <a:t>đồ</a:t>
            </a:r>
            <a:r>
              <a:rPr lang="en-US" sz="2000" b="0" dirty="0" smtClean="0">
                <a:solidFill>
                  <a:srgbClr val="646B96"/>
                </a:solidFill>
              </a:rPr>
              <a:t> </a:t>
            </a:r>
            <a:r>
              <a:rPr lang="en-US" sz="2000" b="0" dirty="0" err="1" smtClean="0">
                <a:solidFill>
                  <a:srgbClr val="646B96"/>
                </a:solidFill>
              </a:rPr>
              <a:t>sộ</a:t>
            </a:r>
            <a:r>
              <a:rPr lang="en-US" sz="2000" b="0" dirty="0" smtClean="0">
                <a:solidFill>
                  <a:srgbClr val="646B96"/>
                </a:solidFill>
              </a:rPr>
              <a:t> </a:t>
            </a:r>
            <a:endParaRPr lang="en-US" sz="2000" b="0" dirty="0">
              <a:solidFill>
                <a:srgbClr val="646B96"/>
              </a:solidFill>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5"/>
        <p:cNvGrpSpPr/>
        <p:nvPr/>
      </p:nvGrpSpPr>
      <p:grpSpPr>
        <a:xfrm>
          <a:off x="0" y="0"/>
          <a:ext cx="0" cy="0"/>
          <a:chOff x="0" y="0"/>
          <a:chExt cx="0" cy="0"/>
        </a:xfrm>
      </p:grpSpPr>
      <p:sp>
        <p:nvSpPr>
          <p:cNvPr id="2717" name="Google Shape;2717;p50"/>
          <p:cNvSpPr txBox="1">
            <a:spLocks noGrp="1"/>
          </p:cNvSpPr>
          <p:nvPr>
            <p:ph type="title"/>
          </p:nvPr>
        </p:nvSpPr>
        <p:spPr>
          <a:xfrm>
            <a:off x="779820" y="468928"/>
            <a:ext cx="3932700" cy="83003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highlight>
                  <a:schemeClr val="dk2"/>
                </a:highlight>
              </a:rPr>
              <a:t>THẠT LUỔNG </a:t>
            </a:r>
            <a:endParaRPr dirty="0">
              <a:highlight>
                <a:schemeClr val="dk2"/>
              </a:highlight>
            </a:endParaRPr>
          </a:p>
        </p:txBody>
      </p:sp>
      <p:sp>
        <p:nvSpPr>
          <p:cNvPr id="2718" name="Google Shape;2718;p50"/>
          <p:cNvSpPr txBox="1">
            <a:spLocks noGrp="1"/>
          </p:cNvSpPr>
          <p:nvPr>
            <p:ph type="subTitle" idx="1"/>
          </p:nvPr>
        </p:nvSpPr>
        <p:spPr>
          <a:xfrm>
            <a:off x="634542" y="1217966"/>
            <a:ext cx="3932700" cy="361895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err="1" smtClean="0"/>
              <a:t>Thạt</a:t>
            </a:r>
            <a:r>
              <a:rPr lang="en-US" sz="2000" dirty="0" smtClean="0"/>
              <a:t> </a:t>
            </a:r>
            <a:r>
              <a:rPr lang="en-US" sz="2000" dirty="0" err="1" smtClean="0"/>
              <a:t>Luổng</a:t>
            </a:r>
            <a:r>
              <a:rPr lang="en-US" sz="2000" dirty="0" smtClean="0"/>
              <a:t> </a:t>
            </a:r>
            <a:r>
              <a:rPr lang="en-US" sz="2000" dirty="0" err="1" smtClean="0"/>
              <a:t>là</a:t>
            </a:r>
            <a:r>
              <a:rPr lang="en-US" sz="2000" dirty="0" smtClean="0"/>
              <a:t> </a:t>
            </a:r>
            <a:r>
              <a:rPr lang="en-US" sz="2000" dirty="0" err="1" smtClean="0"/>
              <a:t>công</a:t>
            </a:r>
            <a:r>
              <a:rPr lang="en-US" sz="2000" dirty="0" smtClean="0"/>
              <a:t> </a:t>
            </a:r>
            <a:r>
              <a:rPr lang="en-US" sz="2000" dirty="0" err="1" smtClean="0"/>
              <a:t>trình</a:t>
            </a:r>
            <a:r>
              <a:rPr lang="en-US" sz="2000" dirty="0" smtClean="0"/>
              <a:t> </a:t>
            </a:r>
            <a:r>
              <a:rPr lang="en-US" sz="2000" dirty="0" err="1" smtClean="0"/>
              <a:t>kiến</a:t>
            </a:r>
            <a:r>
              <a:rPr lang="en-US" sz="2000" dirty="0" smtClean="0"/>
              <a:t> </a:t>
            </a:r>
            <a:r>
              <a:rPr lang="en-US" sz="2000" dirty="0" err="1" smtClean="0"/>
              <a:t>trúc</a:t>
            </a:r>
            <a:r>
              <a:rPr lang="en-US" sz="2000" dirty="0" smtClean="0"/>
              <a:t> </a:t>
            </a:r>
            <a:r>
              <a:rPr lang="en-US" sz="2000" dirty="0" err="1" smtClean="0"/>
              <a:t>đồ</a:t>
            </a:r>
            <a:r>
              <a:rPr lang="en-US" sz="2000" dirty="0" smtClean="0"/>
              <a:t> </a:t>
            </a:r>
            <a:r>
              <a:rPr lang="en-US" sz="2000" dirty="0" err="1" smtClean="0"/>
              <a:t>sộ</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dân</a:t>
            </a:r>
            <a:r>
              <a:rPr lang="en-US" sz="2000" dirty="0" smtClean="0"/>
              <a:t> </a:t>
            </a:r>
            <a:r>
              <a:rPr lang="en-US" sz="2000" dirty="0" err="1" smtClean="0"/>
              <a:t>Lào</a:t>
            </a:r>
            <a:r>
              <a:rPr lang="en-US" sz="2000" dirty="0" smtClean="0"/>
              <a:t>, </a:t>
            </a:r>
            <a:r>
              <a:rPr lang="en-US" sz="2000" dirty="0" err="1" smtClean="0"/>
              <a:t>gồm</a:t>
            </a:r>
            <a:r>
              <a:rPr lang="en-US" sz="2000" dirty="0" smtClean="0"/>
              <a:t> </a:t>
            </a:r>
            <a:r>
              <a:rPr lang="en-US" sz="2000" dirty="0" err="1" smtClean="0"/>
              <a:t>một</a:t>
            </a:r>
            <a:r>
              <a:rPr lang="en-US" sz="2000" dirty="0" smtClean="0"/>
              <a:t> </a:t>
            </a:r>
            <a:r>
              <a:rPr lang="en-US" sz="2000" dirty="0" err="1" smtClean="0"/>
              <a:t>tháp</a:t>
            </a:r>
            <a:r>
              <a:rPr lang="en-US" sz="2000" dirty="0" smtClean="0"/>
              <a:t> </a:t>
            </a:r>
            <a:r>
              <a:rPr lang="en-US" sz="2000" dirty="0" err="1" smtClean="0"/>
              <a:t>nậm</a:t>
            </a:r>
            <a:r>
              <a:rPr lang="en-US" sz="2000" dirty="0" smtClean="0"/>
              <a:t> </a:t>
            </a:r>
            <a:r>
              <a:rPr lang="en-US" sz="2000" dirty="0" err="1" smtClean="0"/>
              <a:t>rượu</a:t>
            </a:r>
            <a:r>
              <a:rPr lang="en-US" sz="2000" dirty="0" smtClean="0"/>
              <a:t>, </a:t>
            </a:r>
            <a:r>
              <a:rPr lang="en-US" sz="2000" dirty="0" err="1" smtClean="0"/>
              <a:t>đặt</a:t>
            </a:r>
            <a:r>
              <a:rPr lang="en-US" sz="2000" dirty="0" smtClean="0"/>
              <a:t> </a:t>
            </a:r>
            <a:r>
              <a:rPr lang="en-US" sz="2000" dirty="0" err="1" smtClean="0"/>
              <a:t>trên</a:t>
            </a:r>
            <a:r>
              <a:rPr lang="en-US" sz="2000" dirty="0" smtClean="0"/>
              <a:t> </a:t>
            </a:r>
            <a:r>
              <a:rPr lang="en-US" sz="2000" dirty="0" err="1" smtClean="0"/>
              <a:t>đế</a:t>
            </a:r>
            <a:r>
              <a:rPr lang="en-US" sz="2000" dirty="0" smtClean="0"/>
              <a:t> </a:t>
            </a:r>
            <a:r>
              <a:rPr lang="en-US" sz="2000" dirty="0" err="1" smtClean="0"/>
              <a:t>hình</a:t>
            </a:r>
            <a:r>
              <a:rPr lang="en-US" sz="2000" dirty="0" smtClean="0"/>
              <a:t> </a:t>
            </a:r>
            <a:r>
              <a:rPr lang="en-US" sz="2000" dirty="0" err="1" smtClean="0"/>
              <a:t>sen</a:t>
            </a:r>
            <a:r>
              <a:rPr lang="en-US" sz="2000" dirty="0" smtClean="0"/>
              <a:t>, </a:t>
            </a:r>
            <a:r>
              <a:rPr lang="en-US" sz="2000" dirty="0" err="1" smtClean="0"/>
              <a:t>dưới</a:t>
            </a:r>
            <a:r>
              <a:rPr lang="en-US" sz="2000" dirty="0" smtClean="0"/>
              <a:t> </a:t>
            </a:r>
            <a:r>
              <a:rPr lang="en-US" sz="2000" dirty="0" err="1" smtClean="0"/>
              <a:t>là</a:t>
            </a:r>
            <a:r>
              <a:rPr lang="en-US" sz="2000" dirty="0" smtClean="0"/>
              <a:t> </a:t>
            </a:r>
            <a:r>
              <a:rPr lang="en-US" sz="2000" dirty="0" err="1" smtClean="0"/>
              <a:t>một</a:t>
            </a:r>
            <a:r>
              <a:rPr lang="en-US" sz="2000" dirty="0" smtClean="0"/>
              <a:t> </a:t>
            </a:r>
            <a:r>
              <a:rPr lang="en-US" sz="2000" dirty="0" err="1" smtClean="0"/>
              <a:t>cái</a:t>
            </a:r>
            <a:r>
              <a:rPr lang="en-US" sz="2000" dirty="0" smtClean="0"/>
              <a:t> </a:t>
            </a:r>
            <a:r>
              <a:rPr lang="en-US" sz="2000" dirty="0" err="1" smtClean="0"/>
              <a:t>bệ</a:t>
            </a:r>
            <a:r>
              <a:rPr lang="en-US" sz="2000" dirty="0" smtClean="0"/>
              <a:t> </a:t>
            </a:r>
            <a:r>
              <a:rPr lang="en-US" sz="2000" dirty="0" err="1" smtClean="0"/>
              <a:t>lớn</a:t>
            </a:r>
            <a:r>
              <a:rPr lang="en-US" sz="2000" dirty="0"/>
              <a:t> </a:t>
            </a:r>
            <a:r>
              <a:rPr lang="en-US" sz="2000" dirty="0" err="1" smtClean="0"/>
              <a:t>hình</a:t>
            </a:r>
            <a:r>
              <a:rPr lang="en-US" sz="2000" dirty="0" smtClean="0"/>
              <a:t> </a:t>
            </a:r>
            <a:r>
              <a:rPr lang="en-US" sz="2000" dirty="0" err="1" smtClean="0"/>
              <a:t>bán</a:t>
            </a:r>
            <a:r>
              <a:rPr lang="en-US" sz="2000" dirty="0" smtClean="0"/>
              <a:t> </a:t>
            </a:r>
            <a:r>
              <a:rPr lang="en-US" sz="2000" dirty="0" err="1" smtClean="0"/>
              <a:t>cầu</a:t>
            </a:r>
            <a:r>
              <a:rPr lang="en-US" sz="2000" dirty="0" smtClean="0"/>
              <a:t> </a:t>
            </a:r>
            <a:r>
              <a:rPr lang="en-US" sz="2000" dirty="0" err="1" smtClean="0"/>
              <a:t>nhưng</a:t>
            </a:r>
            <a:r>
              <a:rPr lang="en-US" sz="2000" dirty="0" smtClean="0"/>
              <a:t> </a:t>
            </a:r>
            <a:r>
              <a:rPr lang="en-US" sz="2000" dirty="0" err="1" smtClean="0"/>
              <a:t>tạo</a:t>
            </a:r>
            <a:r>
              <a:rPr lang="en-US" sz="2000" dirty="0" smtClean="0"/>
              <a:t> </a:t>
            </a:r>
            <a:r>
              <a:rPr lang="en-US" sz="2000" dirty="0" err="1" smtClean="0"/>
              <a:t>thành</a:t>
            </a:r>
            <a:r>
              <a:rPr lang="en-US" sz="2000" dirty="0"/>
              <a:t> </a:t>
            </a:r>
            <a:r>
              <a:rPr lang="en-US" sz="2000" dirty="0" smtClean="0"/>
              <a:t>4 </a:t>
            </a:r>
            <a:r>
              <a:rPr lang="en-US" sz="2000" dirty="0" err="1" smtClean="0"/>
              <a:t>múi</a:t>
            </a:r>
            <a:r>
              <a:rPr lang="en-US" sz="2000" dirty="0" smtClean="0"/>
              <a:t> </a:t>
            </a:r>
            <a:r>
              <a:rPr lang="en-US" sz="2000" dirty="0" err="1" smtClean="0"/>
              <a:t>có</a:t>
            </a:r>
            <a:r>
              <a:rPr lang="en-US" sz="2000" dirty="0" smtClean="0"/>
              <a:t> </a:t>
            </a:r>
            <a:r>
              <a:rPr lang="en-US" sz="2000" dirty="0" err="1" smtClean="0"/>
              <a:t>đáy</a:t>
            </a:r>
            <a:r>
              <a:rPr lang="en-US" sz="2000" dirty="0" smtClean="0"/>
              <a:t> </a:t>
            </a:r>
            <a:r>
              <a:rPr lang="en-US" sz="2000" dirty="0" err="1" smtClean="0"/>
              <a:t>vuông</a:t>
            </a:r>
            <a:r>
              <a:rPr lang="en-US" sz="2000" dirty="0" smtClean="0"/>
              <a:t>. </a:t>
            </a:r>
            <a:r>
              <a:rPr lang="en-US" sz="2000" dirty="0" err="1" smtClean="0"/>
              <a:t>Xung</a:t>
            </a:r>
            <a:r>
              <a:rPr lang="en-US" sz="2000" dirty="0" smtClean="0"/>
              <a:t> </a:t>
            </a:r>
            <a:r>
              <a:rPr lang="en-US" sz="2000" dirty="0" err="1" smtClean="0"/>
              <a:t>quanh</a:t>
            </a:r>
            <a:r>
              <a:rPr lang="en-US" sz="2000" dirty="0" smtClean="0"/>
              <a:t> </a:t>
            </a:r>
            <a:r>
              <a:rPr lang="en-US" sz="2000" dirty="0" err="1" smtClean="0"/>
              <a:t>bệ</a:t>
            </a:r>
            <a:r>
              <a:rPr lang="en-US" sz="2000" dirty="0" smtClean="0"/>
              <a:t> </a:t>
            </a:r>
            <a:r>
              <a:rPr lang="en-US" sz="2000" dirty="0" err="1" smtClean="0"/>
              <a:t>tháp</a:t>
            </a:r>
            <a:r>
              <a:rPr lang="en-US" sz="2000" dirty="0" smtClean="0"/>
              <a:t> </a:t>
            </a:r>
            <a:r>
              <a:rPr lang="en-US" sz="2000" dirty="0" err="1" smtClean="0"/>
              <a:t>thu</a:t>
            </a:r>
            <a:r>
              <a:rPr lang="en-US" sz="2000" dirty="0" smtClean="0"/>
              <a:t> </a:t>
            </a:r>
            <a:r>
              <a:rPr lang="en-US" sz="2000" dirty="0" err="1" smtClean="0"/>
              <a:t>nhỏ</a:t>
            </a:r>
            <a:r>
              <a:rPr lang="en-US" sz="2000" dirty="0" smtClean="0"/>
              <a:t>, </a:t>
            </a:r>
            <a:r>
              <a:rPr lang="en-US" sz="2000" dirty="0" err="1" smtClean="0"/>
              <a:t>Hình</a:t>
            </a:r>
            <a:r>
              <a:rPr lang="en-US" sz="2000" dirty="0" smtClean="0"/>
              <a:t> </a:t>
            </a:r>
            <a:r>
              <a:rPr lang="en-US" sz="2000" dirty="0" err="1" smtClean="0"/>
              <a:t>ảnh</a:t>
            </a:r>
            <a:r>
              <a:rPr lang="en-US" sz="2000" dirty="0" smtClean="0"/>
              <a:t> </a:t>
            </a:r>
            <a:r>
              <a:rPr lang="en-US" sz="2000" dirty="0" err="1" smtClean="0"/>
              <a:t>quả</a:t>
            </a:r>
            <a:r>
              <a:rPr lang="en-US" sz="2000" dirty="0" smtClean="0"/>
              <a:t> </a:t>
            </a:r>
            <a:r>
              <a:rPr lang="en-US" sz="2000" dirty="0" err="1" smtClean="0"/>
              <a:t>bầu</a:t>
            </a:r>
            <a:r>
              <a:rPr lang="en-US" sz="2000" dirty="0" smtClean="0"/>
              <a:t> </a:t>
            </a:r>
            <a:r>
              <a:rPr lang="en-US" sz="2000" dirty="0" err="1" smtClean="0"/>
              <a:t>đặt</a:t>
            </a:r>
            <a:r>
              <a:rPr lang="en-US" sz="2000" dirty="0" smtClean="0"/>
              <a:t> </a:t>
            </a:r>
            <a:r>
              <a:rPr lang="en-US" sz="2000" dirty="0" err="1" smtClean="0"/>
              <a:t>trên</a:t>
            </a:r>
            <a:r>
              <a:rPr lang="en-US" sz="2000" dirty="0" smtClean="0"/>
              <a:t> </a:t>
            </a:r>
            <a:r>
              <a:rPr lang="en-US" sz="2000" dirty="0" err="1" smtClean="0"/>
              <a:t>đỉnh</a:t>
            </a:r>
            <a:r>
              <a:rPr lang="en-US" sz="2000" dirty="0" smtClean="0"/>
              <a:t> </a:t>
            </a:r>
            <a:r>
              <a:rPr lang="en-US" sz="2000" dirty="0" err="1" smtClean="0"/>
              <a:t>Thạt</a:t>
            </a:r>
            <a:r>
              <a:rPr lang="en-US" sz="2000" dirty="0" smtClean="0"/>
              <a:t> </a:t>
            </a:r>
            <a:r>
              <a:rPr lang="en-US" sz="2000" dirty="0" err="1" smtClean="0"/>
              <a:t>Luồng</a:t>
            </a:r>
            <a:r>
              <a:rPr lang="en-US" sz="2000" dirty="0" smtClean="0"/>
              <a:t> </a:t>
            </a:r>
            <a:r>
              <a:rPr lang="en-US" sz="2000" dirty="0" err="1" smtClean="0"/>
              <a:t>thể</a:t>
            </a:r>
            <a:r>
              <a:rPr lang="en-US" sz="2000" dirty="0" smtClean="0"/>
              <a:t> </a:t>
            </a:r>
            <a:r>
              <a:rPr lang="en-US" sz="2000" dirty="0" err="1" smtClean="0"/>
              <a:t>hiện</a:t>
            </a:r>
            <a:r>
              <a:rPr lang="en-US" sz="2000" dirty="0" smtClean="0"/>
              <a:t> </a:t>
            </a:r>
            <a:r>
              <a:rPr lang="en-US" sz="2000" dirty="0" err="1" smtClean="0"/>
              <a:t>nét</a:t>
            </a:r>
            <a:r>
              <a:rPr lang="en-US" sz="2000" dirty="0" smtClean="0"/>
              <a:t> </a:t>
            </a:r>
            <a:r>
              <a:rPr lang="en-US" sz="2000" dirty="0" err="1" smtClean="0"/>
              <a:t>riêng</a:t>
            </a:r>
            <a:r>
              <a:rPr lang="en-US" sz="2000" dirty="0" smtClean="0"/>
              <a:t>, </a:t>
            </a:r>
            <a:r>
              <a:rPr lang="en-US" sz="2000" dirty="0" err="1" smtClean="0"/>
              <a:t>đặc</a:t>
            </a:r>
            <a:r>
              <a:rPr lang="en-US" sz="2000" dirty="0" smtClean="0"/>
              <a:t> </a:t>
            </a:r>
            <a:r>
              <a:rPr lang="en-US" sz="2000" dirty="0" err="1" smtClean="0"/>
              <a:t>biệt</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dân</a:t>
            </a:r>
            <a:r>
              <a:rPr lang="en-US" sz="2000" dirty="0" smtClean="0"/>
              <a:t> </a:t>
            </a:r>
            <a:r>
              <a:rPr lang="en-US" sz="2000" dirty="0" err="1" smtClean="0"/>
              <a:t>Lào</a:t>
            </a:r>
            <a:r>
              <a:rPr lang="en-US" sz="2000" dirty="0" smtClean="0"/>
              <a:t> </a:t>
            </a:r>
            <a:endParaRPr sz="2000" dirty="0"/>
          </a:p>
        </p:txBody>
      </p:sp>
      <p:sp>
        <p:nvSpPr>
          <p:cNvPr id="2719" name="Google Shape;2719;p50"/>
          <p:cNvSpPr/>
          <p:nvPr/>
        </p:nvSpPr>
        <p:spPr>
          <a:xfrm flipH="1">
            <a:off x="5097153" y="42619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0" name="Google Shape;2720;p50"/>
          <p:cNvSpPr/>
          <p:nvPr/>
        </p:nvSpPr>
        <p:spPr>
          <a:xfrm flipH="1">
            <a:off x="4652691" y="38963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1" name="Google Shape;2721;p50"/>
          <p:cNvSpPr/>
          <p:nvPr/>
        </p:nvSpPr>
        <p:spPr>
          <a:xfrm>
            <a:off x="4058190" y="500387"/>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2" name="Google Shape;2722;p50"/>
          <p:cNvSpPr/>
          <p:nvPr/>
        </p:nvSpPr>
        <p:spPr>
          <a:xfrm>
            <a:off x="8147166" y="6919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pic>
        <p:nvPicPr>
          <p:cNvPr id="2052" name="Picture 4" descr="undefine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01040" y="1270794"/>
            <a:ext cx="3510571" cy="28249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17"/>
                                        </p:tgtEl>
                                        <p:attrNameLst>
                                          <p:attrName>style.visibility</p:attrName>
                                        </p:attrNameLst>
                                      </p:cBhvr>
                                      <p:to>
                                        <p:strVal val="visible"/>
                                      </p:to>
                                    </p:set>
                                    <p:animEffect transition="in" filter="circle(in)">
                                      <p:cBhvr>
                                        <p:cTn id="7" dur="2000"/>
                                        <p:tgtEl>
                                          <p:spTgt spid="27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718">
                                            <p:txEl>
                                              <p:pRg st="0" end="0"/>
                                            </p:txEl>
                                          </p:spTgt>
                                        </p:tgtEl>
                                        <p:attrNameLst>
                                          <p:attrName>style.visibility</p:attrName>
                                        </p:attrNameLst>
                                      </p:cBhvr>
                                      <p:to>
                                        <p:strVal val="visible"/>
                                      </p:to>
                                    </p:set>
                                    <p:animEffect transition="in" filter="wheel(1)">
                                      <p:cBhvr>
                                        <p:cTn id="12" dur="2000"/>
                                        <p:tgtEl>
                                          <p:spTgt spid="27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randombar(horizontal)">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7" grpId="0"/>
      <p:bldP spid="271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90"/>
        <p:cNvGrpSpPr/>
        <p:nvPr/>
      </p:nvGrpSpPr>
      <p:grpSpPr>
        <a:xfrm>
          <a:off x="0" y="0"/>
          <a:ext cx="0" cy="0"/>
          <a:chOff x="0" y="0"/>
          <a:chExt cx="0" cy="0"/>
        </a:xfrm>
      </p:grpSpPr>
      <p:grpSp>
        <p:nvGrpSpPr>
          <p:cNvPr id="3691" name="Google Shape;3691;p68"/>
          <p:cNvGrpSpPr/>
          <p:nvPr/>
        </p:nvGrpSpPr>
        <p:grpSpPr>
          <a:xfrm rot="1041406">
            <a:off x="6137483" y="-450321"/>
            <a:ext cx="4141228" cy="3220067"/>
            <a:chOff x="3609967" y="2243520"/>
            <a:chExt cx="4141513" cy="3220289"/>
          </a:xfrm>
        </p:grpSpPr>
        <p:grpSp>
          <p:nvGrpSpPr>
            <p:cNvPr id="3692" name="Google Shape;3692;p68"/>
            <p:cNvGrpSpPr/>
            <p:nvPr/>
          </p:nvGrpSpPr>
          <p:grpSpPr>
            <a:xfrm rot="-1837553" flipH="1">
              <a:off x="5826213" y="3189929"/>
              <a:ext cx="1513811" cy="2029860"/>
              <a:chOff x="1400935" y="1333409"/>
              <a:chExt cx="760984" cy="1020399"/>
            </a:xfrm>
          </p:grpSpPr>
          <p:sp>
            <p:nvSpPr>
              <p:cNvPr id="3693" name="Google Shape;3693;p68"/>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4" name="Google Shape;3694;p68"/>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5" name="Google Shape;3695;p68"/>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6" name="Google Shape;3696;p68"/>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7" name="Google Shape;3697;p68"/>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8" name="Google Shape;3698;p68"/>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9" name="Google Shape;3699;p68"/>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0" name="Google Shape;3700;p68"/>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1" name="Google Shape;3701;p68"/>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2" name="Google Shape;3702;p68"/>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3" name="Google Shape;3703;p68"/>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4" name="Google Shape;3704;p68"/>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5" name="Google Shape;3705;p68"/>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6" name="Google Shape;3706;p68"/>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707" name="Google Shape;3707;p68"/>
            <p:cNvSpPr/>
            <p:nvPr/>
          </p:nvSpPr>
          <p:spPr>
            <a:xfrm rot="-144386" flipH="1">
              <a:off x="3640469" y="2280041"/>
              <a:ext cx="1770886" cy="1490097"/>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708" name="Google Shape;3708;p68"/>
          <p:cNvSpPr/>
          <p:nvPr/>
        </p:nvSpPr>
        <p:spPr>
          <a:xfrm>
            <a:off x="827375" y="2356000"/>
            <a:ext cx="2299500" cy="2088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1600"/>
              </a:spcAft>
              <a:buNone/>
            </a:pPr>
            <a:r>
              <a:rPr lang="en-US" sz="2400" dirty="0" err="1" smtClean="0">
                <a:solidFill>
                  <a:srgbClr val="646B96"/>
                </a:solidFill>
                <a:latin typeface="Varela Round"/>
                <a:ea typeface="Varela Round"/>
                <a:cs typeface="Varela Round"/>
                <a:sym typeface="Varela Round"/>
              </a:rPr>
              <a:t>Ghi</a:t>
            </a:r>
            <a:r>
              <a:rPr lang="en-US" sz="2400" dirty="0" smtClean="0">
                <a:solidFill>
                  <a:srgbClr val="646B96"/>
                </a:solidFill>
                <a:latin typeface="Varela Round"/>
                <a:ea typeface="Varela Round"/>
                <a:cs typeface="Varela Round"/>
                <a:sym typeface="Varela Round"/>
              </a:rPr>
              <a:t> </a:t>
            </a:r>
            <a:r>
              <a:rPr lang="en-US" sz="2400" dirty="0" err="1" smtClean="0">
                <a:solidFill>
                  <a:srgbClr val="646B96"/>
                </a:solidFill>
                <a:latin typeface="Varela Round"/>
                <a:ea typeface="Varela Round"/>
                <a:cs typeface="Varela Round"/>
                <a:sym typeface="Varela Round"/>
              </a:rPr>
              <a:t>nhớ</a:t>
            </a:r>
            <a:r>
              <a:rPr lang="en-US" sz="2400" dirty="0" smtClean="0">
                <a:solidFill>
                  <a:srgbClr val="646B96"/>
                </a:solidFill>
                <a:latin typeface="Varela Round"/>
                <a:ea typeface="Varela Round"/>
                <a:cs typeface="Varela Round"/>
                <a:sym typeface="Varela Round"/>
              </a:rPr>
              <a:t> </a:t>
            </a:r>
            <a:r>
              <a:rPr lang="en-US" sz="2400" dirty="0" err="1" smtClean="0">
                <a:solidFill>
                  <a:srgbClr val="646B96"/>
                </a:solidFill>
                <a:latin typeface="Varela Round"/>
                <a:ea typeface="Varela Round"/>
                <a:cs typeface="Varela Round"/>
                <a:sym typeface="Varela Round"/>
              </a:rPr>
              <a:t>kiến</a:t>
            </a:r>
            <a:r>
              <a:rPr lang="en-US" sz="2400" dirty="0" smtClean="0">
                <a:solidFill>
                  <a:srgbClr val="646B96"/>
                </a:solidFill>
                <a:latin typeface="Varela Round"/>
                <a:ea typeface="Varela Round"/>
                <a:cs typeface="Varela Round"/>
                <a:sym typeface="Varela Round"/>
              </a:rPr>
              <a:t> </a:t>
            </a:r>
            <a:r>
              <a:rPr lang="en-US" sz="2400" dirty="0" err="1" smtClean="0">
                <a:solidFill>
                  <a:srgbClr val="646B96"/>
                </a:solidFill>
                <a:latin typeface="Varela Round"/>
                <a:ea typeface="Varela Round"/>
                <a:cs typeface="Varela Round"/>
                <a:sym typeface="Varela Round"/>
              </a:rPr>
              <a:t>thức</a:t>
            </a:r>
            <a:r>
              <a:rPr lang="en-US" sz="2400" dirty="0" smtClean="0">
                <a:solidFill>
                  <a:srgbClr val="646B96"/>
                </a:solidFill>
                <a:latin typeface="Varela Round"/>
                <a:ea typeface="Varela Round"/>
                <a:cs typeface="Varela Round"/>
                <a:sym typeface="Varela Round"/>
              </a:rPr>
              <a:t> </a:t>
            </a:r>
            <a:r>
              <a:rPr lang="en-US" sz="2400" dirty="0" err="1" smtClean="0">
                <a:solidFill>
                  <a:srgbClr val="646B96"/>
                </a:solidFill>
                <a:latin typeface="Varela Round"/>
                <a:ea typeface="Varela Round"/>
                <a:cs typeface="Varela Round"/>
                <a:sym typeface="Varela Round"/>
              </a:rPr>
              <a:t>đã</a:t>
            </a:r>
            <a:r>
              <a:rPr lang="en-US" sz="2400" dirty="0" smtClean="0">
                <a:solidFill>
                  <a:srgbClr val="646B96"/>
                </a:solidFill>
                <a:latin typeface="Varela Round"/>
                <a:ea typeface="Varela Round"/>
                <a:cs typeface="Varela Round"/>
                <a:sym typeface="Varela Round"/>
              </a:rPr>
              <a:t> </a:t>
            </a:r>
            <a:r>
              <a:rPr lang="en-US" sz="2400" dirty="0" err="1" smtClean="0">
                <a:solidFill>
                  <a:srgbClr val="646B96"/>
                </a:solidFill>
                <a:latin typeface="Varela Round"/>
                <a:ea typeface="Varela Round"/>
                <a:cs typeface="Varela Round"/>
                <a:sym typeface="Varela Round"/>
              </a:rPr>
              <a:t>học</a:t>
            </a:r>
            <a:r>
              <a:rPr lang="en-US" sz="2400" dirty="0" smtClean="0">
                <a:solidFill>
                  <a:srgbClr val="646B96"/>
                </a:solidFill>
                <a:latin typeface="Varela Round"/>
                <a:ea typeface="Varela Round"/>
                <a:cs typeface="Varela Round"/>
                <a:sym typeface="Varela Round"/>
              </a:rPr>
              <a:t> </a:t>
            </a:r>
            <a:endParaRPr sz="2400" dirty="0">
              <a:solidFill>
                <a:srgbClr val="646B96"/>
              </a:solidFill>
              <a:latin typeface="Varela Round"/>
              <a:ea typeface="Varela Round"/>
              <a:cs typeface="Varela Round"/>
              <a:sym typeface="Varela Round"/>
            </a:endParaRPr>
          </a:p>
        </p:txBody>
      </p:sp>
      <p:sp>
        <p:nvSpPr>
          <p:cNvPr id="3709" name="Google Shape;3709;p68"/>
          <p:cNvSpPr/>
          <p:nvPr/>
        </p:nvSpPr>
        <p:spPr>
          <a:xfrm>
            <a:off x="3415225" y="2356000"/>
            <a:ext cx="2299500" cy="2088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1600"/>
              </a:spcAft>
              <a:buNone/>
            </a:pPr>
            <a:r>
              <a:rPr lang="en-GB" sz="2400" dirty="0" smtClean="0">
                <a:solidFill>
                  <a:schemeClr val="dk1"/>
                </a:solidFill>
                <a:latin typeface="Varela Round"/>
                <a:ea typeface="Varela Round"/>
                <a:cs typeface="Varela Round"/>
                <a:sym typeface="Varela Round"/>
              </a:rPr>
              <a:t>Làm bài tập phần Luyện tập – Vận dụng</a:t>
            </a:r>
            <a:endParaRPr sz="2400" dirty="0">
              <a:solidFill>
                <a:srgbClr val="646B96"/>
              </a:solidFill>
              <a:latin typeface="Varela Round"/>
              <a:ea typeface="Varela Round"/>
              <a:cs typeface="Varela Round"/>
              <a:sym typeface="Varela Round"/>
            </a:endParaRPr>
          </a:p>
        </p:txBody>
      </p:sp>
      <p:sp>
        <p:nvSpPr>
          <p:cNvPr id="3710" name="Google Shape;3710;p68"/>
          <p:cNvSpPr/>
          <p:nvPr/>
        </p:nvSpPr>
        <p:spPr>
          <a:xfrm>
            <a:off x="6054650" y="2356000"/>
            <a:ext cx="2299500" cy="2088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1600"/>
              </a:spcAft>
              <a:buNone/>
            </a:pPr>
            <a:r>
              <a:rPr lang="en-US" sz="2400" dirty="0" err="1" smtClean="0">
                <a:solidFill>
                  <a:srgbClr val="646B96"/>
                </a:solidFill>
                <a:latin typeface="Varela Round"/>
                <a:ea typeface="Varela Round"/>
                <a:cs typeface="Varela Round"/>
                <a:sym typeface="Varela Round"/>
              </a:rPr>
              <a:t>Chuẩn</a:t>
            </a:r>
            <a:r>
              <a:rPr lang="en-US" sz="2400" dirty="0" smtClean="0">
                <a:solidFill>
                  <a:srgbClr val="646B96"/>
                </a:solidFill>
                <a:latin typeface="Varela Round"/>
                <a:ea typeface="Varela Round"/>
                <a:cs typeface="Varela Round"/>
                <a:sym typeface="Varela Round"/>
              </a:rPr>
              <a:t> </a:t>
            </a:r>
            <a:r>
              <a:rPr lang="en-US" sz="2400" dirty="0" err="1" smtClean="0">
                <a:solidFill>
                  <a:srgbClr val="646B96"/>
                </a:solidFill>
                <a:latin typeface="Varela Round"/>
                <a:ea typeface="Varela Round"/>
                <a:cs typeface="Varela Round"/>
                <a:sym typeface="Varela Round"/>
              </a:rPr>
              <a:t>bị</a:t>
            </a:r>
            <a:r>
              <a:rPr lang="en-US" sz="2400" dirty="0" smtClean="0">
                <a:solidFill>
                  <a:srgbClr val="646B96"/>
                </a:solidFill>
                <a:latin typeface="Varela Round"/>
                <a:ea typeface="Varela Round"/>
                <a:cs typeface="Varela Round"/>
                <a:sym typeface="Varela Round"/>
              </a:rPr>
              <a:t> </a:t>
            </a:r>
            <a:r>
              <a:rPr lang="en-US" sz="2400" dirty="0" err="1" smtClean="0">
                <a:solidFill>
                  <a:srgbClr val="646B96"/>
                </a:solidFill>
                <a:latin typeface="Varela Round"/>
                <a:ea typeface="Varela Round"/>
                <a:cs typeface="Varela Round"/>
                <a:sym typeface="Varela Round"/>
              </a:rPr>
              <a:t>bài</a:t>
            </a:r>
            <a:r>
              <a:rPr lang="en-US" sz="2400" dirty="0" smtClean="0">
                <a:solidFill>
                  <a:srgbClr val="646B96"/>
                </a:solidFill>
                <a:latin typeface="Varela Round"/>
                <a:ea typeface="Varela Round"/>
                <a:cs typeface="Varela Round"/>
                <a:sym typeface="Varela Round"/>
              </a:rPr>
              <a:t> </a:t>
            </a:r>
            <a:r>
              <a:rPr lang="en-US" sz="2400" dirty="0" err="1" smtClean="0">
                <a:solidFill>
                  <a:srgbClr val="646B96"/>
                </a:solidFill>
                <a:latin typeface="Varela Round"/>
                <a:ea typeface="Varela Round"/>
                <a:cs typeface="Varela Round"/>
                <a:sym typeface="Varela Round"/>
              </a:rPr>
              <a:t>sau</a:t>
            </a:r>
            <a:r>
              <a:rPr lang="en-US" sz="2400" dirty="0" smtClean="0">
                <a:solidFill>
                  <a:srgbClr val="646B96"/>
                </a:solidFill>
                <a:latin typeface="Varela Round"/>
                <a:ea typeface="Varela Round"/>
                <a:cs typeface="Varela Round"/>
                <a:sym typeface="Varela Round"/>
              </a:rPr>
              <a:t> </a:t>
            </a:r>
            <a:endParaRPr sz="2400" dirty="0">
              <a:solidFill>
                <a:srgbClr val="646B96"/>
              </a:solidFill>
              <a:latin typeface="Varela Round"/>
              <a:ea typeface="Varela Round"/>
              <a:cs typeface="Varela Round"/>
              <a:sym typeface="Varela Round"/>
            </a:endParaRPr>
          </a:p>
        </p:txBody>
      </p:sp>
      <p:sp>
        <p:nvSpPr>
          <p:cNvPr id="3711" name="Google Shape;3711;p6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smtClean="0"/>
              <a:t>BÀI TẬP VỀ NHÀ </a:t>
            </a:r>
            <a:endParaRPr dirty="0">
              <a:highlight>
                <a:schemeClr val="dk2"/>
              </a:highlight>
            </a:endParaRPr>
          </a:p>
        </p:txBody>
      </p:sp>
      <p:sp>
        <p:nvSpPr>
          <p:cNvPr id="3712" name="Google Shape;3712;p68"/>
          <p:cNvSpPr/>
          <p:nvPr/>
        </p:nvSpPr>
        <p:spPr>
          <a:xfrm>
            <a:off x="1034766" y="8817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3" name="Google Shape;3713;p68"/>
          <p:cNvSpPr/>
          <p:nvPr/>
        </p:nvSpPr>
        <p:spPr>
          <a:xfrm>
            <a:off x="827366" y="6379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4" name="Google Shape;3714;p68"/>
          <p:cNvSpPr/>
          <p:nvPr/>
        </p:nvSpPr>
        <p:spPr>
          <a:xfrm>
            <a:off x="5142166" y="4167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5" name="Google Shape;3715;p68"/>
          <p:cNvSpPr/>
          <p:nvPr/>
        </p:nvSpPr>
        <p:spPr>
          <a:xfrm>
            <a:off x="609516"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3" name="Google Shape;3852;p70"/>
          <p:cNvGrpSpPr/>
          <p:nvPr/>
        </p:nvGrpSpPr>
        <p:grpSpPr>
          <a:xfrm>
            <a:off x="6999310" y="1781040"/>
            <a:ext cx="511934" cy="465093"/>
            <a:chOff x="2874666" y="1089700"/>
            <a:chExt cx="535328" cy="496046"/>
          </a:xfrm>
        </p:grpSpPr>
        <p:sp>
          <p:nvSpPr>
            <p:cNvPr id="34" name="Google Shape;3853;p70"/>
            <p:cNvSpPr/>
            <p:nvPr/>
          </p:nvSpPr>
          <p:spPr>
            <a:xfrm>
              <a:off x="2982056" y="1089700"/>
              <a:ext cx="317182" cy="89876"/>
            </a:xfrm>
            <a:custGeom>
              <a:avLst/>
              <a:gdLst/>
              <a:ahLst/>
              <a:cxnLst/>
              <a:rect l="l" t="t" r="r" b="b"/>
              <a:pathLst>
                <a:path w="11392" h="3228" extrusionOk="0">
                  <a:moveTo>
                    <a:pt x="1657" y="0"/>
                  </a:moveTo>
                  <a:cubicBezTo>
                    <a:pt x="743" y="0"/>
                    <a:pt x="0" y="743"/>
                    <a:pt x="0" y="1656"/>
                  </a:cubicBezTo>
                  <a:lnTo>
                    <a:pt x="0" y="2607"/>
                  </a:lnTo>
                  <a:cubicBezTo>
                    <a:pt x="0" y="2950"/>
                    <a:pt x="278" y="3227"/>
                    <a:pt x="621" y="3227"/>
                  </a:cubicBezTo>
                  <a:cubicBezTo>
                    <a:pt x="965" y="3227"/>
                    <a:pt x="1242" y="2950"/>
                    <a:pt x="1242" y="2607"/>
                  </a:cubicBezTo>
                  <a:lnTo>
                    <a:pt x="1242" y="1656"/>
                  </a:lnTo>
                  <a:cubicBezTo>
                    <a:pt x="1242" y="1428"/>
                    <a:pt x="1429" y="1242"/>
                    <a:pt x="1657" y="1242"/>
                  </a:cubicBezTo>
                  <a:lnTo>
                    <a:pt x="9737" y="1242"/>
                  </a:lnTo>
                  <a:cubicBezTo>
                    <a:pt x="9965" y="1242"/>
                    <a:pt x="10150" y="1428"/>
                    <a:pt x="10150" y="1656"/>
                  </a:cubicBezTo>
                  <a:lnTo>
                    <a:pt x="10150" y="2607"/>
                  </a:lnTo>
                  <a:cubicBezTo>
                    <a:pt x="10150" y="2950"/>
                    <a:pt x="10428" y="3227"/>
                    <a:pt x="10771" y="3227"/>
                  </a:cubicBezTo>
                  <a:cubicBezTo>
                    <a:pt x="11114" y="3227"/>
                    <a:pt x="11392" y="2950"/>
                    <a:pt x="11392" y="2607"/>
                  </a:cubicBezTo>
                  <a:lnTo>
                    <a:pt x="11392" y="1656"/>
                  </a:lnTo>
                  <a:cubicBezTo>
                    <a:pt x="11392" y="743"/>
                    <a:pt x="10649" y="0"/>
                    <a:pt x="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854;p70"/>
            <p:cNvSpPr/>
            <p:nvPr/>
          </p:nvSpPr>
          <p:spPr>
            <a:xfrm>
              <a:off x="2964181" y="1163289"/>
              <a:ext cx="76038" cy="50590"/>
            </a:xfrm>
            <a:custGeom>
              <a:avLst/>
              <a:gdLst/>
              <a:ahLst/>
              <a:cxnLst/>
              <a:rect l="l" t="t" r="r" b="b"/>
              <a:pathLst>
                <a:path w="2731" h="1817" extrusionOk="0">
                  <a:moveTo>
                    <a:pt x="622" y="0"/>
                  </a:moveTo>
                  <a:cubicBezTo>
                    <a:pt x="279" y="0"/>
                    <a:pt x="1" y="278"/>
                    <a:pt x="1" y="621"/>
                  </a:cubicBezTo>
                  <a:lnTo>
                    <a:pt x="1" y="1816"/>
                  </a:lnTo>
                  <a:lnTo>
                    <a:pt x="2730" y="1816"/>
                  </a:lnTo>
                  <a:lnTo>
                    <a:pt x="2730" y="621"/>
                  </a:lnTo>
                  <a:cubicBezTo>
                    <a:pt x="2730" y="278"/>
                    <a:pt x="2454" y="0"/>
                    <a:pt x="2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855;p70"/>
            <p:cNvSpPr/>
            <p:nvPr/>
          </p:nvSpPr>
          <p:spPr>
            <a:xfrm>
              <a:off x="3244421" y="1163289"/>
              <a:ext cx="76010" cy="50590"/>
            </a:xfrm>
            <a:custGeom>
              <a:avLst/>
              <a:gdLst/>
              <a:ahLst/>
              <a:cxnLst/>
              <a:rect l="l" t="t" r="r" b="b"/>
              <a:pathLst>
                <a:path w="2730" h="1817" extrusionOk="0">
                  <a:moveTo>
                    <a:pt x="621" y="0"/>
                  </a:moveTo>
                  <a:cubicBezTo>
                    <a:pt x="278" y="0"/>
                    <a:pt x="0" y="278"/>
                    <a:pt x="0" y="621"/>
                  </a:cubicBezTo>
                  <a:lnTo>
                    <a:pt x="0" y="1816"/>
                  </a:lnTo>
                  <a:lnTo>
                    <a:pt x="2730" y="1816"/>
                  </a:lnTo>
                  <a:lnTo>
                    <a:pt x="2730" y="621"/>
                  </a:lnTo>
                  <a:cubicBezTo>
                    <a:pt x="2730" y="278"/>
                    <a:pt x="2452" y="0"/>
                    <a:pt x="2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856;p70"/>
            <p:cNvSpPr/>
            <p:nvPr/>
          </p:nvSpPr>
          <p:spPr>
            <a:xfrm>
              <a:off x="2883325" y="1331071"/>
              <a:ext cx="517954" cy="254675"/>
            </a:xfrm>
            <a:custGeom>
              <a:avLst/>
              <a:gdLst/>
              <a:ahLst/>
              <a:cxnLst/>
              <a:rect l="l" t="t" r="r" b="b"/>
              <a:pathLst>
                <a:path w="18603" h="9147" extrusionOk="0">
                  <a:moveTo>
                    <a:pt x="1" y="0"/>
                  </a:moveTo>
                  <a:lnTo>
                    <a:pt x="1" y="8179"/>
                  </a:lnTo>
                  <a:cubicBezTo>
                    <a:pt x="1" y="8713"/>
                    <a:pt x="434" y="9146"/>
                    <a:pt x="968" y="9146"/>
                  </a:cubicBezTo>
                  <a:lnTo>
                    <a:pt x="17637" y="9146"/>
                  </a:lnTo>
                  <a:cubicBezTo>
                    <a:pt x="18170" y="9146"/>
                    <a:pt x="18603" y="8713"/>
                    <a:pt x="18603" y="8179"/>
                  </a:cubicBezTo>
                  <a:lnTo>
                    <a:pt x="186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57;p70"/>
            <p:cNvSpPr/>
            <p:nvPr/>
          </p:nvSpPr>
          <p:spPr>
            <a:xfrm>
              <a:off x="2874666" y="1196756"/>
              <a:ext cx="535328" cy="218062"/>
            </a:xfrm>
            <a:custGeom>
              <a:avLst/>
              <a:gdLst/>
              <a:ahLst/>
              <a:cxnLst/>
              <a:rect l="l" t="t" r="r" b="b"/>
              <a:pathLst>
                <a:path w="19227" h="7832" extrusionOk="0">
                  <a:moveTo>
                    <a:pt x="968" y="1"/>
                  </a:moveTo>
                  <a:cubicBezTo>
                    <a:pt x="434" y="1"/>
                    <a:pt x="1" y="434"/>
                    <a:pt x="1" y="968"/>
                  </a:cubicBezTo>
                  <a:lnTo>
                    <a:pt x="1" y="4717"/>
                  </a:lnTo>
                  <a:cubicBezTo>
                    <a:pt x="1" y="5104"/>
                    <a:pt x="262" y="5441"/>
                    <a:pt x="636" y="5538"/>
                  </a:cubicBezTo>
                  <a:lnTo>
                    <a:pt x="9420" y="7806"/>
                  </a:lnTo>
                  <a:cubicBezTo>
                    <a:pt x="9484" y="7823"/>
                    <a:pt x="9549" y="7831"/>
                    <a:pt x="9614" y="7831"/>
                  </a:cubicBezTo>
                  <a:cubicBezTo>
                    <a:pt x="9678" y="7831"/>
                    <a:pt x="9743" y="7823"/>
                    <a:pt x="9807" y="7806"/>
                  </a:cubicBezTo>
                  <a:lnTo>
                    <a:pt x="18590" y="5538"/>
                  </a:lnTo>
                  <a:cubicBezTo>
                    <a:pt x="18964" y="5441"/>
                    <a:pt x="19225" y="5104"/>
                    <a:pt x="19226" y="4717"/>
                  </a:cubicBezTo>
                  <a:lnTo>
                    <a:pt x="19226" y="968"/>
                  </a:lnTo>
                  <a:cubicBezTo>
                    <a:pt x="19226" y="434"/>
                    <a:pt x="18793" y="1"/>
                    <a:pt x="18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858;p70"/>
            <p:cNvSpPr/>
            <p:nvPr/>
          </p:nvSpPr>
          <p:spPr>
            <a:xfrm>
              <a:off x="3100305" y="1291701"/>
              <a:ext cx="84029" cy="84057"/>
            </a:xfrm>
            <a:custGeom>
              <a:avLst/>
              <a:gdLst/>
              <a:ahLst/>
              <a:cxnLst/>
              <a:rect l="l" t="t" r="r" b="b"/>
              <a:pathLst>
                <a:path w="3018" h="3019" extrusionOk="0">
                  <a:moveTo>
                    <a:pt x="1509" y="1"/>
                  </a:moveTo>
                  <a:cubicBezTo>
                    <a:pt x="676" y="1"/>
                    <a:pt x="0" y="676"/>
                    <a:pt x="0" y="1509"/>
                  </a:cubicBezTo>
                  <a:cubicBezTo>
                    <a:pt x="0" y="2342"/>
                    <a:pt x="676" y="3018"/>
                    <a:pt x="1509" y="3018"/>
                  </a:cubicBezTo>
                  <a:cubicBezTo>
                    <a:pt x="2342" y="3018"/>
                    <a:pt x="3018" y="2342"/>
                    <a:pt x="3018" y="1509"/>
                  </a:cubicBezTo>
                  <a:cubicBezTo>
                    <a:pt x="3018" y="676"/>
                    <a:pt x="2342" y="1"/>
                    <a:pt x="15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3859;p70"/>
            <p:cNvSpPr/>
            <p:nvPr/>
          </p:nvSpPr>
          <p:spPr>
            <a:xfrm>
              <a:off x="3092788" y="1317427"/>
              <a:ext cx="99064" cy="32659"/>
            </a:xfrm>
            <a:custGeom>
              <a:avLst/>
              <a:gdLst/>
              <a:ahLst/>
              <a:cxnLst/>
              <a:rect l="l" t="t" r="r" b="b"/>
              <a:pathLst>
                <a:path w="3558" h="1173" extrusionOk="0">
                  <a:moveTo>
                    <a:pt x="587" y="0"/>
                  </a:moveTo>
                  <a:cubicBezTo>
                    <a:pt x="263" y="0"/>
                    <a:pt x="1" y="262"/>
                    <a:pt x="1" y="585"/>
                  </a:cubicBezTo>
                  <a:cubicBezTo>
                    <a:pt x="1" y="910"/>
                    <a:pt x="263" y="1172"/>
                    <a:pt x="587" y="1172"/>
                  </a:cubicBezTo>
                  <a:lnTo>
                    <a:pt x="2972" y="1172"/>
                  </a:lnTo>
                  <a:cubicBezTo>
                    <a:pt x="3295" y="1172"/>
                    <a:pt x="3557" y="910"/>
                    <a:pt x="3557" y="585"/>
                  </a:cubicBezTo>
                  <a:cubicBezTo>
                    <a:pt x="3557" y="262"/>
                    <a:pt x="3295" y="0"/>
                    <a:pt x="29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3860;p70"/>
            <p:cNvSpPr/>
            <p:nvPr/>
          </p:nvSpPr>
          <p:spPr>
            <a:xfrm>
              <a:off x="3256866" y="1503975"/>
              <a:ext cx="100456" cy="42710"/>
            </a:xfrm>
            <a:custGeom>
              <a:avLst/>
              <a:gdLst/>
              <a:ahLst/>
              <a:cxnLst/>
              <a:rect l="l" t="t" r="r" b="b"/>
              <a:pathLst>
                <a:path w="3608" h="1534" extrusionOk="0">
                  <a:moveTo>
                    <a:pt x="388" y="1"/>
                  </a:moveTo>
                  <a:cubicBezTo>
                    <a:pt x="174" y="1"/>
                    <a:pt x="1" y="174"/>
                    <a:pt x="1" y="387"/>
                  </a:cubicBezTo>
                  <a:lnTo>
                    <a:pt x="1" y="1147"/>
                  </a:lnTo>
                  <a:cubicBezTo>
                    <a:pt x="1" y="1361"/>
                    <a:pt x="174" y="1534"/>
                    <a:pt x="388" y="1534"/>
                  </a:cubicBezTo>
                  <a:lnTo>
                    <a:pt x="3221" y="1534"/>
                  </a:lnTo>
                  <a:cubicBezTo>
                    <a:pt x="3434" y="1534"/>
                    <a:pt x="3607" y="1361"/>
                    <a:pt x="3607" y="1147"/>
                  </a:cubicBezTo>
                  <a:lnTo>
                    <a:pt x="3607" y="387"/>
                  </a:lnTo>
                  <a:cubicBezTo>
                    <a:pt x="3607" y="174"/>
                    <a:pt x="3434" y="1"/>
                    <a:pt x="32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2" name="Google Shape;3923;p70"/>
          <p:cNvGrpSpPr/>
          <p:nvPr/>
        </p:nvGrpSpPr>
        <p:grpSpPr>
          <a:xfrm>
            <a:off x="1718471" y="1728452"/>
            <a:ext cx="417386" cy="501905"/>
            <a:chOff x="5101740" y="1089700"/>
            <a:chExt cx="436459" cy="535308"/>
          </a:xfrm>
        </p:grpSpPr>
        <p:sp>
          <p:nvSpPr>
            <p:cNvPr id="43" name="Google Shape;3924;p70"/>
            <p:cNvSpPr/>
            <p:nvPr/>
          </p:nvSpPr>
          <p:spPr>
            <a:xfrm>
              <a:off x="5301263" y="1516644"/>
              <a:ext cx="39119" cy="51620"/>
            </a:xfrm>
            <a:custGeom>
              <a:avLst/>
              <a:gdLst/>
              <a:ahLst/>
              <a:cxnLst/>
              <a:rect l="l" t="t" r="r" b="b"/>
              <a:pathLst>
                <a:path w="1405" h="1854" extrusionOk="0">
                  <a:moveTo>
                    <a:pt x="0" y="1"/>
                  </a:moveTo>
                  <a:lnTo>
                    <a:pt x="0" y="1853"/>
                  </a:lnTo>
                  <a:lnTo>
                    <a:pt x="1404" y="1853"/>
                  </a:lnTo>
                  <a:lnTo>
                    <a:pt x="14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3925;p70"/>
            <p:cNvSpPr/>
            <p:nvPr/>
          </p:nvSpPr>
          <p:spPr>
            <a:xfrm>
              <a:off x="5143727" y="1129961"/>
              <a:ext cx="321470" cy="321497"/>
            </a:xfrm>
            <a:custGeom>
              <a:avLst/>
              <a:gdLst/>
              <a:ahLst/>
              <a:cxnLst/>
              <a:rect l="l" t="t" r="r" b="b"/>
              <a:pathLst>
                <a:path w="11546" h="11547" extrusionOk="0">
                  <a:moveTo>
                    <a:pt x="10715" y="1"/>
                  </a:moveTo>
                  <a:lnTo>
                    <a:pt x="0" y="10716"/>
                  </a:lnTo>
                  <a:lnTo>
                    <a:pt x="831" y="11547"/>
                  </a:lnTo>
                  <a:lnTo>
                    <a:pt x="11545" y="831"/>
                  </a:lnTo>
                  <a:lnTo>
                    <a:pt x="107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3926;p70"/>
            <p:cNvSpPr/>
            <p:nvPr/>
          </p:nvSpPr>
          <p:spPr>
            <a:xfrm>
              <a:off x="5101740" y="1089700"/>
              <a:ext cx="436459" cy="434816"/>
            </a:xfrm>
            <a:custGeom>
              <a:avLst/>
              <a:gdLst/>
              <a:ahLst/>
              <a:cxnLst/>
              <a:rect l="l" t="t" r="r" b="b"/>
              <a:pathLst>
                <a:path w="15676" h="15617" extrusionOk="0">
                  <a:moveTo>
                    <a:pt x="11458" y="1"/>
                  </a:moveTo>
                  <a:cubicBezTo>
                    <a:pt x="11320" y="1"/>
                    <a:pt x="11186" y="74"/>
                    <a:pt x="11114" y="204"/>
                  </a:cubicBezTo>
                  <a:lnTo>
                    <a:pt x="11020" y="376"/>
                  </a:lnTo>
                  <a:cubicBezTo>
                    <a:pt x="10920" y="560"/>
                    <a:pt x="10982" y="788"/>
                    <a:pt x="11161" y="898"/>
                  </a:cubicBezTo>
                  <a:cubicBezTo>
                    <a:pt x="11655" y="1201"/>
                    <a:pt x="12113" y="1562"/>
                    <a:pt x="12527" y="1976"/>
                  </a:cubicBezTo>
                  <a:cubicBezTo>
                    <a:pt x="15418" y="4869"/>
                    <a:pt x="15418" y="9574"/>
                    <a:pt x="12527" y="12467"/>
                  </a:cubicBezTo>
                  <a:cubicBezTo>
                    <a:pt x="11081" y="13913"/>
                    <a:pt x="9181" y="14636"/>
                    <a:pt x="7281" y="14636"/>
                  </a:cubicBezTo>
                  <a:cubicBezTo>
                    <a:pt x="5382" y="14636"/>
                    <a:pt x="3482" y="13913"/>
                    <a:pt x="2036" y="12467"/>
                  </a:cubicBezTo>
                  <a:cubicBezTo>
                    <a:pt x="1623" y="12054"/>
                    <a:pt x="1261" y="11595"/>
                    <a:pt x="957" y="11101"/>
                  </a:cubicBezTo>
                  <a:cubicBezTo>
                    <a:pt x="884" y="10981"/>
                    <a:pt x="755" y="10913"/>
                    <a:pt x="622" y="10913"/>
                  </a:cubicBezTo>
                  <a:cubicBezTo>
                    <a:pt x="559" y="10913"/>
                    <a:pt x="495" y="10929"/>
                    <a:pt x="436" y="10961"/>
                  </a:cubicBezTo>
                  <a:lnTo>
                    <a:pt x="264" y="11055"/>
                  </a:lnTo>
                  <a:cubicBezTo>
                    <a:pt x="69" y="11161"/>
                    <a:pt x="1" y="11410"/>
                    <a:pt x="118" y="11600"/>
                  </a:cubicBezTo>
                  <a:cubicBezTo>
                    <a:pt x="463" y="12165"/>
                    <a:pt x="874" y="12687"/>
                    <a:pt x="1345" y="13158"/>
                  </a:cubicBezTo>
                  <a:cubicBezTo>
                    <a:pt x="2930" y="14743"/>
                    <a:pt x="5039" y="15616"/>
                    <a:pt x="7281" y="15616"/>
                  </a:cubicBezTo>
                  <a:cubicBezTo>
                    <a:pt x="9524" y="15616"/>
                    <a:pt x="11631" y="14743"/>
                    <a:pt x="13217" y="13158"/>
                  </a:cubicBezTo>
                  <a:cubicBezTo>
                    <a:pt x="14791" y="11583"/>
                    <a:pt x="15676" y="9447"/>
                    <a:pt x="15676" y="7222"/>
                  </a:cubicBezTo>
                  <a:cubicBezTo>
                    <a:pt x="15676" y="4979"/>
                    <a:pt x="14802" y="2871"/>
                    <a:pt x="13217" y="1286"/>
                  </a:cubicBezTo>
                  <a:cubicBezTo>
                    <a:pt x="12746" y="815"/>
                    <a:pt x="12224" y="403"/>
                    <a:pt x="11661" y="57"/>
                  </a:cubicBezTo>
                  <a:cubicBezTo>
                    <a:pt x="11597" y="19"/>
                    <a:pt x="11527" y="1"/>
                    <a:pt x="11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3927;p70"/>
            <p:cNvSpPr/>
            <p:nvPr/>
          </p:nvSpPr>
          <p:spPr>
            <a:xfrm>
              <a:off x="5139996" y="1124337"/>
              <a:ext cx="312783" cy="332885"/>
            </a:xfrm>
            <a:custGeom>
              <a:avLst/>
              <a:gdLst/>
              <a:ahLst/>
              <a:cxnLst/>
              <a:rect l="l" t="t" r="r" b="b"/>
              <a:pathLst>
                <a:path w="11234" h="11956" extrusionOk="0">
                  <a:moveTo>
                    <a:pt x="5907" y="0"/>
                  </a:moveTo>
                  <a:cubicBezTo>
                    <a:pt x="2919" y="0"/>
                    <a:pt x="442" y="2194"/>
                    <a:pt x="0" y="5060"/>
                  </a:cubicBezTo>
                  <a:lnTo>
                    <a:pt x="1627" y="4276"/>
                  </a:lnTo>
                  <a:cubicBezTo>
                    <a:pt x="1645" y="4266"/>
                    <a:pt x="1664" y="4263"/>
                    <a:pt x="1683" y="4263"/>
                  </a:cubicBezTo>
                  <a:cubicBezTo>
                    <a:pt x="1712" y="4263"/>
                    <a:pt x="1741" y="4273"/>
                    <a:pt x="1763" y="4291"/>
                  </a:cubicBezTo>
                  <a:lnTo>
                    <a:pt x="2195" y="4635"/>
                  </a:lnTo>
                  <a:cubicBezTo>
                    <a:pt x="2219" y="4653"/>
                    <a:pt x="2235" y="4679"/>
                    <a:pt x="2241" y="4709"/>
                  </a:cubicBezTo>
                  <a:lnTo>
                    <a:pt x="2511" y="6015"/>
                  </a:lnTo>
                  <a:cubicBezTo>
                    <a:pt x="2581" y="6347"/>
                    <a:pt x="2839" y="6613"/>
                    <a:pt x="3169" y="6691"/>
                  </a:cubicBezTo>
                  <a:lnTo>
                    <a:pt x="4551" y="7019"/>
                  </a:lnTo>
                  <a:cubicBezTo>
                    <a:pt x="4618" y="7035"/>
                    <a:pt x="4686" y="7044"/>
                    <a:pt x="4754" y="7044"/>
                  </a:cubicBezTo>
                  <a:cubicBezTo>
                    <a:pt x="4965" y="7044"/>
                    <a:pt x="5170" y="6967"/>
                    <a:pt x="5330" y="6828"/>
                  </a:cubicBezTo>
                  <a:lnTo>
                    <a:pt x="5912" y="6322"/>
                  </a:lnTo>
                  <a:cubicBezTo>
                    <a:pt x="5941" y="6296"/>
                    <a:pt x="5974" y="6291"/>
                    <a:pt x="5995" y="6291"/>
                  </a:cubicBezTo>
                  <a:cubicBezTo>
                    <a:pt x="6018" y="6291"/>
                    <a:pt x="6051" y="6296"/>
                    <a:pt x="6081" y="6324"/>
                  </a:cubicBezTo>
                  <a:lnTo>
                    <a:pt x="6313" y="6536"/>
                  </a:lnTo>
                  <a:cubicBezTo>
                    <a:pt x="6347" y="6567"/>
                    <a:pt x="6362" y="6615"/>
                    <a:pt x="6350" y="6661"/>
                  </a:cubicBezTo>
                  <a:lnTo>
                    <a:pt x="5904" y="8475"/>
                  </a:lnTo>
                  <a:cubicBezTo>
                    <a:pt x="5854" y="8678"/>
                    <a:pt x="5879" y="8890"/>
                    <a:pt x="5970" y="9076"/>
                  </a:cubicBezTo>
                  <a:lnTo>
                    <a:pt x="6246" y="9633"/>
                  </a:lnTo>
                  <a:cubicBezTo>
                    <a:pt x="6275" y="9693"/>
                    <a:pt x="6256" y="9763"/>
                    <a:pt x="6200" y="9799"/>
                  </a:cubicBezTo>
                  <a:lnTo>
                    <a:pt x="5532" y="10212"/>
                  </a:lnTo>
                  <a:cubicBezTo>
                    <a:pt x="5512" y="10224"/>
                    <a:pt x="5489" y="10231"/>
                    <a:pt x="5465" y="10231"/>
                  </a:cubicBezTo>
                  <a:cubicBezTo>
                    <a:pt x="5445" y="10231"/>
                    <a:pt x="5426" y="10227"/>
                    <a:pt x="5408" y="10218"/>
                  </a:cubicBezTo>
                  <a:lnTo>
                    <a:pt x="4395" y="9717"/>
                  </a:lnTo>
                  <a:cubicBezTo>
                    <a:pt x="4275" y="9657"/>
                    <a:pt x="4140" y="9627"/>
                    <a:pt x="4005" y="9627"/>
                  </a:cubicBezTo>
                  <a:cubicBezTo>
                    <a:pt x="3741" y="9627"/>
                    <a:pt x="3493" y="9744"/>
                    <a:pt x="3325" y="9949"/>
                  </a:cubicBezTo>
                  <a:lnTo>
                    <a:pt x="2510" y="10896"/>
                  </a:lnTo>
                  <a:cubicBezTo>
                    <a:pt x="3475" y="11564"/>
                    <a:pt x="4646" y="11955"/>
                    <a:pt x="5907" y="11955"/>
                  </a:cubicBezTo>
                  <a:cubicBezTo>
                    <a:pt x="8230" y="11955"/>
                    <a:pt x="10245" y="10629"/>
                    <a:pt x="11233" y="8693"/>
                  </a:cubicBezTo>
                  <a:lnTo>
                    <a:pt x="9271" y="8589"/>
                  </a:lnTo>
                  <a:cubicBezTo>
                    <a:pt x="9247" y="8588"/>
                    <a:pt x="9229" y="8569"/>
                    <a:pt x="9228" y="8546"/>
                  </a:cubicBezTo>
                  <a:lnTo>
                    <a:pt x="9165" y="7771"/>
                  </a:lnTo>
                  <a:cubicBezTo>
                    <a:pt x="9163" y="7752"/>
                    <a:pt x="9173" y="7735"/>
                    <a:pt x="9189" y="7727"/>
                  </a:cubicBezTo>
                  <a:lnTo>
                    <a:pt x="9598" y="7513"/>
                  </a:lnTo>
                  <a:cubicBezTo>
                    <a:pt x="9861" y="7375"/>
                    <a:pt x="10026" y="7105"/>
                    <a:pt x="10026" y="6806"/>
                  </a:cubicBezTo>
                  <a:lnTo>
                    <a:pt x="10026" y="6403"/>
                  </a:lnTo>
                  <a:cubicBezTo>
                    <a:pt x="10026" y="5992"/>
                    <a:pt x="9718" y="5652"/>
                    <a:pt x="9311" y="5609"/>
                  </a:cubicBezTo>
                  <a:lnTo>
                    <a:pt x="8347" y="5508"/>
                  </a:lnTo>
                  <a:cubicBezTo>
                    <a:pt x="8330" y="5507"/>
                    <a:pt x="8316" y="5496"/>
                    <a:pt x="8308" y="5480"/>
                  </a:cubicBezTo>
                  <a:lnTo>
                    <a:pt x="8022" y="4810"/>
                  </a:lnTo>
                  <a:cubicBezTo>
                    <a:pt x="7918" y="4569"/>
                    <a:pt x="7702" y="4393"/>
                    <a:pt x="7444" y="4342"/>
                  </a:cubicBezTo>
                  <a:lnTo>
                    <a:pt x="5491" y="3957"/>
                  </a:lnTo>
                  <a:cubicBezTo>
                    <a:pt x="5478" y="3954"/>
                    <a:pt x="5469" y="3947"/>
                    <a:pt x="5464" y="3941"/>
                  </a:cubicBezTo>
                  <a:cubicBezTo>
                    <a:pt x="5459" y="3935"/>
                    <a:pt x="5454" y="3925"/>
                    <a:pt x="5454" y="3912"/>
                  </a:cubicBezTo>
                  <a:cubicBezTo>
                    <a:pt x="5454" y="3891"/>
                    <a:pt x="5467" y="3873"/>
                    <a:pt x="5486" y="3866"/>
                  </a:cubicBezTo>
                  <a:lnTo>
                    <a:pt x="6775" y="3460"/>
                  </a:lnTo>
                  <a:cubicBezTo>
                    <a:pt x="6859" y="3433"/>
                    <a:pt x="6939" y="3393"/>
                    <a:pt x="7009" y="3340"/>
                  </a:cubicBezTo>
                  <a:lnTo>
                    <a:pt x="7511" y="2970"/>
                  </a:lnTo>
                  <a:cubicBezTo>
                    <a:pt x="7713" y="2821"/>
                    <a:pt x="7834" y="2581"/>
                    <a:pt x="7834" y="2328"/>
                  </a:cubicBezTo>
                  <a:lnTo>
                    <a:pt x="7834" y="2125"/>
                  </a:lnTo>
                  <a:cubicBezTo>
                    <a:pt x="7834" y="2094"/>
                    <a:pt x="7861" y="2078"/>
                    <a:pt x="7880" y="2078"/>
                  </a:cubicBezTo>
                  <a:cubicBezTo>
                    <a:pt x="7883" y="2078"/>
                    <a:pt x="7886" y="2078"/>
                    <a:pt x="7890" y="2080"/>
                  </a:cubicBezTo>
                  <a:lnTo>
                    <a:pt x="8117" y="2127"/>
                  </a:lnTo>
                  <a:cubicBezTo>
                    <a:pt x="8172" y="2138"/>
                    <a:pt x="8225" y="2144"/>
                    <a:pt x="8280" y="2144"/>
                  </a:cubicBezTo>
                  <a:cubicBezTo>
                    <a:pt x="8660" y="2144"/>
                    <a:pt x="8989" y="1874"/>
                    <a:pt x="9063" y="1502"/>
                  </a:cubicBezTo>
                  <a:lnTo>
                    <a:pt x="9201" y="989"/>
                  </a:lnTo>
                  <a:cubicBezTo>
                    <a:pt x="8257" y="365"/>
                    <a:pt x="7125" y="0"/>
                    <a:pt x="59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3928;p70"/>
            <p:cNvSpPr/>
            <p:nvPr/>
          </p:nvSpPr>
          <p:spPr>
            <a:xfrm>
              <a:off x="5138020" y="1232562"/>
              <a:ext cx="190164" cy="201329"/>
            </a:xfrm>
            <a:custGeom>
              <a:avLst/>
              <a:gdLst/>
              <a:ahLst/>
              <a:cxnLst/>
              <a:rect l="l" t="t" r="r" b="b"/>
              <a:pathLst>
                <a:path w="6830" h="7231" extrusionOk="0">
                  <a:moveTo>
                    <a:pt x="1755" y="0"/>
                  </a:moveTo>
                  <a:cubicBezTo>
                    <a:pt x="1679" y="0"/>
                    <a:pt x="1603" y="18"/>
                    <a:pt x="1532" y="53"/>
                  </a:cubicBezTo>
                  <a:lnTo>
                    <a:pt x="156" y="731"/>
                  </a:lnTo>
                  <a:cubicBezTo>
                    <a:pt x="55" y="1169"/>
                    <a:pt x="0" y="1622"/>
                    <a:pt x="0" y="2091"/>
                  </a:cubicBezTo>
                  <a:cubicBezTo>
                    <a:pt x="0" y="4276"/>
                    <a:pt x="1174" y="6187"/>
                    <a:pt x="2925" y="7230"/>
                  </a:cubicBezTo>
                  <a:cubicBezTo>
                    <a:pt x="2934" y="7222"/>
                    <a:pt x="2942" y="7212"/>
                    <a:pt x="2951" y="7202"/>
                  </a:cubicBezTo>
                  <a:lnTo>
                    <a:pt x="3687" y="6300"/>
                  </a:lnTo>
                  <a:cubicBezTo>
                    <a:pt x="3785" y="6179"/>
                    <a:pt x="3929" y="6115"/>
                    <a:pt x="4077" y="6115"/>
                  </a:cubicBezTo>
                  <a:cubicBezTo>
                    <a:pt x="4152" y="6115"/>
                    <a:pt x="4228" y="6132"/>
                    <a:pt x="4300" y="6167"/>
                  </a:cubicBezTo>
                  <a:lnTo>
                    <a:pt x="5313" y="6668"/>
                  </a:lnTo>
                  <a:cubicBezTo>
                    <a:pt x="5384" y="6703"/>
                    <a:pt x="5460" y="6720"/>
                    <a:pt x="5536" y="6720"/>
                  </a:cubicBezTo>
                  <a:cubicBezTo>
                    <a:pt x="5628" y="6720"/>
                    <a:pt x="5720" y="6694"/>
                    <a:pt x="5801" y="6644"/>
                  </a:cubicBezTo>
                  <a:lnTo>
                    <a:pt x="6468" y="6230"/>
                  </a:lnTo>
                  <a:cubicBezTo>
                    <a:pt x="6689" y="6093"/>
                    <a:pt x="6769" y="5812"/>
                    <a:pt x="6654" y="5580"/>
                  </a:cubicBezTo>
                  <a:lnTo>
                    <a:pt x="6378" y="5021"/>
                  </a:lnTo>
                  <a:cubicBezTo>
                    <a:pt x="6324" y="4915"/>
                    <a:pt x="6312" y="4793"/>
                    <a:pt x="6340" y="4679"/>
                  </a:cubicBezTo>
                  <a:lnTo>
                    <a:pt x="6785" y="2863"/>
                  </a:lnTo>
                  <a:cubicBezTo>
                    <a:pt x="6829" y="2685"/>
                    <a:pt x="6773" y="2497"/>
                    <a:pt x="6636" y="2372"/>
                  </a:cubicBezTo>
                  <a:lnTo>
                    <a:pt x="6406" y="2160"/>
                  </a:lnTo>
                  <a:cubicBezTo>
                    <a:pt x="6310" y="2072"/>
                    <a:pt x="6188" y="2028"/>
                    <a:pt x="6066" y="2028"/>
                  </a:cubicBezTo>
                  <a:cubicBezTo>
                    <a:pt x="5949" y="2028"/>
                    <a:pt x="5831" y="2069"/>
                    <a:pt x="5736" y="2152"/>
                  </a:cubicBezTo>
                  <a:lnTo>
                    <a:pt x="5156" y="2658"/>
                  </a:lnTo>
                  <a:cubicBezTo>
                    <a:pt x="5062" y="2738"/>
                    <a:pt x="4945" y="2781"/>
                    <a:pt x="4825" y="2781"/>
                  </a:cubicBezTo>
                  <a:cubicBezTo>
                    <a:pt x="4786" y="2781"/>
                    <a:pt x="4748" y="2776"/>
                    <a:pt x="4709" y="2768"/>
                  </a:cubicBezTo>
                  <a:lnTo>
                    <a:pt x="3326" y="2438"/>
                  </a:lnTo>
                  <a:cubicBezTo>
                    <a:pt x="3137" y="2393"/>
                    <a:pt x="2990" y="2243"/>
                    <a:pt x="2951" y="2052"/>
                  </a:cubicBezTo>
                  <a:lnTo>
                    <a:pt x="2679" y="745"/>
                  </a:lnTo>
                  <a:cubicBezTo>
                    <a:pt x="2656" y="629"/>
                    <a:pt x="2592" y="527"/>
                    <a:pt x="2501" y="454"/>
                  </a:cubicBezTo>
                  <a:lnTo>
                    <a:pt x="2068" y="110"/>
                  </a:lnTo>
                  <a:cubicBezTo>
                    <a:pt x="1977" y="37"/>
                    <a:pt x="1867" y="0"/>
                    <a:pt x="1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3929;p70"/>
            <p:cNvSpPr/>
            <p:nvPr/>
          </p:nvSpPr>
          <p:spPr>
            <a:xfrm>
              <a:off x="5281383" y="1145525"/>
              <a:ext cx="189524" cy="231371"/>
            </a:xfrm>
            <a:custGeom>
              <a:avLst/>
              <a:gdLst/>
              <a:ahLst/>
              <a:cxnLst/>
              <a:rect l="l" t="t" r="r" b="b"/>
              <a:pathLst>
                <a:path w="6807" h="8310" extrusionOk="0">
                  <a:moveTo>
                    <a:pt x="3750" y="0"/>
                  </a:moveTo>
                  <a:lnTo>
                    <a:pt x="3617" y="667"/>
                  </a:lnTo>
                  <a:cubicBezTo>
                    <a:pt x="3577" y="868"/>
                    <a:pt x="3401" y="1007"/>
                    <a:pt x="3204" y="1007"/>
                  </a:cubicBezTo>
                  <a:cubicBezTo>
                    <a:pt x="3175" y="1007"/>
                    <a:pt x="3145" y="1004"/>
                    <a:pt x="3116" y="998"/>
                  </a:cubicBezTo>
                  <a:lnTo>
                    <a:pt x="2889" y="950"/>
                  </a:lnTo>
                  <a:cubicBezTo>
                    <a:pt x="2860" y="944"/>
                    <a:pt x="2830" y="941"/>
                    <a:pt x="2802" y="941"/>
                  </a:cubicBezTo>
                  <a:cubicBezTo>
                    <a:pt x="2575" y="941"/>
                    <a:pt x="2380" y="1127"/>
                    <a:pt x="2380" y="1364"/>
                  </a:cubicBezTo>
                  <a:lnTo>
                    <a:pt x="2380" y="1567"/>
                  </a:lnTo>
                  <a:cubicBezTo>
                    <a:pt x="2380" y="1702"/>
                    <a:pt x="2317" y="1828"/>
                    <a:pt x="2210" y="1908"/>
                  </a:cubicBezTo>
                  <a:lnTo>
                    <a:pt x="1708" y="2277"/>
                  </a:lnTo>
                  <a:cubicBezTo>
                    <a:pt x="1670" y="2305"/>
                    <a:pt x="1629" y="2326"/>
                    <a:pt x="1584" y="2341"/>
                  </a:cubicBezTo>
                  <a:lnTo>
                    <a:pt x="295" y="2748"/>
                  </a:lnTo>
                  <a:cubicBezTo>
                    <a:pt x="119" y="2803"/>
                    <a:pt x="1" y="2966"/>
                    <a:pt x="1" y="3151"/>
                  </a:cubicBezTo>
                  <a:cubicBezTo>
                    <a:pt x="1" y="3251"/>
                    <a:pt x="36" y="3344"/>
                    <a:pt x="96" y="3418"/>
                  </a:cubicBezTo>
                  <a:cubicBezTo>
                    <a:pt x="157" y="3491"/>
                    <a:pt x="241" y="3544"/>
                    <a:pt x="341" y="3564"/>
                  </a:cubicBezTo>
                  <a:lnTo>
                    <a:pt x="2292" y="3949"/>
                  </a:lnTo>
                  <a:cubicBezTo>
                    <a:pt x="2429" y="3976"/>
                    <a:pt x="2544" y="4069"/>
                    <a:pt x="2599" y="4197"/>
                  </a:cubicBezTo>
                  <a:lnTo>
                    <a:pt x="2886" y="4868"/>
                  </a:lnTo>
                  <a:cubicBezTo>
                    <a:pt x="2946" y="5008"/>
                    <a:pt x="3078" y="5104"/>
                    <a:pt x="3230" y="5121"/>
                  </a:cubicBezTo>
                  <a:lnTo>
                    <a:pt x="4194" y="5222"/>
                  </a:lnTo>
                  <a:cubicBezTo>
                    <a:pt x="4409" y="5243"/>
                    <a:pt x="4572" y="5425"/>
                    <a:pt x="4572" y="5641"/>
                  </a:cubicBezTo>
                  <a:lnTo>
                    <a:pt x="4572" y="6045"/>
                  </a:lnTo>
                  <a:cubicBezTo>
                    <a:pt x="4572" y="6202"/>
                    <a:pt x="4485" y="6346"/>
                    <a:pt x="4345" y="6419"/>
                  </a:cubicBezTo>
                  <a:lnTo>
                    <a:pt x="3938" y="6633"/>
                  </a:lnTo>
                  <a:cubicBezTo>
                    <a:pt x="3788" y="6711"/>
                    <a:pt x="3699" y="6872"/>
                    <a:pt x="3712" y="7040"/>
                  </a:cubicBezTo>
                  <a:lnTo>
                    <a:pt x="3776" y="7816"/>
                  </a:lnTo>
                  <a:cubicBezTo>
                    <a:pt x="3793" y="8024"/>
                    <a:pt x="3961" y="8190"/>
                    <a:pt x="4171" y="8202"/>
                  </a:cubicBezTo>
                  <a:lnTo>
                    <a:pt x="5944" y="8310"/>
                  </a:lnTo>
                  <a:cubicBezTo>
                    <a:pt x="6492" y="7407"/>
                    <a:pt x="6806" y="6348"/>
                    <a:pt x="6806" y="5217"/>
                  </a:cubicBezTo>
                  <a:cubicBezTo>
                    <a:pt x="6806" y="2976"/>
                    <a:pt x="5573" y="1024"/>
                    <a:pt x="3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3930;p70"/>
            <p:cNvSpPr/>
            <p:nvPr/>
          </p:nvSpPr>
          <p:spPr>
            <a:xfrm>
              <a:off x="5366193" y="1219810"/>
              <a:ext cx="26701" cy="16204"/>
            </a:xfrm>
            <a:custGeom>
              <a:avLst/>
              <a:gdLst/>
              <a:ahLst/>
              <a:cxnLst/>
              <a:rect l="l" t="t" r="r" b="b"/>
              <a:pathLst>
                <a:path w="959" h="582" extrusionOk="0">
                  <a:moveTo>
                    <a:pt x="290" y="1"/>
                  </a:moveTo>
                  <a:cubicBezTo>
                    <a:pt x="131" y="1"/>
                    <a:pt x="0" y="131"/>
                    <a:pt x="0" y="291"/>
                  </a:cubicBezTo>
                  <a:cubicBezTo>
                    <a:pt x="0" y="451"/>
                    <a:pt x="131" y="581"/>
                    <a:pt x="290" y="581"/>
                  </a:cubicBezTo>
                  <a:lnTo>
                    <a:pt x="669" y="581"/>
                  </a:lnTo>
                  <a:cubicBezTo>
                    <a:pt x="828" y="581"/>
                    <a:pt x="959" y="451"/>
                    <a:pt x="959" y="291"/>
                  </a:cubicBezTo>
                  <a:cubicBezTo>
                    <a:pt x="959" y="131"/>
                    <a:pt x="828" y="1"/>
                    <a:pt x="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3931;p70"/>
            <p:cNvSpPr/>
            <p:nvPr/>
          </p:nvSpPr>
          <p:spPr>
            <a:xfrm>
              <a:off x="5165668" y="1296128"/>
              <a:ext cx="26701" cy="16176"/>
            </a:xfrm>
            <a:custGeom>
              <a:avLst/>
              <a:gdLst/>
              <a:ahLst/>
              <a:cxnLst/>
              <a:rect l="l" t="t" r="r" b="b"/>
              <a:pathLst>
                <a:path w="959" h="581" extrusionOk="0">
                  <a:moveTo>
                    <a:pt x="290" y="0"/>
                  </a:moveTo>
                  <a:cubicBezTo>
                    <a:pt x="131" y="0"/>
                    <a:pt x="0" y="130"/>
                    <a:pt x="0" y="291"/>
                  </a:cubicBezTo>
                  <a:cubicBezTo>
                    <a:pt x="0" y="450"/>
                    <a:pt x="131" y="581"/>
                    <a:pt x="290" y="581"/>
                  </a:cubicBezTo>
                  <a:lnTo>
                    <a:pt x="669" y="581"/>
                  </a:lnTo>
                  <a:cubicBezTo>
                    <a:pt x="828" y="581"/>
                    <a:pt x="959" y="450"/>
                    <a:pt x="959" y="291"/>
                  </a:cubicBezTo>
                  <a:cubicBezTo>
                    <a:pt x="959" y="130"/>
                    <a:pt x="828" y="0"/>
                    <a:pt x="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3932;p70"/>
            <p:cNvSpPr/>
            <p:nvPr/>
          </p:nvSpPr>
          <p:spPr>
            <a:xfrm>
              <a:off x="5262784" y="1172561"/>
              <a:ext cx="26673" cy="16176"/>
            </a:xfrm>
            <a:custGeom>
              <a:avLst/>
              <a:gdLst/>
              <a:ahLst/>
              <a:cxnLst/>
              <a:rect l="l" t="t" r="r" b="b"/>
              <a:pathLst>
                <a:path w="958" h="581" extrusionOk="0">
                  <a:moveTo>
                    <a:pt x="291" y="0"/>
                  </a:moveTo>
                  <a:cubicBezTo>
                    <a:pt x="130" y="0"/>
                    <a:pt x="0" y="131"/>
                    <a:pt x="0" y="290"/>
                  </a:cubicBezTo>
                  <a:cubicBezTo>
                    <a:pt x="0" y="450"/>
                    <a:pt x="130" y="581"/>
                    <a:pt x="291" y="581"/>
                  </a:cubicBezTo>
                  <a:lnTo>
                    <a:pt x="668" y="581"/>
                  </a:lnTo>
                  <a:cubicBezTo>
                    <a:pt x="828" y="581"/>
                    <a:pt x="958" y="450"/>
                    <a:pt x="958" y="290"/>
                  </a:cubicBezTo>
                  <a:cubicBezTo>
                    <a:pt x="958" y="131"/>
                    <a:pt x="828" y="0"/>
                    <a:pt x="6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3933;p70"/>
            <p:cNvSpPr/>
            <p:nvPr/>
          </p:nvSpPr>
          <p:spPr>
            <a:xfrm>
              <a:off x="5394565" y="1245565"/>
              <a:ext cx="26729" cy="16149"/>
            </a:xfrm>
            <a:custGeom>
              <a:avLst/>
              <a:gdLst/>
              <a:ahLst/>
              <a:cxnLst/>
              <a:rect l="l" t="t" r="r" b="b"/>
              <a:pathLst>
                <a:path w="960" h="580" extrusionOk="0">
                  <a:moveTo>
                    <a:pt x="291" y="0"/>
                  </a:moveTo>
                  <a:cubicBezTo>
                    <a:pt x="131" y="0"/>
                    <a:pt x="1" y="130"/>
                    <a:pt x="1" y="291"/>
                  </a:cubicBezTo>
                  <a:cubicBezTo>
                    <a:pt x="1" y="450"/>
                    <a:pt x="131" y="580"/>
                    <a:pt x="291" y="580"/>
                  </a:cubicBezTo>
                  <a:lnTo>
                    <a:pt x="669" y="580"/>
                  </a:lnTo>
                  <a:cubicBezTo>
                    <a:pt x="829" y="580"/>
                    <a:pt x="959" y="450"/>
                    <a:pt x="959" y="291"/>
                  </a:cubicBezTo>
                  <a:cubicBezTo>
                    <a:pt x="959" y="130"/>
                    <a:pt x="829" y="0"/>
                    <a:pt x="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3934;p70"/>
            <p:cNvSpPr/>
            <p:nvPr/>
          </p:nvSpPr>
          <p:spPr>
            <a:xfrm>
              <a:off x="5251424" y="1363424"/>
              <a:ext cx="27759" cy="16204"/>
            </a:xfrm>
            <a:custGeom>
              <a:avLst/>
              <a:gdLst/>
              <a:ahLst/>
              <a:cxnLst/>
              <a:rect l="l" t="t" r="r" b="b"/>
              <a:pathLst>
                <a:path w="997" h="582" extrusionOk="0">
                  <a:moveTo>
                    <a:pt x="291" y="1"/>
                  </a:moveTo>
                  <a:cubicBezTo>
                    <a:pt x="130" y="1"/>
                    <a:pt x="1" y="131"/>
                    <a:pt x="1" y="291"/>
                  </a:cubicBezTo>
                  <a:cubicBezTo>
                    <a:pt x="1" y="451"/>
                    <a:pt x="130" y="581"/>
                    <a:pt x="291" y="581"/>
                  </a:cubicBezTo>
                  <a:lnTo>
                    <a:pt x="706" y="581"/>
                  </a:lnTo>
                  <a:cubicBezTo>
                    <a:pt x="867" y="581"/>
                    <a:pt x="996" y="451"/>
                    <a:pt x="996" y="291"/>
                  </a:cubicBezTo>
                  <a:cubicBezTo>
                    <a:pt x="996" y="131"/>
                    <a:pt x="867"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3935;p70"/>
            <p:cNvSpPr/>
            <p:nvPr/>
          </p:nvSpPr>
          <p:spPr>
            <a:xfrm>
              <a:off x="5182735" y="1321465"/>
              <a:ext cx="27731" cy="16149"/>
            </a:xfrm>
            <a:custGeom>
              <a:avLst/>
              <a:gdLst/>
              <a:ahLst/>
              <a:cxnLst/>
              <a:rect l="l" t="t" r="r" b="b"/>
              <a:pathLst>
                <a:path w="996" h="580" extrusionOk="0">
                  <a:moveTo>
                    <a:pt x="291" y="0"/>
                  </a:moveTo>
                  <a:cubicBezTo>
                    <a:pt x="131" y="0"/>
                    <a:pt x="1" y="129"/>
                    <a:pt x="1" y="290"/>
                  </a:cubicBezTo>
                  <a:cubicBezTo>
                    <a:pt x="1" y="450"/>
                    <a:pt x="131" y="580"/>
                    <a:pt x="291" y="580"/>
                  </a:cubicBezTo>
                  <a:lnTo>
                    <a:pt x="707" y="580"/>
                  </a:lnTo>
                  <a:cubicBezTo>
                    <a:pt x="867" y="580"/>
                    <a:pt x="996" y="450"/>
                    <a:pt x="996" y="290"/>
                  </a:cubicBezTo>
                  <a:cubicBezTo>
                    <a:pt x="996" y="129"/>
                    <a:pt x="867"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3936;p70"/>
            <p:cNvSpPr/>
            <p:nvPr/>
          </p:nvSpPr>
          <p:spPr>
            <a:xfrm>
              <a:off x="5211581" y="1560274"/>
              <a:ext cx="218480" cy="40038"/>
            </a:xfrm>
            <a:custGeom>
              <a:avLst/>
              <a:gdLst/>
              <a:ahLst/>
              <a:cxnLst/>
              <a:rect l="l" t="t" r="r" b="b"/>
              <a:pathLst>
                <a:path w="7847" h="1438" extrusionOk="0">
                  <a:moveTo>
                    <a:pt x="587" y="1"/>
                  </a:moveTo>
                  <a:cubicBezTo>
                    <a:pt x="262" y="1"/>
                    <a:pt x="0" y="263"/>
                    <a:pt x="0" y="588"/>
                  </a:cubicBezTo>
                  <a:lnTo>
                    <a:pt x="0" y="1438"/>
                  </a:lnTo>
                  <a:lnTo>
                    <a:pt x="7846" y="1438"/>
                  </a:lnTo>
                  <a:lnTo>
                    <a:pt x="7846" y="588"/>
                  </a:lnTo>
                  <a:cubicBezTo>
                    <a:pt x="7846" y="263"/>
                    <a:pt x="7584" y="1"/>
                    <a:pt x="72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3937;p70"/>
            <p:cNvSpPr/>
            <p:nvPr/>
          </p:nvSpPr>
          <p:spPr>
            <a:xfrm>
              <a:off x="5187357" y="1592210"/>
              <a:ext cx="266926" cy="32798"/>
            </a:xfrm>
            <a:custGeom>
              <a:avLst/>
              <a:gdLst/>
              <a:ahLst/>
              <a:cxnLst/>
              <a:rect l="l" t="t" r="r" b="b"/>
              <a:pathLst>
                <a:path w="9587" h="1178" extrusionOk="0">
                  <a:moveTo>
                    <a:pt x="391" y="0"/>
                  </a:moveTo>
                  <a:cubicBezTo>
                    <a:pt x="175" y="0"/>
                    <a:pt x="1" y="176"/>
                    <a:pt x="1" y="392"/>
                  </a:cubicBezTo>
                  <a:lnTo>
                    <a:pt x="1" y="786"/>
                  </a:lnTo>
                  <a:cubicBezTo>
                    <a:pt x="1" y="1002"/>
                    <a:pt x="175" y="1177"/>
                    <a:pt x="391" y="1177"/>
                  </a:cubicBezTo>
                  <a:lnTo>
                    <a:pt x="9195" y="1177"/>
                  </a:lnTo>
                  <a:cubicBezTo>
                    <a:pt x="9411" y="1177"/>
                    <a:pt x="9587" y="1002"/>
                    <a:pt x="9587" y="786"/>
                  </a:cubicBezTo>
                  <a:lnTo>
                    <a:pt x="9587" y="392"/>
                  </a:lnTo>
                  <a:cubicBezTo>
                    <a:pt x="9587" y="176"/>
                    <a:pt x="9411" y="0"/>
                    <a:pt x="9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7" name="Google Shape;3887;p70"/>
          <p:cNvGrpSpPr/>
          <p:nvPr/>
        </p:nvGrpSpPr>
        <p:grpSpPr>
          <a:xfrm>
            <a:off x="4229839" y="1764557"/>
            <a:ext cx="511881" cy="429695"/>
            <a:chOff x="1339684" y="1089700"/>
            <a:chExt cx="535272" cy="458292"/>
          </a:xfrm>
        </p:grpSpPr>
        <p:sp>
          <p:nvSpPr>
            <p:cNvPr id="58" name="Google Shape;3888;p70"/>
            <p:cNvSpPr/>
            <p:nvPr/>
          </p:nvSpPr>
          <p:spPr>
            <a:xfrm>
              <a:off x="1725476" y="1094183"/>
              <a:ext cx="125124" cy="167528"/>
            </a:xfrm>
            <a:custGeom>
              <a:avLst/>
              <a:gdLst/>
              <a:ahLst/>
              <a:cxnLst/>
              <a:rect l="l" t="t" r="r" b="b"/>
              <a:pathLst>
                <a:path w="4494" h="6017" extrusionOk="0">
                  <a:moveTo>
                    <a:pt x="1392" y="1"/>
                  </a:moveTo>
                  <a:cubicBezTo>
                    <a:pt x="1377" y="1"/>
                    <a:pt x="1362" y="1"/>
                    <a:pt x="1347" y="1"/>
                  </a:cubicBezTo>
                  <a:cubicBezTo>
                    <a:pt x="720" y="11"/>
                    <a:pt x="232" y="228"/>
                    <a:pt x="212" y="237"/>
                  </a:cubicBezTo>
                  <a:cubicBezTo>
                    <a:pt x="67" y="303"/>
                    <a:pt x="1" y="475"/>
                    <a:pt x="67" y="621"/>
                  </a:cubicBezTo>
                  <a:cubicBezTo>
                    <a:pt x="115" y="728"/>
                    <a:pt x="221" y="792"/>
                    <a:pt x="331" y="792"/>
                  </a:cubicBezTo>
                  <a:cubicBezTo>
                    <a:pt x="371" y="792"/>
                    <a:pt x="412" y="784"/>
                    <a:pt x="451" y="766"/>
                  </a:cubicBezTo>
                  <a:cubicBezTo>
                    <a:pt x="454" y="765"/>
                    <a:pt x="856" y="589"/>
                    <a:pt x="1357" y="582"/>
                  </a:cubicBezTo>
                  <a:cubicBezTo>
                    <a:pt x="1370" y="582"/>
                    <a:pt x="1382" y="582"/>
                    <a:pt x="1395" y="582"/>
                  </a:cubicBezTo>
                  <a:cubicBezTo>
                    <a:pt x="2034" y="582"/>
                    <a:pt x="2542" y="855"/>
                    <a:pt x="2904" y="1393"/>
                  </a:cubicBezTo>
                  <a:cubicBezTo>
                    <a:pt x="3826" y="2769"/>
                    <a:pt x="2486" y="5573"/>
                    <a:pt x="2472" y="5601"/>
                  </a:cubicBezTo>
                  <a:cubicBezTo>
                    <a:pt x="2402" y="5745"/>
                    <a:pt x="2462" y="5918"/>
                    <a:pt x="2606" y="5987"/>
                  </a:cubicBezTo>
                  <a:cubicBezTo>
                    <a:pt x="2647" y="6008"/>
                    <a:pt x="2690" y="6017"/>
                    <a:pt x="2733" y="6017"/>
                  </a:cubicBezTo>
                  <a:cubicBezTo>
                    <a:pt x="2840" y="6017"/>
                    <a:pt x="2944" y="5957"/>
                    <a:pt x="2994" y="5853"/>
                  </a:cubicBezTo>
                  <a:cubicBezTo>
                    <a:pt x="3056" y="5726"/>
                    <a:pt x="4494" y="2721"/>
                    <a:pt x="3385" y="1070"/>
                  </a:cubicBezTo>
                  <a:cubicBezTo>
                    <a:pt x="2916" y="370"/>
                    <a:pt x="2229"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3889;p70"/>
            <p:cNvSpPr/>
            <p:nvPr/>
          </p:nvSpPr>
          <p:spPr>
            <a:xfrm>
              <a:off x="1730906" y="1253639"/>
              <a:ext cx="98089" cy="32966"/>
            </a:xfrm>
            <a:custGeom>
              <a:avLst/>
              <a:gdLst/>
              <a:ahLst/>
              <a:cxnLst/>
              <a:rect l="l" t="t" r="r" b="b"/>
              <a:pathLst>
                <a:path w="3523" h="1184" extrusionOk="0">
                  <a:moveTo>
                    <a:pt x="388" y="1"/>
                  </a:moveTo>
                  <a:cubicBezTo>
                    <a:pt x="174" y="1"/>
                    <a:pt x="1" y="174"/>
                    <a:pt x="1" y="387"/>
                  </a:cubicBezTo>
                  <a:lnTo>
                    <a:pt x="1" y="1184"/>
                  </a:lnTo>
                  <a:lnTo>
                    <a:pt x="3522" y="1184"/>
                  </a:lnTo>
                  <a:lnTo>
                    <a:pt x="3522" y="387"/>
                  </a:lnTo>
                  <a:cubicBezTo>
                    <a:pt x="3522" y="174"/>
                    <a:pt x="3349" y="1"/>
                    <a:pt x="3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3890;p70"/>
            <p:cNvSpPr/>
            <p:nvPr/>
          </p:nvSpPr>
          <p:spPr>
            <a:xfrm>
              <a:off x="1368474" y="1317929"/>
              <a:ext cx="37615" cy="230063"/>
            </a:xfrm>
            <a:custGeom>
              <a:avLst/>
              <a:gdLst/>
              <a:ahLst/>
              <a:cxnLst/>
              <a:rect l="l" t="t" r="r" b="b"/>
              <a:pathLst>
                <a:path w="1351" h="8263" extrusionOk="0">
                  <a:moveTo>
                    <a:pt x="1" y="0"/>
                  </a:moveTo>
                  <a:lnTo>
                    <a:pt x="1" y="7876"/>
                  </a:lnTo>
                  <a:cubicBezTo>
                    <a:pt x="1" y="8089"/>
                    <a:pt x="173" y="8262"/>
                    <a:pt x="387" y="8262"/>
                  </a:cubicBezTo>
                  <a:lnTo>
                    <a:pt x="964" y="8262"/>
                  </a:lnTo>
                  <a:cubicBezTo>
                    <a:pt x="1178" y="8262"/>
                    <a:pt x="1351" y="8089"/>
                    <a:pt x="1351" y="7876"/>
                  </a:cubicBezTo>
                  <a:lnTo>
                    <a:pt x="13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3891;p70"/>
            <p:cNvSpPr/>
            <p:nvPr/>
          </p:nvSpPr>
          <p:spPr>
            <a:xfrm>
              <a:off x="1808560" y="1317929"/>
              <a:ext cx="37643" cy="230063"/>
            </a:xfrm>
            <a:custGeom>
              <a:avLst/>
              <a:gdLst/>
              <a:ahLst/>
              <a:cxnLst/>
              <a:rect l="l" t="t" r="r" b="b"/>
              <a:pathLst>
                <a:path w="1352" h="8263" extrusionOk="0">
                  <a:moveTo>
                    <a:pt x="0" y="0"/>
                  </a:moveTo>
                  <a:lnTo>
                    <a:pt x="0" y="7876"/>
                  </a:lnTo>
                  <a:cubicBezTo>
                    <a:pt x="0" y="8089"/>
                    <a:pt x="173" y="8262"/>
                    <a:pt x="387" y="8262"/>
                  </a:cubicBezTo>
                  <a:lnTo>
                    <a:pt x="964" y="8262"/>
                  </a:lnTo>
                  <a:cubicBezTo>
                    <a:pt x="1178" y="8262"/>
                    <a:pt x="1351" y="8089"/>
                    <a:pt x="1351" y="7876"/>
                  </a:cubicBezTo>
                  <a:lnTo>
                    <a:pt x="13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3892;p70"/>
            <p:cNvSpPr/>
            <p:nvPr/>
          </p:nvSpPr>
          <p:spPr>
            <a:xfrm>
              <a:off x="1339684" y="1285770"/>
              <a:ext cx="535272" cy="46107"/>
            </a:xfrm>
            <a:custGeom>
              <a:avLst/>
              <a:gdLst/>
              <a:ahLst/>
              <a:cxnLst/>
              <a:rect l="l" t="t" r="r" b="b"/>
              <a:pathLst>
                <a:path w="19225" h="1656" extrusionOk="0">
                  <a:moveTo>
                    <a:pt x="387" y="0"/>
                  </a:moveTo>
                  <a:cubicBezTo>
                    <a:pt x="174" y="0"/>
                    <a:pt x="0" y="174"/>
                    <a:pt x="0" y="387"/>
                  </a:cubicBezTo>
                  <a:lnTo>
                    <a:pt x="0" y="1269"/>
                  </a:lnTo>
                  <a:cubicBezTo>
                    <a:pt x="0" y="1482"/>
                    <a:pt x="174" y="1655"/>
                    <a:pt x="387" y="1655"/>
                  </a:cubicBezTo>
                  <a:lnTo>
                    <a:pt x="18838" y="1655"/>
                  </a:lnTo>
                  <a:cubicBezTo>
                    <a:pt x="19051" y="1655"/>
                    <a:pt x="19224" y="1482"/>
                    <a:pt x="19224" y="1269"/>
                  </a:cubicBezTo>
                  <a:lnTo>
                    <a:pt x="19224" y="387"/>
                  </a:lnTo>
                  <a:cubicBezTo>
                    <a:pt x="19224" y="174"/>
                    <a:pt x="19051" y="0"/>
                    <a:pt x="18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3893;p70"/>
            <p:cNvSpPr/>
            <p:nvPr/>
          </p:nvSpPr>
          <p:spPr>
            <a:xfrm>
              <a:off x="1526455" y="1411008"/>
              <a:ext cx="234991" cy="38562"/>
            </a:xfrm>
            <a:custGeom>
              <a:avLst/>
              <a:gdLst/>
              <a:ahLst/>
              <a:cxnLst/>
              <a:rect l="l" t="t" r="r" b="b"/>
              <a:pathLst>
                <a:path w="8440" h="1385" extrusionOk="0">
                  <a:moveTo>
                    <a:pt x="387" y="0"/>
                  </a:moveTo>
                  <a:cubicBezTo>
                    <a:pt x="174" y="0"/>
                    <a:pt x="0" y="174"/>
                    <a:pt x="0" y="388"/>
                  </a:cubicBezTo>
                  <a:lnTo>
                    <a:pt x="0" y="998"/>
                  </a:lnTo>
                  <a:cubicBezTo>
                    <a:pt x="0" y="1211"/>
                    <a:pt x="174" y="1385"/>
                    <a:pt x="387" y="1385"/>
                  </a:cubicBezTo>
                  <a:lnTo>
                    <a:pt x="8053" y="1385"/>
                  </a:lnTo>
                  <a:cubicBezTo>
                    <a:pt x="8266" y="1385"/>
                    <a:pt x="8439" y="1211"/>
                    <a:pt x="8439" y="998"/>
                  </a:cubicBezTo>
                  <a:lnTo>
                    <a:pt x="8439" y="388"/>
                  </a:lnTo>
                  <a:cubicBezTo>
                    <a:pt x="8439" y="174"/>
                    <a:pt x="8266" y="0"/>
                    <a:pt x="8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3894;p70"/>
            <p:cNvSpPr/>
            <p:nvPr/>
          </p:nvSpPr>
          <p:spPr>
            <a:xfrm>
              <a:off x="1555857" y="1326504"/>
              <a:ext cx="35471" cy="221487"/>
            </a:xfrm>
            <a:custGeom>
              <a:avLst/>
              <a:gdLst/>
              <a:ahLst/>
              <a:cxnLst/>
              <a:rect l="l" t="t" r="r" b="b"/>
              <a:pathLst>
                <a:path w="1274" h="7955" extrusionOk="0">
                  <a:moveTo>
                    <a:pt x="1" y="1"/>
                  </a:moveTo>
                  <a:lnTo>
                    <a:pt x="1" y="7568"/>
                  </a:lnTo>
                  <a:cubicBezTo>
                    <a:pt x="1" y="7781"/>
                    <a:pt x="174" y="7954"/>
                    <a:pt x="387" y="7954"/>
                  </a:cubicBezTo>
                  <a:lnTo>
                    <a:pt x="887" y="7954"/>
                  </a:lnTo>
                  <a:cubicBezTo>
                    <a:pt x="1101" y="7954"/>
                    <a:pt x="1274" y="7781"/>
                    <a:pt x="1274" y="7568"/>
                  </a:cubicBezTo>
                  <a:lnTo>
                    <a:pt x="12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3895;p70"/>
            <p:cNvSpPr/>
            <p:nvPr/>
          </p:nvSpPr>
          <p:spPr>
            <a:xfrm>
              <a:off x="1696547" y="1326504"/>
              <a:ext cx="35471" cy="221487"/>
            </a:xfrm>
            <a:custGeom>
              <a:avLst/>
              <a:gdLst/>
              <a:ahLst/>
              <a:cxnLst/>
              <a:rect l="l" t="t" r="r" b="b"/>
              <a:pathLst>
                <a:path w="1274" h="7955" extrusionOk="0">
                  <a:moveTo>
                    <a:pt x="1" y="1"/>
                  </a:moveTo>
                  <a:lnTo>
                    <a:pt x="1" y="7568"/>
                  </a:lnTo>
                  <a:cubicBezTo>
                    <a:pt x="1" y="7781"/>
                    <a:pt x="174" y="7954"/>
                    <a:pt x="387" y="7954"/>
                  </a:cubicBezTo>
                  <a:lnTo>
                    <a:pt x="887" y="7954"/>
                  </a:lnTo>
                  <a:cubicBezTo>
                    <a:pt x="1101" y="7954"/>
                    <a:pt x="1274" y="7781"/>
                    <a:pt x="1274" y="7568"/>
                  </a:cubicBezTo>
                  <a:lnTo>
                    <a:pt x="12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3896;p70"/>
            <p:cNvSpPr/>
            <p:nvPr/>
          </p:nvSpPr>
          <p:spPr>
            <a:xfrm>
              <a:off x="1543662" y="1222567"/>
              <a:ext cx="200550" cy="128075"/>
            </a:xfrm>
            <a:custGeom>
              <a:avLst/>
              <a:gdLst/>
              <a:ahLst/>
              <a:cxnLst/>
              <a:rect l="l" t="t" r="r" b="b"/>
              <a:pathLst>
                <a:path w="7203" h="4600" extrusionOk="0">
                  <a:moveTo>
                    <a:pt x="387" y="1"/>
                  </a:moveTo>
                  <a:cubicBezTo>
                    <a:pt x="174" y="1"/>
                    <a:pt x="1" y="174"/>
                    <a:pt x="1" y="387"/>
                  </a:cubicBezTo>
                  <a:lnTo>
                    <a:pt x="1" y="4213"/>
                  </a:lnTo>
                  <a:cubicBezTo>
                    <a:pt x="1" y="4427"/>
                    <a:pt x="174" y="4600"/>
                    <a:pt x="387" y="4600"/>
                  </a:cubicBezTo>
                  <a:lnTo>
                    <a:pt x="6815" y="4600"/>
                  </a:lnTo>
                  <a:cubicBezTo>
                    <a:pt x="7030" y="4600"/>
                    <a:pt x="7203" y="4427"/>
                    <a:pt x="7203" y="4213"/>
                  </a:cubicBezTo>
                  <a:lnTo>
                    <a:pt x="7203" y="387"/>
                  </a:lnTo>
                  <a:cubicBezTo>
                    <a:pt x="7203" y="174"/>
                    <a:pt x="7030" y="1"/>
                    <a:pt x="68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3897;p70"/>
            <p:cNvSpPr/>
            <p:nvPr/>
          </p:nvSpPr>
          <p:spPr>
            <a:xfrm>
              <a:off x="1357309" y="1253639"/>
              <a:ext cx="83695" cy="32158"/>
            </a:xfrm>
            <a:custGeom>
              <a:avLst/>
              <a:gdLst/>
              <a:ahLst/>
              <a:cxnLst/>
              <a:rect l="l" t="t" r="r" b="b"/>
              <a:pathLst>
                <a:path w="3006" h="1155" extrusionOk="0">
                  <a:moveTo>
                    <a:pt x="387" y="1"/>
                  </a:moveTo>
                  <a:cubicBezTo>
                    <a:pt x="174" y="1"/>
                    <a:pt x="0" y="174"/>
                    <a:pt x="0" y="387"/>
                  </a:cubicBezTo>
                  <a:lnTo>
                    <a:pt x="0" y="768"/>
                  </a:lnTo>
                  <a:cubicBezTo>
                    <a:pt x="0" y="981"/>
                    <a:pt x="174" y="1154"/>
                    <a:pt x="387" y="1154"/>
                  </a:cubicBezTo>
                  <a:lnTo>
                    <a:pt x="3006" y="1154"/>
                  </a:lnTo>
                  <a:lnTo>
                    <a:pt x="30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3898;p70"/>
            <p:cNvSpPr/>
            <p:nvPr/>
          </p:nvSpPr>
          <p:spPr>
            <a:xfrm>
              <a:off x="1392697" y="1253639"/>
              <a:ext cx="88316" cy="32158"/>
            </a:xfrm>
            <a:custGeom>
              <a:avLst/>
              <a:gdLst/>
              <a:ahLst/>
              <a:cxnLst/>
              <a:rect l="l" t="t" r="r" b="b"/>
              <a:pathLst>
                <a:path w="3172" h="1155" extrusionOk="0">
                  <a:moveTo>
                    <a:pt x="388" y="1"/>
                  </a:moveTo>
                  <a:cubicBezTo>
                    <a:pt x="173" y="1"/>
                    <a:pt x="0" y="174"/>
                    <a:pt x="0" y="387"/>
                  </a:cubicBezTo>
                  <a:lnTo>
                    <a:pt x="0" y="768"/>
                  </a:lnTo>
                  <a:cubicBezTo>
                    <a:pt x="0" y="981"/>
                    <a:pt x="173" y="1154"/>
                    <a:pt x="388" y="1154"/>
                  </a:cubicBezTo>
                  <a:lnTo>
                    <a:pt x="2785" y="1154"/>
                  </a:lnTo>
                  <a:cubicBezTo>
                    <a:pt x="2998" y="1154"/>
                    <a:pt x="3171" y="981"/>
                    <a:pt x="3171" y="768"/>
                  </a:cubicBezTo>
                  <a:lnTo>
                    <a:pt x="3171" y="387"/>
                  </a:lnTo>
                  <a:cubicBezTo>
                    <a:pt x="3171" y="174"/>
                    <a:pt x="2998" y="1"/>
                    <a:pt x="2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3899;p70"/>
            <p:cNvSpPr/>
            <p:nvPr/>
          </p:nvSpPr>
          <p:spPr>
            <a:xfrm>
              <a:off x="1357309" y="1221481"/>
              <a:ext cx="83695" cy="32186"/>
            </a:xfrm>
            <a:custGeom>
              <a:avLst/>
              <a:gdLst/>
              <a:ahLst/>
              <a:cxnLst/>
              <a:rect l="l" t="t" r="r" b="b"/>
              <a:pathLst>
                <a:path w="3006" h="1156" extrusionOk="0">
                  <a:moveTo>
                    <a:pt x="387" y="1"/>
                  </a:moveTo>
                  <a:cubicBezTo>
                    <a:pt x="174" y="1"/>
                    <a:pt x="0" y="174"/>
                    <a:pt x="0" y="387"/>
                  </a:cubicBezTo>
                  <a:lnTo>
                    <a:pt x="0" y="768"/>
                  </a:lnTo>
                  <a:cubicBezTo>
                    <a:pt x="0" y="982"/>
                    <a:pt x="174" y="1156"/>
                    <a:pt x="387" y="1156"/>
                  </a:cubicBezTo>
                  <a:lnTo>
                    <a:pt x="3006" y="1156"/>
                  </a:lnTo>
                  <a:lnTo>
                    <a:pt x="30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3900;p70"/>
            <p:cNvSpPr/>
            <p:nvPr/>
          </p:nvSpPr>
          <p:spPr>
            <a:xfrm>
              <a:off x="1392697" y="1221481"/>
              <a:ext cx="88316" cy="32186"/>
            </a:xfrm>
            <a:custGeom>
              <a:avLst/>
              <a:gdLst/>
              <a:ahLst/>
              <a:cxnLst/>
              <a:rect l="l" t="t" r="r" b="b"/>
              <a:pathLst>
                <a:path w="3172" h="1156" extrusionOk="0">
                  <a:moveTo>
                    <a:pt x="388" y="1"/>
                  </a:moveTo>
                  <a:cubicBezTo>
                    <a:pt x="173" y="1"/>
                    <a:pt x="0" y="174"/>
                    <a:pt x="0" y="387"/>
                  </a:cubicBezTo>
                  <a:lnTo>
                    <a:pt x="0" y="768"/>
                  </a:lnTo>
                  <a:cubicBezTo>
                    <a:pt x="0" y="982"/>
                    <a:pt x="173" y="1156"/>
                    <a:pt x="388" y="1156"/>
                  </a:cubicBezTo>
                  <a:lnTo>
                    <a:pt x="2785" y="1156"/>
                  </a:lnTo>
                  <a:cubicBezTo>
                    <a:pt x="2998" y="1156"/>
                    <a:pt x="3171" y="982"/>
                    <a:pt x="3171" y="768"/>
                  </a:cubicBezTo>
                  <a:lnTo>
                    <a:pt x="3171" y="387"/>
                  </a:lnTo>
                  <a:cubicBezTo>
                    <a:pt x="3171" y="174"/>
                    <a:pt x="2998" y="1"/>
                    <a:pt x="2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3901;p70"/>
            <p:cNvSpPr/>
            <p:nvPr/>
          </p:nvSpPr>
          <p:spPr>
            <a:xfrm>
              <a:off x="1406340" y="1189350"/>
              <a:ext cx="62144" cy="32158"/>
            </a:xfrm>
            <a:custGeom>
              <a:avLst/>
              <a:gdLst/>
              <a:ahLst/>
              <a:cxnLst/>
              <a:rect l="l" t="t" r="r" b="b"/>
              <a:pathLst>
                <a:path w="2232" h="1155" extrusionOk="0">
                  <a:moveTo>
                    <a:pt x="1" y="1"/>
                  </a:moveTo>
                  <a:lnTo>
                    <a:pt x="1" y="1155"/>
                  </a:lnTo>
                  <a:lnTo>
                    <a:pt x="1845" y="1155"/>
                  </a:lnTo>
                  <a:cubicBezTo>
                    <a:pt x="2058" y="1155"/>
                    <a:pt x="2231" y="981"/>
                    <a:pt x="2231" y="768"/>
                  </a:cubicBezTo>
                  <a:lnTo>
                    <a:pt x="2231" y="387"/>
                  </a:lnTo>
                  <a:cubicBezTo>
                    <a:pt x="2231" y="174"/>
                    <a:pt x="2058" y="1"/>
                    <a:pt x="1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3902;p70"/>
            <p:cNvSpPr/>
            <p:nvPr/>
          </p:nvSpPr>
          <p:spPr>
            <a:xfrm>
              <a:off x="1366330" y="1189350"/>
              <a:ext cx="66766" cy="32158"/>
            </a:xfrm>
            <a:custGeom>
              <a:avLst/>
              <a:gdLst/>
              <a:ahLst/>
              <a:cxnLst/>
              <a:rect l="l" t="t" r="r" b="b"/>
              <a:pathLst>
                <a:path w="2398" h="1155" extrusionOk="0">
                  <a:moveTo>
                    <a:pt x="387" y="1"/>
                  </a:moveTo>
                  <a:cubicBezTo>
                    <a:pt x="174" y="1"/>
                    <a:pt x="1" y="174"/>
                    <a:pt x="1" y="387"/>
                  </a:cubicBezTo>
                  <a:lnTo>
                    <a:pt x="1" y="768"/>
                  </a:lnTo>
                  <a:cubicBezTo>
                    <a:pt x="1" y="981"/>
                    <a:pt x="174" y="1155"/>
                    <a:pt x="387" y="1155"/>
                  </a:cubicBezTo>
                  <a:lnTo>
                    <a:pt x="2011" y="1155"/>
                  </a:lnTo>
                  <a:cubicBezTo>
                    <a:pt x="2224" y="1155"/>
                    <a:pt x="2397" y="981"/>
                    <a:pt x="2397" y="768"/>
                  </a:cubicBezTo>
                  <a:lnTo>
                    <a:pt x="2397" y="387"/>
                  </a:lnTo>
                  <a:cubicBezTo>
                    <a:pt x="2397" y="174"/>
                    <a:pt x="2224"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3903;p70"/>
            <p:cNvSpPr/>
            <p:nvPr/>
          </p:nvSpPr>
          <p:spPr>
            <a:xfrm>
              <a:off x="1346812" y="1356575"/>
              <a:ext cx="34970" cy="147649"/>
            </a:xfrm>
            <a:custGeom>
              <a:avLst/>
              <a:gdLst/>
              <a:ahLst/>
              <a:cxnLst/>
              <a:rect l="l" t="t" r="r" b="b"/>
              <a:pathLst>
                <a:path w="1256" h="5303" extrusionOk="0">
                  <a:moveTo>
                    <a:pt x="427" y="0"/>
                  </a:moveTo>
                  <a:cubicBezTo>
                    <a:pt x="191" y="0"/>
                    <a:pt x="0" y="192"/>
                    <a:pt x="0" y="427"/>
                  </a:cubicBezTo>
                  <a:lnTo>
                    <a:pt x="0" y="5302"/>
                  </a:lnTo>
                  <a:lnTo>
                    <a:pt x="1255" y="5302"/>
                  </a:lnTo>
                  <a:lnTo>
                    <a:pt x="1255" y="427"/>
                  </a:lnTo>
                  <a:cubicBezTo>
                    <a:pt x="1255" y="192"/>
                    <a:pt x="1064" y="0"/>
                    <a:pt x="8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3904;p70"/>
            <p:cNvSpPr/>
            <p:nvPr/>
          </p:nvSpPr>
          <p:spPr>
            <a:xfrm>
              <a:off x="1430424" y="1356575"/>
              <a:ext cx="34942" cy="147649"/>
            </a:xfrm>
            <a:custGeom>
              <a:avLst/>
              <a:gdLst/>
              <a:ahLst/>
              <a:cxnLst/>
              <a:rect l="l" t="t" r="r" b="b"/>
              <a:pathLst>
                <a:path w="1255" h="5303" extrusionOk="0">
                  <a:moveTo>
                    <a:pt x="426" y="0"/>
                  </a:moveTo>
                  <a:cubicBezTo>
                    <a:pt x="191" y="0"/>
                    <a:pt x="0" y="192"/>
                    <a:pt x="0" y="427"/>
                  </a:cubicBezTo>
                  <a:lnTo>
                    <a:pt x="0" y="5302"/>
                  </a:lnTo>
                  <a:lnTo>
                    <a:pt x="1254" y="5302"/>
                  </a:lnTo>
                  <a:lnTo>
                    <a:pt x="1254" y="427"/>
                  </a:lnTo>
                  <a:cubicBezTo>
                    <a:pt x="1254" y="192"/>
                    <a:pt x="1064"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3905;p70"/>
            <p:cNvSpPr/>
            <p:nvPr/>
          </p:nvSpPr>
          <p:spPr>
            <a:xfrm>
              <a:off x="1346812" y="1376566"/>
              <a:ext cx="118581" cy="171426"/>
            </a:xfrm>
            <a:custGeom>
              <a:avLst/>
              <a:gdLst/>
              <a:ahLst/>
              <a:cxnLst/>
              <a:rect l="l" t="t" r="r" b="b"/>
              <a:pathLst>
                <a:path w="4259" h="6157" extrusionOk="0">
                  <a:moveTo>
                    <a:pt x="2129" y="1"/>
                  </a:moveTo>
                  <a:cubicBezTo>
                    <a:pt x="953" y="1"/>
                    <a:pt x="0" y="954"/>
                    <a:pt x="0" y="2130"/>
                  </a:cubicBezTo>
                  <a:lnTo>
                    <a:pt x="0" y="5304"/>
                  </a:lnTo>
                  <a:cubicBezTo>
                    <a:pt x="0" y="5774"/>
                    <a:pt x="382" y="6156"/>
                    <a:pt x="854" y="6156"/>
                  </a:cubicBezTo>
                  <a:lnTo>
                    <a:pt x="3405" y="6156"/>
                  </a:lnTo>
                  <a:cubicBezTo>
                    <a:pt x="3875" y="6156"/>
                    <a:pt x="4258" y="5774"/>
                    <a:pt x="4258" y="5304"/>
                  </a:cubicBezTo>
                  <a:lnTo>
                    <a:pt x="4258" y="2130"/>
                  </a:lnTo>
                  <a:cubicBezTo>
                    <a:pt x="4258" y="954"/>
                    <a:pt x="3305" y="1"/>
                    <a:pt x="2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3906;p70"/>
            <p:cNvSpPr/>
            <p:nvPr/>
          </p:nvSpPr>
          <p:spPr>
            <a:xfrm>
              <a:off x="1375128" y="1479251"/>
              <a:ext cx="61894" cy="40928"/>
            </a:xfrm>
            <a:custGeom>
              <a:avLst/>
              <a:gdLst/>
              <a:ahLst/>
              <a:cxnLst/>
              <a:rect l="l" t="t" r="r" b="b"/>
              <a:pathLst>
                <a:path w="2223" h="1470" extrusionOk="0">
                  <a:moveTo>
                    <a:pt x="214" y="1"/>
                  </a:moveTo>
                  <a:cubicBezTo>
                    <a:pt x="97" y="1"/>
                    <a:pt x="1" y="97"/>
                    <a:pt x="1" y="214"/>
                  </a:cubicBezTo>
                  <a:lnTo>
                    <a:pt x="1" y="1257"/>
                  </a:lnTo>
                  <a:cubicBezTo>
                    <a:pt x="1" y="1374"/>
                    <a:pt x="97" y="1469"/>
                    <a:pt x="214" y="1469"/>
                  </a:cubicBezTo>
                  <a:lnTo>
                    <a:pt x="2009" y="1469"/>
                  </a:lnTo>
                  <a:cubicBezTo>
                    <a:pt x="2127" y="1469"/>
                    <a:pt x="2223" y="1374"/>
                    <a:pt x="2223" y="1257"/>
                  </a:cubicBezTo>
                  <a:lnTo>
                    <a:pt x="2223" y="214"/>
                  </a:lnTo>
                  <a:cubicBezTo>
                    <a:pt x="2223" y="97"/>
                    <a:pt x="2127" y="1"/>
                    <a:pt x="20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3907;p70"/>
            <p:cNvSpPr/>
            <p:nvPr/>
          </p:nvSpPr>
          <p:spPr>
            <a:xfrm>
              <a:off x="1385764" y="1409142"/>
              <a:ext cx="40650" cy="39258"/>
            </a:xfrm>
            <a:custGeom>
              <a:avLst/>
              <a:gdLst/>
              <a:ahLst/>
              <a:cxnLst/>
              <a:rect l="l" t="t" r="r" b="b"/>
              <a:pathLst>
                <a:path w="1460" h="1410" extrusionOk="0">
                  <a:moveTo>
                    <a:pt x="730" y="1"/>
                  </a:moveTo>
                  <a:cubicBezTo>
                    <a:pt x="665" y="1"/>
                    <a:pt x="599" y="26"/>
                    <a:pt x="549" y="76"/>
                  </a:cubicBezTo>
                  <a:lnTo>
                    <a:pt x="100" y="524"/>
                  </a:lnTo>
                  <a:cubicBezTo>
                    <a:pt x="0" y="624"/>
                    <a:pt x="0" y="786"/>
                    <a:pt x="100" y="886"/>
                  </a:cubicBezTo>
                  <a:lnTo>
                    <a:pt x="549" y="1335"/>
                  </a:lnTo>
                  <a:cubicBezTo>
                    <a:pt x="599" y="1385"/>
                    <a:pt x="665" y="1410"/>
                    <a:pt x="730" y="1410"/>
                  </a:cubicBezTo>
                  <a:cubicBezTo>
                    <a:pt x="796" y="1410"/>
                    <a:pt x="861" y="1385"/>
                    <a:pt x="911" y="1335"/>
                  </a:cubicBezTo>
                  <a:lnTo>
                    <a:pt x="1359" y="886"/>
                  </a:lnTo>
                  <a:cubicBezTo>
                    <a:pt x="1459" y="786"/>
                    <a:pt x="1459" y="624"/>
                    <a:pt x="1359" y="524"/>
                  </a:cubicBezTo>
                  <a:lnTo>
                    <a:pt x="911" y="76"/>
                  </a:lnTo>
                  <a:cubicBezTo>
                    <a:pt x="861" y="26"/>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3908;p70"/>
            <p:cNvSpPr/>
            <p:nvPr/>
          </p:nvSpPr>
          <p:spPr>
            <a:xfrm>
              <a:off x="1406758" y="1440577"/>
              <a:ext cx="28" cy="28"/>
            </a:xfrm>
            <a:custGeom>
              <a:avLst/>
              <a:gdLst/>
              <a:ahLst/>
              <a:cxnLst/>
              <a:rect l="l" t="t" r="r" b="b"/>
              <a:pathLst>
                <a:path w="1" h="1" extrusionOk="0">
                  <a:moveTo>
                    <a:pt x="0" y="1"/>
                  </a:move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3909;p70"/>
            <p:cNvSpPr/>
            <p:nvPr/>
          </p:nvSpPr>
          <p:spPr>
            <a:xfrm>
              <a:off x="1682904" y="1089700"/>
              <a:ext cx="75759" cy="63175"/>
            </a:xfrm>
            <a:custGeom>
              <a:avLst/>
              <a:gdLst/>
              <a:ahLst/>
              <a:cxnLst/>
              <a:rect l="l" t="t" r="r" b="b"/>
              <a:pathLst>
                <a:path w="2721" h="2269" extrusionOk="0">
                  <a:moveTo>
                    <a:pt x="1711" y="0"/>
                  </a:moveTo>
                  <a:cubicBezTo>
                    <a:pt x="1584" y="0"/>
                    <a:pt x="1456" y="28"/>
                    <a:pt x="1333" y="86"/>
                  </a:cubicBezTo>
                  <a:lnTo>
                    <a:pt x="138" y="653"/>
                  </a:lnTo>
                  <a:cubicBezTo>
                    <a:pt x="42" y="698"/>
                    <a:pt x="0" y="814"/>
                    <a:pt x="47" y="910"/>
                  </a:cubicBezTo>
                  <a:lnTo>
                    <a:pt x="638" y="2158"/>
                  </a:lnTo>
                  <a:cubicBezTo>
                    <a:pt x="672" y="2227"/>
                    <a:pt x="741" y="2268"/>
                    <a:pt x="813" y="2268"/>
                  </a:cubicBezTo>
                  <a:cubicBezTo>
                    <a:pt x="840" y="2268"/>
                    <a:pt x="869" y="2262"/>
                    <a:pt x="896" y="2249"/>
                  </a:cubicBezTo>
                  <a:lnTo>
                    <a:pt x="2091" y="1683"/>
                  </a:lnTo>
                  <a:cubicBezTo>
                    <a:pt x="2532" y="1473"/>
                    <a:pt x="2720" y="947"/>
                    <a:pt x="2510" y="506"/>
                  </a:cubicBezTo>
                  <a:cubicBezTo>
                    <a:pt x="2360" y="187"/>
                    <a:pt x="2042" y="0"/>
                    <a:pt x="17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3910;p70"/>
            <p:cNvSpPr/>
            <p:nvPr/>
          </p:nvSpPr>
          <p:spPr>
            <a:xfrm>
              <a:off x="1643701" y="1140207"/>
              <a:ext cx="28761" cy="21021"/>
            </a:xfrm>
            <a:custGeom>
              <a:avLst/>
              <a:gdLst/>
              <a:ahLst/>
              <a:cxnLst/>
              <a:rect l="l" t="t" r="r" b="b"/>
              <a:pathLst>
                <a:path w="1033" h="755" extrusionOk="0">
                  <a:moveTo>
                    <a:pt x="702" y="0"/>
                  </a:moveTo>
                  <a:cubicBezTo>
                    <a:pt x="661" y="0"/>
                    <a:pt x="619" y="9"/>
                    <a:pt x="579" y="28"/>
                  </a:cubicBezTo>
                  <a:lnTo>
                    <a:pt x="208" y="202"/>
                  </a:lnTo>
                  <a:cubicBezTo>
                    <a:pt x="64" y="270"/>
                    <a:pt x="1" y="442"/>
                    <a:pt x="69" y="588"/>
                  </a:cubicBezTo>
                  <a:cubicBezTo>
                    <a:pt x="119" y="692"/>
                    <a:pt x="224" y="755"/>
                    <a:pt x="333" y="755"/>
                  </a:cubicBezTo>
                  <a:cubicBezTo>
                    <a:pt x="374" y="755"/>
                    <a:pt x="416" y="745"/>
                    <a:pt x="456" y="727"/>
                  </a:cubicBezTo>
                  <a:lnTo>
                    <a:pt x="825" y="552"/>
                  </a:lnTo>
                  <a:cubicBezTo>
                    <a:pt x="970" y="484"/>
                    <a:pt x="1033" y="312"/>
                    <a:pt x="964" y="167"/>
                  </a:cubicBezTo>
                  <a:cubicBezTo>
                    <a:pt x="915" y="62"/>
                    <a:pt x="811" y="0"/>
                    <a:pt x="7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3911;p70"/>
            <p:cNvSpPr/>
            <p:nvPr/>
          </p:nvSpPr>
          <p:spPr>
            <a:xfrm>
              <a:off x="1664222" y="1163818"/>
              <a:ext cx="24808" cy="25782"/>
            </a:xfrm>
            <a:custGeom>
              <a:avLst/>
              <a:gdLst/>
              <a:ahLst/>
              <a:cxnLst/>
              <a:rect l="l" t="t" r="r" b="b"/>
              <a:pathLst>
                <a:path w="891" h="926" extrusionOk="0">
                  <a:moveTo>
                    <a:pt x="561" y="1"/>
                  </a:moveTo>
                  <a:cubicBezTo>
                    <a:pt x="467" y="1"/>
                    <a:pt x="375" y="46"/>
                    <a:pt x="319" y="130"/>
                  </a:cubicBezTo>
                  <a:lnTo>
                    <a:pt x="90" y="474"/>
                  </a:lnTo>
                  <a:cubicBezTo>
                    <a:pt x="1" y="607"/>
                    <a:pt x="37" y="787"/>
                    <a:pt x="170" y="876"/>
                  </a:cubicBezTo>
                  <a:cubicBezTo>
                    <a:pt x="219" y="909"/>
                    <a:pt x="275" y="925"/>
                    <a:pt x="331" y="925"/>
                  </a:cubicBezTo>
                  <a:cubicBezTo>
                    <a:pt x="424" y="925"/>
                    <a:pt x="516" y="880"/>
                    <a:pt x="573" y="796"/>
                  </a:cubicBezTo>
                  <a:lnTo>
                    <a:pt x="802" y="452"/>
                  </a:lnTo>
                  <a:cubicBezTo>
                    <a:pt x="891" y="319"/>
                    <a:pt x="854" y="138"/>
                    <a:pt x="721" y="49"/>
                  </a:cubicBezTo>
                  <a:cubicBezTo>
                    <a:pt x="672" y="16"/>
                    <a:pt x="616" y="1"/>
                    <a:pt x="5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3912;p70"/>
            <p:cNvSpPr/>
            <p:nvPr/>
          </p:nvSpPr>
          <p:spPr>
            <a:xfrm>
              <a:off x="1635627" y="1111167"/>
              <a:ext cx="28483" cy="17402"/>
            </a:xfrm>
            <a:custGeom>
              <a:avLst/>
              <a:gdLst/>
              <a:ahLst/>
              <a:cxnLst/>
              <a:rect l="l" t="t" r="r" b="b"/>
              <a:pathLst>
                <a:path w="1023" h="625" extrusionOk="0">
                  <a:moveTo>
                    <a:pt x="307" y="1"/>
                  </a:moveTo>
                  <a:cubicBezTo>
                    <a:pt x="159" y="1"/>
                    <a:pt x="33" y="112"/>
                    <a:pt x="18" y="262"/>
                  </a:cubicBezTo>
                  <a:cubicBezTo>
                    <a:pt x="1" y="421"/>
                    <a:pt x="116" y="563"/>
                    <a:pt x="276" y="580"/>
                  </a:cubicBezTo>
                  <a:lnTo>
                    <a:pt x="687" y="622"/>
                  </a:lnTo>
                  <a:cubicBezTo>
                    <a:pt x="697" y="623"/>
                    <a:pt x="708" y="624"/>
                    <a:pt x="718" y="624"/>
                  </a:cubicBezTo>
                  <a:cubicBezTo>
                    <a:pt x="864" y="624"/>
                    <a:pt x="991" y="513"/>
                    <a:pt x="1006" y="363"/>
                  </a:cubicBezTo>
                  <a:cubicBezTo>
                    <a:pt x="1023" y="204"/>
                    <a:pt x="907" y="62"/>
                    <a:pt x="747" y="45"/>
                  </a:cubicBezTo>
                  <a:lnTo>
                    <a:pt x="336" y="2"/>
                  </a:lnTo>
                  <a:cubicBezTo>
                    <a:pt x="326" y="1"/>
                    <a:pt x="316" y="1"/>
                    <a:pt x="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08"/>
                                        </p:tgtEl>
                                        <p:attrNameLst>
                                          <p:attrName>style.visibility</p:attrName>
                                        </p:attrNameLst>
                                      </p:cBhvr>
                                      <p:to>
                                        <p:strVal val="visible"/>
                                      </p:to>
                                    </p:set>
                                    <p:animEffect transition="in" filter="randombar(horizontal)">
                                      <p:cBhvr>
                                        <p:cTn id="10" dur="500"/>
                                        <p:tgtEl>
                                          <p:spTgt spid="3708"/>
                                        </p:tgtEl>
                                      </p:cBhvr>
                                    </p:animEffect>
                                  </p:childTnLst>
                                </p:cTn>
                              </p:par>
                              <p:par>
                                <p:cTn id="11" presetID="14" presetClass="entr" presetSubtype="1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randombar(horizontal)">
                                      <p:cBhvr>
                                        <p:cTn id="13" dur="500"/>
                                        <p:tgtEl>
                                          <p:spTgt spid="5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709"/>
                                        </p:tgtEl>
                                        <p:attrNameLst>
                                          <p:attrName>style.visibility</p:attrName>
                                        </p:attrNameLst>
                                      </p:cBhvr>
                                      <p:to>
                                        <p:strVal val="visible"/>
                                      </p:to>
                                    </p:set>
                                    <p:animEffect transition="in" filter="randombar(horizontal)">
                                      <p:cBhvr>
                                        <p:cTn id="16" dur="500"/>
                                        <p:tgtEl>
                                          <p:spTgt spid="3709"/>
                                        </p:tgtEl>
                                      </p:cBhvr>
                                    </p:animEffect>
                                  </p:childTnLst>
                                </p:cTn>
                              </p:par>
                              <p:par>
                                <p:cTn id="17" presetID="14" presetClass="entr" presetSubtype="1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500"/>
                                        <p:tgtEl>
                                          <p:spTgt spid="3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710"/>
                                        </p:tgtEl>
                                        <p:attrNameLst>
                                          <p:attrName>style.visibility</p:attrName>
                                        </p:attrNameLst>
                                      </p:cBhvr>
                                      <p:to>
                                        <p:strVal val="visible"/>
                                      </p:to>
                                    </p:set>
                                    <p:animEffect transition="in" filter="randombar(horizontal)">
                                      <p:cBhvr>
                                        <p:cTn id="22" dur="500"/>
                                        <p:tgtEl>
                                          <p:spTgt spid="3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8" grpId="0" animBg="1"/>
      <p:bldP spid="3709" grpId="0" animBg="1"/>
      <p:bldP spid="37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Callout 16"/>
          <p:cNvSpPr/>
          <p:nvPr/>
        </p:nvSpPr>
        <p:spPr>
          <a:xfrm>
            <a:off x="1401184" y="258791"/>
            <a:ext cx="3743661" cy="1893764"/>
          </a:xfrm>
          <a:prstGeom prst="cloudCallout">
            <a:avLst>
              <a:gd name="adj1" fmla="val 55270"/>
              <a:gd name="adj2" fmla="val 5640"/>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r>
              <a:rPr lang="en-US" sz="2400" b="1" dirty="0" err="1">
                <a:solidFill>
                  <a:srgbClr val="002060"/>
                </a:solidFill>
                <a:latin typeface="Times New Roman" panose="02020603050405020304" pitchFamily="18" charset="0"/>
                <a:cs typeface="Times New Roman" panose="02020603050405020304" pitchFamily="18" charset="0"/>
              </a:rPr>
              <a:t>Ngộ</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Không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Thật</a:t>
            </a:r>
            <a:endParaRPr lang="en-US" sz="2400" b="1" dirty="0">
              <a:solidFill>
                <a:srgbClr val="002060"/>
              </a:solidFill>
              <a:latin typeface="Times New Roman" panose="02020603050405020304" pitchFamily="18" charset="0"/>
              <a:cs typeface="Times New Roman" panose="02020603050405020304" pitchFamily="18" charset="0"/>
            </a:endParaRPr>
          </a:p>
          <a:p>
            <a:r>
              <a:rPr lang="en-US" sz="2400" b="1" dirty="0" err="1">
                <a:solidFill>
                  <a:srgbClr val="002060"/>
                </a:solidFill>
                <a:latin typeface="Times New Roman" panose="02020603050405020304" pitchFamily="18" charset="0"/>
                <a:cs typeface="Times New Roman" panose="02020603050405020304" pitchFamily="18" charset="0"/>
              </a:rPr>
              <a:t>Ngộ</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Không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Giả</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6" name="Cloud Callout 5"/>
          <p:cNvSpPr/>
          <p:nvPr/>
        </p:nvSpPr>
        <p:spPr>
          <a:xfrm flipH="1">
            <a:off x="1466092" y="3818709"/>
            <a:ext cx="2722626" cy="130302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2700" b="1">
              <a:solidFill>
                <a:srgbClr val="7030A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2108656" y="2502872"/>
            <a:ext cx="1335005" cy="1714500"/>
          </a:xfrm>
          <a:prstGeom prst="rect">
            <a:avLst/>
          </a:prstGeom>
        </p:spPr>
      </p:pic>
      <p:sp>
        <p:nvSpPr>
          <p:cNvPr id="7" name="Cloud Callout 6"/>
          <p:cNvSpPr/>
          <p:nvPr/>
        </p:nvSpPr>
        <p:spPr>
          <a:xfrm>
            <a:off x="4947211" y="3833246"/>
            <a:ext cx="2719487" cy="130302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2700" b="1">
              <a:solidFill>
                <a:srgbClr val="7030A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68343" y="2529179"/>
            <a:ext cx="1335006" cy="1714500"/>
          </a:xfrm>
          <a:prstGeom prst="rect">
            <a:avLst/>
          </a:prstGeom>
        </p:spPr>
      </p:pic>
      <p:pic>
        <p:nvPicPr>
          <p:cNvPr id="14" name="Picture 1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3538" y1="8615" x2="35538" y2="31538"/>
                        <a14:foregroundMark x1="33231" y1="65538" x2="37538" y2="66615"/>
                        <a14:foregroundMark x1="35385" y1="73231" x2="30769" y2="77538"/>
                        <a14:foregroundMark x1="25385" y1="88462" x2="75231" y2="86615"/>
                        <a14:foregroundMark x1="25231" y1="83077" x2="26308" y2="92923"/>
                        <a14:foregroundMark x1="11846" y1="84923" x2="14462" y2="90154"/>
                        <a14:foregroundMark x1="35846" y1="90308" x2="36615" y2="95538"/>
                        <a14:foregroundMark x1="41692" y1="90000" x2="42000" y2="96308"/>
                        <a14:foregroundMark x1="55692" y1="90000" x2="52769" y2="96462"/>
                        <a14:foregroundMark x1="69385" y1="90154" x2="66000" y2="97846"/>
                        <a14:foregroundMark x1="76923" y1="81077" x2="73538" y2="93385"/>
                      </a14:backgroundRemoval>
                    </a14:imgEffect>
                  </a14:imgLayer>
                </a14:imgProps>
              </a:ext>
              <a:ext uri="{28A0092B-C50C-407E-A947-70E740481C1C}">
                <a14:useLocalDpi xmlns:a14="http://schemas.microsoft.com/office/drawing/2010/main" val="0"/>
              </a:ext>
            </a:extLst>
          </a:blip>
          <a:stretch>
            <a:fillRect/>
          </a:stretch>
        </p:blipFill>
        <p:spPr>
          <a:xfrm>
            <a:off x="5424071" y="473286"/>
            <a:ext cx="1851660" cy="1851660"/>
          </a:xfrm>
          <a:prstGeom prst="rect">
            <a:avLst/>
          </a:prstGeom>
        </p:spPr>
      </p:pic>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3692" r="93538">
                        <a14:foregroundMark x1="27538" y1="8615" x2="25077" y2="28923"/>
                        <a14:foregroundMark x1="31077" y1="73077" x2="34154" y2="80000"/>
                        <a14:foregroundMark x1="36462" y1="85077" x2="33538" y2="91692"/>
                        <a14:foregroundMark x1="10615" y1="84308" x2="13231" y2="89077"/>
                        <a14:foregroundMark x1="61692" y1="65692" x2="56615" y2="71692"/>
                      </a14:backgroundRemoval>
                    </a14:imgEffect>
                  </a14:imgLayer>
                </a14:imgProps>
              </a:ext>
              <a:ext uri="{28A0092B-C50C-407E-A947-70E740481C1C}">
                <a14:useLocalDpi xmlns:a14="http://schemas.microsoft.com/office/drawing/2010/main" val="0"/>
              </a:ext>
            </a:extLst>
          </a:blip>
          <a:stretch>
            <a:fillRect/>
          </a:stretch>
        </p:blipFill>
        <p:spPr>
          <a:xfrm>
            <a:off x="5553162" y="424877"/>
            <a:ext cx="1851660" cy="1851660"/>
          </a:xfrm>
          <a:prstGeom prst="rect">
            <a:avLst/>
          </a:prstGeom>
        </p:spPr>
      </p:pic>
      <p:pic>
        <p:nvPicPr>
          <p:cNvPr id="3" name="Tay-Du-Ky-Main-Theme-Hoa-Tau">
            <a:hlinkClick r:id="" action="ppaction://media"/>
          </p:cNvPr>
          <p:cNvPicPr>
            <a:picLocks noChangeAspect="1"/>
          </p:cNvPicPr>
          <p:nvPr>
            <a:audioFile r:link="rId6"/>
            <p:extLst>
              <p:ext uri="{DAA4B4D4-6D71-4841-9C94-3DE7FCFB9230}">
                <p14:media xmlns:p14="http://schemas.microsoft.com/office/powerpoint/2010/main" r:embed="rId7">
                  <p14:trim st="30000.000000"/>
                </p14:media>
              </p:ext>
            </p:extLst>
          </p:nvPr>
        </p:nvPicPr>
        <p:blipFill>
          <a:blip r:embed="rId8"/>
          <a:stretch>
            <a:fillRect/>
          </a:stretch>
        </p:blipFill>
        <p:spPr>
          <a:xfrm>
            <a:off x="9424097" y="1197604"/>
            <a:ext cx="457200" cy="4572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500"/>
                                  </p:stCondLst>
                                  <p:childTnLst>
                                    <p:anim calcmode="discrete" valueType="str">
                                      <p:cBhvr>
                                        <p:cTn id="8" dur="1000" fill="hold"/>
                                        <p:tgtEl>
                                          <p:spTgt spid="14"/>
                                        </p:tgtEl>
                                        <p:attrNameLst>
                                          <p:attrName>style.visibility</p:attrName>
                                        </p:attrNameLst>
                                      </p:cBhvr>
                                      <p:tavLst>
                                        <p:tav tm="0">
                                          <p:val>
                                            <p:strVal val="hidden"/>
                                          </p:val>
                                        </p:tav>
                                        <p:tav tm="50000">
                                          <p:val>
                                            <p:strVal val="visible"/>
                                          </p:val>
                                        </p:tav>
                                      </p:tavLst>
                                    </p:anim>
                                  </p:childTnLst>
                                </p:cTn>
                              </p:par>
                              <p:par>
                                <p:cTn id="9" presetID="27" presetClass="emph" presetSubtype="0" repeatCount="indefinite" fill="remove" nodeType="withEffect">
                                  <p:stCondLst>
                                    <p:cond delay="0"/>
                                  </p:stCondLst>
                                  <p:childTnLst>
                                    <p:animClr clrSpc="rgb" dir="cw">
                                      <p:cBhvr override="childStyle">
                                        <p:cTn id="10" dur="250" autoRev="1" fill="remove"/>
                                        <p:tgtEl>
                                          <p:spTgt spid="17">
                                            <p:txEl>
                                              <p:pRg st="0" end="0"/>
                                            </p:txEl>
                                          </p:spTgt>
                                        </p:tgtEl>
                                        <p:attrNameLst>
                                          <p:attrName>style.color</p:attrName>
                                        </p:attrNameLst>
                                      </p:cBhvr>
                                      <p:to>
                                        <a:schemeClr val="bg1"/>
                                      </p:to>
                                    </p:animClr>
                                    <p:animClr clrSpc="rgb" dir="cw">
                                      <p:cBhvr>
                                        <p:cTn id="11" dur="250" autoRev="1" fill="remove"/>
                                        <p:tgtEl>
                                          <p:spTgt spid="17">
                                            <p:txEl>
                                              <p:pRg st="0" end="0"/>
                                            </p:txEl>
                                          </p:spTgt>
                                        </p:tgtEl>
                                        <p:attrNameLst>
                                          <p:attrName>fillcolor</p:attrName>
                                        </p:attrNameLst>
                                      </p:cBhvr>
                                      <p:to>
                                        <a:schemeClr val="bg1"/>
                                      </p:to>
                                    </p:animClr>
                                    <p:set>
                                      <p:cBhvr>
                                        <p:cTn id="12" dur="250" autoRev="1" fill="remove"/>
                                        <p:tgtEl>
                                          <p:spTgt spid="17">
                                            <p:txEl>
                                              <p:pRg st="0" end="0"/>
                                            </p:txEl>
                                          </p:spTgt>
                                        </p:tgtEl>
                                        <p:attrNameLst>
                                          <p:attrName>fill.type</p:attrName>
                                        </p:attrNameLst>
                                      </p:cBhvr>
                                      <p:to>
                                        <p:strVal val="solid"/>
                                      </p:to>
                                    </p:set>
                                    <p:set>
                                      <p:cBhvr>
                                        <p:cTn id="13" dur="250" autoRev="1" fill="remove"/>
                                        <p:tgtEl>
                                          <p:spTgt spid="17">
                                            <p:txEl>
                                              <p:pRg st="0" end="0"/>
                                            </p:txEl>
                                          </p:spTgt>
                                        </p:tgtEl>
                                        <p:attrNameLst>
                                          <p:attrName>fill.on</p:attrName>
                                        </p:attrNameLst>
                                      </p:cBhvr>
                                      <p:to>
                                        <p:strVal val="true"/>
                                      </p:to>
                                    </p:set>
                                  </p:childTnLst>
                                </p:cTn>
                              </p:par>
                              <p:par>
                                <p:cTn id="14" presetID="27" presetClass="emph" presetSubtype="0" repeatCount="indefinite" fill="remove" nodeType="withEffect">
                                  <p:stCondLst>
                                    <p:cond delay="0"/>
                                  </p:stCondLst>
                                  <p:childTnLst>
                                    <p:animClr clrSpc="rgb" dir="cw">
                                      <p:cBhvr override="childStyle">
                                        <p:cTn id="15" dur="250" autoRev="1" fill="remove"/>
                                        <p:tgtEl>
                                          <p:spTgt spid="17">
                                            <p:txEl>
                                              <p:pRg st="1" end="1"/>
                                            </p:txEl>
                                          </p:spTgt>
                                        </p:tgtEl>
                                        <p:attrNameLst>
                                          <p:attrName>style.color</p:attrName>
                                        </p:attrNameLst>
                                      </p:cBhvr>
                                      <p:to>
                                        <a:schemeClr val="bg1"/>
                                      </p:to>
                                    </p:animClr>
                                    <p:animClr clrSpc="rgb" dir="cw">
                                      <p:cBhvr>
                                        <p:cTn id="16" dur="250" autoRev="1" fill="remove"/>
                                        <p:tgtEl>
                                          <p:spTgt spid="17">
                                            <p:txEl>
                                              <p:pRg st="1" end="1"/>
                                            </p:txEl>
                                          </p:spTgt>
                                        </p:tgtEl>
                                        <p:attrNameLst>
                                          <p:attrName>fillcolor</p:attrName>
                                        </p:attrNameLst>
                                      </p:cBhvr>
                                      <p:to>
                                        <a:schemeClr val="bg1"/>
                                      </p:to>
                                    </p:animClr>
                                    <p:set>
                                      <p:cBhvr>
                                        <p:cTn id="17" dur="250" autoRev="1" fill="remove"/>
                                        <p:tgtEl>
                                          <p:spTgt spid="17">
                                            <p:txEl>
                                              <p:pRg st="1" end="1"/>
                                            </p:txEl>
                                          </p:spTgt>
                                        </p:tgtEl>
                                        <p:attrNameLst>
                                          <p:attrName>fill.type</p:attrName>
                                        </p:attrNameLst>
                                      </p:cBhvr>
                                      <p:to>
                                        <p:strVal val="solid"/>
                                      </p:to>
                                    </p:set>
                                    <p:set>
                                      <p:cBhvr>
                                        <p:cTn id="18" dur="250" autoRev="1" fill="remove"/>
                                        <p:tgtEl>
                                          <p:spTgt spid="17">
                                            <p:txEl>
                                              <p:pRg st="1" end="1"/>
                                            </p:txEl>
                                          </p:spTgt>
                                        </p:tgtEl>
                                        <p:attrNameLst>
                                          <p:attrName>fill.on</p:attrName>
                                        </p:attrNameLst>
                                      </p:cBhvr>
                                      <p:to>
                                        <p:strVal val="true"/>
                                      </p:to>
                                    </p:set>
                                  </p:childTnLst>
                                </p:cTn>
                              </p:par>
                              <p:par>
                                <p:cTn id="19" presetID="1" presetClass="mediacall" presetSubtype="0" fill="hold" nodeType="withEffect">
                                  <p:stCondLst>
                                    <p:cond delay="0"/>
                                  </p:stCondLst>
                                  <p:childTnLst>
                                    <p:cmd type="call" cmd="playFrom(0.0)">
                                      <p:cBhvr>
                                        <p:cTn id="20" dur="1450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1880024" y="809409"/>
            <a:ext cx="6858000" cy="3848878"/>
          </a:xfrm>
          <a:prstGeom prst="rect">
            <a:avLst/>
          </a:prstGeom>
        </p:spPr>
      </p:pic>
      <p:sp>
        <p:nvSpPr>
          <p:cNvPr id="26" name="Rectangle 25"/>
          <p:cNvSpPr/>
          <p:nvPr/>
        </p:nvSpPr>
        <p:spPr>
          <a:xfrm>
            <a:off x="1756813" y="2881042"/>
            <a:ext cx="5630389" cy="392415"/>
          </a:xfrm>
          <a:prstGeom prst="rect">
            <a:avLst/>
          </a:prstGeom>
          <a:noFill/>
        </p:spPr>
        <p:txBody>
          <a:bodyPr wrap="none" lIns="68580" tIns="34290" rIns="68580" bIns="34290">
            <a:spAutoFit/>
          </a:bodyPr>
          <a:lstStyle/>
          <a:p>
            <a:pPr algn="ctr"/>
            <a:r>
              <a:rPr lang="en-US" sz="21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CHỌN SAI RỒI BỌN TA ĐI ĐÁNH TIẾP ĐÂY</a:t>
            </a:r>
            <a:endParaRPr lang="en-US" sz="2100" b="1"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
        <p:nvSpPr>
          <p:cNvPr id="6" name="Cloud Callout 5"/>
          <p:cNvSpPr/>
          <p:nvPr/>
        </p:nvSpPr>
        <p:spPr>
          <a:xfrm flipH="1">
            <a:off x="1397726" y="3254686"/>
            <a:ext cx="2722626" cy="130302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2700" b="1" dirty="0">
                <a:solidFill>
                  <a:srgbClr val="7030A0"/>
                </a:solidFill>
                <a:latin typeface="Times New Roman" panose="02020603050405020304" pitchFamily="18" charset="0"/>
                <a:cs typeface="Times New Roman" panose="02020603050405020304" pitchFamily="18" charset="0"/>
              </a:rPr>
              <a:t>A. Ha-</a:t>
            </a:r>
            <a:r>
              <a:rPr lang="en-US" sz="2700" b="1" dirty="0" err="1">
                <a:solidFill>
                  <a:srgbClr val="7030A0"/>
                </a:solidFill>
                <a:latin typeface="Times New Roman" panose="02020603050405020304" pitchFamily="18" charset="0"/>
                <a:cs typeface="Times New Roman" panose="02020603050405020304" pitchFamily="18" charset="0"/>
              </a:rPr>
              <a:t>ri</a:t>
            </a:r>
            <a:r>
              <a:rPr lang="en-US" sz="2700" b="1" dirty="0">
                <a:solidFill>
                  <a:srgbClr val="7030A0"/>
                </a:solidFill>
                <a:latin typeface="Times New Roman" panose="02020603050405020304" pitchFamily="18" charset="0"/>
                <a:cs typeface="Times New Roman" panose="02020603050405020304" pitchFamily="18" charset="0"/>
              </a:rPr>
              <a:t>-pun-</a:t>
            </a:r>
            <a:r>
              <a:rPr lang="en-US" sz="2700" b="1" dirty="0" err="1">
                <a:solidFill>
                  <a:srgbClr val="7030A0"/>
                </a:solidFill>
                <a:latin typeface="Times New Roman" panose="02020603050405020304" pitchFamily="18" charset="0"/>
                <a:cs typeface="Times New Roman" panose="02020603050405020304" pitchFamily="18" charset="0"/>
              </a:rPr>
              <a:t>giay</a:t>
            </a:r>
            <a:r>
              <a:rPr lang="en-US" sz="2700" b="1" dirty="0">
                <a:solidFill>
                  <a:srgbClr val="7030A0"/>
                </a:solidFill>
                <a:latin typeface="Times New Roman" panose="02020603050405020304" pitchFamily="18" charset="0"/>
                <a:cs typeface="Times New Roman" panose="02020603050405020304" pitchFamily="18" charset="0"/>
              </a:rPr>
              <a:t>-a </a:t>
            </a:r>
            <a:endParaRPr lang="en-US" sz="2700" b="1" dirty="0">
              <a:solidFill>
                <a:srgbClr val="7030A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29495" y="1995855"/>
            <a:ext cx="1335005" cy="1714500"/>
          </a:xfrm>
          <a:prstGeom prst="rect">
            <a:avLst/>
          </a:prstGeom>
        </p:spPr>
      </p:pic>
      <p:sp>
        <p:nvSpPr>
          <p:cNvPr id="7" name="Cloud Callout 6"/>
          <p:cNvSpPr/>
          <p:nvPr/>
        </p:nvSpPr>
        <p:spPr>
          <a:xfrm>
            <a:off x="5086810" y="3293549"/>
            <a:ext cx="2719487" cy="130302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2700" b="1" dirty="0">
                <a:solidFill>
                  <a:srgbClr val="7030A0"/>
                </a:solidFill>
                <a:latin typeface="Times New Roman" panose="02020603050405020304" pitchFamily="18" charset="0"/>
                <a:cs typeface="Times New Roman" panose="02020603050405020304" pitchFamily="18" charset="0"/>
              </a:rPr>
              <a:t>B. Pa-</a:t>
            </a:r>
            <a:r>
              <a:rPr lang="en-US" sz="2700" b="1" dirty="0" err="1">
                <a:solidFill>
                  <a:srgbClr val="7030A0"/>
                </a:solidFill>
                <a:latin typeface="Times New Roman" panose="02020603050405020304" pitchFamily="18" charset="0"/>
                <a:cs typeface="Times New Roman" panose="02020603050405020304" pitchFamily="18" charset="0"/>
              </a:rPr>
              <a:t>gan</a:t>
            </a:r>
            <a:r>
              <a:rPr lang="en-US" sz="2700" b="1" dirty="0">
                <a:solidFill>
                  <a:srgbClr val="7030A0"/>
                </a:solidFill>
                <a:latin typeface="Times New Roman" panose="02020603050405020304" pitchFamily="18" charset="0"/>
                <a:cs typeface="Times New Roman" panose="02020603050405020304" pitchFamily="18" charset="0"/>
              </a:rPr>
              <a:t> </a:t>
            </a:r>
            <a:endParaRPr lang="en-US" sz="2700" b="1" dirty="0">
              <a:solidFill>
                <a:srgbClr val="7030A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537" y="2016431"/>
            <a:ext cx="1335006" cy="1714500"/>
          </a:xfrm>
          <a:prstGeom prst="rect">
            <a:avLst/>
          </a:prstGeom>
        </p:spPr>
      </p:pic>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3538" y1="8615" x2="35538" y2="31538"/>
                        <a14:foregroundMark x1="33231" y1="65538" x2="37538" y2="66615"/>
                        <a14:foregroundMark x1="35385" y1="73231" x2="30769" y2="77538"/>
                        <a14:foregroundMark x1="25385" y1="88462" x2="75231" y2="86615"/>
                        <a14:foregroundMark x1="25231" y1="83077" x2="26308" y2="92923"/>
                        <a14:foregroundMark x1="11846" y1="84923" x2="14462" y2="90154"/>
                        <a14:foregroundMark x1="35846" y1="90308" x2="36615" y2="95538"/>
                        <a14:foregroundMark x1="41692" y1="90000" x2="42000" y2="96308"/>
                        <a14:foregroundMark x1="55692" y1="90000" x2="52769" y2="96462"/>
                        <a14:foregroundMark x1="69385" y1="90154" x2="66000" y2="97846"/>
                        <a14:foregroundMark x1="76923" y1="81077" x2="73538" y2="93385"/>
                      </a14:backgroundRemoval>
                    </a14:imgEffect>
                  </a14:imgLayer>
                </a14:imgProps>
              </a:ext>
              <a:ext uri="{28A0092B-C50C-407E-A947-70E740481C1C}">
                <a14:useLocalDpi xmlns:a14="http://schemas.microsoft.com/office/drawing/2010/main" val="0"/>
              </a:ext>
            </a:extLst>
          </a:blip>
          <a:stretch>
            <a:fillRect/>
          </a:stretch>
        </p:blipFill>
        <p:spPr>
          <a:xfrm>
            <a:off x="4506201" y="585814"/>
            <a:ext cx="1851660" cy="1851660"/>
          </a:xfrm>
          <a:prstGeom prst="rect">
            <a:avLst/>
          </a:prstGeom>
        </p:spPr>
      </p:pic>
      <p:pic>
        <p:nvPicPr>
          <p:cNvPr id="15" name="Picture 14"/>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3692" r="93538">
                        <a14:foregroundMark x1="27538" y1="8615" x2="25077" y2="28923"/>
                        <a14:foregroundMark x1="31077" y1="73077" x2="34154" y2="80000"/>
                        <a14:foregroundMark x1="36462" y1="85077" x2="33538" y2="91692"/>
                        <a14:foregroundMark x1="10615" y1="84308" x2="13231" y2="89077"/>
                        <a14:foregroundMark x1="61692" y1="65692" x2="56615" y2="71692"/>
                      </a14:backgroundRemoval>
                    </a14:imgEffect>
                  </a14:imgLayer>
                </a14:imgProps>
              </a:ext>
              <a:ext uri="{28A0092B-C50C-407E-A947-70E740481C1C}">
                <a14:useLocalDpi xmlns:a14="http://schemas.microsoft.com/office/drawing/2010/main" val="0"/>
              </a:ext>
            </a:extLst>
          </a:blip>
          <a:stretch>
            <a:fillRect/>
          </a:stretch>
        </p:blipFill>
        <p:spPr>
          <a:xfrm>
            <a:off x="4429289" y="611451"/>
            <a:ext cx="1851660" cy="1851660"/>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3684" y="794811"/>
            <a:ext cx="1705891" cy="1851660"/>
          </a:xfrm>
          <a:prstGeom prst="rect">
            <a:avLst/>
          </a:prstGeom>
        </p:spPr>
      </p:pic>
      <p:sp>
        <p:nvSpPr>
          <p:cNvPr id="17" name="Cloud Callout 16"/>
          <p:cNvSpPr/>
          <p:nvPr/>
        </p:nvSpPr>
        <p:spPr>
          <a:xfrm>
            <a:off x="1143002" y="250723"/>
            <a:ext cx="3338650" cy="1636565"/>
          </a:xfrm>
          <a:prstGeom prst="cloudCallout">
            <a:avLst>
              <a:gd name="adj1" fmla="val 59307"/>
              <a:gd name="adj2" fmla="val 5640"/>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vi-VN" sz="1600" b="1" dirty="0">
                <a:solidFill>
                  <a:schemeClr val="tx1"/>
                </a:solidFill>
              </a:rPr>
              <a:t>Từ nửa sau thế kỉ X - thế kỉ XIII, ở lưu vực sông Chao Phray-a có sự hiện diện của vương quốc nào dưới đây</a:t>
            </a:r>
            <a:r>
              <a:rPr lang="en-US" sz="1600" b="1" dirty="0">
                <a:solidFill>
                  <a:schemeClr val="tx1"/>
                </a:solidFill>
              </a:rPr>
              <a:t> </a:t>
            </a:r>
            <a:r>
              <a:rPr lang="vi-VN" sz="1600" b="1" dirty="0">
                <a:solidFill>
                  <a:schemeClr val="tx1"/>
                </a:solidFill>
              </a:rPr>
              <a:t>?</a:t>
            </a:r>
            <a:r>
              <a:rPr lang="en-US" sz="1600" b="1" dirty="0">
                <a:solidFill>
                  <a:schemeClr val="tx1"/>
                </a:solidFill>
              </a:rPr>
              <a:t> </a:t>
            </a:r>
            <a:endParaRPr lang="en-US"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500"/>
                                  </p:stCondLst>
                                  <p:childTnLst>
                                    <p:anim calcmode="discrete" valueType="str">
                                      <p:cBhvr>
                                        <p:cTn id="8" dur="1000" fill="hold"/>
                                        <p:tgtEl>
                                          <p:spTgt spid="14"/>
                                        </p:tgtEl>
                                        <p:attrNameLst>
                                          <p:attrName>style.visibility</p:attrName>
                                        </p:attrNameLst>
                                      </p:cBhvr>
                                      <p:tavLst>
                                        <p:tav tm="0">
                                          <p:val>
                                            <p:strVal val="hidden"/>
                                          </p:val>
                                        </p:tav>
                                        <p:tav tm="50000">
                                          <p:val>
                                            <p:strVal val="visible"/>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
                                        </p:tgtEl>
                                      </p:cBhvr>
                                    </p:animEffect>
                                  </p:childTnLst>
                                </p:cTn>
                              </p:par>
                            </p:childTnLst>
                          </p:cTn>
                        </p:par>
                        <p:par>
                          <p:cTn id="17" fill="hold">
                            <p:stCondLst>
                              <p:cond delay="5900"/>
                            </p:stCondLst>
                            <p:childTnLst>
                              <p:par>
                                <p:cTn id="18" presetID="15"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8"/>
                                            </p:cond>
                                          </p:stCondLst>
                                          <p:endCondLst>
                                            <p:cond evt="onStopAudio" delay="0">
                                              <p:tgtEl>
                                                <p:sldTgt/>
                                              </p:tgtEl>
                                            </p:cond>
                                          </p:endCondLst>
                                        </p:cTn>
                                        <p:tgtEl>
                                          <p:sndTgt r:embed="rId8" name="chimes.wav"/>
                                        </p:tgtEl>
                                      </p:cMediaNode>
                                    </p:audio>
                                  </p:subTnLst>
                                </p:cTn>
                              </p:par>
                              <p:par>
                                <p:cTn id="24" presetID="15"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6900"/>
                            </p:stCondLst>
                            <p:childTnLst>
                              <p:par>
                                <p:cTn id="31" presetID="15"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1"/>
                                            </p:cond>
                                          </p:stCondLst>
                                          <p:endCondLst>
                                            <p:cond evt="onStopAudio" delay="0">
                                              <p:tgtEl>
                                                <p:sldTgt/>
                                              </p:tgtEl>
                                            </p:cond>
                                          </p:endCondLst>
                                        </p:cTn>
                                        <p:tgtEl>
                                          <p:sndTgt r:embed="rId8" name="chimes.wav"/>
                                        </p:tgtEl>
                                      </p:cMediaNode>
                                    </p:audio>
                                  </p:subTnLst>
                                </p:cTn>
                              </p:par>
                              <p:par>
                                <p:cTn id="37" presetID="15"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6"/>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6"/>
                                        </p:tgtEl>
                                        <p:attrNameLst>
                                          <p:attrName>fillcolor</p:attrName>
                                        </p:attrNameLst>
                                      </p:cBhvr>
                                      <p:to>
                                        <a:srgbClr val="FFFF00"/>
                                      </p:to>
                                    </p:animClr>
                                    <p:set>
                                      <p:cBhvr>
                                        <p:cTn id="48" dur="1000" fill="hold"/>
                                        <p:tgtEl>
                                          <p:spTgt spid="6"/>
                                        </p:tgtEl>
                                        <p:attrNameLst>
                                          <p:attrName>fill.type</p:attrName>
                                        </p:attrNameLst>
                                      </p:cBhvr>
                                      <p:to>
                                        <p:strVal val="solid"/>
                                      </p:to>
                                    </p:set>
                                    <p:set>
                                      <p:cBhvr>
                                        <p:cTn id="49" dur="1000" fill="hold"/>
                                        <p:tgtEl>
                                          <p:spTgt spid="6"/>
                                        </p:tgtEl>
                                        <p:attrNameLst>
                                          <p:attrName>fill.on</p:attrName>
                                        </p:attrNameLst>
                                      </p:cBhvr>
                                      <p:to>
                                        <p:strVal val="true"/>
                                      </p:to>
                                    </p:se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childTnLst>
                                  <p:subTnLst>
                                    <p:audio>
                                      <p:cMediaNode>
                                        <p:cTn display="0" masterRel="sameClick">
                                          <p:stCondLst>
                                            <p:cond evt="begin" delay="0">
                                              <p:tn val="50"/>
                                            </p:cond>
                                          </p:stCondLst>
                                          <p:endCondLst>
                                            <p:cond evt="onStopAudio" delay="0">
                                              <p:tgtEl>
                                                <p:sldTgt/>
                                              </p:tgtEl>
                                            </p:cond>
                                          </p:endCondLst>
                                        </p:cTn>
                                        <p:tgtEl>
                                          <p:sndTgt r:embed="rId8" name="chimes.wav"/>
                                        </p:tgtEl>
                                      </p:cMediaNode>
                                    </p:audio>
                                  </p:subTnLst>
                                </p:cTn>
                              </p:par>
                              <p:par>
                                <p:cTn id="53" presetID="35" presetClass="exit" presetSubtype="0" fill="hold" nodeType="withEffect">
                                  <p:stCondLst>
                                    <p:cond delay="0"/>
                                  </p:stCondLst>
                                  <p:childTnLst>
                                    <p:animEffect transition="out" filter="fade">
                                      <p:cBhvr>
                                        <p:cTn id="54" dur="1000"/>
                                        <p:tgtEl>
                                          <p:spTgt spid="8"/>
                                        </p:tgtEl>
                                      </p:cBhvr>
                                    </p:animEffect>
                                    <p:anim calcmode="lin" valueType="num">
                                      <p:cBhvr>
                                        <p:cTn id="55" dur="1000"/>
                                        <p:tgtEl>
                                          <p:spTgt spid="8"/>
                                        </p:tgtEl>
                                        <p:attrNameLst>
                                          <p:attrName>style.rotation</p:attrName>
                                        </p:attrNameLst>
                                      </p:cBhvr>
                                      <p:tavLst>
                                        <p:tav tm="0">
                                          <p:val>
                                            <p:fltVal val="0"/>
                                          </p:val>
                                        </p:tav>
                                        <p:tav tm="100000">
                                          <p:val>
                                            <p:fltVal val="720"/>
                                          </p:val>
                                        </p:tav>
                                      </p:tavLst>
                                    </p:anim>
                                    <p:anim calcmode="lin" valueType="num">
                                      <p:cBhvr>
                                        <p:cTn id="56" dur="1000"/>
                                        <p:tgtEl>
                                          <p:spTgt spid="8"/>
                                        </p:tgtEl>
                                        <p:attrNameLst>
                                          <p:attrName>ppt_h</p:attrName>
                                        </p:attrNameLst>
                                      </p:cBhvr>
                                      <p:tavLst>
                                        <p:tav tm="0">
                                          <p:val>
                                            <p:strVal val="ppt_h"/>
                                          </p:val>
                                        </p:tav>
                                        <p:tav tm="100000">
                                          <p:val>
                                            <p:fltVal val="0"/>
                                          </p:val>
                                        </p:tav>
                                      </p:tavLst>
                                    </p:anim>
                                    <p:anim calcmode="lin" valueType="num">
                                      <p:cBhvr>
                                        <p:cTn id="57" dur="1000"/>
                                        <p:tgtEl>
                                          <p:spTgt spid="8"/>
                                        </p:tgtEl>
                                        <p:attrNameLst>
                                          <p:attrName>ppt_w</p:attrName>
                                        </p:attrNameLst>
                                      </p:cBhvr>
                                      <p:tavLst>
                                        <p:tav tm="0">
                                          <p:val>
                                            <p:strVal val="ppt_w"/>
                                          </p:val>
                                        </p:tav>
                                        <p:tav tm="100000">
                                          <p:val>
                                            <p:fltVal val="0"/>
                                          </p:val>
                                        </p:tav>
                                      </p:tavLst>
                                    </p:anim>
                                    <p:set>
                                      <p:cBhvr>
                                        <p:cTn id="58" dur="1" fill="hold">
                                          <p:stCondLst>
                                            <p:cond delay="999"/>
                                          </p:stCondLst>
                                        </p:cTn>
                                        <p:tgtEl>
                                          <p:spTgt spid="8"/>
                                        </p:tgtEl>
                                        <p:attrNameLst>
                                          <p:attrName>style.visibility</p:attrName>
                                        </p:attrNameLst>
                                      </p:cBhvr>
                                      <p:to>
                                        <p:strVal val="hidden"/>
                                      </p:to>
                                    </p:set>
                                  </p:childTnLst>
                                </p:cTn>
                              </p:par>
                              <p:par>
                                <p:cTn id="59" presetID="51" presetClass="path" presetSubtype="0" accel="50000" decel="50000" fill="hold" nodeType="withEffect">
                                  <p:stCondLst>
                                    <p:cond delay="0"/>
                                  </p:stCondLst>
                                  <p:childTnLst>
                                    <p:animMotion origin="layout" path="M -1.38889E-6 -3.33333E-6 C -0.05104 -0.06064 0.21233 -0.15162 0.16215 -0.21111 " pathEditMode="relative" rAng="0" ptsTypes="AA">
                                      <p:cBhvr>
                                        <p:cTn id="60" dur="1000" fill="hold"/>
                                        <p:tgtEl>
                                          <p:spTgt spid="8"/>
                                        </p:tgtEl>
                                        <p:attrNameLst>
                                          <p:attrName>ppt_x</p:attrName>
                                          <p:attrName>ppt_y</p:attrName>
                                        </p:attrNameLst>
                                      </p:cBhvr>
                                      <p:rCtr x="8073" y="-10556"/>
                                    </p:animMotion>
                                  </p:childTnLst>
                                </p:cTn>
                              </p:par>
                            </p:childTnLst>
                          </p:cTn>
                        </p:par>
                        <p:par>
                          <p:cTn id="61" fill="hold">
                            <p:stCondLst>
                              <p:cond delay="1000"/>
                            </p:stCondLst>
                            <p:childTnLst>
                              <p:par>
                                <p:cTn id="62" presetID="10" presetClass="exit" presetSubtype="0" fill="hold" nodeType="afterEffect">
                                  <p:stCondLst>
                                    <p:cond delay="0"/>
                                  </p:stCondLst>
                                  <p:childTnLst>
                                    <p:animEffect transition="out" filter="fade">
                                      <p:cBhvr>
                                        <p:cTn id="63" dur="1000"/>
                                        <p:tgtEl>
                                          <p:spTgt spid="8"/>
                                        </p:tgtEl>
                                      </p:cBhvr>
                                    </p:animEffect>
                                    <p:set>
                                      <p:cBhvr>
                                        <p:cTn id="64" dur="1" fill="hold">
                                          <p:stCondLst>
                                            <p:cond delay="999"/>
                                          </p:stCondLst>
                                        </p:cTn>
                                        <p:tgtEl>
                                          <p:spTgt spid="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1000"/>
                                        <p:tgtEl>
                                          <p:spTgt spid="23"/>
                                        </p:tgtEl>
                                      </p:cBhvr>
                                    </p:animEffect>
                                    <p:set>
                                      <p:cBhvr>
                                        <p:cTn id="67"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7"/>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250" fill="hold"/>
                                        <p:tgtEl>
                                          <p:spTgt spid="7"/>
                                        </p:tgtEl>
                                        <p:attrNameLst>
                                          <p:attrName>fillcolor</p:attrName>
                                        </p:attrNameLst>
                                      </p:cBhvr>
                                      <p:to>
                                        <a:srgbClr val="FF0000"/>
                                      </p:to>
                                    </p:animClr>
                                    <p:set>
                                      <p:cBhvr>
                                        <p:cTn id="73" dur="250" fill="hold"/>
                                        <p:tgtEl>
                                          <p:spTgt spid="7"/>
                                        </p:tgtEl>
                                        <p:attrNameLst>
                                          <p:attrName>fill.type</p:attrName>
                                        </p:attrNameLst>
                                      </p:cBhvr>
                                      <p:to>
                                        <p:strVal val="solid"/>
                                      </p:to>
                                    </p:set>
                                    <p:set>
                                      <p:cBhvr>
                                        <p:cTn id="74" dur="250" fill="hold"/>
                                        <p:tgtEl>
                                          <p:spTgt spid="7"/>
                                        </p:tgtEl>
                                        <p:attrNameLst>
                                          <p:attrName>fill.on</p:attrName>
                                        </p:attrNameLst>
                                      </p:cBhvr>
                                      <p:to>
                                        <p:strVal val="true"/>
                                      </p:to>
                                    </p:set>
                                  </p:childTnLst>
                                </p:cTn>
                              </p:par>
                            </p:childTnLst>
                          </p:cTn>
                        </p:par>
                        <p:par>
                          <p:cTn id="75" fill="hold">
                            <p:stCondLst>
                              <p:cond delay="500"/>
                            </p:stCondLst>
                            <p:childTnLst>
                              <p:par>
                                <p:cTn id="76" presetID="52" presetClass="exit" presetSubtype="0" fill="hold" nodeType="afterEffect">
                                  <p:stCondLst>
                                    <p:cond delay="0"/>
                                  </p:stCondLst>
                                  <p:childTnLst>
                                    <p:animScale>
                                      <p:cBhvr>
                                        <p:cTn id="77"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8" dur="1000" accel="50000">
                                          <p:stCondLst>
                                            <p:cond delay="0"/>
                                          </p:stCondLst>
                                        </p:cTn>
                                        <p:tgtEl>
                                          <p:spTgt spid="4"/>
                                        </p:tgtEl>
                                        <p:attrNameLst>
                                          <p:attrName>ppt_x</p:attrName>
                                          <p:attrName>ppt_y</p:attrName>
                                        </p:attrNameLst>
                                      </p:cBhvr>
                                    </p:animMotion>
                                    <p:animEffect transition="out" filter="fade">
                                      <p:cBhvr>
                                        <p:cTn id="79" dur="1000"/>
                                        <p:tgtEl>
                                          <p:spTgt spid="4"/>
                                        </p:tgtEl>
                                      </p:cBhvr>
                                    </p:animEffect>
                                    <p:set>
                                      <p:cBhvr>
                                        <p:cTn id="80"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9" name="whoosh.wav"/>
                                        </p:tgtEl>
                                      </p:cMediaNode>
                                    </p:audio>
                                  </p:subTnLst>
                                </p:cTn>
                              </p:par>
                              <p:par>
                                <p:cTn id="81" presetID="52" presetClass="exit" presetSubtype="0" fill="hold" nodeType="withEffect">
                                  <p:stCondLst>
                                    <p:cond delay="0"/>
                                  </p:stCondLst>
                                  <p:childTnLst>
                                    <p:animScale>
                                      <p:cBhvr>
                                        <p:cTn id="82"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83" dur="1000" accel="50000">
                                          <p:stCondLst>
                                            <p:cond delay="0"/>
                                          </p:stCondLst>
                                        </p:cTn>
                                        <p:tgtEl>
                                          <p:spTgt spid="8"/>
                                        </p:tgtEl>
                                        <p:attrNameLst>
                                          <p:attrName>ppt_x</p:attrName>
                                          <p:attrName>ppt_y</p:attrName>
                                        </p:attrNameLst>
                                      </p:cBhvr>
                                    </p:animMotion>
                                    <p:animEffect transition="out" filter="fade">
                                      <p:cBhvr>
                                        <p:cTn id="84" dur="1000"/>
                                        <p:tgtEl>
                                          <p:spTgt spid="8"/>
                                        </p:tgtEl>
                                      </p:cBhvr>
                                    </p:animEffect>
                                    <p:set>
                                      <p:cBhvr>
                                        <p:cTn id="85"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9" name="whoosh.wav"/>
                                        </p:tgtEl>
                                      </p:cMediaNode>
                                    </p:audio>
                                  </p:subTnLst>
                                </p:cTn>
                              </p:par>
                              <p:par>
                                <p:cTn id="86" presetID="49" presetClass="entr" presetSubtype="0" decel="100000"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 calcmode="lin" valueType="num">
                                      <p:cBhvr>
                                        <p:cTn id="90" dur="500" fill="hold"/>
                                        <p:tgtEl>
                                          <p:spTgt spid="26"/>
                                        </p:tgtEl>
                                        <p:attrNameLst>
                                          <p:attrName>style.rotation</p:attrName>
                                        </p:attrNameLst>
                                      </p:cBhvr>
                                      <p:tavLst>
                                        <p:tav tm="0">
                                          <p:val>
                                            <p:fltVal val="360"/>
                                          </p:val>
                                        </p:tav>
                                        <p:tav tm="100000">
                                          <p:val>
                                            <p:fltVal val="0"/>
                                          </p:val>
                                        </p:tav>
                                      </p:tavLst>
                                    </p:anim>
                                    <p:animEffect transition="in" filter="fade">
                                      <p:cBhvr>
                                        <p:cTn id="91" dur="500"/>
                                        <p:tgtEl>
                                          <p:spTgt spid="26"/>
                                        </p:tgtEl>
                                      </p:cBhvr>
                                    </p:animEffect>
                                  </p:childTnLst>
                                </p:cTn>
                              </p:par>
                            </p:childTnLst>
                          </p:cTn>
                        </p:par>
                        <p:par>
                          <p:cTn id="92" fill="hold">
                            <p:stCondLst>
                              <p:cond delay="1500"/>
                            </p:stCondLst>
                            <p:childTnLst>
                              <p:par>
                                <p:cTn id="93" presetID="6" presetClass="emph" presetSubtype="0" fill="hold" grpId="1" nodeType="afterEffect">
                                  <p:stCondLst>
                                    <p:cond delay="0"/>
                                  </p:stCondLst>
                                  <p:childTnLst>
                                    <p:animScale>
                                      <p:cBhvr>
                                        <p:cTn id="94" dur="500" fill="hold"/>
                                        <p:tgtEl>
                                          <p:spTgt spid="26"/>
                                        </p:tgtEl>
                                      </p:cBhvr>
                                      <p:by x="150000" y="150000"/>
                                    </p:animScale>
                                  </p:childTnLst>
                                  <p:subTnLst>
                                    <p:audio>
                                      <p:cMediaNode>
                                        <p:cTn display="0" masterRel="sameClick">
                                          <p:stCondLst>
                                            <p:cond evt="begin" delay="0">
                                              <p:tn val="93"/>
                                            </p:cond>
                                          </p:stCondLst>
                                          <p:endCondLst>
                                            <p:cond evt="onStopAudio" delay="0">
                                              <p:tgtEl>
                                                <p:sldTgt/>
                                              </p:tgtEl>
                                            </p:cond>
                                          </p:endCondLst>
                                        </p:cTn>
                                        <p:tgtEl>
                                          <p:sndTgt r:embed="rId10" name="voltage.wav"/>
                                        </p:tgtEl>
                                      </p:cMediaNode>
                                    </p:audio>
                                  </p:subTnLst>
                                </p:cTn>
                              </p:par>
                              <p:par>
                                <p:cTn id="95" presetID="10" presetClass="exit" presetSubtype="0" fill="hold" nodeType="withEffect">
                                  <p:stCondLst>
                                    <p:cond delay="0"/>
                                  </p:stCondLst>
                                  <p:childTnLst>
                                    <p:animEffect transition="out" filter="fade">
                                      <p:cBhvr>
                                        <p:cTn id="96" dur="500"/>
                                        <p:tgtEl>
                                          <p:spTgt spid="15"/>
                                        </p:tgtEl>
                                      </p:cBhvr>
                                    </p:animEffect>
                                    <p:set>
                                      <p:cBhvr>
                                        <p:cTn id="97" dur="1" fill="hold">
                                          <p:stCondLst>
                                            <p:cond delay="499"/>
                                          </p:stCondLst>
                                        </p:cTn>
                                        <p:tgtEl>
                                          <p:spTgt spid="15"/>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500"/>
                                        <p:tgtEl>
                                          <p:spTgt spid="27"/>
                                        </p:tgtEl>
                                      </p:cBhvr>
                                    </p:animEffect>
                                  </p:childTnLst>
                                </p:cTn>
                              </p:par>
                            </p:childTnLst>
                          </p:cTn>
                        </p:par>
                      </p:childTnLst>
                    </p:cTn>
                  </p:par>
                </p:childTnLst>
              </p:cTn>
              <p:nextCondLst>
                <p:cond evt="onClick" delay="0">
                  <p:tgtEl>
                    <p:spTgt spid="7"/>
                  </p:tgtEl>
                </p:cond>
              </p:nextCondLst>
            </p:seq>
          </p:childTnLst>
        </p:cTn>
      </p:par>
    </p:tnLst>
    <p:bldLst>
      <p:bldP spid="26" grpId="0"/>
      <p:bldP spid="26" grpId="1"/>
      <p:bldP spid="6" grpId="0" animBg="1"/>
      <p:bldP spid="7"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43000" y="647313"/>
            <a:ext cx="6858000" cy="3848878"/>
          </a:xfrm>
          <a:prstGeom prst="rect">
            <a:avLst/>
          </a:prstGeom>
        </p:spPr>
      </p:pic>
      <p:sp>
        <p:nvSpPr>
          <p:cNvPr id="26" name="Rectangle 25"/>
          <p:cNvSpPr/>
          <p:nvPr/>
        </p:nvSpPr>
        <p:spPr>
          <a:xfrm>
            <a:off x="1756813" y="2881042"/>
            <a:ext cx="5630389" cy="392415"/>
          </a:xfrm>
          <a:prstGeom prst="rect">
            <a:avLst/>
          </a:prstGeom>
          <a:noFill/>
        </p:spPr>
        <p:txBody>
          <a:bodyPr wrap="none" lIns="68580" tIns="34290" rIns="68580" bIns="34290">
            <a:spAutoFit/>
          </a:bodyPr>
          <a:lstStyle/>
          <a:p>
            <a:pPr algn="ctr"/>
            <a:r>
              <a:rPr lang="en-US" sz="21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CHỌN SAI RỒI BỌN TA ĐI ĐÁNH TIẾP ĐÂY</a:t>
            </a:r>
            <a:endParaRPr lang="en-US" sz="2100" b="1"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
        <p:nvSpPr>
          <p:cNvPr id="6" name="Cloud Callout 5"/>
          <p:cNvSpPr/>
          <p:nvPr/>
        </p:nvSpPr>
        <p:spPr>
          <a:xfrm>
            <a:off x="4937412" y="3825824"/>
            <a:ext cx="2722626" cy="130302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2700" b="1" dirty="0">
                <a:solidFill>
                  <a:srgbClr val="7030A0"/>
                </a:solidFill>
                <a:latin typeface="Times New Roman" panose="02020603050405020304" pitchFamily="18" charset="0"/>
                <a:cs typeface="Times New Roman" panose="02020603050405020304" pitchFamily="18" charset="0"/>
              </a:rPr>
              <a:t>B. </a:t>
            </a:r>
            <a:r>
              <a:rPr lang="en-US" sz="2700" b="1" dirty="0" err="1">
                <a:solidFill>
                  <a:srgbClr val="7030A0"/>
                </a:solidFill>
                <a:latin typeface="Times New Roman" panose="02020603050405020304" pitchFamily="18" charset="0"/>
                <a:cs typeface="Times New Roman" panose="02020603050405020304" pitchFamily="18" charset="0"/>
              </a:rPr>
              <a:t>Mông-Nguyên</a:t>
            </a:r>
            <a:endParaRPr lang="en-US" sz="2700" b="1" dirty="0">
              <a:solidFill>
                <a:srgbClr val="7030A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7761" y="2359508"/>
            <a:ext cx="1335005" cy="1714500"/>
          </a:xfrm>
          <a:prstGeom prst="rect">
            <a:avLst/>
          </a:prstGeom>
        </p:spPr>
      </p:pic>
      <p:sp>
        <p:nvSpPr>
          <p:cNvPr id="7" name="Cloud Callout 6"/>
          <p:cNvSpPr/>
          <p:nvPr/>
        </p:nvSpPr>
        <p:spPr>
          <a:xfrm flipH="1">
            <a:off x="1472992" y="3824939"/>
            <a:ext cx="2719487" cy="130302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2700" b="1" dirty="0">
                <a:solidFill>
                  <a:srgbClr val="7030A0"/>
                </a:solidFill>
                <a:latin typeface="Times New Roman" panose="02020603050405020304" pitchFamily="18" charset="0"/>
                <a:cs typeface="Times New Roman" panose="02020603050405020304" pitchFamily="18" charset="0"/>
              </a:rPr>
              <a:t>A. </a:t>
            </a:r>
            <a:r>
              <a:rPr lang="en-US" sz="2700" b="1" dirty="0" err="1">
                <a:solidFill>
                  <a:srgbClr val="7030A0"/>
                </a:solidFill>
                <a:latin typeface="Times New Roman" panose="02020603050405020304" pitchFamily="18" charset="0"/>
                <a:cs typeface="Times New Roman" panose="02020603050405020304" pitchFamily="18" charset="0"/>
              </a:rPr>
              <a:t>Ấn</a:t>
            </a: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err="1">
                <a:solidFill>
                  <a:srgbClr val="7030A0"/>
                </a:solidFill>
                <a:latin typeface="Times New Roman" panose="02020603050405020304" pitchFamily="18" charset="0"/>
                <a:cs typeface="Times New Roman" panose="02020603050405020304" pitchFamily="18" charset="0"/>
              </a:rPr>
              <a:t>độ</a:t>
            </a:r>
            <a:endParaRPr lang="en-US" sz="2700" b="1" dirty="0">
              <a:solidFill>
                <a:srgbClr val="7030A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109069" y="2499101"/>
            <a:ext cx="1335006" cy="1714500"/>
          </a:xfrm>
          <a:prstGeom prst="rect">
            <a:avLst/>
          </a:prstGeom>
        </p:spPr>
      </p:pic>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3538" y1="8615" x2="35538" y2="31538"/>
                        <a14:foregroundMark x1="33231" y1="65538" x2="37538" y2="66615"/>
                        <a14:foregroundMark x1="35385" y1="73231" x2="30769" y2="77538"/>
                        <a14:foregroundMark x1="25385" y1="88462" x2="75231" y2="86615"/>
                        <a14:foregroundMark x1="25231" y1="83077" x2="26308" y2="92923"/>
                        <a14:foregroundMark x1="11846" y1="84923" x2="14462" y2="90154"/>
                        <a14:foregroundMark x1="35846" y1="90308" x2="36615" y2="95538"/>
                        <a14:foregroundMark x1="41692" y1="90000" x2="42000" y2="96308"/>
                        <a14:foregroundMark x1="55692" y1="90000" x2="52769" y2="96462"/>
                        <a14:foregroundMark x1="69385" y1="90154" x2="66000" y2="97846"/>
                        <a14:foregroundMark x1="76923" y1="81077" x2="73538" y2="93385"/>
                      </a14:backgroundRemoval>
                    </a14:imgEffect>
                  </a14:imgLayer>
                </a14:imgProps>
              </a:ext>
              <a:ext uri="{28A0092B-C50C-407E-A947-70E740481C1C}">
                <a14:useLocalDpi xmlns:a14="http://schemas.microsoft.com/office/drawing/2010/main" val="0"/>
              </a:ext>
            </a:extLst>
          </a:blip>
          <a:stretch>
            <a:fillRect/>
          </a:stretch>
        </p:blipFill>
        <p:spPr>
          <a:xfrm>
            <a:off x="4472018" y="449081"/>
            <a:ext cx="1851660" cy="1851660"/>
          </a:xfrm>
          <a:prstGeom prst="rect">
            <a:avLst/>
          </a:prstGeom>
        </p:spPr>
      </p:pic>
      <p:pic>
        <p:nvPicPr>
          <p:cNvPr id="15" name="Picture 14"/>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3692" r="93538">
                        <a14:foregroundMark x1="27538" y1="8615" x2="25077" y2="28923"/>
                        <a14:foregroundMark x1="31077" y1="73077" x2="34154" y2="80000"/>
                        <a14:foregroundMark x1="36462" y1="85077" x2="33538" y2="91692"/>
                        <a14:foregroundMark x1="10615" y1="84308" x2="13231" y2="89077"/>
                        <a14:foregroundMark x1="61692" y1="65692" x2="56615" y2="71692"/>
                      </a14:backgroundRemoval>
                    </a14:imgEffect>
                  </a14:imgLayer>
                </a14:imgProps>
              </a:ext>
              <a:ext uri="{28A0092B-C50C-407E-A947-70E740481C1C}">
                <a14:useLocalDpi xmlns:a14="http://schemas.microsoft.com/office/drawing/2010/main" val="0"/>
              </a:ext>
            </a:extLst>
          </a:blip>
          <a:stretch>
            <a:fillRect/>
          </a:stretch>
        </p:blipFill>
        <p:spPr>
          <a:xfrm>
            <a:off x="4472018" y="449081"/>
            <a:ext cx="1851660" cy="1851660"/>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3505" y="478616"/>
            <a:ext cx="1705891" cy="1851660"/>
          </a:xfrm>
          <a:prstGeom prst="rect">
            <a:avLst/>
          </a:prstGeom>
        </p:spPr>
      </p:pic>
      <p:sp>
        <p:nvSpPr>
          <p:cNvPr id="17" name="Cloud Callout 16"/>
          <p:cNvSpPr/>
          <p:nvPr/>
        </p:nvSpPr>
        <p:spPr>
          <a:xfrm>
            <a:off x="1143002" y="250723"/>
            <a:ext cx="3338650" cy="1636565"/>
          </a:xfrm>
          <a:prstGeom prst="cloudCallout">
            <a:avLst>
              <a:gd name="adj1" fmla="val 59307"/>
              <a:gd name="adj2" fmla="val 5640"/>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vi-VN" sz="1050" b="1" dirty="0">
                <a:solidFill>
                  <a:schemeClr val="tx1"/>
                </a:solidFill>
              </a:rPr>
              <a:t>Vào thế kỉ XIII, Đông Nam Á bị quân đội nước nào xâm lược</a:t>
            </a:r>
            <a:r>
              <a:rPr lang="en-US" sz="1050" b="1" dirty="0">
                <a:solidFill>
                  <a:schemeClr val="tx1"/>
                </a:solidFill>
              </a:rPr>
              <a:t> </a:t>
            </a:r>
            <a:r>
              <a:rPr lang="vi-VN" sz="1050" b="1" dirty="0">
                <a:solidFill>
                  <a:schemeClr val="tx1"/>
                </a:solidFill>
              </a:rPr>
              <a:t>?</a:t>
            </a:r>
            <a:endParaRPr lang="en-US" sz="21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500"/>
                                  </p:stCondLst>
                                  <p:childTnLst>
                                    <p:anim calcmode="discrete" valueType="str">
                                      <p:cBhvr>
                                        <p:cTn id="8" dur="1000" fill="hold"/>
                                        <p:tgtEl>
                                          <p:spTgt spid="14"/>
                                        </p:tgtEl>
                                        <p:attrNameLst>
                                          <p:attrName>style.visibility</p:attrName>
                                        </p:attrNameLst>
                                      </p:cBhvr>
                                      <p:tavLst>
                                        <p:tav tm="0">
                                          <p:val>
                                            <p:strVal val="hidden"/>
                                          </p:val>
                                        </p:tav>
                                        <p:tav tm="50000">
                                          <p:val>
                                            <p:strVal val="visible"/>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
                                        </p:tgtEl>
                                      </p:cBhvr>
                                    </p:animEffect>
                                  </p:childTnLst>
                                </p:cTn>
                              </p:par>
                            </p:childTnLst>
                          </p:cTn>
                        </p:par>
                        <p:par>
                          <p:cTn id="17" fill="hold">
                            <p:stCondLst>
                              <p:cond delay="3400"/>
                            </p:stCondLst>
                            <p:childTnLst>
                              <p:par>
                                <p:cTn id="18" presetID="15"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8"/>
                                            </p:cond>
                                          </p:stCondLst>
                                          <p:endCondLst>
                                            <p:cond evt="onStopAudio" delay="0">
                                              <p:tgtEl>
                                                <p:sldTgt/>
                                              </p:tgtEl>
                                            </p:cond>
                                          </p:endCondLst>
                                        </p:cTn>
                                        <p:tgtEl>
                                          <p:sndTgt r:embed="rId8" name="chimes.wav"/>
                                        </p:tgtEl>
                                      </p:cMediaNode>
                                    </p:audio>
                                  </p:subTnLst>
                                </p:cTn>
                              </p:par>
                              <p:par>
                                <p:cTn id="24" presetID="15"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4400"/>
                            </p:stCondLst>
                            <p:childTnLst>
                              <p:par>
                                <p:cTn id="31" presetID="15"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1"/>
                                            </p:cond>
                                          </p:stCondLst>
                                          <p:endCondLst>
                                            <p:cond evt="onStopAudio" delay="0">
                                              <p:tgtEl>
                                                <p:sldTgt/>
                                              </p:tgtEl>
                                            </p:cond>
                                          </p:endCondLst>
                                        </p:cTn>
                                        <p:tgtEl>
                                          <p:sndTgt r:embed="rId8" name="chimes.wav"/>
                                        </p:tgtEl>
                                      </p:cMediaNode>
                                    </p:audio>
                                  </p:subTnLst>
                                </p:cTn>
                              </p:par>
                              <p:par>
                                <p:cTn id="37" presetID="15"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 calcmode="lin" valueType="num">
                                      <p:cBhvr>
                                        <p:cTn id="4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6"/>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6"/>
                                        </p:tgtEl>
                                        <p:attrNameLst>
                                          <p:attrName>fillcolor</p:attrName>
                                        </p:attrNameLst>
                                      </p:cBhvr>
                                      <p:to>
                                        <a:srgbClr val="FFFF00"/>
                                      </p:to>
                                    </p:animClr>
                                    <p:set>
                                      <p:cBhvr>
                                        <p:cTn id="48" dur="1000" fill="hold"/>
                                        <p:tgtEl>
                                          <p:spTgt spid="6"/>
                                        </p:tgtEl>
                                        <p:attrNameLst>
                                          <p:attrName>fill.type</p:attrName>
                                        </p:attrNameLst>
                                      </p:cBhvr>
                                      <p:to>
                                        <p:strVal val="solid"/>
                                      </p:to>
                                    </p:set>
                                    <p:set>
                                      <p:cBhvr>
                                        <p:cTn id="49" dur="1000" fill="hold"/>
                                        <p:tgtEl>
                                          <p:spTgt spid="6"/>
                                        </p:tgtEl>
                                        <p:attrNameLst>
                                          <p:attrName>fill.on</p:attrName>
                                        </p:attrNameLst>
                                      </p:cBhvr>
                                      <p:to>
                                        <p:strVal val="true"/>
                                      </p:to>
                                    </p:se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childTnLst>
                                  <p:subTnLst>
                                    <p:audio>
                                      <p:cMediaNode>
                                        <p:cTn display="0" masterRel="sameClick">
                                          <p:stCondLst>
                                            <p:cond evt="begin" delay="0">
                                              <p:tn val="50"/>
                                            </p:cond>
                                          </p:stCondLst>
                                          <p:endCondLst>
                                            <p:cond evt="onStopAudio" delay="0">
                                              <p:tgtEl>
                                                <p:sldTgt/>
                                              </p:tgtEl>
                                            </p:cond>
                                          </p:endCondLst>
                                        </p:cTn>
                                        <p:tgtEl>
                                          <p:sndTgt r:embed="rId8" name="chimes.wav"/>
                                        </p:tgtEl>
                                      </p:cMediaNode>
                                    </p:audio>
                                  </p:subTnLst>
                                </p:cTn>
                              </p:par>
                              <p:par>
                                <p:cTn id="53" presetID="35" presetClass="exit" presetSubtype="0" fill="hold" nodeType="withEffect">
                                  <p:stCondLst>
                                    <p:cond delay="0"/>
                                  </p:stCondLst>
                                  <p:childTnLst>
                                    <p:animEffect transition="out" filter="fade">
                                      <p:cBhvr>
                                        <p:cTn id="54" dur="1000"/>
                                        <p:tgtEl>
                                          <p:spTgt spid="8"/>
                                        </p:tgtEl>
                                      </p:cBhvr>
                                    </p:animEffect>
                                    <p:anim calcmode="lin" valueType="num">
                                      <p:cBhvr>
                                        <p:cTn id="55" dur="1000"/>
                                        <p:tgtEl>
                                          <p:spTgt spid="8"/>
                                        </p:tgtEl>
                                        <p:attrNameLst>
                                          <p:attrName>style.rotation</p:attrName>
                                        </p:attrNameLst>
                                      </p:cBhvr>
                                      <p:tavLst>
                                        <p:tav tm="0">
                                          <p:val>
                                            <p:fltVal val="0"/>
                                          </p:val>
                                        </p:tav>
                                        <p:tav tm="100000">
                                          <p:val>
                                            <p:fltVal val="720"/>
                                          </p:val>
                                        </p:tav>
                                      </p:tavLst>
                                    </p:anim>
                                    <p:anim calcmode="lin" valueType="num">
                                      <p:cBhvr>
                                        <p:cTn id="56" dur="1000"/>
                                        <p:tgtEl>
                                          <p:spTgt spid="8"/>
                                        </p:tgtEl>
                                        <p:attrNameLst>
                                          <p:attrName>ppt_h</p:attrName>
                                        </p:attrNameLst>
                                      </p:cBhvr>
                                      <p:tavLst>
                                        <p:tav tm="0">
                                          <p:val>
                                            <p:strVal val="ppt_h"/>
                                          </p:val>
                                        </p:tav>
                                        <p:tav tm="100000">
                                          <p:val>
                                            <p:fltVal val="0"/>
                                          </p:val>
                                        </p:tav>
                                      </p:tavLst>
                                    </p:anim>
                                    <p:anim calcmode="lin" valueType="num">
                                      <p:cBhvr>
                                        <p:cTn id="57" dur="1000"/>
                                        <p:tgtEl>
                                          <p:spTgt spid="8"/>
                                        </p:tgtEl>
                                        <p:attrNameLst>
                                          <p:attrName>ppt_w</p:attrName>
                                        </p:attrNameLst>
                                      </p:cBhvr>
                                      <p:tavLst>
                                        <p:tav tm="0">
                                          <p:val>
                                            <p:strVal val="ppt_w"/>
                                          </p:val>
                                        </p:tav>
                                        <p:tav tm="100000">
                                          <p:val>
                                            <p:fltVal val="0"/>
                                          </p:val>
                                        </p:tav>
                                      </p:tavLst>
                                    </p:anim>
                                    <p:set>
                                      <p:cBhvr>
                                        <p:cTn id="58" dur="1" fill="hold">
                                          <p:stCondLst>
                                            <p:cond delay="999"/>
                                          </p:stCondLst>
                                        </p:cTn>
                                        <p:tgtEl>
                                          <p:spTgt spid="8"/>
                                        </p:tgtEl>
                                        <p:attrNameLst>
                                          <p:attrName>style.visibility</p:attrName>
                                        </p:attrNameLst>
                                      </p:cBhvr>
                                      <p:to>
                                        <p:strVal val="hidden"/>
                                      </p:to>
                                    </p:set>
                                  </p:childTnLst>
                                </p:cTn>
                              </p:par>
                              <p:par>
                                <p:cTn id="59" presetID="51" presetClass="path" presetSubtype="0" accel="50000" decel="50000" fill="hold" nodeType="withEffect">
                                  <p:stCondLst>
                                    <p:cond delay="0"/>
                                  </p:stCondLst>
                                  <p:childTnLst>
                                    <p:animMotion origin="layout" path="M -4.44444E-6 3.7037E-6 C -0.05104 -0.06065 -0.10034 -0.11274 -0.15069 -0.17246 " pathEditMode="relative" rAng="0" ptsTypes="AA">
                                      <p:cBhvr>
                                        <p:cTn id="60" dur="1000" fill="hold"/>
                                        <p:tgtEl>
                                          <p:spTgt spid="8"/>
                                        </p:tgtEl>
                                        <p:attrNameLst>
                                          <p:attrName>ppt_x</p:attrName>
                                          <p:attrName>ppt_y</p:attrName>
                                        </p:attrNameLst>
                                      </p:cBhvr>
                                      <p:rCtr x="-7535" y="-8634"/>
                                    </p:animMotion>
                                  </p:childTnLst>
                                </p:cTn>
                              </p:par>
                            </p:childTnLst>
                          </p:cTn>
                        </p:par>
                        <p:par>
                          <p:cTn id="61" fill="hold">
                            <p:stCondLst>
                              <p:cond delay="1000"/>
                            </p:stCondLst>
                            <p:childTnLst>
                              <p:par>
                                <p:cTn id="62" presetID="10" presetClass="exit" presetSubtype="0" fill="hold" nodeType="afterEffect">
                                  <p:stCondLst>
                                    <p:cond delay="0"/>
                                  </p:stCondLst>
                                  <p:childTnLst>
                                    <p:animEffect transition="out" filter="fade">
                                      <p:cBhvr>
                                        <p:cTn id="63" dur="1000"/>
                                        <p:tgtEl>
                                          <p:spTgt spid="8"/>
                                        </p:tgtEl>
                                      </p:cBhvr>
                                    </p:animEffect>
                                    <p:set>
                                      <p:cBhvr>
                                        <p:cTn id="64" dur="1" fill="hold">
                                          <p:stCondLst>
                                            <p:cond delay="999"/>
                                          </p:stCondLst>
                                        </p:cTn>
                                        <p:tgtEl>
                                          <p:spTgt spid="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1000"/>
                                        <p:tgtEl>
                                          <p:spTgt spid="23"/>
                                        </p:tgtEl>
                                      </p:cBhvr>
                                    </p:animEffect>
                                    <p:set>
                                      <p:cBhvr>
                                        <p:cTn id="67"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7"/>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250" fill="hold"/>
                                        <p:tgtEl>
                                          <p:spTgt spid="7"/>
                                        </p:tgtEl>
                                        <p:attrNameLst>
                                          <p:attrName>fillcolor</p:attrName>
                                        </p:attrNameLst>
                                      </p:cBhvr>
                                      <p:to>
                                        <a:srgbClr val="FF0000"/>
                                      </p:to>
                                    </p:animClr>
                                    <p:set>
                                      <p:cBhvr>
                                        <p:cTn id="73" dur="250" fill="hold"/>
                                        <p:tgtEl>
                                          <p:spTgt spid="7"/>
                                        </p:tgtEl>
                                        <p:attrNameLst>
                                          <p:attrName>fill.type</p:attrName>
                                        </p:attrNameLst>
                                      </p:cBhvr>
                                      <p:to>
                                        <p:strVal val="solid"/>
                                      </p:to>
                                    </p:set>
                                    <p:set>
                                      <p:cBhvr>
                                        <p:cTn id="74" dur="250" fill="hold"/>
                                        <p:tgtEl>
                                          <p:spTgt spid="7"/>
                                        </p:tgtEl>
                                        <p:attrNameLst>
                                          <p:attrName>fill.on</p:attrName>
                                        </p:attrNameLst>
                                      </p:cBhvr>
                                      <p:to>
                                        <p:strVal val="true"/>
                                      </p:to>
                                    </p:set>
                                  </p:childTnLst>
                                </p:cTn>
                              </p:par>
                            </p:childTnLst>
                          </p:cTn>
                        </p:par>
                        <p:par>
                          <p:cTn id="75" fill="hold">
                            <p:stCondLst>
                              <p:cond delay="500"/>
                            </p:stCondLst>
                            <p:childTnLst>
                              <p:par>
                                <p:cTn id="76" presetID="52" presetClass="exit" presetSubtype="0" fill="hold" nodeType="afterEffect">
                                  <p:stCondLst>
                                    <p:cond delay="0"/>
                                  </p:stCondLst>
                                  <p:childTnLst>
                                    <p:animScale>
                                      <p:cBhvr>
                                        <p:cTn id="77"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8" dur="1000" accel="50000">
                                          <p:stCondLst>
                                            <p:cond delay="0"/>
                                          </p:stCondLst>
                                        </p:cTn>
                                        <p:tgtEl>
                                          <p:spTgt spid="4"/>
                                        </p:tgtEl>
                                        <p:attrNameLst>
                                          <p:attrName>ppt_x</p:attrName>
                                          <p:attrName>ppt_y</p:attrName>
                                        </p:attrNameLst>
                                      </p:cBhvr>
                                    </p:animMotion>
                                    <p:animEffect transition="out" filter="fade">
                                      <p:cBhvr>
                                        <p:cTn id="79" dur="1000"/>
                                        <p:tgtEl>
                                          <p:spTgt spid="4"/>
                                        </p:tgtEl>
                                      </p:cBhvr>
                                    </p:animEffect>
                                    <p:set>
                                      <p:cBhvr>
                                        <p:cTn id="80"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9" name="whoosh.wav"/>
                                        </p:tgtEl>
                                      </p:cMediaNode>
                                    </p:audio>
                                  </p:subTnLst>
                                </p:cTn>
                              </p:par>
                              <p:par>
                                <p:cTn id="81" presetID="52" presetClass="exit" presetSubtype="0" fill="hold" nodeType="withEffect">
                                  <p:stCondLst>
                                    <p:cond delay="0"/>
                                  </p:stCondLst>
                                  <p:childTnLst>
                                    <p:animScale>
                                      <p:cBhvr>
                                        <p:cTn id="82"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83" dur="1000" accel="50000">
                                          <p:stCondLst>
                                            <p:cond delay="0"/>
                                          </p:stCondLst>
                                        </p:cTn>
                                        <p:tgtEl>
                                          <p:spTgt spid="8"/>
                                        </p:tgtEl>
                                        <p:attrNameLst>
                                          <p:attrName>ppt_x</p:attrName>
                                          <p:attrName>ppt_y</p:attrName>
                                        </p:attrNameLst>
                                      </p:cBhvr>
                                    </p:animMotion>
                                    <p:animEffect transition="out" filter="fade">
                                      <p:cBhvr>
                                        <p:cTn id="84" dur="1000"/>
                                        <p:tgtEl>
                                          <p:spTgt spid="8"/>
                                        </p:tgtEl>
                                      </p:cBhvr>
                                    </p:animEffect>
                                    <p:set>
                                      <p:cBhvr>
                                        <p:cTn id="85"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9" name="whoosh.wav"/>
                                        </p:tgtEl>
                                      </p:cMediaNode>
                                    </p:audio>
                                  </p:subTnLst>
                                </p:cTn>
                              </p:par>
                              <p:par>
                                <p:cTn id="86" presetID="49" presetClass="entr" presetSubtype="0" decel="100000"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 calcmode="lin" valueType="num">
                                      <p:cBhvr>
                                        <p:cTn id="90" dur="500" fill="hold"/>
                                        <p:tgtEl>
                                          <p:spTgt spid="26"/>
                                        </p:tgtEl>
                                        <p:attrNameLst>
                                          <p:attrName>style.rotation</p:attrName>
                                        </p:attrNameLst>
                                      </p:cBhvr>
                                      <p:tavLst>
                                        <p:tav tm="0">
                                          <p:val>
                                            <p:fltVal val="360"/>
                                          </p:val>
                                        </p:tav>
                                        <p:tav tm="100000">
                                          <p:val>
                                            <p:fltVal val="0"/>
                                          </p:val>
                                        </p:tav>
                                      </p:tavLst>
                                    </p:anim>
                                    <p:animEffect transition="in" filter="fade">
                                      <p:cBhvr>
                                        <p:cTn id="91" dur="500"/>
                                        <p:tgtEl>
                                          <p:spTgt spid="26"/>
                                        </p:tgtEl>
                                      </p:cBhvr>
                                    </p:animEffect>
                                  </p:childTnLst>
                                </p:cTn>
                              </p:par>
                            </p:childTnLst>
                          </p:cTn>
                        </p:par>
                        <p:par>
                          <p:cTn id="92" fill="hold">
                            <p:stCondLst>
                              <p:cond delay="1500"/>
                            </p:stCondLst>
                            <p:childTnLst>
                              <p:par>
                                <p:cTn id="93" presetID="6" presetClass="emph" presetSubtype="0" fill="hold" grpId="1" nodeType="afterEffect">
                                  <p:stCondLst>
                                    <p:cond delay="0"/>
                                  </p:stCondLst>
                                  <p:childTnLst>
                                    <p:animScale>
                                      <p:cBhvr>
                                        <p:cTn id="94" dur="500" fill="hold"/>
                                        <p:tgtEl>
                                          <p:spTgt spid="26"/>
                                        </p:tgtEl>
                                      </p:cBhvr>
                                      <p:by x="150000" y="150000"/>
                                    </p:animScale>
                                  </p:childTnLst>
                                  <p:subTnLst>
                                    <p:audio>
                                      <p:cMediaNode>
                                        <p:cTn display="0" masterRel="sameClick">
                                          <p:stCondLst>
                                            <p:cond evt="begin" delay="0">
                                              <p:tn val="93"/>
                                            </p:cond>
                                          </p:stCondLst>
                                          <p:endCondLst>
                                            <p:cond evt="onStopAudio" delay="0">
                                              <p:tgtEl>
                                                <p:sldTgt/>
                                              </p:tgtEl>
                                            </p:cond>
                                          </p:endCondLst>
                                        </p:cTn>
                                        <p:tgtEl>
                                          <p:sndTgt r:embed="rId10" name="voltage.wav"/>
                                        </p:tgtEl>
                                      </p:cMediaNode>
                                    </p:audio>
                                  </p:subTnLst>
                                </p:cTn>
                              </p:par>
                              <p:par>
                                <p:cTn id="95" presetID="10" presetClass="exit" presetSubtype="0" fill="hold" nodeType="withEffect">
                                  <p:stCondLst>
                                    <p:cond delay="0"/>
                                  </p:stCondLst>
                                  <p:childTnLst>
                                    <p:animEffect transition="out" filter="fade">
                                      <p:cBhvr>
                                        <p:cTn id="96" dur="500"/>
                                        <p:tgtEl>
                                          <p:spTgt spid="15"/>
                                        </p:tgtEl>
                                      </p:cBhvr>
                                    </p:animEffect>
                                    <p:set>
                                      <p:cBhvr>
                                        <p:cTn id="97" dur="1" fill="hold">
                                          <p:stCondLst>
                                            <p:cond delay="499"/>
                                          </p:stCondLst>
                                        </p:cTn>
                                        <p:tgtEl>
                                          <p:spTgt spid="15"/>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500"/>
                                        <p:tgtEl>
                                          <p:spTgt spid="27"/>
                                        </p:tgtEl>
                                      </p:cBhvr>
                                    </p:animEffect>
                                  </p:childTnLst>
                                </p:cTn>
                              </p:par>
                            </p:childTnLst>
                          </p:cTn>
                        </p:par>
                      </p:childTnLst>
                    </p:cTn>
                  </p:par>
                </p:childTnLst>
              </p:cTn>
              <p:nextCondLst>
                <p:cond evt="onClick" delay="0">
                  <p:tgtEl>
                    <p:spTgt spid="7"/>
                  </p:tgtEl>
                </p:cond>
              </p:nextCondLst>
            </p:seq>
          </p:childTnLst>
        </p:cTn>
      </p:par>
    </p:tnLst>
    <p:bldLst>
      <p:bldP spid="26" grpId="0"/>
      <p:bldP spid="26" grpId="1"/>
      <p:bldP spid="6" grpId="0" animBg="1"/>
      <p:bldP spid="7"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43000" y="647313"/>
            <a:ext cx="6858000" cy="3848878"/>
          </a:xfrm>
          <a:prstGeom prst="rect">
            <a:avLst/>
          </a:prstGeom>
        </p:spPr>
      </p:pic>
      <p:sp>
        <p:nvSpPr>
          <p:cNvPr id="26" name="Rectangle 25"/>
          <p:cNvSpPr/>
          <p:nvPr/>
        </p:nvSpPr>
        <p:spPr>
          <a:xfrm>
            <a:off x="1756813" y="2881042"/>
            <a:ext cx="5630389" cy="392415"/>
          </a:xfrm>
          <a:prstGeom prst="rect">
            <a:avLst/>
          </a:prstGeom>
          <a:noFill/>
        </p:spPr>
        <p:txBody>
          <a:bodyPr wrap="none" lIns="68580" tIns="34290" rIns="68580" bIns="34290">
            <a:spAutoFit/>
          </a:bodyPr>
          <a:lstStyle/>
          <a:p>
            <a:pPr algn="ctr"/>
            <a:r>
              <a:rPr lang="en-US" sz="21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CHỌN SAI RỒI BỌN TA ĐI ĐÁNH TIẾP ĐÂY</a:t>
            </a:r>
            <a:endParaRPr lang="en-US" sz="2100" b="1"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
        <p:nvSpPr>
          <p:cNvPr id="6" name="Cloud Callout 5"/>
          <p:cNvSpPr/>
          <p:nvPr/>
        </p:nvSpPr>
        <p:spPr>
          <a:xfrm>
            <a:off x="4937412" y="3825824"/>
            <a:ext cx="2722626" cy="130302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2700" b="1" dirty="0">
                <a:solidFill>
                  <a:srgbClr val="7030A0"/>
                </a:solidFill>
                <a:latin typeface="Times New Roman" panose="02020603050405020304" pitchFamily="18" charset="0"/>
                <a:cs typeface="Times New Roman" panose="02020603050405020304" pitchFamily="18" charset="0"/>
              </a:rPr>
              <a:t>B. </a:t>
            </a:r>
            <a:r>
              <a:rPr lang="en-US" sz="2700" b="1" dirty="0" err="1">
                <a:solidFill>
                  <a:srgbClr val="7030A0"/>
                </a:solidFill>
                <a:latin typeface="Times New Roman" panose="02020603050405020304" pitchFamily="18" charset="0"/>
                <a:cs typeface="Times New Roman" panose="02020603050405020304" pitchFamily="18" charset="0"/>
              </a:rPr>
              <a:t>Tất</a:t>
            </a: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err="1">
                <a:solidFill>
                  <a:srgbClr val="7030A0"/>
                </a:solidFill>
                <a:latin typeface="Times New Roman" panose="02020603050405020304" pitchFamily="18" charset="0"/>
                <a:cs typeface="Times New Roman" panose="02020603050405020304" pitchFamily="18" charset="0"/>
              </a:rPr>
              <a:t>cả</a:t>
            </a: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err="1">
                <a:solidFill>
                  <a:srgbClr val="7030A0"/>
                </a:solidFill>
                <a:latin typeface="Times New Roman" panose="02020603050405020304" pitchFamily="18" charset="0"/>
                <a:cs typeface="Times New Roman" panose="02020603050405020304" pitchFamily="18" charset="0"/>
              </a:rPr>
              <a:t>theo</a:t>
            </a: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err="1">
                <a:solidFill>
                  <a:srgbClr val="7030A0"/>
                </a:solidFill>
                <a:latin typeface="Times New Roman" panose="02020603050405020304" pitchFamily="18" charset="0"/>
                <a:cs typeface="Times New Roman" panose="02020603050405020304" pitchFamily="18" charset="0"/>
              </a:rPr>
              <a:t>đạo</a:t>
            </a: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err="1">
                <a:solidFill>
                  <a:srgbClr val="7030A0"/>
                </a:solidFill>
                <a:latin typeface="Times New Roman" panose="02020603050405020304" pitchFamily="18" charset="0"/>
                <a:cs typeface="Times New Roman" panose="02020603050405020304" pitchFamily="18" charset="0"/>
              </a:rPr>
              <a:t>phật</a:t>
            </a:r>
            <a:endParaRPr lang="en-US" sz="2700" b="1" dirty="0">
              <a:solidFill>
                <a:srgbClr val="7030A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8218" y="2464395"/>
            <a:ext cx="1335005" cy="1714500"/>
          </a:xfrm>
          <a:prstGeom prst="rect">
            <a:avLst/>
          </a:prstGeom>
        </p:spPr>
      </p:pic>
      <p:sp>
        <p:nvSpPr>
          <p:cNvPr id="7" name="Cloud Callout 6"/>
          <p:cNvSpPr/>
          <p:nvPr/>
        </p:nvSpPr>
        <p:spPr>
          <a:xfrm flipH="1">
            <a:off x="1472992" y="3824939"/>
            <a:ext cx="2719487" cy="130302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2700" b="1" dirty="0">
                <a:solidFill>
                  <a:srgbClr val="7030A0"/>
                </a:solidFill>
                <a:latin typeface="Times New Roman" panose="02020603050405020304" pitchFamily="18" charset="0"/>
                <a:cs typeface="Times New Roman" panose="02020603050405020304" pitchFamily="18" charset="0"/>
              </a:rPr>
              <a:t>A. </a:t>
            </a:r>
            <a:r>
              <a:rPr lang="en-US" sz="2700" b="1" dirty="0" err="1">
                <a:solidFill>
                  <a:srgbClr val="7030A0"/>
                </a:solidFill>
                <a:latin typeface="Times New Roman" panose="02020603050405020304" pitchFamily="18" charset="0"/>
                <a:cs typeface="Times New Roman" panose="02020603050405020304" pitchFamily="18" charset="0"/>
              </a:rPr>
              <a:t>Trồng</a:t>
            </a: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err="1">
                <a:solidFill>
                  <a:srgbClr val="7030A0"/>
                </a:solidFill>
                <a:latin typeface="Times New Roman" panose="02020603050405020304" pitchFamily="18" charset="0"/>
                <a:cs typeface="Times New Roman" panose="02020603050405020304" pitchFamily="18" charset="0"/>
              </a:rPr>
              <a:t>lúa</a:t>
            </a: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err="1">
                <a:solidFill>
                  <a:srgbClr val="7030A0"/>
                </a:solidFill>
                <a:latin typeface="Times New Roman" panose="02020603050405020304" pitchFamily="18" charset="0"/>
                <a:cs typeface="Times New Roman" panose="02020603050405020304" pitchFamily="18" charset="0"/>
              </a:rPr>
              <a:t>nước</a:t>
            </a:r>
            <a:endParaRPr lang="en-US" sz="2700" b="1" dirty="0">
              <a:solidFill>
                <a:srgbClr val="7030A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109069" y="2499101"/>
            <a:ext cx="1335006" cy="1714500"/>
          </a:xfrm>
          <a:prstGeom prst="rect">
            <a:avLst/>
          </a:prstGeom>
        </p:spPr>
      </p:pic>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3538" y1="8615" x2="35538" y2="31538"/>
                        <a14:foregroundMark x1="33231" y1="65538" x2="37538" y2="66615"/>
                        <a14:foregroundMark x1="35385" y1="73231" x2="30769" y2="77538"/>
                        <a14:foregroundMark x1="25385" y1="88462" x2="75231" y2="86615"/>
                        <a14:foregroundMark x1="25231" y1="83077" x2="26308" y2="92923"/>
                        <a14:foregroundMark x1="11846" y1="84923" x2="14462" y2="90154"/>
                        <a14:foregroundMark x1="35846" y1="90308" x2="36615" y2="95538"/>
                        <a14:foregroundMark x1="41692" y1="90000" x2="42000" y2="96308"/>
                        <a14:foregroundMark x1="55692" y1="90000" x2="52769" y2="96462"/>
                        <a14:foregroundMark x1="69385" y1="90154" x2="66000" y2="97846"/>
                        <a14:foregroundMark x1="76923" y1="81077" x2="73538" y2="93385"/>
                      </a14:backgroundRemoval>
                    </a14:imgEffect>
                  </a14:imgLayer>
                </a14:imgProps>
              </a:ext>
              <a:ext uri="{28A0092B-C50C-407E-A947-70E740481C1C}">
                <a14:useLocalDpi xmlns:a14="http://schemas.microsoft.com/office/drawing/2010/main" val="0"/>
              </a:ext>
            </a:extLst>
          </a:blip>
          <a:stretch>
            <a:fillRect/>
          </a:stretch>
        </p:blipFill>
        <p:spPr>
          <a:xfrm>
            <a:off x="4472018" y="449081"/>
            <a:ext cx="1851660" cy="1851660"/>
          </a:xfrm>
          <a:prstGeom prst="rect">
            <a:avLst/>
          </a:prstGeom>
        </p:spPr>
      </p:pic>
      <p:pic>
        <p:nvPicPr>
          <p:cNvPr id="15" name="Picture 14"/>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3692" r="93538">
                        <a14:foregroundMark x1="27538" y1="8615" x2="25077" y2="28923"/>
                        <a14:foregroundMark x1="31077" y1="73077" x2="34154" y2="80000"/>
                        <a14:foregroundMark x1="36462" y1="85077" x2="33538" y2="91692"/>
                        <a14:foregroundMark x1="10615" y1="84308" x2="13231" y2="89077"/>
                        <a14:foregroundMark x1="61692" y1="65692" x2="56615" y2="71692"/>
                      </a14:backgroundRemoval>
                    </a14:imgEffect>
                  </a14:imgLayer>
                </a14:imgProps>
              </a:ext>
              <a:ext uri="{28A0092B-C50C-407E-A947-70E740481C1C}">
                <a14:useLocalDpi xmlns:a14="http://schemas.microsoft.com/office/drawing/2010/main" val="0"/>
              </a:ext>
            </a:extLst>
          </a:blip>
          <a:stretch>
            <a:fillRect/>
          </a:stretch>
        </p:blipFill>
        <p:spPr>
          <a:xfrm>
            <a:off x="4472018" y="449081"/>
            <a:ext cx="1851660" cy="1851660"/>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3505" y="478616"/>
            <a:ext cx="1705891" cy="1851660"/>
          </a:xfrm>
          <a:prstGeom prst="rect">
            <a:avLst/>
          </a:prstGeom>
        </p:spPr>
      </p:pic>
      <p:sp>
        <p:nvSpPr>
          <p:cNvPr id="17" name="Cloud Callout 16"/>
          <p:cNvSpPr/>
          <p:nvPr/>
        </p:nvSpPr>
        <p:spPr>
          <a:xfrm>
            <a:off x="1143002" y="250723"/>
            <a:ext cx="3338650" cy="1636565"/>
          </a:xfrm>
          <a:prstGeom prst="cloudCallout">
            <a:avLst>
              <a:gd name="adj1" fmla="val 59307"/>
              <a:gd name="adj2" fmla="val 5640"/>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vi-VN" sz="1050" b="1" dirty="0">
                <a:solidFill>
                  <a:schemeClr val="tx1"/>
                </a:solidFill>
              </a:rPr>
              <a:t>Đâu </a:t>
            </a:r>
            <a:r>
              <a:rPr lang="vi-VN" sz="1050" b="1" i="1" u="sng" dirty="0">
                <a:solidFill>
                  <a:schemeClr val="tx1"/>
                </a:solidFill>
              </a:rPr>
              <a:t>không phải</a:t>
            </a:r>
            <a:r>
              <a:rPr lang="vi-VN" sz="1050" b="1" dirty="0">
                <a:solidFill>
                  <a:schemeClr val="tx1"/>
                </a:solidFill>
              </a:rPr>
              <a:t> là điểm giống nhau giữa các vương quốc Đông Nam Á</a:t>
            </a:r>
            <a:r>
              <a:rPr lang="en-US" sz="1050" b="1" dirty="0">
                <a:solidFill>
                  <a:schemeClr val="tx1"/>
                </a:solidFill>
              </a:rPr>
              <a:t> </a:t>
            </a:r>
            <a:r>
              <a:rPr lang="vi-VN" sz="1050" b="1" dirty="0">
                <a:solidFill>
                  <a:schemeClr val="tx1"/>
                </a:solidFill>
              </a:rPr>
              <a:t>?</a:t>
            </a:r>
            <a:endParaRPr lang="en-US" sz="21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500"/>
                                  </p:stCondLst>
                                  <p:childTnLst>
                                    <p:anim calcmode="discrete" valueType="str">
                                      <p:cBhvr>
                                        <p:cTn id="8" dur="1000" fill="hold"/>
                                        <p:tgtEl>
                                          <p:spTgt spid="14"/>
                                        </p:tgtEl>
                                        <p:attrNameLst>
                                          <p:attrName>style.visibility</p:attrName>
                                        </p:attrNameLst>
                                      </p:cBhvr>
                                      <p:tavLst>
                                        <p:tav tm="0">
                                          <p:val>
                                            <p:strVal val="hidden"/>
                                          </p:val>
                                        </p:tav>
                                        <p:tav tm="50000">
                                          <p:val>
                                            <p:strVal val="visible"/>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
                                        </p:tgtEl>
                                      </p:cBhvr>
                                    </p:animEffect>
                                  </p:childTnLst>
                                </p:cTn>
                              </p:par>
                            </p:childTnLst>
                          </p:cTn>
                        </p:par>
                        <p:par>
                          <p:cTn id="17" fill="hold">
                            <p:stCondLst>
                              <p:cond delay="3750"/>
                            </p:stCondLst>
                            <p:childTnLst>
                              <p:par>
                                <p:cTn id="18" presetID="15"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8"/>
                                            </p:cond>
                                          </p:stCondLst>
                                          <p:endCondLst>
                                            <p:cond evt="onStopAudio" delay="0">
                                              <p:tgtEl>
                                                <p:sldTgt/>
                                              </p:tgtEl>
                                            </p:cond>
                                          </p:endCondLst>
                                        </p:cTn>
                                        <p:tgtEl>
                                          <p:sndTgt r:embed="rId8" name="chimes.wav"/>
                                        </p:tgtEl>
                                      </p:cMediaNode>
                                    </p:audio>
                                  </p:subTnLst>
                                </p:cTn>
                              </p:par>
                              <p:par>
                                <p:cTn id="24" presetID="15"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4750"/>
                            </p:stCondLst>
                            <p:childTnLst>
                              <p:par>
                                <p:cTn id="31" presetID="15"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1"/>
                                            </p:cond>
                                          </p:stCondLst>
                                          <p:endCondLst>
                                            <p:cond evt="onStopAudio" delay="0">
                                              <p:tgtEl>
                                                <p:sldTgt/>
                                              </p:tgtEl>
                                            </p:cond>
                                          </p:endCondLst>
                                        </p:cTn>
                                        <p:tgtEl>
                                          <p:sndTgt r:embed="rId8" name="chimes.wav"/>
                                        </p:tgtEl>
                                      </p:cMediaNode>
                                    </p:audio>
                                  </p:subTnLst>
                                </p:cTn>
                              </p:par>
                              <p:par>
                                <p:cTn id="37" presetID="15"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 calcmode="lin" valueType="num">
                                      <p:cBhvr>
                                        <p:cTn id="4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6"/>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6"/>
                                        </p:tgtEl>
                                        <p:attrNameLst>
                                          <p:attrName>fillcolor</p:attrName>
                                        </p:attrNameLst>
                                      </p:cBhvr>
                                      <p:to>
                                        <a:srgbClr val="FFFF00"/>
                                      </p:to>
                                    </p:animClr>
                                    <p:set>
                                      <p:cBhvr>
                                        <p:cTn id="48" dur="1000" fill="hold"/>
                                        <p:tgtEl>
                                          <p:spTgt spid="6"/>
                                        </p:tgtEl>
                                        <p:attrNameLst>
                                          <p:attrName>fill.type</p:attrName>
                                        </p:attrNameLst>
                                      </p:cBhvr>
                                      <p:to>
                                        <p:strVal val="solid"/>
                                      </p:to>
                                    </p:set>
                                    <p:set>
                                      <p:cBhvr>
                                        <p:cTn id="49" dur="1000" fill="hold"/>
                                        <p:tgtEl>
                                          <p:spTgt spid="6"/>
                                        </p:tgtEl>
                                        <p:attrNameLst>
                                          <p:attrName>fill.on</p:attrName>
                                        </p:attrNameLst>
                                      </p:cBhvr>
                                      <p:to>
                                        <p:strVal val="true"/>
                                      </p:to>
                                    </p:se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childTnLst>
                                  <p:subTnLst>
                                    <p:audio>
                                      <p:cMediaNode>
                                        <p:cTn display="0" masterRel="sameClick">
                                          <p:stCondLst>
                                            <p:cond evt="begin" delay="0">
                                              <p:tn val="50"/>
                                            </p:cond>
                                          </p:stCondLst>
                                          <p:endCondLst>
                                            <p:cond evt="onStopAudio" delay="0">
                                              <p:tgtEl>
                                                <p:sldTgt/>
                                              </p:tgtEl>
                                            </p:cond>
                                          </p:endCondLst>
                                        </p:cTn>
                                        <p:tgtEl>
                                          <p:sndTgt r:embed="rId8" name="chimes.wav"/>
                                        </p:tgtEl>
                                      </p:cMediaNode>
                                    </p:audio>
                                  </p:subTnLst>
                                </p:cTn>
                              </p:par>
                              <p:par>
                                <p:cTn id="53" presetID="35" presetClass="exit" presetSubtype="0" fill="hold" nodeType="withEffect">
                                  <p:stCondLst>
                                    <p:cond delay="0"/>
                                  </p:stCondLst>
                                  <p:childTnLst>
                                    <p:animEffect transition="out" filter="fade">
                                      <p:cBhvr>
                                        <p:cTn id="54" dur="1000"/>
                                        <p:tgtEl>
                                          <p:spTgt spid="8"/>
                                        </p:tgtEl>
                                      </p:cBhvr>
                                    </p:animEffect>
                                    <p:anim calcmode="lin" valueType="num">
                                      <p:cBhvr>
                                        <p:cTn id="55" dur="1000"/>
                                        <p:tgtEl>
                                          <p:spTgt spid="8"/>
                                        </p:tgtEl>
                                        <p:attrNameLst>
                                          <p:attrName>style.rotation</p:attrName>
                                        </p:attrNameLst>
                                      </p:cBhvr>
                                      <p:tavLst>
                                        <p:tav tm="0">
                                          <p:val>
                                            <p:fltVal val="0"/>
                                          </p:val>
                                        </p:tav>
                                        <p:tav tm="100000">
                                          <p:val>
                                            <p:fltVal val="720"/>
                                          </p:val>
                                        </p:tav>
                                      </p:tavLst>
                                    </p:anim>
                                    <p:anim calcmode="lin" valueType="num">
                                      <p:cBhvr>
                                        <p:cTn id="56" dur="1000"/>
                                        <p:tgtEl>
                                          <p:spTgt spid="8"/>
                                        </p:tgtEl>
                                        <p:attrNameLst>
                                          <p:attrName>ppt_h</p:attrName>
                                        </p:attrNameLst>
                                      </p:cBhvr>
                                      <p:tavLst>
                                        <p:tav tm="0">
                                          <p:val>
                                            <p:strVal val="ppt_h"/>
                                          </p:val>
                                        </p:tav>
                                        <p:tav tm="100000">
                                          <p:val>
                                            <p:fltVal val="0"/>
                                          </p:val>
                                        </p:tav>
                                      </p:tavLst>
                                    </p:anim>
                                    <p:anim calcmode="lin" valueType="num">
                                      <p:cBhvr>
                                        <p:cTn id="57" dur="1000"/>
                                        <p:tgtEl>
                                          <p:spTgt spid="8"/>
                                        </p:tgtEl>
                                        <p:attrNameLst>
                                          <p:attrName>ppt_w</p:attrName>
                                        </p:attrNameLst>
                                      </p:cBhvr>
                                      <p:tavLst>
                                        <p:tav tm="0">
                                          <p:val>
                                            <p:strVal val="ppt_w"/>
                                          </p:val>
                                        </p:tav>
                                        <p:tav tm="100000">
                                          <p:val>
                                            <p:fltVal val="0"/>
                                          </p:val>
                                        </p:tav>
                                      </p:tavLst>
                                    </p:anim>
                                    <p:set>
                                      <p:cBhvr>
                                        <p:cTn id="58" dur="1" fill="hold">
                                          <p:stCondLst>
                                            <p:cond delay="999"/>
                                          </p:stCondLst>
                                        </p:cTn>
                                        <p:tgtEl>
                                          <p:spTgt spid="8"/>
                                        </p:tgtEl>
                                        <p:attrNameLst>
                                          <p:attrName>style.visibility</p:attrName>
                                        </p:attrNameLst>
                                      </p:cBhvr>
                                      <p:to>
                                        <p:strVal val="hidden"/>
                                      </p:to>
                                    </p:set>
                                  </p:childTnLst>
                                </p:cTn>
                              </p:par>
                              <p:par>
                                <p:cTn id="59" presetID="51" presetClass="path" presetSubtype="0" accel="50000" decel="50000" fill="hold" nodeType="withEffect">
                                  <p:stCondLst>
                                    <p:cond delay="0"/>
                                  </p:stCondLst>
                                  <p:childTnLst>
                                    <p:animMotion origin="layout" path="M -4.44444E-6 3.7037E-6 C -0.05104 -0.06065 -0.10034 -0.11274 -0.15069 -0.17246 " pathEditMode="relative" rAng="0" ptsTypes="AA">
                                      <p:cBhvr>
                                        <p:cTn id="60" dur="1000" fill="hold"/>
                                        <p:tgtEl>
                                          <p:spTgt spid="8"/>
                                        </p:tgtEl>
                                        <p:attrNameLst>
                                          <p:attrName>ppt_x</p:attrName>
                                          <p:attrName>ppt_y</p:attrName>
                                        </p:attrNameLst>
                                      </p:cBhvr>
                                      <p:rCtr x="-7535" y="-8634"/>
                                    </p:animMotion>
                                  </p:childTnLst>
                                </p:cTn>
                              </p:par>
                            </p:childTnLst>
                          </p:cTn>
                        </p:par>
                        <p:par>
                          <p:cTn id="61" fill="hold">
                            <p:stCondLst>
                              <p:cond delay="1000"/>
                            </p:stCondLst>
                            <p:childTnLst>
                              <p:par>
                                <p:cTn id="62" presetID="10" presetClass="exit" presetSubtype="0" fill="hold" nodeType="afterEffect">
                                  <p:stCondLst>
                                    <p:cond delay="0"/>
                                  </p:stCondLst>
                                  <p:childTnLst>
                                    <p:animEffect transition="out" filter="fade">
                                      <p:cBhvr>
                                        <p:cTn id="63" dur="1000"/>
                                        <p:tgtEl>
                                          <p:spTgt spid="8"/>
                                        </p:tgtEl>
                                      </p:cBhvr>
                                    </p:animEffect>
                                    <p:set>
                                      <p:cBhvr>
                                        <p:cTn id="64" dur="1" fill="hold">
                                          <p:stCondLst>
                                            <p:cond delay="999"/>
                                          </p:stCondLst>
                                        </p:cTn>
                                        <p:tgtEl>
                                          <p:spTgt spid="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1000"/>
                                        <p:tgtEl>
                                          <p:spTgt spid="23"/>
                                        </p:tgtEl>
                                      </p:cBhvr>
                                    </p:animEffect>
                                    <p:set>
                                      <p:cBhvr>
                                        <p:cTn id="67"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7"/>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250" fill="hold"/>
                                        <p:tgtEl>
                                          <p:spTgt spid="7"/>
                                        </p:tgtEl>
                                        <p:attrNameLst>
                                          <p:attrName>fillcolor</p:attrName>
                                        </p:attrNameLst>
                                      </p:cBhvr>
                                      <p:to>
                                        <a:srgbClr val="FF0000"/>
                                      </p:to>
                                    </p:animClr>
                                    <p:set>
                                      <p:cBhvr>
                                        <p:cTn id="73" dur="250" fill="hold"/>
                                        <p:tgtEl>
                                          <p:spTgt spid="7"/>
                                        </p:tgtEl>
                                        <p:attrNameLst>
                                          <p:attrName>fill.type</p:attrName>
                                        </p:attrNameLst>
                                      </p:cBhvr>
                                      <p:to>
                                        <p:strVal val="solid"/>
                                      </p:to>
                                    </p:set>
                                    <p:set>
                                      <p:cBhvr>
                                        <p:cTn id="74" dur="250" fill="hold"/>
                                        <p:tgtEl>
                                          <p:spTgt spid="7"/>
                                        </p:tgtEl>
                                        <p:attrNameLst>
                                          <p:attrName>fill.on</p:attrName>
                                        </p:attrNameLst>
                                      </p:cBhvr>
                                      <p:to>
                                        <p:strVal val="true"/>
                                      </p:to>
                                    </p:set>
                                  </p:childTnLst>
                                </p:cTn>
                              </p:par>
                            </p:childTnLst>
                          </p:cTn>
                        </p:par>
                        <p:par>
                          <p:cTn id="75" fill="hold">
                            <p:stCondLst>
                              <p:cond delay="500"/>
                            </p:stCondLst>
                            <p:childTnLst>
                              <p:par>
                                <p:cTn id="76" presetID="52" presetClass="exit" presetSubtype="0" fill="hold" nodeType="afterEffect">
                                  <p:stCondLst>
                                    <p:cond delay="0"/>
                                  </p:stCondLst>
                                  <p:childTnLst>
                                    <p:animScale>
                                      <p:cBhvr>
                                        <p:cTn id="77"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8" dur="1000" accel="50000">
                                          <p:stCondLst>
                                            <p:cond delay="0"/>
                                          </p:stCondLst>
                                        </p:cTn>
                                        <p:tgtEl>
                                          <p:spTgt spid="4"/>
                                        </p:tgtEl>
                                        <p:attrNameLst>
                                          <p:attrName>ppt_x</p:attrName>
                                          <p:attrName>ppt_y</p:attrName>
                                        </p:attrNameLst>
                                      </p:cBhvr>
                                    </p:animMotion>
                                    <p:animEffect transition="out" filter="fade">
                                      <p:cBhvr>
                                        <p:cTn id="79" dur="1000"/>
                                        <p:tgtEl>
                                          <p:spTgt spid="4"/>
                                        </p:tgtEl>
                                      </p:cBhvr>
                                    </p:animEffect>
                                    <p:set>
                                      <p:cBhvr>
                                        <p:cTn id="80"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9" name="whoosh.wav"/>
                                        </p:tgtEl>
                                      </p:cMediaNode>
                                    </p:audio>
                                  </p:subTnLst>
                                </p:cTn>
                              </p:par>
                              <p:par>
                                <p:cTn id="81" presetID="52" presetClass="exit" presetSubtype="0" fill="hold" nodeType="withEffect">
                                  <p:stCondLst>
                                    <p:cond delay="0"/>
                                  </p:stCondLst>
                                  <p:childTnLst>
                                    <p:animScale>
                                      <p:cBhvr>
                                        <p:cTn id="82"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83" dur="1000" accel="50000">
                                          <p:stCondLst>
                                            <p:cond delay="0"/>
                                          </p:stCondLst>
                                        </p:cTn>
                                        <p:tgtEl>
                                          <p:spTgt spid="8"/>
                                        </p:tgtEl>
                                        <p:attrNameLst>
                                          <p:attrName>ppt_x</p:attrName>
                                          <p:attrName>ppt_y</p:attrName>
                                        </p:attrNameLst>
                                      </p:cBhvr>
                                    </p:animMotion>
                                    <p:animEffect transition="out" filter="fade">
                                      <p:cBhvr>
                                        <p:cTn id="84" dur="1000"/>
                                        <p:tgtEl>
                                          <p:spTgt spid="8"/>
                                        </p:tgtEl>
                                      </p:cBhvr>
                                    </p:animEffect>
                                    <p:set>
                                      <p:cBhvr>
                                        <p:cTn id="85"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9" name="whoosh.wav"/>
                                        </p:tgtEl>
                                      </p:cMediaNode>
                                    </p:audio>
                                  </p:subTnLst>
                                </p:cTn>
                              </p:par>
                              <p:par>
                                <p:cTn id="86" presetID="49" presetClass="entr" presetSubtype="0" decel="100000"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 calcmode="lin" valueType="num">
                                      <p:cBhvr>
                                        <p:cTn id="90" dur="500" fill="hold"/>
                                        <p:tgtEl>
                                          <p:spTgt spid="26"/>
                                        </p:tgtEl>
                                        <p:attrNameLst>
                                          <p:attrName>style.rotation</p:attrName>
                                        </p:attrNameLst>
                                      </p:cBhvr>
                                      <p:tavLst>
                                        <p:tav tm="0">
                                          <p:val>
                                            <p:fltVal val="360"/>
                                          </p:val>
                                        </p:tav>
                                        <p:tav tm="100000">
                                          <p:val>
                                            <p:fltVal val="0"/>
                                          </p:val>
                                        </p:tav>
                                      </p:tavLst>
                                    </p:anim>
                                    <p:animEffect transition="in" filter="fade">
                                      <p:cBhvr>
                                        <p:cTn id="91" dur="500"/>
                                        <p:tgtEl>
                                          <p:spTgt spid="26"/>
                                        </p:tgtEl>
                                      </p:cBhvr>
                                    </p:animEffect>
                                  </p:childTnLst>
                                </p:cTn>
                              </p:par>
                            </p:childTnLst>
                          </p:cTn>
                        </p:par>
                        <p:par>
                          <p:cTn id="92" fill="hold">
                            <p:stCondLst>
                              <p:cond delay="1500"/>
                            </p:stCondLst>
                            <p:childTnLst>
                              <p:par>
                                <p:cTn id="93" presetID="6" presetClass="emph" presetSubtype="0" fill="hold" grpId="1" nodeType="afterEffect">
                                  <p:stCondLst>
                                    <p:cond delay="0"/>
                                  </p:stCondLst>
                                  <p:childTnLst>
                                    <p:animScale>
                                      <p:cBhvr>
                                        <p:cTn id="94" dur="500" fill="hold"/>
                                        <p:tgtEl>
                                          <p:spTgt spid="26"/>
                                        </p:tgtEl>
                                      </p:cBhvr>
                                      <p:by x="150000" y="150000"/>
                                    </p:animScale>
                                  </p:childTnLst>
                                  <p:subTnLst>
                                    <p:audio>
                                      <p:cMediaNode>
                                        <p:cTn display="0" masterRel="sameClick">
                                          <p:stCondLst>
                                            <p:cond evt="begin" delay="0">
                                              <p:tn val="93"/>
                                            </p:cond>
                                          </p:stCondLst>
                                          <p:endCondLst>
                                            <p:cond evt="onStopAudio" delay="0">
                                              <p:tgtEl>
                                                <p:sldTgt/>
                                              </p:tgtEl>
                                            </p:cond>
                                          </p:endCondLst>
                                        </p:cTn>
                                        <p:tgtEl>
                                          <p:sndTgt r:embed="rId10" name="voltage.wav"/>
                                        </p:tgtEl>
                                      </p:cMediaNode>
                                    </p:audio>
                                  </p:subTnLst>
                                </p:cTn>
                              </p:par>
                              <p:par>
                                <p:cTn id="95" presetID="10" presetClass="exit" presetSubtype="0" fill="hold" nodeType="withEffect">
                                  <p:stCondLst>
                                    <p:cond delay="0"/>
                                  </p:stCondLst>
                                  <p:childTnLst>
                                    <p:animEffect transition="out" filter="fade">
                                      <p:cBhvr>
                                        <p:cTn id="96" dur="500"/>
                                        <p:tgtEl>
                                          <p:spTgt spid="15"/>
                                        </p:tgtEl>
                                      </p:cBhvr>
                                    </p:animEffect>
                                    <p:set>
                                      <p:cBhvr>
                                        <p:cTn id="97" dur="1" fill="hold">
                                          <p:stCondLst>
                                            <p:cond delay="499"/>
                                          </p:stCondLst>
                                        </p:cTn>
                                        <p:tgtEl>
                                          <p:spTgt spid="15"/>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500"/>
                                        <p:tgtEl>
                                          <p:spTgt spid="27"/>
                                        </p:tgtEl>
                                      </p:cBhvr>
                                    </p:animEffect>
                                  </p:childTnLst>
                                </p:cTn>
                              </p:par>
                            </p:childTnLst>
                          </p:cTn>
                        </p:par>
                      </p:childTnLst>
                    </p:cTn>
                  </p:par>
                </p:childTnLst>
              </p:cTn>
              <p:nextCondLst>
                <p:cond evt="onClick" delay="0">
                  <p:tgtEl>
                    <p:spTgt spid="7"/>
                  </p:tgtEl>
                </p:cond>
              </p:nextCondLst>
            </p:seq>
          </p:childTnLst>
        </p:cTn>
      </p:par>
    </p:tnLst>
    <p:bldLst>
      <p:bldP spid="26" grpId="0"/>
      <p:bldP spid="26" grpId="1"/>
      <p:bldP spid="6" grpId="0" animBg="1"/>
      <p:bldP spid="7"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1153632" y="681222"/>
            <a:ext cx="6858000" cy="3848878"/>
          </a:xfrm>
          <a:prstGeom prst="rect">
            <a:avLst/>
          </a:prstGeom>
        </p:spPr>
      </p:pic>
      <p:sp>
        <p:nvSpPr>
          <p:cNvPr id="26" name="Rectangle 25"/>
          <p:cNvSpPr/>
          <p:nvPr/>
        </p:nvSpPr>
        <p:spPr>
          <a:xfrm>
            <a:off x="1756813" y="2881042"/>
            <a:ext cx="5630389" cy="392415"/>
          </a:xfrm>
          <a:prstGeom prst="rect">
            <a:avLst/>
          </a:prstGeom>
          <a:noFill/>
        </p:spPr>
        <p:txBody>
          <a:bodyPr wrap="none" lIns="68580" tIns="34290" rIns="68580" bIns="34290">
            <a:spAutoFit/>
          </a:bodyPr>
          <a:lstStyle/>
          <a:p>
            <a:pPr algn="ctr"/>
            <a:r>
              <a:rPr lang="en-US" sz="21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CHỌN SAI RỒI BỌN TA ĐI ĐÁNH TIẾP ĐÂY</a:t>
            </a:r>
            <a:endParaRPr lang="en-US" sz="2100" b="1"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
        <p:nvSpPr>
          <p:cNvPr id="6" name="Cloud Callout 5"/>
          <p:cNvSpPr/>
          <p:nvPr/>
        </p:nvSpPr>
        <p:spPr>
          <a:xfrm flipH="1">
            <a:off x="1466092" y="3818709"/>
            <a:ext cx="2722626" cy="130302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2700" b="1" dirty="0">
                <a:solidFill>
                  <a:srgbClr val="7030A0"/>
                </a:solidFill>
                <a:latin typeface="Times New Roman" panose="02020603050405020304" pitchFamily="18" charset="0"/>
                <a:cs typeface="Times New Roman" panose="02020603050405020304" pitchFamily="18" charset="0"/>
              </a:rPr>
              <a:t>A. </a:t>
            </a:r>
            <a:r>
              <a:rPr lang="en-US" sz="2700" b="1" dirty="0" err="1">
                <a:solidFill>
                  <a:srgbClr val="7030A0"/>
                </a:solidFill>
                <a:latin typeface="Times New Roman" panose="02020603050405020304" pitchFamily="18" charset="0"/>
                <a:cs typeface="Times New Roman" panose="02020603050405020304" pitchFamily="18" charset="0"/>
              </a:rPr>
              <a:t>Thái</a:t>
            </a:r>
            <a:r>
              <a:rPr lang="en-US" sz="2700" b="1" dirty="0">
                <a:solidFill>
                  <a:srgbClr val="7030A0"/>
                </a:solidFill>
                <a:latin typeface="Times New Roman" panose="02020603050405020304" pitchFamily="18" charset="0"/>
                <a:cs typeface="Times New Roman" panose="02020603050405020304" pitchFamily="18" charset="0"/>
              </a:rPr>
              <a:t> Lan  </a:t>
            </a:r>
            <a:endParaRPr lang="en-US" sz="2700" b="1" dirty="0">
              <a:solidFill>
                <a:srgbClr val="7030A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802063" y="2406053"/>
            <a:ext cx="1335005" cy="1714500"/>
          </a:xfrm>
          <a:prstGeom prst="rect">
            <a:avLst/>
          </a:prstGeom>
        </p:spPr>
      </p:pic>
      <p:sp>
        <p:nvSpPr>
          <p:cNvPr id="7" name="Cloud Callout 6"/>
          <p:cNvSpPr/>
          <p:nvPr/>
        </p:nvSpPr>
        <p:spPr>
          <a:xfrm>
            <a:off x="4898803" y="3840480"/>
            <a:ext cx="2610036" cy="130302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2700" b="1" dirty="0">
                <a:solidFill>
                  <a:srgbClr val="7030A0"/>
                </a:solidFill>
                <a:latin typeface="Times New Roman" panose="02020603050405020304" pitchFamily="18" charset="0"/>
                <a:cs typeface="Times New Roman" panose="02020603050405020304" pitchFamily="18" charset="0"/>
              </a:rPr>
              <a:t>B. </a:t>
            </a:r>
            <a:r>
              <a:rPr lang="en-US" sz="2700" b="1" dirty="0" err="1">
                <a:solidFill>
                  <a:srgbClr val="7030A0"/>
                </a:solidFill>
                <a:latin typeface="Times New Roman" panose="02020603050405020304" pitchFamily="18" charset="0"/>
                <a:cs typeface="Times New Roman" panose="02020603050405020304" pitchFamily="18" charset="0"/>
              </a:rPr>
              <a:t>Lào</a:t>
            </a:r>
            <a:r>
              <a:rPr lang="en-US" sz="2700" b="1" dirty="0">
                <a:solidFill>
                  <a:srgbClr val="7030A0"/>
                </a:solidFill>
                <a:latin typeface="Times New Roman" panose="02020603050405020304" pitchFamily="18" charset="0"/>
                <a:cs typeface="Times New Roman" panose="02020603050405020304" pitchFamily="18" charset="0"/>
              </a:rPr>
              <a:t> </a:t>
            </a:r>
            <a:endParaRPr lang="en-US" sz="2700" b="1" dirty="0">
              <a:solidFill>
                <a:srgbClr val="7030A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3005" y="2408155"/>
            <a:ext cx="1335006" cy="1714500"/>
          </a:xfrm>
          <a:prstGeom prst="rect">
            <a:avLst/>
          </a:prstGeom>
        </p:spPr>
      </p:pic>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3538" y1="8615" x2="35538" y2="31538"/>
                        <a14:foregroundMark x1="33231" y1="65538" x2="37538" y2="66615"/>
                        <a14:foregroundMark x1="35385" y1="73231" x2="30769" y2="77538"/>
                        <a14:foregroundMark x1="25385" y1="88462" x2="75231" y2="86615"/>
                        <a14:foregroundMark x1="25231" y1="83077" x2="26308" y2="92923"/>
                        <a14:foregroundMark x1="11846" y1="84923" x2="14462" y2="90154"/>
                        <a14:foregroundMark x1="35846" y1="90308" x2="36615" y2="95538"/>
                        <a14:foregroundMark x1="41692" y1="90000" x2="42000" y2="96308"/>
                        <a14:foregroundMark x1="55692" y1="90000" x2="52769" y2="96462"/>
                        <a14:foregroundMark x1="69385" y1="90154" x2="66000" y2="97846"/>
                        <a14:foregroundMark x1="76923" y1="81077" x2="73538" y2="93385"/>
                      </a14:backgroundRemoval>
                    </a14:imgEffect>
                  </a14:imgLayer>
                </a14:imgProps>
              </a:ext>
              <a:ext uri="{28A0092B-C50C-407E-A947-70E740481C1C}">
                <a14:useLocalDpi xmlns:a14="http://schemas.microsoft.com/office/drawing/2010/main" val="0"/>
              </a:ext>
            </a:extLst>
          </a:blip>
          <a:stretch>
            <a:fillRect/>
          </a:stretch>
        </p:blipFill>
        <p:spPr>
          <a:xfrm>
            <a:off x="4472018" y="449081"/>
            <a:ext cx="1851660" cy="1851660"/>
          </a:xfrm>
          <a:prstGeom prst="rect">
            <a:avLst/>
          </a:prstGeom>
        </p:spPr>
      </p:pic>
      <p:pic>
        <p:nvPicPr>
          <p:cNvPr id="15" name="Picture 14"/>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3692" r="93538">
                        <a14:foregroundMark x1="27538" y1="8615" x2="25077" y2="28923"/>
                        <a14:foregroundMark x1="31077" y1="73077" x2="34154" y2="80000"/>
                        <a14:foregroundMark x1="36462" y1="85077" x2="33538" y2="91692"/>
                        <a14:foregroundMark x1="10615" y1="84308" x2="13231" y2="89077"/>
                        <a14:foregroundMark x1="61692" y1="65692" x2="56615" y2="71692"/>
                      </a14:backgroundRemoval>
                    </a14:imgEffect>
                  </a14:imgLayer>
                </a14:imgProps>
              </a:ext>
              <a:ext uri="{28A0092B-C50C-407E-A947-70E740481C1C}">
                <a14:useLocalDpi xmlns:a14="http://schemas.microsoft.com/office/drawing/2010/main" val="0"/>
              </a:ext>
            </a:extLst>
          </a:blip>
          <a:stretch>
            <a:fillRect/>
          </a:stretch>
        </p:blipFill>
        <p:spPr>
          <a:xfrm>
            <a:off x="4472018" y="449081"/>
            <a:ext cx="1851660" cy="1851660"/>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3505" y="478616"/>
            <a:ext cx="1705891" cy="1851660"/>
          </a:xfrm>
          <a:prstGeom prst="rect">
            <a:avLst/>
          </a:prstGeom>
        </p:spPr>
      </p:pic>
      <p:sp>
        <p:nvSpPr>
          <p:cNvPr id="17" name="Cloud Callout 16"/>
          <p:cNvSpPr/>
          <p:nvPr/>
        </p:nvSpPr>
        <p:spPr>
          <a:xfrm>
            <a:off x="1143002" y="250723"/>
            <a:ext cx="3338650" cy="1636565"/>
          </a:xfrm>
          <a:prstGeom prst="cloudCallout">
            <a:avLst>
              <a:gd name="adj1" fmla="val 59307"/>
              <a:gd name="adj2" fmla="val 5640"/>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vi-VN" sz="1050" b="1" dirty="0">
                <a:solidFill>
                  <a:schemeClr val="tx1"/>
                </a:solidFill>
              </a:rPr>
              <a:t>Hai vương quốc A-út-thay-a và Su-khô-thay là tiền thân của quốc gia nào ngày nay</a:t>
            </a:r>
            <a:r>
              <a:rPr lang="en-US" sz="1050" b="1" dirty="0">
                <a:solidFill>
                  <a:schemeClr val="tx1"/>
                </a:solidFill>
              </a:rPr>
              <a:t>  </a:t>
            </a:r>
            <a:r>
              <a:rPr lang="vi-VN" sz="1050" b="1" dirty="0">
                <a:solidFill>
                  <a:schemeClr val="tx1"/>
                </a:solidFill>
              </a:rPr>
              <a:t>?</a:t>
            </a:r>
            <a:endParaRPr lang="en-US" sz="21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500"/>
                                  </p:stCondLst>
                                  <p:childTnLst>
                                    <p:anim calcmode="discrete" valueType="str">
                                      <p:cBhvr>
                                        <p:cTn id="8" dur="1000" fill="hold"/>
                                        <p:tgtEl>
                                          <p:spTgt spid="14"/>
                                        </p:tgtEl>
                                        <p:attrNameLst>
                                          <p:attrName>style.visibility</p:attrName>
                                        </p:attrNameLst>
                                      </p:cBhvr>
                                      <p:tavLst>
                                        <p:tav tm="0">
                                          <p:val>
                                            <p:strVal val="hidden"/>
                                          </p:val>
                                        </p:tav>
                                        <p:tav tm="50000">
                                          <p:val>
                                            <p:strVal val="visible"/>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
                                        </p:tgtEl>
                                      </p:cBhvr>
                                    </p:animEffect>
                                  </p:childTnLst>
                                </p:cTn>
                              </p:par>
                            </p:childTnLst>
                          </p:cTn>
                        </p:par>
                        <p:par>
                          <p:cTn id="17" fill="hold">
                            <p:stCondLst>
                              <p:cond delay="4599"/>
                            </p:stCondLst>
                            <p:childTnLst>
                              <p:par>
                                <p:cTn id="18" presetID="15"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8"/>
                                            </p:cond>
                                          </p:stCondLst>
                                          <p:endCondLst>
                                            <p:cond evt="onStopAudio" delay="0">
                                              <p:tgtEl>
                                                <p:sldTgt/>
                                              </p:tgtEl>
                                            </p:cond>
                                          </p:endCondLst>
                                        </p:cTn>
                                        <p:tgtEl>
                                          <p:sndTgt r:embed="rId8" name="chimes.wav"/>
                                        </p:tgtEl>
                                      </p:cMediaNode>
                                    </p:audio>
                                  </p:subTnLst>
                                </p:cTn>
                              </p:par>
                              <p:par>
                                <p:cTn id="24" presetID="15"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5599"/>
                            </p:stCondLst>
                            <p:childTnLst>
                              <p:par>
                                <p:cTn id="31" presetID="15"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1"/>
                                            </p:cond>
                                          </p:stCondLst>
                                          <p:endCondLst>
                                            <p:cond evt="onStopAudio" delay="0">
                                              <p:tgtEl>
                                                <p:sldTgt/>
                                              </p:tgtEl>
                                            </p:cond>
                                          </p:endCondLst>
                                        </p:cTn>
                                        <p:tgtEl>
                                          <p:sndTgt r:embed="rId8" name="chimes.wav"/>
                                        </p:tgtEl>
                                      </p:cMediaNode>
                                    </p:audio>
                                  </p:subTnLst>
                                </p:cTn>
                              </p:par>
                              <p:par>
                                <p:cTn id="37" presetID="15"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6"/>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6"/>
                                        </p:tgtEl>
                                        <p:attrNameLst>
                                          <p:attrName>fillcolor</p:attrName>
                                        </p:attrNameLst>
                                      </p:cBhvr>
                                      <p:to>
                                        <a:srgbClr val="FFFF00"/>
                                      </p:to>
                                    </p:animClr>
                                    <p:set>
                                      <p:cBhvr>
                                        <p:cTn id="48" dur="1000" fill="hold"/>
                                        <p:tgtEl>
                                          <p:spTgt spid="6"/>
                                        </p:tgtEl>
                                        <p:attrNameLst>
                                          <p:attrName>fill.type</p:attrName>
                                        </p:attrNameLst>
                                      </p:cBhvr>
                                      <p:to>
                                        <p:strVal val="solid"/>
                                      </p:to>
                                    </p:set>
                                    <p:set>
                                      <p:cBhvr>
                                        <p:cTn id="49" dur="1000" fill="hold"/>
                                        <p:tgtEl>
                                          <p:spTgt spid="6"/>
                                        </p:tgtEl>
                                        <p:attrNameLst>
                                          <p:attrName>fill.on</p:attrName>
                                        </p:attrNameLst>
                                      </p:cBhvr>
                                      <p:to>
                                        <p:strVal val="true"/>
                                      </p:to>
                                    </p:se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childTnLst>
                                  <p:subTnLst>
                                    <p:audio>
                                      <p:cMediaNode>
                                        <p:cTn display="0" masterRel="sameClick">
                                          <p:stCondLst>
                                            <p:cond evt="begin" delay="0">
                                              <p:tn val="50"/>
                                            </p:cond>
                                          </p:stCondLst>
                                          <p:endCondLst>
                                            <p:cond evt="onStopAudio" delay="0">
                                              <p:tgtEl>
                                                <p:sldTgt/>
                                              </p:tgtEl>
                                            </p:cond>
                                          </p:endCondLst>
                                        </p:cTn>
                                        <p:tgtEl>
                                          <p:sndTgt r:embed="rId8" name="chimes.wav"/>
                                        </p:tgtEl>
                                      </p:cMediaNode>
                                    </p:audio>
                                  </p:subTnLst>
                                </p:cTn>
                              </p:par>
                              <p:par>
                                <p:cTn id="53" presetID="35" presetClass="exit" presetSubtype="0" fill="hold" nodeType="withEffect">
                                  <p:stCondLst>
                                    <p:cond delay="0"/>
                                  </p:stCondLst>
                                  <p:childTnLst>
                                    <p:animEffect transition="out" filter="fade">
                                      <p:cBhvr>
                                        <p:cTn id="54" dur="1000"/>
                                        <p:tgtEl>
                                          <p:spTgt spid="8"/>
                                        </p:tgtEl>
                                      </p:cBhvr>
                                    </p:animEffect>
                                    <p:anim calcmode="lin" valueType="num">
                                      <p:cBhvr>
                                        <p:cTn id="55" dur="1000"/>
                                        <p:tgtEl>
                                          <p:spTgt spid="8"/>
                                        </p:tgtEl>
                                        <p:attrNameLst>
                                          <p:attrName>style.rotation</p:attrName>
                                        </p:attrNameLst>
                                      </p:cBhvr>
                                      <p:tavLst>
                                        <p:tav tm="0">
                                          <p:val>
                                            <p:fltVal val="0"/>
                                          </p:val>
                                        </p:tav>
                                        <p:tav tm="100000">
                                          <p:val>
                                            <p:fltVal val="720"/>
                                          </p:val>
                                        </p:tav>
                                      </p:tavLst>
                                    </p:anim>
                                    <p:anim calcmode="lin" valueType="num">
                                      <p:cBhvr>
                                        <p:cTn id="56" dur="1000"/>
                                        <p:tgtEl>
                                          <p:spTgt spid="8"/>
                                        </p:tgtEl>
                                        <p:attrNameLst>
                                          <p:attrName>ppt_h</p:attrName>
                                        </p:attrNameLst>
                                      </p:cBhvr>
                                      <p:tavLst>
                                        <p:tav tm="0">
                                          <p:val>
                                            <p:strVal val="ppt_h"/>
                                          </p:val>
                                        </p:tav>
                                        <p:tav tm="100000">
                                          <p:val>
                                            <p:fltVal val="0"/>
                                          </p:val>
                                        </p:tav>
                                      </p:tavLst>
                                    </p:anim>
                                    <p:anim calcmode="lin" valueType="num">
                                      <p:cBhvr>
                                        <p:cTn id="57" dur="1000"/>
                                        <p:tgtEl>
                                          <p:spTgt spid="8"/>
                                        </p:tgtEl>
                                        <p:attrNameLst>
                                          <p:attrName>ppt_w</p:attrName>
                                        </p:attrNameLst>
                                      </p:cBhvr>
                                      <p:tavLst>
                                        <p:tav tm="0">
                                          <p:val>
                                            <p:strVal val="ppt_w"/>
                                          </p:val>
                                        </p:tav>
                                        <p:tav tm="100000">
                                          <p:val>
                                            <p:fltVal val="0"/>
                                          </p:val>
                                        </p:tav>
                                      </p:tavLst>
                                    </p:anim>
                                    <p:set>
                                      <p:cBhvr>
                                        <p:cTn id="58" dur="1" fill="hold">
                                          <p:stCondLst>
                                            <p:cond delay="999"/>
                                          </p:stCondLst>
                                        </p:cTn>
                                        <p:tgtEl>
                                          <p:spTgt spid="8"/>
                                        </p:tgtEl>
                                        <p:attrNameLst>
                                          <p:attrName>style.visibility</p:attrName>
                                        </p:attrNameLst>
                                      </p:cBhvr>
                                      <p:to>
                                        <p:strVal val="hidden"/>
                                      </p:to>
                                    </p:set>
                                  </p:childTnLst>
                                </p:cTn>
                              </p:par>
                              <p:par>
                                <p:cTn id="59" presetID="51" presetClass="path" presetSubtype="0" accel="50000" decel="50000" fill="hold" nodeType="withEffect">
                                  <p:stCondLst>
                                    <p:cond delay="0"/>
                                  </p:stCondLst>
                                  <p:childTnLst>
                                    <p:animMotion origin="layout" path="M -4.72222E-6 -3.7037E-6 C -0.05104 -0.06064 0.21233 -0.15162 0.16216 -0.21111 " pathEditMode="relative" rAng="0" ptsTypes="AA">
                                      <p:cBhvr>
                                        <p:cTn id="60" dur="1000" fill="hold"/>
                                        <p:tgtEl>
                                          <p:spTgt spid="8"/>
                                        </p:tgtEl>
                                        <p:attrNameLst>
                                          <p:attrName>ppt_x</p:attrName>
                                          <p:attrName>ppt_y</p:attrName>
                                        </p:attrNameLst>
                                      </p:cBhvr>
                                      <p:rCtr x="8073" y="-10556"/>
                                    </p:animMotion>
                                  </p:childTnLst>
                                </p:cTn>
                              </p:par>
                            </p:childTnLst>
                          </p:cTn>
                        </p:par>
                        <p:par>
                          <p:cTn id="61" fill="hold">
                            <p:stCondLst>
                              <p:cond delay="1000"/>
                            </p:stCondLst>
                            <p:childTnLst>
                              <p:par>
                                <p:cTn id="62" presetID="10" presetClass="exit" presetSubtype="0" fill="hold" nodeType="afterEffect">
                                  <p:stCondLst>
                                    <p:cond delay="0"/>
                                  </p:stCondLst>
                                  <p:childTnLst>
                                    <p:animEffect transition="out" filter="fade">
                                      <p:cBhvr>
                                        <p:cTn id="63" dur="1000"/>
                                        <p:tgtEl>
                                          <p:spTgt spid="8"/>
                                        </p:tgtEl>
                                      </p:cBhvr>
                                    </p:animEffect>
                                    <p:set>
                                      <p:cBhvr>
                                        <p:cTn id="64" dur="1" fill="hold">
                                          <p:stCondLst>
                                            <p:cond delay="999"/>
                                          </p:stCondLst>
                                        </p:cTn>
                                        <p:tgtEl>
                                          <p:spTgt spid="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1000"/>
                                        <p:tgtEl>
                                          <p:spTgt spid="23"/>
                                        </p:tgtEl>
                                      </p:cBhvr>
                                    </p:animEffect>
                                    <p:set>
                                      <p:cBhvr>
                                        <p:cTn id="67"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7"/>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250" fill="hold"/>
                                        <p:tgtEl>
                                          <p:spTgt spid="7"/>
                                        </p:tgtEl>
                                        <p:attrNameLst>
                                          <p:attrName>fillcolor</p:attrName>
                                        </p:attrNameLst>
                                      </p:cBhvr>
                                      <p:to>
                                        <a:srgbClr val="FF0000"/>
                                      </p:to>
                                    </p:animClr>
                                    <p:set>
                                      <p:cBhvr>
                                        <p:cTn id="73" dur="250" fill="hold"/>
                                        <p:tgtEl>
                                          <p:spTgt spid="7"/>
                                        </p:tgtEl>
                                        <p:attrNameLst>
                                          <p:attrName>fill.type</p:attrName>
                                        </p:attrNameLst>
                                      </p:cBhvr>
                                      <p:to>
                                        <p:strVal val="solid"/>
                                      </p:to>
                                    </p:set>
                                    <p:set>
                                      <p:cBhvr>
                                        <p:cTn id="74" dur="250" fill="hold"/>
                                        <p:tgtEl>
                                          <p:spTgt spid="7"/>
                                        </p:tgtEl>
                                        <p:attrNameLst>
                                          <p:attrName>fill.on</p:attrName>
                                        </p:attrNameLst>
                                      </p:cBhvr>
                                      <p:to>
                                        <p:strVal val="true"/>
                                      </p:to>
                                    </p:set>
                                  </p:childTnLst>
                                </p:cTn>
                              </p:par>
                            </p:childTnLst>
                          </p:cTn>
                        </p:par>
                        <p:par>
                          <p:cTn id="75" fill="hold">
                            <p:stCondLst>
                              <p:cond delay="500"/>
                            </p:stCondLst>
                            <p:childTnLst>
                              <p:par>
                                <p:cTn id="76" presetID="52" presetClass="exit" presetSubtype="0" fill="hold" nodeType="afterEffect">
                                  <p:stCondLst>
                                    <p:cond delay="0"/>
                                  </p:stCondLst>
                                  <p:childTnLst>
                                    <p:animScale>
                                      <p:cBhvr>
                                        <p:cTn id="77"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8" dur="1000" accel="50000">
                                          <p:stCondLst>
                                            <p:cond delay="0"/>
                                          </p:stCondLst>
                                        </p:cTn>
                                        <p:tgtEl>
                                          <p:spTgt spid="4"/>
                                        </p:tgtEl>
                                        <p:attrNameLst>
                                          <p:attrName>ppt_x</p:attrName>
                                          <p:attrName>ppt_y</p:attrName>
                                        </p:attrNameLst>
                                      </p:cBhvr>
                                    </p:animMotion>
                                    <p:animEffect transition="out" filter="fade">
                                      <p:cBhvr>
                                        <p:cTn id="79" dur="1000"/>
                                        <p:tgtEl>
                                          <p:spTgt spid="4"/>
                                        </p:tgtEl>
                                      </p:cBhvr>
                                    </p:animEffect>
                                    <p:set>
                                      <p:cBhvr>
                                        <p:cTn id="80"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9" name="whoosh.wav"/>
                                        </p:tgtEl>
                                      </p:cMediaNode>
                                    </p:audio>
                                  </p:subTnLst>
                                </p:cTn>
                              </p:par>
                              <p:par>
                                <p:cTn id="81" presetID="52" presetClass="exit" presetSubtype="0" fill="hold" nodeType="withEffect">
                                  <p:stCondLst>
                                    <p:cond delay="0"/>
                                  </p:stCondLst>
                                  <p:childTnLst>
                                    <p:animScale>
                                      <p:cBhvr>
                                        <p:cTn id="82"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83" dur="1000" accel="50000">
                                          <p:stCondLst>
                                            <p:cond delay="0"/>
                                          </p:stCondLst>
                                        </p:cTn>
                                        <p:tgtEl>
                                          <p:spTgt spid="8"/>
                                        </p:tgtEl>
                                        <p:attrNameLst>
                                          <p:attrName>ppt_x</p:attrName>
                                          <p:attrName>ppt_y</p:attrName>
                                        </p:attrNameLst>
                                      </p:cBhvr>
                                    </p:animMotion>
                                    <p:animEffect transition="out" filter="fade">
                                      <p:cBhvr>
                                        <p:cTn id="84" dur="1000"/>
                                        <p:tgtEl>
                                          <p:spTgt spid="8"/>
                                        </p:tgtEl>
                                      </p:cBhvr>
                                    </p:animEffect>
                                    <p:set>
                                      <p:cBhvr>
                                        <p:cTn id="85"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9" name="whoosh.wav"/>
                                        </p:tgtEl>
                                      </p:cMediaNode>
                                    </p:audio>
                                  </p:subTnLst>
                                </p:cTn>
                              </p:par>
                              <p:par>
                                <p:cTn id="86" presetID="49" presetClass="entr" presetSubtype="0" decel="100000"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 calcmode="lin" valueType="num">
                                      <p:cBhvr>
                                        <p:cTn id="90" dur="500" fill="hold"/>
                                        <p:tgtEl>
                                          <p:spTgt spid="26"/>
                                        </p:tgtEl>
                                        <p:attrNameLst>
                                          <p:attrName>style.rotation</p:attrName>
                                        </p:attrNameLst>
                                      </p:cBhvr>
                                      <p:tavLst>
                                        <p:tav tm="0">
                                          <p:val>
                                            <p:fltVal val="360"/>
                                          </p:val>
                                        </p:tav>
                                        <p:tav tm="100000">
                                          <p:val>
                                            <p:fltVal val="0"/>
                                          </p:val>
                                        </p:tav>
                                      </p:tavLst>
                                    </p:anim>
                                    <p:animEffect transition="in" filter="fade">
                                      <p:cBhvr>
                                        <p:cTn id="91" dur="500"/>
                                        <p:tgtEl>
                                          <p:spTgt spid="26"/>
                                        </p:tgtEl>
                                      </p:cBhvr>
                                    </p:animEffect>
                                  </p:childTnLst>
                                </p:cTn>
                              </p:par>
                            </p:childTnLst>
                          </p:cTn>
                        </p:par>
                        <p:par>
                          <p:cTn id="92" fill="hold">
                            <p:stCondLst>
                              <p:cond delay="1500"/>
                            </p:stCondLst>
                            <p:childTnLst>
                              <p:par>
                                <p:cTn id="93" presetID="6" presetClass="emph" presetSubtype="0" fill="hold" grpId="1" nodeType="afterEffect">
                                  <p:stCondLst>
                                    <p:cond delay="0"/>
                                  </p:stCondLst>
                                  <p:childTnLst>
                                    <p:animScale>
                                      <p:cBhvr>
                                        <p:cTn id="94" dur="500" fill="hold"/>
                                        <p:tgtEl>
                                          <p:spTgt spid="26"/>
                                        </p:tgtEl>
                                      </p:cBhvr>
                                      <p:by x="150000" y="150000"/>
                                    </p:animScale>
                                  </p:childTnLst>
                                  <p:subTnLst>
                                    <p:audio>
                                      <p:cMediaNode>
                                        <p:cTn display="0" masterRel="sameClick">
                                          <p:stCondLst>
                                            <p:cond evt="begin" delay="0">
                                              <p:tn val="93"/>
                                            </p:cond>
                                          </p:stCondLst>
                                          <p:endCondLst>
                                            <p:cond evt="onStopAudio" delay="0">
                                              <p:tgtEl>
                                                <p:sldTgt/>
                                              </p:tgtEl>
                                            </p:cond>
                                          </p:endCondLst>
                                        </p:cTn>
                                        <p:tgtEl>
                                          <p:sndTgt r:embed="rId10" name="voltage.wav"/>
                                        </p:tgtEl>
                                      </p:cMediaNode>
                                    </p:audio>
                                  </p:subTnLst>
                                </p:cTn>
                              </p:par>
                              <p:par>
                                <p:cTn id="95" presetID="10" presetClass="exit" presetSubtype="0" fill="hold" nodeType="withEffect">
                                  <p:stCondLst>
                                    <p:cond delay="0"/>
                                  </p:stCondLst>
                                  <p:childTnLst>
                                    <p:animEffect transition="out" filter="fade">
                                      <p:cBhvr>
                                        <p:cTn id="96" dur="500"/>
                                        <p:tgtEl>
                                          <p:spTgt spid="15"/>
                                        </p:tgtEl>
                                      </p:cBhvr>
                                    </p:animEffect>
                                    <p:set>
                                      <p:cBhvr>
                                        <p:cTn id="97" dur="1" fill="hold">
                                          <p:stCondLst>
                                            <p:cond delay="499"/>
                                          </p:stCondLst>
                                        </p:cTn>
                                        <p:tgtEl>
                                          <p:spTgt spid="15"/>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500"/>
                                        <p:tgtEl>
                                          <p:spTgt spid="27"/>
                                        </p:tgtEl>
                                      </p:cBhvr>
                                    </p:animEffect>
                                  </p:childTnLst>
                                </p:cTn>
                              </p:par>
                            </p:childTnLst>
                          </p:cTn>
                        </p:par>
                      </p:childTnLst>
                    </p:cTn>
                  </p:par>
                </p:childTnLst>
              </p:cTn>
              <p:nextCondLst>
                <p:cond evt="onClick" delay="0">
                  <p:tgtEl>
                    <p:spTgt spid="7"/>
                  </p:tgtEl>
                </p:cond>
              </p:nextCondLst>
            </p:seq>
          </p:childTnLst>
        </p:cTn>
      </p:par>
    </p:tnLst>
    <p:bldLst>
      <p:bldP spid="26" grpId="0"/>
      <p:bldP spid="26" grpId="1"/>
      <p:bldP spid="6" grpId="0" animBg="1"/>
      <p:bldP spid="7"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1153632" y="681222"/>
            <a:ext cx="6858000" cy="3848878"/>
          </a:xfrm>
          <a:prstGeom prst="rect">
            <a:avLst/>
          </a:prstGeom>
        </p:spPr>
      </p:pic>
      <p:sp>
        <p:nvSpPr>
          <p:cNvPr id="26" name="Rectangle 25"/>
          <p:cNvSpPr/>
          <p:nvPr/>
        </p:nvSpPr>
        <p:spPr>
          <a:xfrm>
            <a:off x="1756813" y="2881042"/>
            <a:ext cx="5630389" cy="392415"/>
          </a:xfrm>
          <a:prstGeom prst="rect">
            <a:avLst/>
          </a:prstGeom>
          <a:noFill/>
        </p:spPr>
        <p:txBody>
          <a:bodyPr wrap="none" lIns="68580" tIns="34290" rIns="68580" bIns="34290">
            <a:spAutoFit/>
          </a:bodyPr>
          <a:lstStyle/>
          <a:p>
            <a:pPr algn="ctr"/>
            <a:r>
              <a:rPr lang="en-US" sz="21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CHỌN SAI RỒI BỌN TA ĐI ĐÁNH TIẾP ĐÂY</a:t>
            </a:r>
            <a:endParaRPr lang="en-US" sz="2100" b="1"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
        <p:nvSpPr>
          <p:cNvPr id="6" name="Cloud Callout 5"/>
          <p:cNvSpPr/>
          <p:nvPr/>
        </p:nvSpPr>
        <p:spPr>
          <a:xfrm flipH="1">
            <a:off x="1466092" y="3818709"/>
            <a:ext cx="2722626" cy="130302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2700" b="1" dirty="0">
                <a:solidFill>
                  <a:srgbClr val="7030A0"/>
                </a:solidFill>
                <a:latin typeface="Times New Roman" panose="02020603050405020304" pitchFamily="18" charset="0"/>
                <a:cs typeface="Times New Roman" panose="02020603050405020304" pitchFamily="18" charset="0"/>
              </a:rPr>
              <a:t>A. </a:t>
            </a:r>
            <a:r>
              <a:rPr lang="en-US" sz="2700" b="1" dirty="0" err="1">
                <a:solidFill>
                  <a:srgbClr val="7030A0"/>
                </a:solidFill>
                <a:latin typeface="Times New Roman" panose="02020603050405020304" pitchFamily="18" charset="0"/>
                <a:cs typeface="Times New Roman" panose="02020603050405020304" pitchFamily="18" charset="0"/>
              </a:rPr>
              <a:t>Nôm</a:t>
            </a:r>
            <a:r>
              <a:rPr lang="en-US" sz="2700" b="1" dirty="0">
                <a:solidFill>
                  <a:srgbClr val="7030A0"/>
                </a:solidFill>
                <a:latin typeface="Times New Roman" panose="02020603050405020304" pitchFamily="18" charset="0"/>
                <a:cs typeface="Times New Roman" panose="02020603050405020304" pitchFamily="18" charset="0"/>
              </a:rPr>
              <a:t> </a:t>
            </a:r>
            <a:endParaRPr lang="en-US" sz="2700" b="1" dirty="0">
              <a:solidFill>
                <a:srgbClr val="7030A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802063" y="2406053"/>
            <a:ext cx="1335005" cy="1714500"/>
          </a:xfrm>
          <a:prstGeom prst="rect">
            <a:avLst/>
          </a:prstGeom>
        </p:spPr>
      </p:pic>
      <p:sp>
        <p:nvSpPr>
          <p:cNvPr id="7" name="Cloud Callout 6"/>
          <p:cNvSpPr/>
          <p:nvPr/>
        </p:nvSpPr>
        <p:spPr>
          <a:xfrm>
            <a:off x="4898803" y="3840480"/>
            <a:ext cx="2610036" cy="130302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2700" b="1" dirty="0">
                <a:solidFill>
                  <a:srgbClr val="7030A0"/>
                </a:solidFill>
                <a:latin typeface="Times New Roman" panose="02020603050405020304" pitchFamily="18" charset="0"/>
                <a:cs typeface="Times New Roman" panose="02020603050405020304" pitchFamily="18" charset="0"/>
              </a:rPr>
              <a:t>B. </a:t>
            </a:r>
            <a:r>
              <a:rPr lang="en-US" sz="2700" b="1" dirty="0" err="1">
                <a:solidFill>
                  <a:srgbClr val="7030A0"/>
                </a:solidFill>
                <a:latin typeface="Times New Roman" panose="02020603050405020304" pitchFamily="18" charset="0"/>
                <a:cs typeface="Times New Roman" panose="02020603050405020304" pitchFamily="18" charset="0"/>
              </a:rPr>
              <a:t>Chăm</a:t>
            </a: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err="1">
                <a:solidFill>
                  <a:srgbClr val="7030A0"/>
                </a:solidFill>
                <a:latin typeface="Times New Roman" panose="02020603050405020304" pitchFamily="18" charset="0"/>
                <a:cs typeface="Times New Roman" panose="02020603050405020304" pitchFamily="18" charset="0"/>
              </a:rPr>
              <a:t>cổ</a:t>
            </a:r>
            <a:r>
              <a:rPr lang="en-US" sz="2700" b="1" dirty="0">
                <a:solidFill>
                  <a:srgbClr val="7030A0"/>
                </a:solidFill>
                <a:latin typeface="Times New Roman" panose="02020603050405020304" pitchFamily="18" charset="0"/>
                <a:cs typeface="Times New Roman" panose="02020603050405020304" pitchFamily="18" charset="0"/>
              </a:rPr>
              <a:t> </a:t>
            </a:r>
            <a:endParaRPr lang="en-US" sz="2700" b="1" dirty="0">
              <a:solidFill>
                <a:srgbClr val="7030A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3005" y="2408155"/>
            <a:ext cx="1335006" cy="1714500"/>
          </a:xfrm>
          <a:prstGeom prst="rect">
            <a:avLst/>
          </a:prstGeom>
        </p:spPr>
      </p:pic>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3538" y1="8615" x2="35538" y2="31538"/>
                        <a14:foregroundMark x1="33231" y1="65538" x2="37538" y2="66615"/>
                        <a14:foregroundMark x1="35385" y1="73231" x2="30769" y2="77538"/>
                        <a14:foregroundMark x1="25385" y1="88462" x2="75231" y2="86615"/>
                        <a14:foregroundMark x1="25231" y1="83077" x2="26308" y2="92923"/>
                        <a14:foregroundMark x1="11846" y1="84923" x2="14462" y2="90154"/>
                        <a14:foregroundMark x1="35846" y1="90308" x2="36615" y2="95538"/>
                        <a14:foregroundMark x1="41692" y1="90000" x2="42000" y2="96308"/>
                        <a14:foregroundMark x1="55692" y1="90000" x2="52769" y2="96462"/>
                        <a14:foregroundMark x1="69385" y1="90154" x2="66000" y2="97846"/>
                        <a14:foregroundMark x1="76923" y1="81077" x2="73538" y2="93385"/>
                      </a14:backgroundRemoval>
                    </a14:imgEffect>
                  </a14:imgLayer>
                </a14:imgProps>
              </a:ext>
              <a:ext uri="{28A0092B-C50C-407E-A947-70E740481C1C}">
                <a14:useLocalDpi xmlns:a14="http://schemas.microsoft.com/office/drawing/2010/main" val="0"/>
              </a:ext>
            </a:extLst>
          </a:blip>
          <a:stretch>
            <a:fillRect/>
          </a:stretch>
        </p:blipFill>
        <p:spPr>
          <a:xfrm>
            <a:off x="4472018" y="449081"/>
            <a:ext cx="1851660" cy="1851660"/>
          </a:xfrm>
          <a:prstGeom prst="rect">
            <a:avLst/>
          </a:prstGeom>
        </p:spPr>
      </p:pic>
      <p:pic>
        <p:nvPicPr>
          <p:cNvPr id="15" name="Picture 14"/>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3692" r="93538">
                        <a14:foregroundMark x1="27538" y1="8615" x2="25077" y2="28923"/>
                        <a14:foregroundMark x1="31077" y1="73077" x2="34154" y2="80000"/>
                        <a14:foregroundMark x1="36462" y1="85077" x2="33538" y2="91692"/>
                        <a14:foregroundMark x1="10615" y1="84308" x2="13231" y2="89077"/>
                        <a14:foregroundMark x1="61692" y1="65692" x2="56615" y2="71692"/>
                      </a14:backgroundRemoval>
                    </a14:imgEffect>
                  </a14:imgLayer>
                </a14:imgProps>
              </a:ext>
              <a:ext uri="{28A0092B-C50C-407E-A947-70E740481C1C}">
                <a14:useLocalDpi xmlns:a14="http://schemas.microsoft.com/office/drawing/2010/main" val="0"/>
              </a:ext>
            </a:extLst>
          </a:blip>
          <a:stretch>
            <a:fillRect/>
          </a:stretch>
        </p:blipFill>
        <p:spPr>
          <a:xfrm>
            <a:off x="4472018" y="449081"/>
            <a:ext cx="1851660" cy="1851660"/>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3505" y="478616"/>
            <a:ext cx="1705891" cy="1851660"/>
          </a:xfrm>
          <a:prstGeom prst="rect">
            <a:avLst/>
          </a:prstGeom>
        </p:spPr>
      </p:pic>
      <p:sp>
        <p:nvSpPr>
          <p:cNvPr id="17" name="Cloud Callout 16"/>
          <p:cNvSpPr/>
          <p:nvPr/>
        </p:nvSpPr>
        <p:spPr>
          <a:xfrm>
            <a:off x="1143002" y="250723"/>
            <a:ext cx="3338650" cy="1636565"/>
          </a:xfrm>
          <a:prstGeom prst="cloudCallout">
            <a:avLst>
              <a:gd name="adj1" fmla="val 59307"/>
              <a:gd name="adj2" fmla="val 5640"/>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vi-VN" sz="1050" b="1" dirty="0">
                <a:solidFill>
                  <a:schemeClr val="tx1"/>
                </a:solidFill>
              </a:rPr>
              <a:t>Trên cơ sở cải tiến chũ Hán (Trung Quốc), người Việt đã sáng tạo ra</a:t>
            </a:r>
            <a:endParaRPr lang="en-US" sz="21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500"/>
                                  </p:stCondLst>
                                  <p:childTnLst>
                                    <p:anim calcmode="discrete" valueType="str">
                                      <p:cBhvr>
                                        <p:cTn id="8" dur="1000" fill="hold"/>
                                        <p:tgtEl>
                                          <p:spTgt spid="14"/>
                                        </p:tgtEl>
                                        <p:attrNameLst>
                                          <p:attrName>style.visibility</p:attrName>
                                        </p:attrNameLst>
                                      </p:cBhvr>
                                      <p:tavLst>
                                        <p:tav tm="0">
                                          <p:val>
                                            <p:strVal val="hidden"/>
                                          </p:val>
                                        </p:tav>
                                        <p:tav tm="50000">
                                          <p:val>
                                            <p:strVal val="visible"/>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
                                        </p:tgtEl>
                                      </p:cBhvr>
                                    </p:animEffect>
                                  </p:childTnLst>
                                </p:cTn>
                              </p:par>
                            </p:childTnLst>
                          </p:cTn>
                        </p:par>
                        <p:par>
                          <p:cTn id="17" fill="hold">
                            <p:stCondLst>
                              <p:cond delay="3799"/>
                            </p:stCondLst>
                            <p:childTnLst>
                              <p:par>
                                <p:cTn id="18" presetID="15"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8"/>
                                            </p:cond>
                                          </p:stCondLst>
                                          <p:endCondLst>
                                            <p:cond evt="onStopAudio" delay="0">
                                              <p:tgtEl>
                                                <p:sldTgt/>
                                              </p:tgtEl>
                                            </p:cond>
                                          </p:endCondLst>
                                        </p:cTn>
                                        <p:tgtEl>
                                          <p:sndTgt r:embed="rId8" name="chimes.wav"/>
                                        </p:tgtEl>
                                      </p:cMediaNode>
                                    </p:audio>
                                  </p:subTnLst>
                                </p:cTn>
                              </p:par>
                              <p:par>
                                <p:cTn id="24" presetID="15"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4799"/>
                            </p:stCondLst>
                            <p:childTnLst>
                              <p:par>
                                <p:cTn id="31" presetID="15"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1"/>
                                            </p:cond>
                                          </p:stCondLst>
                                          <p:endCondLst>
                                            <p:cond evt="onStopAudio" delay="0">
                                              <p:tgtEl>
                                                <p:sldTgt/>
                                              </p:tgtEl>
                                            </p:cond>
                                          </p:endCondLst>
                                        </p:cTn>
                                        <p:tgtEl>
                                          <p:sndTgt r:embed="rId8" name="chimes.wav"/>
                                        </p:tgtEl>
                                      </p:cMediaNode>
                                    </p:audio>
                                  </p:subTnLst>
                                </p:cTn>
                              </p:par>
                              <p:par>
                                <p:cTn id="37" presetID="15"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6"/>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6"/>
                                        </p:tgtEl>
                                        <p:attrNameLst>
                                          <p:attrName>fillcolor</p:attrName>
                                        </p:attrNameLst>
                                      </p:cBhvr>
                                      <p:to>
                                        <a:srgbClr val="FFFF00"/>
                                      </p:to>
                                    </p:animClr>
                                    <p:set>
                                      <p:cBhvr>
                                        <p:cTn id="48" dur="1000" fill="hold"/>
                                        <p:tgtEl>
                                          <p:spTgt spid="6"/>
                                        </p:tgtEl>
                                        <p:attrNameLst>
                                          <p:attrName>fill.type</p:attrName>
                                        </p:attrNameLst>
                                      </p:cBhvr>
                                      <p:to>
                                        <p:strVal val="solid"/>
                                      </p:to>
                                    </p:set>
                                    <p:set>
                                      <p:cBhvr>
                                        <p:cTn id="49" dur="1000" fill="hold"/>
                                        <p:tgtEl>
                                          <p:spTgt spid="6"/>
                                        </p:tgtEl>
                                        <p:attrNameLst>
                                          <p:attrName>fill.on</p:attrName>
                                        </p:attrNameLst>
                                      </p:cBhvr>
                                      <p:to>
                                        <p:strVal val="true"/>
                                      </p:to>
                                    </p:se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childTnLst>
                                  <p:subTnLst>
                                    <p:audio>
                                      <p:cMediaNode>
                                        <p:cTn display="0" masterRel="sameClick">
                                          <p:stCondLst>
                                            <p:cond evt="begin" delay="0">
                                              <p:tn val="50"/>
                                            </p:cond>
                                          </p:stCondLst>
                                          <p:endCondLst>
                                            <p:cond evt="onStopAudio" delay="0">
                                              <p:tgtEl>
                                                <p:sldTgt/>
                                              </p:tgtEl>
                                            </p:cond>
                                          </p:endCondLst>
                                        </p:cTn>
                                        <p:tgtEl>
                                          <p:sndTgt r:embed="rId8" name="chimes.wav"/>
                                        </p:tgtEl>
                                      </p:cMediaNode>
                                    </p:audio>
                                  </p:subTnLst>
                                </p:cTn>
                              </p:par>
                              <p:par>
                                <p:cTn id="53" presetID="35" presetClass="exit" presetSubtype="0" fill="hold" nodeType="withEffect">
                                  <p:stCondLst>
                                    <p:cond delay="0"/>
                                  </p:stCondLst>
                                  <p:childTnLst>
                                    <p:animEffect transition="out" filter="fade">
                                      <p:cBhvr>
                                        <p:cTn id="54" dur="1000"/>
                                        <p:tgtEl>
                                          <p:spTgt spid="8"/>
                                        </p:tgtEl>
                                      </p:cBhvr>
                                    </p:animEffect>
                                    <p:anim calcmode="lin" valueType="num">
                                      <p:cBhvr>
                                        <p:cTn id="55" dur="1000"/>
                                        <p:tgtEl>
                                          <p:spTgt spid="8"/>
                                        </p:tgtEl>
                                        <p:attrNameLst>
                                          <p:attrName>style.rotation</p:attrName>
                                        </p:attrNameLst>
                                      </p:cBhvr>
                                      <p:tavLst>
                                        <p:tav tm="0">
                                          <p:val>
                                            <p:fltVal val="0"/>
                                          </p:val>
                                        </p:tav>
                                        <p:tav tm="100000">
                                          <p:val>
                                            <p:fltVal val="720"/>
                                          </p:val>
                                        </p:tav>
                                      </p:tavLst>
                                    </p:anim>
                                    <p:anim calcmode="lin" valueType="num">
                                      <p:cBhvr>
                                        <p:cTn id="56" dur="1000"/>
                                        <p:tgtEl>
                                          <p:spTgt spid="8"/>
                                        </p:tgtEl>
                                        <p:attrNameLst>
                                          <p:attrName>ppt_h</p:attrName>
                                        </p:attrNameLst>
                                      </p:cBhvr>
                                      <p:tavLst>
                                        <p:tav tm="0">
                                          <p:val>
                                            <p:strVal val="ppt_h"/>
                                          </p:val>
                                        </p:tav>
                                        <p:tav tm="100000">
                                          <p:val>
                                            <p:fltVal val="0"/>
                                          </p:val>
                                        </p:tav>
                                      </p:tavLst>
                                    </p:anim>
                                    <p:anim calcmode="lin" valueType="num">
                                      <p:cBhvr>
                                        <p:cTn id="57" dur="1000"/>
                                        <p:tgtEl>
                                          <p:spTgt spid="8"/>
                                        </p:tgtEl>
                                        <p:attrNameLst>
                                          <p:attrName>ppt_w</p:attrName>
                                        </p:attrNameLst>
                                      </p:cBhvr>
                                      <p:tavLst>
                                        <p:tav tm="0">
                                          <p:val>
                                            <p:strVal val="ppt_w"/>
                                          </p:val>
                                        </p:tav>
                                        <p:tav tm="100000">
                                          <p:val>
                                            <p:fltVal val="0"/>
                                          </p:val>
                                        </p:tav>
                                      </p:tavLst>
                                    </p:anim>
                                    <p:set>
                                      <p:cBhvr>
                                        <p:cTn id="58" dur="1" fill="hold">
                                          <p:stCondLst>
                                            <p:cond delay="999"/>
                                          </p:stCondLst>
                                        </p:cTn>
                                        <p:tgtEl>
                                          <p:spTgt spid="8"/>
                                        </p:tgtEl>
                                        <p:attrNameLst>
                                          <p:attrName>style.visibility</p:attrName>
                                        </p:attrNameLst>
                                      </p:cBhvr>
                                      <p:to>
                                        <p:strVal val="hidden"/>
                                      </p:to>
                                    </p:set>
                                  </p:childTnLst>
                                </p:cTn>
                              </p:par>
                              <p:par>
                                <p:cTn id="59" presetID="51" presetClass="path" presetSubtype="0" accel="50000" decel="50000" fill="hold" nodeType="withEffect">
                                  <p:stCondLst>
                                    <p:cond delay="0"/>
                                  </p:stCondLst>
                                  <p:childTnLst>
                                    <p:animMotion origin="layout" path="M -4.72222E-6 -3.7037E-6 C -0.05104 -0.06064 0.21233 -0.15162 0.16216 -0.21111 " pathEditMode="relative" rAng="0" ptsTypes="AA">
                                      <p:cBhvr>
                                        <p:cTn id="60" dur="1000" fill="hold"/>
                                        <p:tgtEl>
                                          <p:spTgt spid="8"/>
                                        </p:tgtEl>
                                        <p:attrNameLst>
                                          <p:attrName>ppt_x</p:attrName>
                                          <p:attrName>ppt_y</p:attrName>
                                        </p:attrNameLst>
                                      </p:cBhvr>
                                      <p:rCtr x="8073" y="-10556"/>
                                    </p:animMotion>
                                  </p:childTnLst>
                                </p:cTn>
                              </p:par>
                            </p:childTnLst>
                          </p:cTn>
                        </p:par>
                        <p:par>
                          <p:cTn id="61" fill="hold">
                            <p:stCondLst>
                              <p:cond delay="1000"/>
                            </p:stCondLst>
                            <p:childTnLst>
                              <p:par>
                                <p:cTn id="62" presetID="10" presetClass="exit" presetSubtype="0" fill="hold" nodeType="afterEffect">
                                  <p:stCondLst>
                                    <p:cond delay="0"/>
                                  </p:stCondLst>
                                  <p:childTnLst>
                                    <p:animEffect transition="out" filter="fade">
                                      <p:cBhvr>
                                        <p:cTn id="63" dur="1000"/>
                                        <p:tgtEl>
                                          <p:spTgt spid="8"/>
                                        </p:tgtEl>
                                      </p:cBhvr>
                                    </p:animEffect>
                                    <p:set>
                                      <p:cBhvr>
                                        <p:cTn id="64" dur="1" fill="hold">
                                          <p:stCondLst>
                                            <p:cond delay="999"/>
                                          </p:stCondLst>
                                        </p:cTn>
                                        <p:tgtEl>
                                          <p:spTgt spid="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1000"/>
                                        <p:tgtEl>
                                          <p:spTgt spid="23"/>
                                        </p:tgtEl>
                                      </p:cBhvr>
                                    </p:animEffect>
                                    <p:set>
                                      <p:cBhvr>
                                        <p:cTn id="67"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7"/>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250" fill="hold"/>
                                        <p:tgtEl>
                                          <p:spTgt spid="7"/>
                                        </p:tgtEl>
                                        <p:attrNameLst>
                                          <p:attrName>fillcolor</p:attrName>
                                        </p:attrNameLst>
                                      </p:cBhvr>
                                      <p:to>
                                        <a:srgbClr val="FF0000"/>
                                      </p:to>
                                    </p:animClr>
                                    <p:set>
                                      <p:cBhvr>
                                        <p:cTn id="73" dur="250" fill="hold"/>
                                        <p:tgtEl>
                                          <p:spTgt spid="7"/>
                                        </p:tgtEl>
                                        <p:attrNameLst>
                                          <p:attrName>fill.type</p:attrName>
                                        </p:attrNameLst>
                                      </p:cBhvr>
                                      <p:to>
                                        <p:strVal val="solid"/>
                                      </p:to>
                                    </p:set>
                                    <p:set>
                                      <p:cBhvr>
                                        <p:cTn id="74" dur="250" fill="hold"/>
                                        <p:tgtEl>
                                          <p:spTgt spid="7"/>
                                        </p:tgtEl>
                                        <p:attrNameLst>
                                          <p:attrName>fill.on</p:attrName>
                                        </p:attrNameLst>
                                      </p:cBhvr>
                                      <p:to>
                                        <p:strVal val="true"/>
                                      </p:to>
                                    </p:set>
                                  </p:childTnLst>
                                </p:cTn>
                              </p:par>
                            </p:childTnLst>
                          </p:cTn>
                        </p:par>
                        <p:par>
                          <p:cTn id="75" fill="hold">
                            <p:stCondLst>
                              <p:cond delay="500"/>
                            </p:stCondLst>
                            <p:childTnLst>
                              <p:par>
                                <p:cTn id="76" presetID="52" presetClass="exit" presetSubtype="0" fill="hold" nodeType="afterEffect">
                                  <p:stCondLst>
                                    <p:cond delay="0"/>
                                  </p:stCondLst>
                                  <p:childTnLst>
                                    <p:animScale>
                                      <p:cBhvr>
                                        <p:cTn id="77"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8" dur="1000" accel="50000">
                                          <p:stCondLst>
                                            <p:cond delay="0"/>
                                          </p:stCondLst>
                                        </p:cTn>
                                        <p:tgtEl>
                                          <p:spTgt spid="4"/>
                                        </p:tgtEl>
                                        <p:attrNameLst>
                                          <p:attrName>ppt_x</p:attrName>
                                          <p:attrName>ppt_y</p:attrName>
                                        </p:attrNameLst>
                                      </p:cBhvr>
                                    </p:animMotion>
                                    <p:animEffect transition="out" filter="fade">
                                      <p:cBhvr>
                                        <p:cTn id="79" dur="1000"/>
                                        <p:tgtEl>
                                          <p:spTgt spid="4"/>
                                        </p:tgtEl>
                                      </p:cBhvr>
                                    </p:animEffect>
                                    <p:set>
                                      <p:cBhvr>
                                        <p:cTn id="80"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9" name="whoosh.wav"/>
                                        </p:tgtEl>
                                      </p:cMediaNode>
                                    </p:audio>
                                  </p:subTnLst>
                                </p:cTn>
                              </p:par>
                              <p:par>
                                <p:cTn id="81" presetID="52" presetClass="exit" presetSubtype="0" fill="hold" nodeType="withEffect">
                                  <p:stCondLst>
                                    <p:cond delay="0"/>
                                  </p:stCondLst>
                                  <p:childTnLst>
                                    <p:animScale>
                                      <p:cBhvr>
                                        <p:cTn id="82"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83" dur="1000" accel="50000">
                                          <p:stCondLst>
                                            <p:cond delay="0"/>
                                          </p:stCondLst>
                                        </p:cTn>
                                        <p:tgtEl>
                                          <p:spTgt spid="8"/>
                                        </p:tgtEl>
                                        <p:attrNameLst>
                                          <p:attrName>ppt_x</p:attrName>
                                          <p:attrName>ppt_y</p:attrName>
                                        </p:attrNameLst>
                                      </p:cBhvr>
                                    </p:animMotion>
                                    <p:animEffect transition="out" filter="fade">
                                      <p:cBhvr>
                                        <p:cTn id="84" dur="1000"/>
                                        <p:tgtEl>
                                          <p:spTgt spid="8"/>
                                        </p:tgtEl>
                                      </p:cBhvr>
                                    </p:animEffect>
                                    <p:set>
                                      <p:cBhvr>
                                        <p:cTn id="85"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9" name="whoosh.wav"/>
                                        </p:tgtEl>
                                      </p:cMediaNode>
                                    </p:audio>
                                  </p:subTnLst>
                                </p:cTn>
                              </p:par>
                              <p:par>
                                <p:cTn id="86" presetID="49" presetClass="entr" presetSubtype="0" decel="100000"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 calcmode="lin" valueType="num">
                                      <p:cBhvr>
                                        <p:cTn id="90" dur="500" fill="hold"/>
                                        <p:tgtEl>
                                          <p:spTgt spid="26"/>
                                        </p:tgtEl>
                                        <p:attrNameLst>
                                          <p:attrName>style.rotation</p:attrName>
                                        </p:attrNameLst>
                                      </p:cBhvr>
                                      <p:tavLst>
                                        <p:tav tm="0">
                                          <p:val>
                                            <p:fltVal val="360"/>
                                          </p:val>
                                        </p:tav>
                                        <p:tav tm="100000">
                                          <p:val>
                                            <p:fltVal val="0"/>
                                          </p:val>
                                        </p:tav>
                                      </p:tavLst>
                                    </p:anim>
                                    <p:animEffect transition="in" filter="fade">
                                      <p:cBhvr>
                                        <p:cTn id="91" dur="500"/>
                                        <p:tgtEl>
                                          <p:spTgt spid="26"/>
                                        </p:tgtEl>
                                      </p:cBhvr>
                                    </p:animEffect>
                                  </p:childTnLst>
                                </p:cTn>
                              </p:par>
                            </p:childTnLst>
                          </p:cTn>
                        </p:par>
                        <p:par>
                          <p:cTn id="92" fill="hold">
                            <p:stCondLst>
                              <p:cond delay="1500"/>
                            </p:stCondLst>
                            <p:childTnLst>
                              <p:par>
                                <p:cTn id="93" presetID="6" presetClass="emph" presetSubtype="0" fill="hold" grpId="1" nodeType="afterEffect">
                                  <p:stCondLst>
                                    <p:cond delay="0"/>
                                  </p:stCondLst>
                                  <p:childTnLst>
                                    <p:animScale>
                                      <p:cBhvr>
                                        <p:cTn id="94" dur="500" fill="hold"/>
                                        <p:tgtEl>
                                          <p:spTgt spid="26"/>
                                        </p:tgtEl>
                                      </p:cBhvr>
                                      <p:by x="150000" y="150000"/>
                                    </p:animScale>
                                  </p:childTnLst>
                                  <p:subTnLst>
                                    <p:audio>
                                      <p:cMediaNode>
                                        <p:cTn display="0" masterRel="sameClick">
                                          <p:stCondLst>
                                            <p:cond evt="begin" delay="0">
                                              <p:tn val="93"/>
                                            </p:cond>
                                          </p:stCondLst>
                                          <p:endCondLst>
                                            <p:cond evt="onStopAudio" delay="0">
                                              <p:tgtEl>
                                                <p:sldTgt/>
                                              </p:tgtEl>
                                            </p:cond>
                                          </p:endCondLst>
                                        </p:cTn>
                                        <p:tgtEl>
                                          <p:sndTgt r:embed="rId10" name="voltage.wav"/>
                                        </p:tgtEl>
                                      </p:cMediaNode>
                                    </p:audio>
                                  </p:subTnLst>
                                </p:cTn>
                              </p:par>
                              <p:par>
                                <p:cTn id="95" presetID="10" presetClass="exit" presetSubtype="0" fill="hold" nodeType="withEffect">
                                  <p:stCondLst>
                                    <p:cond delay="0"/>
                                  </p:stCondLst>
                                  <p:childTnLst>
                                    <p:animEffect transition="out" filter="fade">
                                      <p:cBhvr>
                                        <p:cTn id="96" dur="500"/>
                                        <p:tgtEl>
                                          <p:spTgt spid="15"/>
                                        </p:tgtEl>
                                      </p:cBhvr>
                                    </p:animEffect>
                                    <p:set>
                                      <p:cBhvr>
                                        <p:cTn id="97" dur="1" fill="hold">
                                          <p:stCondLst>
                                            <p:cond delay="499"/>
                                          </p:stCondLst>
                                        </p:cTn>
                                        <p:tgtEl>
                                          <p:spTgt spid="15"/>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500"/>
                                        <p:tgtEl>
                                          <p:spTgt spid="27"/>
                                        </p:tgtEl>
                                      </p:cBhvr>
                                    </p:animEffect>
                                  </p:childTnLst>
                                </p:cTn>
                              </p:par>
                            </p:childTnLst>
                          </p:cTn>
                        </p:par>
                      </p:childTnLst>
                    </p:cTn>
                  </p:par>
                </p:childTnLst>
              </p:cTn>
              <p:nextCondLst>
                <p:cond evt="onClick" delay="0">
                  <p:tgtEl>
                    <p:spTgt spid="7"/>
                  </p:tgtEl>
                </p:cond>
              </p:nextCondLst>
            </p:seq>
          </p:childTnLst>
        </p:cTn>
      </p:par>
    </p:tnLst>
    <p:bldLst>
      <p:bldP spid="26" grpId="0"/>
      <p:bldP spid="26" grpId="1"/>
      <p:bldP spid="6" grpId="0" animBg="1"/>
      <p:bldP spid="7"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43000" y="647313"/>
            <a:ext cx="6858000" cy="3848878"/>
          </a:xfrm>
          <a:prstGeom prst="rect">
            <a:avLst/>
          </a:prstGeom>
        </p:spPr>
      </p:pic>
      <p:sp>
        <p:nvSpPr>
          <p:cNvPr id="26" name="Rectangle 25"/>
          <p:cNvSpPr/>
          <p:nvPr/>
        </p:nvSpPr>
        <p:spPr>
          <a:xfrm>
            <a:off x="1756813" y="2881042"/>
            <a:ext cx="5630389" cy="392415"/>
          </a:xfrm>
          <a:prstGeom prst="rect">
            <a:avLst/>
          </a:prstGeom>
          <a:noFill/>
        </p:spPr>
        <p:txBody>
          <a:bodyPr wrap="none" lIns="68580" tIns="34290" rIns="68580" bIns="34290">
            <a:spAutoFit/>
          </a:bodyPr>
          <a:lstStyle/>
          <a:p>
            <a:pPr algn="ctr"/>
            <a:r>
              <a:rPr lang="en-US" sz="21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CHỌN SAI RỒI BỌN TA ĐI ĐÁNH TIẾP ĐÂY</a:t>
            </a:r>
            <a:endParaRPr lang="en-US" sz="2100" b="1"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
        <p:nvSpPr>
          <p:cNvPr id="6" name="Cloud Callout 5"/>
          <p:cNvSpPr/>
          <p:nvPr/>
        </p:nvSpPr>
        <p:spPr>
          <a:xfrm>
            <a:off x="4937412" y="3825824"/>
            <a:ext cx="2722626" cy="130302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2400" b="1" dirty="0">
                <a:solidFill>
                  <a:srgbClr val="7030A0"/>
                </a:solidFill>
                <a:latin typeface="Times New Roman" panose="02020603050405020304" pitchFamily="18" charset="0"/>
                <a:cs typeface="Times New Roman" panose="02020603050405020304" pitchFamily="18" charset="0"/>
              </a:rPr>
              <a:t>B. </a:t>
            </a:r>
            <a:r>
              <a:rPr lang="en-US" sz="2400" b="1" dirty="0" err="1">
                <a:solidFill>
                  <a:srgbClr val="7030A0"/>
                </a:solidFill>
                <a:latin typeface="Times New Roman" panose="02020603050405020304" pitchFamily="18" charset="0"/>
                <a:cs typeface="Times New Roman" panose="02020603050405020304" pitchFamily="18" charset="0"/>
              </a:rPr>
              <a:t>Quân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nhủ</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chiên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chế</a:t>
            </a:r>
            <a:endParaRPr lang="en-US" sz="2400" b="1" dirty="0">
              <a:solidFill>
                <a:srgbClr val="7030A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6853" y="2319167"/>
            <a:ext cx="1335005" cy="1714500"/>
          </a:xfrm>
          <a:prstGeom prst="rect">
            <a:avLst/>
          </a:prstGeom>
        </p:spPr>
      </p:pic>
      <p:sp>
        <p:nvSpPr>
          <p:cNvPr id="7" name="Cloud Callout 6"/>
          <p:cNvSpPr/>
          <p:nvPr/>
        </p:nvSpPr>
        <p:spPr>
          <a:xfrm flipH="1">
            <a:off x="1472992" y="3824939"/>
            <a:ext cx="2719487" cy="130302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2700" b="1" dirty="0">
                <a:solidFill>
                  <a:srgbClr val="7030A0"/>
                </a:solidFill>
                <a:latin typeface="Times New Roman" panose="02020603050405020304" pitchFamily="18" charset="0"/>
                <a:cs typeface="Times New Roman" panose="02020603050405020304" pitchFamily="18" charset="0"/>
              </a:rPr>
              <a:t>A. </a:t>
            </a:r>
            <a:r>
              <a:rPr lang="en-US" sz="2700" b="1" dirty="0" err="1">
                <a:solidFill>
                  <a:srgbClr val="7030A0"/>
                </a:solidFill>
                <a:latin typeface="Times New Roman" panose="02020603050405020304" pitchFamily="18" charset="0"/>
                <a:cs typeface="Times New Roman" panose="02020603050405020304" pitchFamily="18" charset="0"/>
              </a:rPr>
              <a:t>Quân</a:t>
            </a: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err="1">
                <a:solidFill>
                  <a:srgbClr val="7030A0"/>
                </a:solidFill>
                <a:latin typeface="Times New Roman" panose="02020603050405020304" pitchFamily="18" charset="0"/>
                <a:cs typeface="Times New Roman" panose="02020603050405020304" pitchFamily="18" charset="0"/>
              </a:rPr>
              <a:t>điền</a:t>
            </a:r>
            <a:r>
              <a:rPr lang="en-US" sz="2700" b="1" dirty="0">
                <a:solidFill>
                  <a:srgbClr val="7030A0"/>
                </a:solidFill>
                <a:latin typeface="Times New Roman" panose="02020603050405020304" pitchFamily="18" charset="0"/>
                <a:cs typeface="Times New Roman" panose="02020603050405020304" pitchFamily="18" charset="0"/>
              </a:rPr>
              <a:t> </a:t>
            </a:r>
            <a:endParaRPr lang="en-US" sz="2700" b="1" dirty="0">
              <a:solidFill>
                <a:srgbClr val="7030A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109069" y="2499101"/>
            <a:ext cx="1335006" cy="1714500"/>
          </a:xfrm>
          <a:prstGeom prst="rect">
            <a:avLst/>
          </a:prstGeom>
        </p:spPr>
      </p:pic>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3538" y1="8615" x2="35538" y2="31538"/>
                        <a14:foregroundMark x1="33231" y1="65538" x2="37538" y2="66615"/>
                        <a14:foregroundMark x1="35385" y1="73231" x2="30769" y2="77538"/>
                        <a14:foregroundMark x1="25385" y1="88462" x2="75231" y2="86615"/>
                        <a14:foregroundMark x1="25231" y1="83077" x2="26308" y2="92923"/>
                        <a14:foregroundMark x1="11846" y1="84923" x2="14462" y2="90154"/>
                        <a14:foregroundMark x1="35846" y1="90308" x2="36615" y2="95538"/>
                        <a14:foregroundMark x1="41692" y1="90000" x2="42000" y2="96308"/>
                        <a14:foregroundMark x1="55692" y1="90000" x2="52769" y2="96462"/>
                        <a14:foregroundMark x1="69385" y1="90154" x2="66000" y2="97846"/>
                        <a14:foregroundMark x1="76923" y1="81077" x2="73538" y2="93385"/>
                      </a14:backgroundRemoval>
                    </a14:imgEffect>
                  </a14:imgLayer>
                </a14:imgProps>
              </a:ext>
              <a:ext uri="{28A0092B-C50C-407E-A947-70E740481C1C}">
                <a14:useLocalDpi xmlns:a14="http://schemas.microsoft.com/office/drawing/2010/main" val="0"/>
              </a:ext>
            </a:extLst>
          </a:blip>
          <a:stretch>
            <a:fillRect/>
          </a:stretch>
        </p:blipFill>
        <p:spPr>
          <a:xfrm>
            <a:off x="4472018" y="449081"/>
            <a:ext cx="1851660" cy="1851660"/>
          </a:xfrm>
          <a:prstGeom prst="rect">
            <a:avLst/>
          </a:prstGeom>
        </p:spPr>
      </p:pic>
      <p:pic>
        <p:nvPicPr>
          <p:cNvPr id="15" name="Picture 14"/>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3692" r="93538">
                        <a14:foregroundMark x1="27538" y1="8615" x2="25077" y2="28923"/>
                        <a14:foregroundMark x1="31077" y1="73077" x2="34154" y2="80000"/>
                        <a14:foregroundMark x1="36462" y1="85077" x2="33538" y2="91692"/>
                        <a14:foregroundMark x1="10615" y1="84308" x2="13231" y2="89077"/>
                        <a14:foregroundMark x1="61692" y1="65692" x2="56615" y2="71692"/>
                      </a14:backgroundRemoval>
                    </a14:imgEffect>
                  </a14:imgLayer>
                </a14:imgProps>
              </a:ext>
              <a:ext uri="{28A0092B-C50C-407E-A947-70E740481C1C}">
                <a14:useLocalDpi xmlns:a14="http://schemas.microsoft.com/office/drawing/2010/main" val="0"/>
              </a:ext>
            </a:extLst>
          </a:blip>
          <a:stretch>
            <a:fillRect/>
          </a:stretch>
        </p:blipFill>
        <p:spPr>
          <a:xfrm>
            <a:off x="4472018" y="449081"/>
            <a:ext cx="1851660" cy="1851660"/>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3505" y="478616"/>
            <a:ext cx="1705891" cy="1851660"/>
          </a:xfrm>
          <a:prstGeom prst="rect">
            <a:avLst/>
          </a:prstGeom>
        </p:spPr>
      </p:pic>
      <p:sp>
        <p:nvSpPr>
          <p:cNvPr id="17" name="Cloud Callout 16"/>
          <p:cNvSpPr/>
          <p:nvPr/>
        </p:nvSpPr>
        <p:spPr>
          <a:xfrm>
            <a:off x="1143002" y="250723"/>
            <a:ext cx="3338650" cy="1636565"/>
          </a:xfrm>
          <a:prstGeom prst="cloudCallout">
            <a:avLst>
              <a:gd name="adj1" fmla="val 59307"/>
              <a:gd name="adj2" fmla="val 5640"/>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vi-VN" sz="1050" b="1" dirty="0">
                <a:solidFill>
                  <a:schemeClr val="tx1"/>
                </a:solidFill>
              </a:rPr>
              <a:t>Đặc điểm của bộ máy nhà nước phong kiến Đông Nam Á là</a:t>
            </a:r>
            <a:endParaRPr lang="en-US" sz="21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500"/>
                                  </p:stCondLst>
                                  <p:childTnLst>
                                    <p:anim calcmode="discrete" valueType="str">
                                      <p:cBhvr>
                                        <p:cTn id="8" dur="1000" fill="hold"/>
                                        <p:tgtEl>
                                          <p:spTgt spid="14"/>
                                        </p:tgtEl>
                                        <p:attrNameLst>
                                          <p:attrName>style.visibility</p:attrName>
                                        </p:attrNameLst>
                                      </p:cBhvr>
                                      <p:tavLst>
                                        <p:tav tm="0">
                                          <p:val>
                                            <p:strVal val="hidden"/>
                                          </p:val>
                                        </p:tav>
                                        <p:tav tm="50000">
                                          <p:val>
                                            <p:strVal val="visible"/>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
                                        </p:tgtEl>
                                      </p:cBhvr>
                                    </p:animEffect>
                                  </p:childTnLst>
                                </p:cTn>
                              </p:par>
                            </p:childTnLst>
                          </p:cTn>
                        </p:par>
                        <p:par>
                          <p:cTn id="17" fill="hold">
                            <p:stCondLst>
                              <p:cond delay="3099"/>
                            </p:stCondLst>
                            <p:childTnLst>
                              <p:par>
                                <p:cTn id="18" presetID="15"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8"/>
                                            </p:cond>
                                          </p:stCondLst>
                                          <p:endCondLst>
                                            <p:cond evt="onStopAudio" delay="0">
                                              <p:tgtEl>
                                                <p:sldTgt/>
                                              </p:tgtEl>
                                            </p:cond>
                                          </p:endCondLst>
                                        </p:cTn>
                                        <p:tgtEl>
                                          <p:sndTgt r:embed="rId8" name="chimes.wav"/>
                                        </p:tgtEl>
                                      </p:cMediaNode>
                                    </p:audio>
                                  </p:subTnLst>
                                </p:cTn>
                              </p:par>
                              <p:par>
                                <p:cTn id="24" presetID="15"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4099"/>
                            </p:stCondLst>
                            <p:childTnLst>
                              <p:par>
                                <p:cTn id="31" presetID="15"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1"/>
                                            </p:cond>
                                          </p:stCondLst>
                                          <p:endCondLst>
                                            <p:cond evt="onStopAudio" delay="0">
                                              <p:tgtEl>
                                                <p:sldTgt/>
                                              </p:tgtEl>
                                            </p:cond>
                                          </p:endCondLst>
                                        </p:cTn>
                                        <p:tgtEl>
                                          <p:sndTgt r:embed="rId8" name="chimes.wav"/>
                                        </p:tgtEl>
                                      </p:cMediaNode>
                                    </p:audio>
                                  </p:subTnLst>
                                </p:cTn>
                              </p:par>
                              <p:par>
                                <p:cTn id="37" presetID="15"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 calcmode="lin" valueType="num">
                                      <p:cBhvr>
                                        <p:cTn id="4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6"/>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6"/>
                                        </p:tgtEl>
                                        <p:attrNameLst>
                                          <p:attrName>fillcolor</p:attrName>
                                        </p:attrNameLst>
                                      </p:cBhvr>
                                      <p:to>
                                        <a:srgbClr val="FFFF00"/>
                                      </p:to>
                                    </p:animClr>
                                    <p:set>
                                      <p:cBhvr>
                                        <p:cTn id="48" dur="1000" fill="hold"/>
                                        <p:tgtEl>
                                          <p:spTgt spid="6"/>
                                        </p:tgtEl>
                                        <p:attrNameLst>
                                          <p:attrName>fill.type</p:attrName>
                                        </p:attrNameLst>
                                      </p:cBhvr>
                                      <p:to>
                                        <p:strVal val="solid"/>
                                      </p:to>
                                    </p:set>
                                    <p:set>
                                      <p:cBhvr>
                                        <p:cTn id="49" dur="1000" fill="hold"/>
                                        <p:tgtEl>
                                          <p:spTgt spid="6"/>
                                        </p:tgtEl>
                                        <p:attrNameLst>
                                          <p:attrName>fill.on</p:attrName>
                                        </p:attrNameLst>
                                      </p:cBhvr>
                                      <p:to>
                                        <p:strVal val="true"/>
                                      </p:to>
                                    </p:se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childTnLst>
                                  <p:subTnLst>
                                    <p:audio>
                                      <p:cMediaNode>
                                        <p:cTn display="0" masterRel="sameClick">
                                          <p:stCondLst>
                                            <p:cond evt="begin" delay="0">
                                              <p:tn val="50"/>
                                            </p:cond>
                                          </p:stCondLst>
                                          <p:endCondLst>
                                            <p:cond evt="onStopAudio" delay="0">
                                              <p:tgtEl>
                                                <p:sldTgt/>
                                              </p:tgtEl>
                                            </p:cond>
                                          </p:endCondLst>
                                        </p:cTn>
                                        <p:tgtEl>
                                          <p:sndTgt r:embed="rId8" name="chimes.wav"/>
                                        </p:tgtEl>
                                      </p:cMediaNode>
                                    </p:audio>
                                  </p:subTnLst>
                                </p:cTn>
                              </p:par>
                              <p:par>
                                <p:cTn id="53" presetID="35" presetClass="exit" presetSubtype="0" fill="hold" nodeType="withEffect">
                                  <p:stCondLst>
                                    <p:cond delay="0"/>
                                  </p:stCondLst>
                                  <p:childTnLst>
                                    <p:animEffect transition="out" filter="fade">
                                      <p:cBhvr>
                                        <p:cTn id="54" dur="1000"/>
                                        <p:tgtEl>
                                          <p:spTgt spid="8"/>
                                        </p:tgtEl>
                                      </p:cBhvr>
                                    </p:animEffect>
                                    <p:anim calcmode="lin" valueType="num">
                                      <p:cBhvr>
                                        <p:cTn id="55" dur="1000"/>
                                        <p:tgtEl>
                                          <p:spTgt spid="8"/>
                                        </p:tgtEl>
                                        <p:attrNameLst>
                                          <p:attrName>style.rotation</p:attrName>
                                        </p:attrNameLst>
                                      </p:cBhvr>
                                      <p:tavLst>
                                        <p:tav tm="0">
                                          <p:val>
                                            <p:fltVal val="0"/>
                                          </p:val>
                                        </p:tav>
                                        <p:tav tm="100000">
                                          <p:val>
                                            <p:fltVal val="720"/>
                                          </p:val>
                                        </p:tav>
                                      </p:tavLst>
                                    </p:anim>
                                    <p:anim calcmode="lin" valueType="num">
                                      <p:cBhvr>
                                        <p:cTn id="56" dur="1000"/>
                                        <p:tgtEl>
                                          <p:spTgt spid="8"/>
                                        </p:tgtEl>
                                        <p:attrNameLst>
                                          <p:attrName>ppt_h</p:attrName>
                                        </p:attrNameLst>
                                      </p:cBhvr>
                                      <p:tavLst>
                                        <p:tav tm="0">
                                          <p:val>
                                            <p:strVal val="ppt_h"/>
                                          </p:val>
                                        </p:tav>
                                        <p:tav tm="100000">
                                          <p:val>
                                            <p:fltVal val="0"/>
                                          </p:val>
                                        </p:tav>
                                      </p:tavLst>
                                    </p:anim>
                                    <p:anim calcmode="lin" valueType="num">
                                      <p:cBhvr>
                                        <p:cTn id="57" dur="1000"/>
                                        <p:tgtEl>
                                          <p:spTgt spid="8"/>
                                        </p:tgtEl>
                                        <p:attrNameLst>
                                          <p:attrName>ppt_w</p:attrName>
                                        </p:attrNameLst>
                                      </p:cBhvr>
                                      <p:tavLst>
                                        <p:tav tm="0">
                                          <p:val>
                                            <p:strVal val="ppt_w"/>
                                          </p:val>
                                        </p:tav>
                                        <p:tav tm="100000">
                                          <p:val>
                                            <p:fltVal val="0"/>
                                          </p:val>
                                        </p:tav>
                                      </p:tavLst>
                                    </p:anim>
                                    <p:set>
                                      <p:cBhvr>
                                        <p:cTn id="58" dur="1" fill="hold">
                                          <p:stCondLst>
                                            <p:cond delay="999"/>
                                          </p:stCondLst>
                                        </p:cTn>
                                        <p:tgtEl>
                                          <p:spTgt spid="8"/>
                                        </p:tgtEl>
                                        <p:attrNameLst>
                                          <p:attrName>style.visibility</p:attrName>
                                        </p:attrNameLst>
                                      </p:cBhvr>
                                      <p:to>
                                        <p:strVal val="hidden"/>
                                      </p:to>
                                    </p:set>
                                  </p:childTnLst>
                                </p:cTn>
                              </p:par>
                              <p:par>
                                <p:cTn id="59" presetID="51" presetClass="path" presetSubtype="0" accel="50000" decel="50000" fill="hold" nodeType="withEffect">
                                  <p:stCondLst>
                                    <p:cond delay="0"/>
                                  </p:stCondLst>
                                  <p:childTnLst>
                                    <p:animMotion origin="layout" path="M -4.44444E-6 3.7037E-6 C -0.05104 -0.06065 -0.10034 -0.11274 -0.15069 -0.17246 " pathEditMode="relative" rAng="0" ptsTypes="AA">
                                      <p:cBhvr>
                                        <p:cTn id="60" dur="1000" fill="hold"/>
                                        <p:tgtEl>
                                          <p:spTgt spid="8"/>
                                        </p:tgtEl>
                                        <p:attrNameLst>
                                          <p:attrName>ppt_x</p:attrName>
                                          <p:attrName>ppt_y</p:attrName>
                                        </p:attrNameLst>
                                      </p:cBhvr>
                                      <p:rCtr x="-7535" y="-8634"/>
                                    </p:animMotion>
                                  </p:childTnLst>
                                </p:cTn>
                              </p:par>
                            </p:childTnLst>
                          </p:cTn>
                        </p:par>
                        <p:par>
                          <p:cTn id="61" fill="hold">
                            <p:stCondLst>
                              <p:cond delay="1000"/>
                            </p:stCondLst>
                            <p:childTnLst>
                              <p:par>
                                <p:cTn id="62" presetID="10" presetClass="exit" presetSubtype="0" fill="hold" nodeType="afterEffect">
                                  <p:stCondLst>
                                    <p:cond delay="0"/>
                                  </p:stCondLst>
                                  <p:childTnLst>
                                    <p:animEffect transition="out" filter="fade">
                                      <p:cBhvr>
                                        <p:cTn id="63" dur="1000"/>
                                        <p:tgtEl>
                                          <p:spTgt spid="8"/>
                                        </p:tgtEl>
                                      </p:cBhvr>
                                    </p:animEffect>
                                    <p:set>
                                      <p:cBhvr>
                                        <p:cTn id="64" dur="1" fill="hold">
                                          <p:stCondLst>
                                            <p:cond delay="999"/>
                                          </p:stCondLst>
                                        </p:cTn>
                                        <p:tgtEl>
                                          <p:spTgt spid="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1000"/>
                                        <p:tgtEl>
                                          <p:spTgt spid="23"/>
                                        </p:tgtEl>
                                      </p:cBhvr>
                                    </p:animEffect>
                                    <p:set>
                                      <p:cBhvr>
                                        <p:cTn id="67"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7"/>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250" fill="hold"/>
                                        <p:tgtEl>
                                          <p:spTgt spid="7"/>
                                        </p:tgtEl>
                                        <p:attrNameLst>
                                          <p:attrName>fillcolor</p:attrName>
                                        </p:attrNameLst>
                                      </p:cBhvr>
                                      <p:to>
                                        <a:srgbClr val="FF0000"/>
                                      </p:to>
                                    </p:animClr>
                                    <p:set>
                                      <p:cBhvr>
                                        <p:cTn id="73" dur="250" fill="hold"/>
                                        <p:tgtEl>
                                          <p:spTgt spid="7"/>
                                        </p:tgtEl>
                                        <p:attrNameLst>
                                          <p:attrName>fill.type</p:attrName>
                                        </p:attrNameLst>
                                      </p:cBhvr>
                                      <p:to>
                                        <p:strVal val="solid"/>
                                      </p:to>
                                    </p:set>
                                    <p:set>
                                      <p:cBhvr>
                                        <p:cTn id="74" dur="250" fill="hold"/>
                                        <p:tgtEl>
                                          <p:spTgt spid="7"/>
                                        </p:tgtEl>
                                        <p:attrNameLst>
                                          <p:attrName>fill.on</p:attrName>
                                        </p:attrNameLst>
                                      </p:cBhvr>
                                      <p:to>
                                        <p:strVal val="true"/>
                                      </p:to>
                                    </p:set>
                                  </p:childTnLst>
                                </p:cTn>
                              </p:par>
                            </p:childTnLst>
                          </p:cTn>
                        </p:par>
                        <p:par>
                          <p:cTn id="75" fill="hold">
                            <p:stCondLst>
                              <p:cond delay="500"/>
                            </p:stCondLst>
                            <p:childTnLst>
                              <p:par>
                                <p:cTn id="76" presetID="52" presetClass="exit" presetSubtype="0" fill="hold" nodeType="afterEffect">
                                  <p:stCondLst>
                                    <p:cond delay="0"/>
                                  </p:stCondLst>
                                  <p:childTnLst>
                                    <p:animScale>
                                      <p:cBhvr>
                                        <p:cTn id="77"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8" dur="1000" accel="50000">
                                          <p:stCondLst>
                                            <p:cond delay="0"/>
                                          </p:stCondLst>
                                        </p:cTn>
                                        <p:tgtEl>
                                          <p:spTgt spid="4"/>
                                        </p:tgtEl>
                                        <p:attrNameLst>
                                          <p:attrName>ppt_x</p:attrName>
                                          <p:attrName>ppt_y</p:attrName>
                                        </p:attrNameLst>
                                      </p:cBhvr>
                                    </p:animMotion>
                                    <p:animEffect transition="out" filter="fade">
                                      <p:cBhvr>
                                        <p:cTn id="79" dur="1000"/>
                                        <p:tgtEl>
                                          <p:spTgt spid="4"/>
                                        </p:tgtEl>
                                      </p:cBhvr>
                                    </p:animEffect>
                                    <p:set>
                                      <p:cBhvr>
                                        <p:cTn id="80"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9" name="whoosh.wav"/>
                                        </p:tgtEl>
                                      </p:cMediaNode>
                                    </p:audio>
                                  </p:subTnLst>
                                </p:cTn>
                              </p:par>
                              <p:par>
                                <p:cTn id="81" presetID="52" presetClass="exit" presetSubtype="0" fill="hold" nodeType="withEffect">
                                  <p:stCondLst>
                                    <p:cond delay="0"/>
                                  </p:stCondLst>
                                  <p:childTnLst>
                                    <p:animScale>
                                      <p:cBhvr>
                                        <p:cTn id="82"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83" dur="1000" accel="50000">
                                          <p:stCondLst>
                                            <p:cond delay="0"/>
                                          </p:stCondLst>
                                        </p:cTn>
                                        <p:tgtEl>
                                          <p:spTgt spid="8"/>
                                        </p:tgtEl>
                                        <p:attrNameLst>
                                          <p:attrName>ppt_x</p:attrName>
                                          <p:attrName>ppt_y</p:attrName>
                                        </p:attrNameLst>
                                      </p:cBhvr>
                                    </p:animMotion>
                                    <p:animEffect transition="out" filter="fade">
                                      <p:cBhvr>
                                        <p:cTn id="84" dur="1000"/>
                                        <p:tgtEl>
                                          <p:spTgt spid="8"/>
                                        </p:tgtEl>
                                      </p:cBhvr>
                                    </p:animEffect>
                                    <p:set>
                                      <p:cBhvr>
                                        <p:cTn id="85"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9" name="whoosh.wav"/>
                                        </p:tgtEl>
                                      </p:cMediaNode>
                                    </p:audio>
                                  </p:subTnLst>
                                </p:cTn>
                              </p:par>
                              <p:par>
                                <p:cTn id="86" presetID="49" presetClass="entr" presetSubtype="0" decel="100000"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 calcmode="lin" valueType="num">
                                      <p:cBhvr>
                                        <p:cTn id="90" dur="500" fill="hold"/>
                                        <p:tgtEl>
                                          <p:spTgt spid="26"/>
                                        </p:tgtEl>
                                        <p:attrNameLst>
                                          <p:attrName>style.rotation</p:attrName>
                                        </p:attrNameLst>
                                      </p:cBhvr>
                                      <p:tavLst>
                                        <p:tav tm="0">
                                          <p:val>
                                            <p:fltVal val="360"/>
                                          </p:val>
                                        </p:tav>
                                        <p:tav tm="100000">
                                          <p:val>
                                            <p:fltVal val="0"/>
                                          </p:val>
                                        </p:tav>
                                      </p:tavLst>
                                    </p:anim>
                                    <p:animEffect transition="in" filter="fade">
                                      <p:cBhvr>
                                        <p:cTn id="91" dur="500"/>
                                        <p:tgtEl>
                                          <p:spTgt spid="26"/>
                                        </p:tgtEl>
                                      </p:cBhvr>
                                    </p:animEffect>
                                  </p:childTnLst>
                                </p:cTn>
                              </p:par>
                            </p:childTnLst>
                          </p:cTn>
                        </p:par>
                        <p:par>
                          <p:cTn id="92" fill="hold">
                            <p:stCondLst>
                              <p:cond delay="1500"/>
                            </p:stCondLst>
                            <p:childTnLst>
                              <p:par>
                                <p:cTn id="93" presetID="6" presetClass="emph" presetSubtype="0" fill="hold" grpId="1" nodeType="afterEffect">
                                  <p:stCondLst>
                                    <p:cond delay="0"/>
                                  </p:stCondLst>
                                  <p:childTnLst>
                                    <p:animScale>
                                      <p:cBhvr>
                                        <p:cTn id="94" dur="500" fill="hold"/>
                                        <p:tgtEl>
                                          <p:spTgt spid="26"/>
                                        </p:tgtEl>
                                      </p:cBhvr>
                                      <p:by x="150000" y="150000"/>
                                    </p:animScale>
                                  </p:childTnLst>
                                  <p:subTnLst>
                                    <p:audio>
                                      <p:cMediaNode>
                                        <p:cTn display="0" masterRel="sameClick">
                                          <p:stCondLst>
                                            <p:cond evt="begin" delay="0">
                                              <p:tn val="93"/>
                                            </p:cond>
                                          </p:stCondLst>
                                          <p:endCondLst>
                                            <p:cond evt="onStopAudio" delay="0">
                                              <p:tgtEl>
                                                <p:sldTgt/>
                                              </p:tgtEl>
                                            </p:cond>
                                          </p:endCondLst>
                                        </p:cTn>
                                        <p:tgtEl>
                                          <p:sndTgt r:embed="rId10" name="voltage.wav"/>
                                        </p:tgtEl>
                                      </p:cMediaNode>
                                    </p:audio>
                                  </p:subTnLst>
                                </p:cTn>
                              </p:par>
                              <p:par>
                                <p:cTn id="95" presetID="10" presetClass="exit" presetSubtype="0" fill="hold" nodeType="withEffect">
                                  <p:stCondLst>
                                    <p:cond delay="0"/>
                                  </p:stCondLst>
                                  <p:childTnLst>
                                    <p:animEffect transition="out" filter="fade">
                                      <p:cBhvr>
                                        <p:cTn id="96" dur="500"/>
                                        <p:tgtEl>
                                          <p:spTgt spid="15"/>
                                        </p:tgtEl>
                                      </p:cBhvr>
                                    </p:animEffect>
                                    <p:set>
                                      <p:cBhvr>
                                        <p:cTn id="97" dur="1" fill="hold">
                                          <p:stCondLst>
                                            <p:cond delay="499"/>
                                          </p:stCondLst>
                                        </p:cTn>
                                        <p:tgtEl>
                                          <p:spTgt spid="15"/>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500"/>
                                        <p:tgtEl>
                                          <p:spTgt spid="27"/>
                                        </p:tgtEl>
                                      </p:cBhvr>
                                    </p:animEffect>
                                  </p:childTnLst>
                                </p:cTn>
                              </p:par>
                            </p:childTnLst>
                          </p:cTn>
                        </p:par>
                      </p:childTnLst>
                    </p:cTn>
                  </p:par>
                </p:childTnLst>
              </p:cTn>
              <p:nextCondLst>
                <p:cond evt="onClick" delay="0">
                  <p:tgtEl>
                    <p:spTgt spid="7"/>
                  </p:tgtEl>
                </p:cond>
              </p:nextCondLst>
            </p:seq>
          </p:childTnLst>
        </p:cTn>
      </p:par>
    </p:tnLst>
    <p:bldLst>
      <p:bldP spid="26" grpId="0"/>
      <p:bldP spid="26" grpId="1"/>
      <p:bldP spid="6" grpId="0" animBg="1"/>
      <p:bldP spid="7" grpId="0" animBg="1"/>
      <p:bldP spid="17" grpId="0" animBg="1"/>
    </p:bldLst>
  </p:timing>
</p:sld>
</file>

<file path=ppt/theme/theme1.xml><?xml version="1.0" encoding="utf-8"?>
<a:theme xmlns:a="http://schemas.openxmlformats.org/drawingml/2006/main" name="Study Guide to Middle School Students by Slidesgo">
  <a:themeElements>
    <a:clrScheme name="Simple Light">
      <a:dk1>
        <a:srgbClr val="646B96"/>
      </a:dk1>
      <a:lt1>
        <a:srgbClr val="FAFAFA"/>
      </a:lt1>
      <a:dk2>
        <a:srgbClr val="D5D9EE"/>
      </a:dk2>
      <a:lt2>
        <a:srgbClr val="FBDC77"/>
      </a:lt2>
      <a:accent1>
        <a:srgbClr val="F172AC"/>
      </a:accent1>
      <a:accent2>
        <a:srgbClr val="FBBEE6"/>
      </a:accent2>
      <a:accent3>
        <a:srgbClr val="DADADA"/>
      </a:accent3>
      <a:accent4>
        <a:srgbClr val="F3F3F3"/>
      </a:accent4>
      <a:accent5>
        <a:srgbClr val="FFFFFF"/>
      </a:accent5>
      <a:accent6>
        <a:srgbClr val="FFFFFF"/>
      </a:accent6>
      <a:hlink>
        <a:srgbClr val="434D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3290</Words>
  <Application>WPS Presentation</Application>
  <PresentationFormat>On-screen Show (16:9)</PresentationFormat>
  <Paragraphs>163</Paragraphs>
  <Slides>25</Slides>
  <Notes>18</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Arial</vt:lpstr>
      <vt:lpstr>SimSun</vt:lpstr>
      <vt:lpstr>Wingdings</vt:lpstr>
      <vt:lpstr>Arial</vt:lpstr>
      <vt:lpstr>Varela Round</vt:lpstr>
      <vt:lpstr>Segoe Print</vt:lpstr>
      <vt:lpstr>DM Sans</vt:lpstr>
      <vt:lpstr>Nunito Light</vt:lpstr>
      <vt:lpstr>Bebas Neue</vt:lpstr>
      <vt:lpstr>Times New Roman</vt:lpstr>
      <vt:lpstr>Microsoft YaHei</vt:lpstr>
      <vt:lpstr>Arial Unicode MS</vt:lpstr>
      <vt:lpstr>Anaheim</vt:lpstr>
      <vt:lpstr>Study Guide to Middle School Students by Slidesgo</vt:lpstr>
      <vt:lpstr>WELCOM     CHÀO MỪNG CÁC EM</vt:lpstr>
      <vt:lpstr>TRÒ CHƠI : NGỘ KHÔNG  THẬT – GIẢ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BÀI 7</vt:lpstr>
      <vt:lpstr>02</vt:lpstr>
      <vt:lpstr>01</vt:lpstr>
      <vt:lpstr>HOẠT ĐỘNG  CẶP ĐÔI</vt:lpstr>
      <vt:lpstr>SƠ ĐỒ BIỂU DIỄN</vt:lpstr>
      <vt:lpstr>PowerPoint 演示文稿</vt:lpstr>
      <vt:lpstr>02</vt:lpstr>
      <vt:lpstr>HOẠT ĐỘNG NHÓM LỚN</vt:lpstr>
      <vt:lpstr>TỔ CHỨC NHÀ NƯỚC </vt:lpstr>
      <vt:lpstr>VỀ KINH TẾ VÀ XÃ HỘI </vt:lpstr>
      <vt:lpstr>NGOẠI GIAO </vt:lpstr>
      <vt:lpstr>03</vt:lpstr>
      <vt:lpstr>HOẠT ĐỘNG CẶP ĐÔI </vt:lpstr>
      <vt:lpstr>- Sáng tạo ra chữ viết riêng trên cơ sở của Cam- pu- chia và Mi- an- ma  - Đam mê nghệ thuật, giai điệu tươi vui, cởi mở - Xây dựng nhiều công trình kiến trúc đồ sộ </vt:lpstr>
      <vt:lpstr>THẠT LUỔNG </vt:lpstr>
      <vt:lpstr>BÀI TẬP VỀ NHÀ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     CHÀO MỪNG CÁC EM</dc:title>
  <dc:creator/>
  <cp:lastModifiedBy>This MC</cp:lastModifiedBy>
  <cp:revision>12</cp:revision>
  <dcterms:created xsi:type="dcterms:W3CDTF">2024-09-01T04:59:59Z</dcterms:created>
  <dcterms:modified xsi:type="dcterms:W3CDTF">2024-09-01T05:01:46Z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C3F94A1DDAE54265AE73250EE5996F7F_12</vt:lpwstr>
  </property>
  <property fmtid="{D5CDD505-2E9C-101B-9397-08002B2CF9AE}" pid="3" name="KSOProductBuildVer">
    <vt:lpwstr>1033-12.2.0.17562</vt:lpwstr>
  </property>
</Properties>
</file>