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3"/>
  </p:sldMasterIdLst>
  <p:notesMasterIdLst>
    <p:notesMasterId r:id="rId5"/>
  </p:notesMasterIdLst>
  <p:sldIdLst>
    <p:sldId id="256" r:id="rId4"/>
    <p:sldId id="318" r:id="rId6"/>
    <p:sldId id="319" r:id="rId7"/>
    <p:sldId id="258" r:id="rId8"/>
    <p:sldId id="262" r:id="rId9"/>
    <p:sldId id="259" r:id="rId10"/>
    <p:sldId id="321" r:id="rId11"/>
    <p:sldId id="322" r:id="rId12"/>
    <p:sldId id="323" r:id="rId13"/>
    <p:sldId id="264" r:id="rId14"/>
    <p:sldId id="324" r:id="rId15"/>
    <p:sldId id="325" r:id="rId16"/>
    <p:sldId id="326" r:id="rId17"/>
    <p:sldId id="260" r:id="rId18"/>
    <p:sldId id="263" r:id="rId19"/>
    <p:sldId id="269" r:id="rId20"/>
    <p:sldId id="265" r:id="rId21"/>
    <p:sldId id="327" r:id="rId22"/>
    <p:sldId id="328" r:id="rId23"/>
    <p:sldId id="329" r:id="rId24"/>
    <p:sldId id="330" r:id="rId25"/>
    <p:sldId id="320" r:id="rId26"/>
    <p:sldId id="289" r:id="rId27"/>
  </p:sldIdLst>
  <p:sldSz cx="9144000" cy="5143500" type="screen16x9"/>
  <p:notesSz cx="6858000" cy="9144000"/>
  <p:embeddedFontLst>
    <p:embeddedFont>
      <p:font typeface="Poppins ExtraBold" panose="00000900000000000000"/>
      <p:bold r:id="rId31"/>
      <p:boldItalic r:id="rId32"/>
    </p:embeddedFont>
    <p:embeddedFont>
      <p:font typeface="Cambay" panose="00000500000000000000"/>
      <p:regular r:id="rId33"/>
    </p:embeddedFont>
    <p:embeddedFont>
      <p:font typeface="Cambria" panose="02040503050406030204"/>
      <p:regular r:id="rId34"/>
      <p:bold r:id="rId35"/>
      <p:italic r:id="rId36"/>
      <p:boldItalic r:id="rId37"/>
    </p:embeddedFont>
    <p:embeddedFont>
      <p:font typeface="Microsoft YaHei" panose="020B0503020204020204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94" d="100"/>
          <a:sy n="94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" Target="slides/slide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7" name="Google Shape;13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1" name="Google Shape;20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0" name="Google Shape;367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9" name="Google Shape;15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8" name="Google Shape;18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0" name="Google Shape;16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3" name="Google Shape;19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9" name="Google Shape;16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1" name="Google Shape;19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2" name="Google Shape;2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1" name="Google Shape;20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64"/>
          <p:cNvGrpSpPr/>
          <p:nvPr/>
        </p:nvGrpSpPr>
        <p:grpSpPr>
          <a:xfrm>
            <a:off x="73348" y="-296411"/>
            <a:ext cx="337595" cy="2189113"/>
            <a:chOff x="6172150" y="669825"/>
            <a:chExt cx="89000" cy="577100"/>
          </a:xfrm>
        </p:grpSpPr>
        <p:sp>
          <p:nvSpPr>
            <p:cNvPr id="10" name="Google Shape;10;p6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;p6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2;p6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6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6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" name="Google Shape;15;p64"/>
          <p:cNvSpPr/>
          <p:nvPr/>
        </p:nvSpPr>
        <p:spPr>
          <a:xfrm rot="5189499" flipH="1">
            <a:off x="2580341" y="4556707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64"/>
          <p:cNvSpPr/>
          <p:nvPr/>
        </p:nvSpPr>
        <p:spPr>
          <a:xfrm flipH="1">
            <a:off x="216179" y="3968748"/>
            <a:ext cx="764266" cy="70007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17;p64"/>
          <p:cNvGrpSpPr/>
          <p:nvPr/>
        </p:nvGrpSpPr>
        <p:grpSpPr>
          <a:xfrm>
            <a:off x="2032159" y="-55246"/>
            <a:ext cx="965835" cy="475799"/>
            <a:chOff x="2032159" y="4"/>
            <a:chExt cx="965835" cy="475799"/>
          </a:xfrm>
        </p:grpSpPr>
        <p:sp>
          <p:nvSpPr>
            <p:cNvPr id="18" name="Google Shape;18;p6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6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0;p64"/>
          <p:cNvGrpSpPr/>
          <p:nvPr/>
        </p:nvGrpSpPr>
        <p:grpSpPr>
          <a:xfrm>
            <a:off x="117288" y="1663999"/>
            <a:ext cx="337585" cy="334727"/>
            <a:chOff x="8786452" y="1048125"/>
            <a:chExt cx="357536" cy="354622"/>
          </a:xfrm>
        </p:grpSpPr>
        <p:sp>
          <p:nvSpPr>
            <p:cNvPr id="21" name="Google Shape;21;p6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6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6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4;p64"/>
          <p:cNvSpPr txBox="1">
            <a:spLocks noGrp="1"/>
          </p:cNvSpPr>
          <p:nvPr>
            <p:ph type="ctrTitle"/>
          </p:nvPr>
        </p:nvSpPr>
        <p:spPr>
          <a:xfrm>
            <a:off x="713100" y="742275"/>
            <a:ext cx="3858900" cy="256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5" name="Google Shape;25;p64"/>
          <p:cNvSpPr txBox="1">
            <a:spLocks noGrp="1"/>
          </p:cNvSpPr>
          <p:nvPr>
            <p:ph type="subTitle" idx="1"/>
          </p:nvPr>
        </p:nvSpPr>
        <p:spPr>
          <a:xfrm>
            <a:off x="713100" y="3925425"/>
            <a:ext cx="3858900" cy="475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" name="Google Shape;26;p64"/>
          <p:cNvSpPr txBox="1">
            <a:spLocks noGrp="1"/>
          </p:cNvSpPr>
          <p:nvPr>
            <p:ph type="ctrTitle" idx="2"/>
          </p:nvPr>
        </p:nvSpPr>
        <p:spPr>
          <a:xfrm>
            <a:off x="713100" y="3302322"/>
            <a:ext cx="3858900" cy="62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 b="1"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lt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9" name="Google Shape;349;p74"/>
          <p:cNvSpPr txBox="1">
            <a:spLocks noGrp="1"/>
          </p:cNvSpPr>
          <p:nvPr>
            <p:ph type="title" idx="2"/>
          </p:nvPr>
        </p:nvSpPr>
        <p:spPr>
          <a:xfrm>
            <a:off x="1537425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0" name="Google Shape;350;p74"/>
          <p:cNvSpPr txBox="1">
            <a:spLocks noGrp="1"/>
          </p:cNvSpPr>
          <p:nvPr>
            <p:ph type="title" idx="3"/>
          </p:nvPr>
        </p:nvSpPr>
        <p:spPr>
          <a:xfrm>
            <a:off x="4863972" y="2503172"/>
            <a:ext cx="27426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1" name="Google Shape;351;p74"/>
          <p:cNvSpPr txBox="1">
            <a:spLocks noGrp="1"/>
          </p:cNvSpPr>
          <p:nvPr>
            <p:ph type="subTitle" idx="1"/>
          </p:nvPr>
        </p:nvSpPr>
        <p:spPr>
          <a:xfrm>
            <a:off x="486397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2" name="Google Shape;352;p74"/>
          <p:cNvSpPr txBox="1">
            <a:spLocks noGrp="1"/>
          </p:cNvSpPr>
          <p:nvPr>
            <p:ph type="subTitle" idx="4"/>
          </p:nvPr>
        </p:nvSpPr>
        <p:spPr>
          <a:xfrm>
            <a:off x="1537425" y="3062075"/>
            <a:ext cx="27426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353" name="Google Shape;353;p74"/>
          <p:cNvGrpSpPr/>
          <p:nvPr/>
        </p:nvGrpSpPr>
        <p:grpSpPr>
          <a:xfrm flipH="1">
            <a:off x="8662547" y="1402666"/>
            <a:ext cx="276483" cy="274122"/>
            <a:chOff x="8786452" y="1048125"/>
            <a:chExt cx="357536" cy="354622"/>
          </a:xfrm>
        </p:grpSpPr>
        <p:sp>
          <p:nvSpPr>
            <p:cNvPr id="354" name="Google Shape;354;p7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7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7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7" name="Google Shape;357;p74"/>
          <p:cNvSpPr/>
          <p:nvPr/>
        </p:nvSpPr>
        <p:spPr>
          <a:xfrm rot="5189499" flipH="1">
            <a:off x="242841" y="185384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58" name="Google Shape;358;p74"/>
          <p:cNvGrpSpPr/>
          <p:nvPr/>
        </p:nvGrpSpPr>
        <p:grpSpPr>
          <a:xfrm flipH="1">
            <a:off x="3588547" y="4730291"/>
            <a:ext cx="276483" cy="274122"/>
            <a:chOff x="8786452" y="1048125"/>
            <a:chExt cx="357536" cy="354622"/>
          </a:xfrm>
        </p:grpSpPr>
        <p:sp>
          <p:nvSpPr>
            <p:cNvPr id="359" name="Google Shape;359;p7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360;p7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7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2" name="Google Shape;362;p74"/>
          <p:cNvSpPr/>
          <p:nvPr/>
        </p:nvSpPr>
        <p:spPr>
          <a:xfrm rot="-6897827" flipH="1">
            <a:off x="8203728" y="2786566"/>
            <a:ext cx="810127" cy="75161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63" name="Google Shape;363;p74"/>
          <p:cNvGrpSpPr/>
          <p:nvPr/>
        </p:nvGrpSpPr>
        <p:grpSpPr>
          <a:xfrm flipH="1">
            <a:off x="8148190" y="4058562"/>
            <a:ext cx="565428" cy="1938068"/>
            <a:chOff x="7953975" y="2345000"/>
            <a:chExt cx="476913" cy="1634673"/>
          </a:xfrm>
        </p:grpSpPr>
        <p:sp>
          <p:nvSpPr>
            <p:cNvPr id="364" name="Google Shape;364;p74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74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74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367;p74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368;p74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74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74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74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74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74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74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74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74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74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74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74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74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solidFill>
          <a:schemeClr val="accen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76"/>
          <p:cNvGrpSpPr/>
          <p:nvPr/>
        </p:nvGrpSpPr>
        <p:grpSpPr>
          <a:xfrm>
            <a:off x="393019" y="3278162"/>
            <a:ext cx="565428" cy="1938068"/>
            <a:chOff x="7953975" y="2345000"/>
            <a:chExt cx="476913" cy="1634673"/>
          </a:xfrm>
        </p:grpSpPr>
        <p:sp>
          <p:nvSpPr>
            <p:cNvPr id="438" name="Google Shape;438;p76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76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76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76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76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76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76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76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76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76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76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76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76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76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76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76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76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5" name="Google Shape;455;p76"/>
          <p:cNvGrpSpPr/>
          <p:nvPr/>
        </p:nvGrpSpPr>
        <p:grpSpPr>
          <a:xfrm>
            <a:off x="58989" y="3508766"/>
            <a:ext cx="657594" cy="626127"/>
            <a:chOff x="7353522" y="4394524"/>
            <a:chExt cx="565429" cy="538373"/>
          </a:xfrm>
        </p:grpSpPr>
        <p:sp>
          <p:nvSpPr>
            <p:cNvPr id="456" name="Google Shape;456;p76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76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8" name="Google Shape;458;p76"/>
          <p:cNvGrpSpPr/>
          <p:nvPr/>
        </p:nvGrpSpPr>
        <p:grpSpPr>
          <a:xfrm>
            <a:off x="218988" y="372036"/>
            <a:ext cx="337585" cy="334727"/>
            <a:chOff x="8786452" y="1048125"/>
            <a:chExt cx="357536" cy="354622"/>
          </a:xfrm>
        </p:grpSpPr>
        <p:sp>
          <p:nvSpPr>
            <p:cNvPr id="459" name="Google Shape;459;p7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7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7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2" name="Google Shape;462;p76"/>
          <p:cNvSpPr/>
          <p:nvPr/>
        </p:nvSpPr>
        <p:spPr>
          <a:xfrm rot="5189499" flipH="1">
            <a:off x="3871741" y="4504970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63" name="Google Shape;463;p76"/>
          <p:cNvGrpSpPr/>
          <p:nvPr/>
        </p:nvGrpSpPr>
        <p:grpSpPr>
          <a:xfrm>
            <a:off x="7653636" y="4604094"/>
            <a:ext cx="238155" cy="236142"/>
            <a:chOff x="8786452" y="1048125"/>
            <a:chExt cx="357536" cy="354622"/>
          </a:xfrm>
        </p:grpSpPr>
        <p:sp>
          <p:nvSpPr>
            <p:cNvPr id="464" name="Google Shape;464;p7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7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7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7" name="Google Shape;467;p76"/>
          <p:cNvSpPr/>
          <p:nvPr/>
        </p:nvSpPr>
        <p:spPr>
          <a:xfrm rot="9761908">
            <a:off x="8787585" y="2169464"/>
            <a:ext cx="642436" cy="59603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8" name="Google Shape;468;p76"/>
          <p:cNvSpPr txBox="1">
            <a:spLocks noGrp="1"/>
          </p:cNvSpPr>
          <p:nvPr>
            <p:ph type="title"/>
          </p:nvPr>
        </p:nvSpPr>
        <p:spPr>
          <a:xfrm>
            <a:off x="720000" y="953600"/>
            <a:ext cx="3569400" cy="2231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9" name="Google Shape;469;p76"/>
          <p:cNvSpPr txBox="1">
            <a:spLocks noGrp="1"/>
          </p:cNvSpPr>
          <p:nvPr>
            <p:ph type="subTitle" idx="1"/>
          </p:nvPr>
        </p:nvSpPr>
        <p:spPr>
          <a:xfrm>
            <a:off x="720000" y="3185225"/>
            <a:ext cx="3569400" cy="100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bg>
      <p:bgPr>
        <a:solidFill>
          <a:schemeClr val="lt2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8"/>
          <p:cNvSpPr txBox="1">
            <a:spLocks noGrp="1"/>
          </p:cNvSpPr>
          <p:nvPr>
            <p:ph type="title"/>
          </p:nvPr>
        </p:nvSpPr>
        <p:spPr>
          <a:xfrm>
            <a:off x="1942200" y="1816475"/>
            <a:ext cx="40059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6" name="Google Shape;516;p78"/>
          <p:cNvSpPr txBox="1">
            <a:spLocks noGrp="1"/>
          </p:cNvSpPr>
          <p:nvPr>
            <p:ph type="title" idx="2"/>
          </p:nvPr>
        </p:nvSpPr>
        <p:spPr>
          <a:xfrm>
            <a:off x="5948050" y="1816475"/>
            <a:ext cx="1253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17" name="Google Shape;517;p78"/>
          <p:cNvSpPr txBox="1">
            <a:spLocks noGrp="1"/>
          </p:cNvSpPr>
          <p:nvPr>
            <p:ph type="subTitle" idx="1"/>
          </p:nvPr>
        </p:nvSpPr>
        <p:spPr>
          <a:xfrm>
            <a:off x="1942200" y="2811625"/>
            <a:ext cx="52596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78"/>
          <p:cNvSpPr/>
          <p:nvPr/>
        </p:nvSpPr>
        <p:spPr>
          <a:xfrm>
            <a:off x="-221608" y="31810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78"/>
          <p:cNvSpPr/>
          <p:nvPr/>
        </p:nvSpPr>
        <p:spPr>
          <a:xfrm>
            <a:off x="3340617" y="1729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78"/>
          <p:cNvSpPr/>
          <p:nvPr/>
        </p:nvSpPr>
        <p:spPr>
          <a:xfrm>
            <a:off x="8353792" y="96364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1" name="Google Shape;521;p78"/>
          <p:cNvGrpSpPr/>
          <p:nvPr/>
        </p:nvGrpSpPr>
        <p:grpSpPr>
          <a:xfrm>
            <a:off x="8430888" y="-114514"/>
            <a:ext cx="337585" cy="334727"/>
            <a:chOff x="8786452" y="1048125"/>
            <a:chExt cx="357536" cy="354622"/>
          </a:xfrm>
        </p:grpSpPr>
        <p:sp>
          <p:nvSpPr>
            <p:cNvPr id="522" name="Google Shape;522;p7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7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5" name="Google Shape;525;p78"/>
          <p:cNvGrpSpPr/>
          <p:nvPr/>
        </p:nvGrpSpPr>
        <p:grpSpPr>
          <a:xfrm>
            <a:off x="177275" y="4889986"/>
            <a:ext cx="337585" cy="334727"/>
            <a:chOff x="8786452" y="1048125"/>
            <a:chExt cx="357536" cy="354622"/>
          </a:xfrm>
        </p:grpSpPr>
        <p:sp>
          <p:nvSpPr>
            <p:cNvPr id="526" name="Google Shape;526;p7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7" name="Google Shape;527;p7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8" name="Google Shape;528;p7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9" name="Google Shape;529;p78"/>
          <p:cNvSpPr/>
          <p:nvPr/>
        </p:nvSpPr>
        <p:spPr>
          <a:xfrm>
            <a:off x="6137192" y="44036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lt2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9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67100" cy="873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10" name="Google Shape;1110;p94"/>
          <p:cNvSpPr txBox="1">
            <a:spLocks noGrp="1"/>
          </p:cNvSpPr>
          <p:nvPr>
            <p:ph type="subTitle" idx="1"/>
          </p:nvPr>
        </p:nvSpPr>
        <p:spPr>
          <a:xfrm>
            <a:off x="720000" y="2406363"/>
            <a:ext cx="3467100" cy="873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p94"/>
          <p:cNvSpPr txBox="1">
            <a:spLocks noGrp="1"/>
          </p:cNvSpPr>
          <p:nvPr>
            <p:ph type="subTitle" idx="2"/>
          </p:nvPr>
        </p:nvSpPr>
        <p:spPr>
          <a:xfrm>
            <a:off x="720000" y="1997438"/>
            <a:ext cx="3467100" cy="40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94"/>
          <p:cNvSpPr txBox="1"/>
          <p:nvPr/>
        </p:nvSpPr>
        <p:spPr>
          <a:xfrm>
            <a:off x="720000" y="3377375"/>
            <a:ext cx="3467100" cy="674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rPr>
              <a:t>CREDITS: This presentation template was created by </a:t>
            </a:r>
            <a:r>
              <a:rPr lang="en-GB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  <a:hlinkClick r:id="rId2"/>
              </a:rPr>
              <a:t>Slidesgo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rPr>
              <a:t>, including icons by </a:t>
            </a:r>
            <a:r>
              <a:rPr lang="en-GB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  <a:hlinkClick r:id="rId3"/>
              </a:rPr>
              <a:t>Flaticon</a:t>
            </a:r>
            <a:r>
              <a:rPr lang="en-GB" sz="1200" b="1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rPr>
              <a:t> </a:t>
            </a:r>
            <a:r>
              <a:rPr lang="en-GB" sz="12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rPr>
              <a:t>and infographics &amp; images by </a:t>
            </a:r>
            <a:r>
              <a:rPr lang="en-GB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  <a:hlinkClick r:id="rId4"/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Cambay" panose="00000500000000000000"/>
              <a:ea typeface="Cambay" panose="00000500000000000000"/>
              <a:cs typeface="Cambay" panose="00000500000000000000"/>
              <a:sym typeface="Cambay" panose="00000500000000000000"/>
            </a:endParaRPr>
          </a:p>
        </p:txBody>
      </p:sp>
      <p:sp>
        <p:nvSpPr>
          <p:cNvPr id="1113" name="Google Shape;1113;p94"/>
          <p:cNvSpPr/>
          <p:nvPr/>
        </p:nvSpPr>
        <p:spPr>
          <a:xfrm>
            <a:off x="8336280" y="80372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14" name="Google Shape;1114;p94"/>
          <p:cNvSpPr/>
          <p:nvPr/>
        </p:nvSpPr>
        <p:spPr>
          <a:xfrm>
            <a:off x="4791430" y="3561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15" name="Google Shape;1115;p94"/>
          <p:cNvGrpSpPr/>
          <p:nvPr/>
        </p:nvGrpSpPr>
        <p:grpSpPr>
          <a:xfrm>
            <a:off x="7120462" y="292852"/>
            <a:ext cx="456584" cy="434682"/>
            <a:chOff x="7353522" y="4394524"/>
            <a:chExt cx="565429" cy="538373"/>
          </a:xfrm>
        </p:grpSpPr>
        <p:sp>
          <p:nvSpPr>
            <p:cNvPr id="1116" name="Google Shape;1116;p9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9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18" name="Google Shape;1118;p94"/>
          <p:cNvSpPr/>
          <p:nvPr/>
        </p:nvSpPr>
        <p:spPr>
          <a:xfrm rot="10800000" flipH="1">
            <a:off x="7739823" y="292850"/>
            <a:ext cx="265896" cy="25285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19" name="Google Shape;1119;p94"/>
          <p:cNvGrpSpPr/>
          <p:nvPr/>
        </p:nvGrpSpPr>
        <p:grpSpPr>
          <a:xfrm rot="5400000">
            <a:off x="8497309" y="3883279"/>
            <a:ext cx="965835" cy="475799"/>
            <a:chOff x="2032159" y="4"/>
            <a:chExt cx="965835" cy="475799"/>
          </a:xfrm>
        </p:grpSpPr>
        <p:sp>
          <p:nvSpPr>
            <p:cNvPr id="1120" name="Google Shape;1120;p9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9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22" name="Google Shape;1122;p94"/>
          <p:cNvSpPr/>
          <p:nvPr/>
        </p:nvSpPr>
        <p:spPr>
          <a:xfrm flipH="1">
            <a:off x="4791425" y="4697950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2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99"/>
          <p:cNvGrpSpPr/>
          <p:nvPr/>
        </p:nvGrpSpPr>
        <p:grpSpPr>
          <a:xfrm>
            <a:off x="8319481" y="726285"/>
            <a:ext cx="478419" cy="474413"/>
            <a:chOff x="8786452" y="1048125"/>
            <a:chExt cx="357536" cy="354622"/>
          </a:xfrm>
        </p:grpSpPr>
        <p:sp>
          <p:nvSpPr>
            <p:cNvPr id="1154" name="Google Shape;1154;p9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5" name="Google Shape;1155;p9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6" name="Google Shape;1156;p9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7" name="Google Shape;1157;p99"/>
          <p:cNvGrpSpPr/>
          <p:nvPr/>
        </p:nvGrpSpPr>
        <p:grpSpPr>
          <a:xfrm rot="-5400000">
            <a:off x="400452" y="-413086"/>
            <a:ext cx="474433" cy="1626500"/>
            <a:chOff x="7953975" y="2345000"/>
            <a:chExt cx="476913" cy="1634673"/>
          </a:xfrm>
        </p:grpSpPr>
        <p:sp>
          <p:nvSpPr>
            <p:cNvPr id="1158" name="Google Shape;1158;p99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9" name="Google Shape;1159;p99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0" name="Google Shape;1160;p99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1" name="Google Shape;1161;p99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2" name="Google Shape;1162;p99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3" name="Google Shape;1163;p99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4" name="Google Shape;1164;p99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5" name="Google Shape;1165;p99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6" name="Google Shape;1166;p99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7" name="Google Shape;1167;p99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8" name="Google Shape;1168;p99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9" name="Google Shape;1169;p99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0" name="Google Shape;1170;p99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1" name="Google Shape;1171;p99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2" name="Google Shape;1172;p99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3" name="Google Shape;1173;p99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4" name="Google Shape;1174;p99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75" name="Google Shape;1175;p99"/>
          <p:cNvSpPr/>
          <p:nvPr/>
        </p:nvSpPr>
        <p:spPr>
          <a:xfrm rot="-6897814" flipH="1">
            <a:off x="-361143" y="689097"/>
            <a:ext cx="808355" cy="749974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6" name="Google Shape;1176;p99"/>
          <p:cNvSpPr/>
          <p:nvPr/>
        </p:nvSpPr>
        <p:spPr>
          <a:xfrm rot="979613" flipH="1">
            <a:off x="157783" y="4262185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77" name="Google Shape;1177;p99"/>
          <p:cNvGrpSpPr/>
          <p:nvPr/>
        </p:nvGrpSpPr>
        <p:grpSpPr>
          <a:xfrm rot="5400000">
            <a:off x="4403198" y="4013428"/>
            <a:ext cx="337595" cy="2189113"/>
            <a:chOff x="6172150" y="669825"/>
            <a:chExt cx="89000" cy="577100"/>
          </a:xfrm>
        </p:grpSpPr>
        <p:sp>
          <p:nvSpPr>
            <p:cNvPr id="1178" name="Google Shape;1178;p9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p9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p9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p9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p9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3" name="Google Shape;1183;p99"/>
          <p:cNvGrpSpPr/>
          <p:nvPr/>
        </p:nvGrpSpPr>
        <p:grpSpPr>
          <a:xfrm>
            <a:off x="5481590" y="4788620"/>
            <a:ext cx="273515" cy="271215"/>
            <a:chOff x="8786452" y="1048125"/>
            <a:chExt cx="357536" cy="354622"/>
          </a:xfrm>
        </p:grpSpPr>
        <p:sp>
          <p:nvSpPr>
            <p:cNvPr id="1184" name="Google Shape;1184;p9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p9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p9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87" name="Google Shape;1187;p99"/>
          <p:cNvSpPr/>
          <p:nvPr/>
        </p:nvSpPr>
        <p:spPr>
          <a:xfrm rot="979613" flipH="1">
            <a:off x="8852958" y="2717310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00"/>
          <p:cNvGrpSpPr/>
          <p:nvPr/>
        </p:nvGrpSpPr>
        <p:grpSpPr>
          <a:xfrm rot="5400000">
            <a:off x="698898" y="3958353"/>
            <a:ext cx="337595" cy="2189113"/>
            <a:chOff x="6172150" y="669825"/>
            <a:chExt cx="89000" cy="577100"/>
          </a:xfrm>
        </p:grpSpPr>
        <p:sp>
          <p:nvSpPr>
            <p:cNvPr id="1190" name="Google Shape;1190;p100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100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100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100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100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95" name="Google Shape;1195;p100"/>
          <p:cNvGrpSpPr/>
          <p:nvPr/>
        </p:nvGrpSpPr>
        <p:grpSpPr>
          <a:xfrm rot="10800000">
            <a:off x="144325" y="4558241"/>
            <a:ext cx="377594" cy="374409"/>
            <a:chOff x="8786452" y="1048125"/>
            <a:chExt cx="357536" cy="354622"/>
          </a:xfrm>
        </p:grpSpPr>
        <p:sp>
          <p:nvSpPr>
            <p:cNvPr id="1196" name="Google Shape;1196;p100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100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100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99" name="Google Shape;1199;p100"/>
          <p:cNvSpPr/>
          <p:nvPr/>
        </p:nvSpPr>
        <p:spPr>
          <a:xfrm rot="10800000">
            <a:off x="8711497" y="1127705"/>
            <a:ext cx="242943" cy="231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0" name="Google Shape;1200;p100"/>
          <p:cNvSpPr/>
          <p:nvPr/>
        </p:nvSpPr>
        <p:spPr>
          <a:xfrm rot="6897850">
            <a:off x="8719323" y="3412526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01" name="Google Shape;1201;p100"/>
          <p:cNvGrpSpPr/>
          <p:nvPr/>
        </p:nvGrpSpPr>
        <p:grpSpPr>
          <a:xfrm rot="10800000">
            <a:off x="7688251" y="205298"/>
            <a:ext cx="1707289" cy="467657"/>
            <a:chOff x="6317075" y="729975"/>
            <a:chExt cx="1707289" cy="467657"/>
          </a:xfrm>
        </p:grpSpPr>
        <p:sp>
          <p:nvSpPr>
            <p:cNvPr id="1202" name="Google Shape;1202;p100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100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100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100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100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100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100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100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100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100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100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100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100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5" name="Google Shape;1215;p100"/>
          <p:cNvGrpSpPr/>
          <p:nvPr/>
        </p:nvGrpSpPr>
        <p:grpSpPr>
          <a:xfrm rot="10800000">
            <a:off x="8309206" y="601358"/>
            <a:ext cx="465348" cy="443081"/>
            <a:chOff x="7353522" y="4394524"/>
            <a:chExt cx="565429" cy="538373"/>
          </a:xfrm>
        </p:grpSpPr>
        <p:sp>
          <p:nvSpPr>
            <p:cNvPr id="1216" name="Google Shape;1216;p100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100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18" name="Google Shape;1218;p100"/>
          <p:cNvSpPr/>
          <p:nvPr/>
        </p:nvSpPr>
        <p:spPr>
          <a:xfrm rot="-1306317">
            <a:off x="-265243" y="592201"/>
            <a:ext cx="794758" cy="737359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100"/>
          <p:cNvSpPr/>
          <p:nvPr/>
        </p:nvSpPr>
        <p:spPr>
          <a:xfrm rot="-3917604" flipH="1">
            <a:off x="4605489" y="4838038"/>
            <a:ext cx="522482" cy="40845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solidFill>
          <a:schemeClr val="accent2"/>
        </a:solidFill>
        <a:effectLst/>
      </p:bgPr>
    </p:bg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101"/>
          <p:cNvGrpSpPr/>
          <p:nvPr/>
        </p:nvGrpSpPr>
        <p:grpSpPr>
          <a:xfrm flipH="1">
            <a:off x="-237028" y="173302"/>
            <a:ext cx="1602334" cy="437000"/>
            <a:chOff x="5406475" y="1079600"/>
            <a:chExt cx="530750" cy="144750"/>
          </a:xfrm>
        </p:grpSpPr>
        <p:sp>
          <p:nvSpPr>
            <p:cNvPr id="1222" name="Google Shape;1222;p101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101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101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101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101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101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101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101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101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101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101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101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101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101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101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101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101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101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101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101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101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101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4" name="Google Shape;1244;p101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5" name="Google Shape;1245;p101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6" name="Google Shape;1246;p101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101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8" name="Google Shape;1248;p101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9" name="Google Shape;1249;p101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0" name="Google Shape;1250;p101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1" name="Google Shape;1251;p101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2" name="Google Shape;1252;p101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3" name="Google Shape;1253;p101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4" name="Google Shape;1254;p101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5" name="Google Shape;1255;p101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56" name="Google Shape;1256;p101"/>
          <p:cNvGrpSpPr/>
          <p:nvPr/>
        </p:nvGrpSpPr>
        <p:grpSpPr>
          <a:xfrm rot="-5400000">
            <a:off x="8248175" y="4272525"/>
            <a:ext cx="1707289" cy="467657"/>
            <a:chOff x="6317075" y="729975"/>
            <a:chExt cx="1707289" cy="467657"/>
          </a:xfrm>
        </p:grpSpPr>
        <p:sp>
          <p:nvSpPr>
            <p:cNvPr id="1257" name="Google Shape;1257;p101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8" name="Google Shape;1258;p101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9" name="Google Shape;1259;p101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0" name="Google Shape;1260;p101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1" name="Google Shape;1261;p101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2" name="Google Shape;1262;p101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3" name="Google Shape;1263;p101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101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5" name="Google Shape;1265;p101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6" name="Google Shape;1266;p101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101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8" name="Google Shape;1268;p101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9" name="Google Shape;1269;p101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0" name="Google Shape;1270;p101"/>
          <p:cNvSpPr/>
          <p:nvPr/>
        </p:nvSpPr>
        <p:spPr>
          <a:xfrm flipH="1">
            <a:off x="8682901" y="3224823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71" name="Google Shape;1271;p101"/>
          <p:cNvGrpSpPr/>
          <p:nvPr/>
        </p:nvGrpSpPr>
        <p:grpSpPr>
          <a:xfrm rot="-6299883">
            <a:off x="8864085" y="972603"/>
            <a:ext cx="356450" cy="353398"/>
            <a:chOff x="8786452" y="1048125"/>
            <a:chExt cx="357536" cy="354622"/>
          </a:xfrm>
        </p:grpSpPr>
        <p:sp>
          <p:nvSpPr>
            <p:cNvPr id="1272" name="Google Shape;1272;p10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10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4" name="Google Shape;1274;p10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5" name="Google Shape;1275;p101"/>
          <p:cNvGrpSpPr/>
          <p:nvPr/>
        </p:nvGrpSpPr>
        <p:grpSpPr>
          <a:xfrm rot="-5400000" flipH="1">
            <a:off x="-285329" y="238979"/>
            <a:ext cx="965835" cy="475799"/>
            <a:chOff x="2032159" y="4"/>
            <a:chExt cx="965835" cy="475799"/>
          </a:xfrm>
        </p:grpSpPr>
        <p:sp>
          <p:nvSpPr>
            <p:cNvPr id="1276" name="Google Shape;1276;p101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101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78" name="Google Shape;1278;p101"/>
          <p:cNvSpPr/>
          <p:nvPr/>
        </p:nvSpPr>
        <p:spPr>
          <a:xfrm rot="5189499" flipH="1">
            <a:off x="-156834" y="38894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79" name="Google Shape;1279;p101"/>
          <p:cNvGrpSpPr/>
          <p:nvPr/>
        </p:nvGrpSpPr>
        <p:grpSpPr>
          <a:xfrm>
            <a:off x="3853482" y="4921848"/>
            <a:ext cx="306087" cy="303450"/>
            <a:chOff x="8786452" y="1048125"/>
            <a:chExt cx="357536" cy="354622"/>
          </a:xfrm>
        </p:grpSpPr>
        <p:sp>
          <p:nvSpPr>
            <p:cNvPr id="1280" name="Google Shape;1280;p10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10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10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solidFill>
          <a:schemeClr val="dk2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02"/>
          <p:cNvGrpSpPr/>
          <p:nvPr/>
        </p:nvGrpSpPr>
        <p:grpSpPr>
          <a:xfrm rot="-5400000">
            <a:off x="-1079618" y="4279298"/>
            <a:ext cx="2167818" cy="524957"/>
            <a:chOff x="6004850" y="419825"/>
            <a:chExt cx="577100" cy="139750"/>
          </a:xfrm>
        </p:grpSpPr>
        <p:sp>
          <p:nvSpPr>
            <p:cNvPr id="1285" name="Google Shape;1285;p10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10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10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10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10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10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10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10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10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10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10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10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10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10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10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10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10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10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10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10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05" name="Google Shape;1305;p102"/>
          <p:cNvSpPr/>
          <p:nvPr/>
        </p:nvSpPr>
        <p:spPr>
          <a:xfrm flipH="1">
            <a:off x="-152678" y="830850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06" name="Google Shape;1306;p102"/>
          <p:cNvGrpSpPr/>
          <p:nvPr/>
        </p:nvGrpSpPr>
        <p:grpSpPr>
          <a:xfrm rot="5400000" flipH="1">
            <a:off x="8437871" y="238979"/>
            <a:ext cx="965835" cy="475799"/>
            <a:chOff x="2032159" y="4"/>
            <a:chExt cx="965835" cy="475799"/>
          </a:xfrm>
        </p:grpSpPr>
        <p:sp>
          <p:nvSpPr>
            <p:cNvPr id="1307" name="Google Shape;1307;p10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10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9" name="Google Shape;1309;p102"/>
          <p:cNvGrpSpPr/>
          <p:nvPr/>
        </p:nvGrpSpPr>
        <p:grpSpPr>
          <a:xfrm>
            <a:off x="8753957" y="2636273"/>
            <a:ext cx="306087" cy="303450"/>
            <a:chOff x="8786452" y="1048125"/>
            <a:chExt cx="357536" cy="354622"/>
          </a:xfrm>
        </p:grpSpPr>
        <p:sp>
          <p:nvSpPr>
            <p:cNvPr id="1310" name="Google Shape;1310;p10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10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10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3" name="Google Shape;1313;p102"/>
          <p:cNvGrpSpPr/>
          <p:nvPr/>
        </p:nvGrpSpPr>
        <p:grpSpPr>
          <a:xfrm>
            <a:off x="49648" y="4674328"/>
            <a:ext cx="553869" cy="368926"/>
            <a:chOff x="6254774" y="965239"/>
            <a:chExt cx="702078" cy="467646"/>
          </a:xfrm>
        </p:grpSpPr>
        <p:sp>
          <p:nvSpPr>
            <p:cNvPr id="1314" name="Google Shape;1314;p102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102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" name="Google Shape;1316;p102"/>
          <p:cNvGrpSpPr/>
          <p:nvPr/>
        </p:nvGrpSpPr>
        <p:grpSpPr>
          <a:xfrm>
            <a:off x="3853978" y="4707097"/>
            <a:ext cx="256210" cy="254015"/>
            <a:chOff x="8786452" y="1048125"/>
            <a:chExt cx="357536" cy="354622"/>
          </a:xfrm>
        </p:grpSpPr>
        <p:sp>
          <p:nvSpPr>
            <p:cNvPr id="1317" name="Google Shape;1317;p10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10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10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20" name="Google Shape;1320;p102"/>
          <p:cNvSpPr/>
          <p:nvPr/>
        </p:nvSpPr>
        <p:spPr>
          <a:xfrm rot="5400000" flipH="1">
            <a:off x="7855047" y="4732375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5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29" name="Google Shape;29;p6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0;p6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31;p6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6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6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6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6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6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6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6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6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6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6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6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6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6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6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6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6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6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6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6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6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6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6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6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6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6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6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6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6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6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65"/>
          <p:cNvGrpSpPr/>
          <p:nvPr/>
        </p:nvGrpSpPr>
        <p:grpSpPr>
          <a:xfrm rot="-5400000">
            <a:off x="-145425" y="3777275"/>
            <a:ext cx="1707289" cy="467657"/>
            <a:chOff x="6317075" y="729975"/>
            <a:chExt cx="1707289" cy="467657"/>
          </a:xfrm>
        </p:grpSpPr>
        <p:sp>
          <p:nvSpPr>
            <p:cNvPr id="64" name="Google Shape;64;p6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6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6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6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6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6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6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6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6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6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6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6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6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" name="Google Shape;77;p65"/>
          <p:cNvGrpSpPr/>
          <p:nvPr/>
        </p:nvGrpSpPr>
        <p:grpSpPr>
          <a:xfrm>
            <a:off x="8287147" y="3652694"/>
            <a:ext cx="356463" cy="353416"/>
            <a:chOff x="8786452" y="1048125"/>
            <a:chExt cx="357536" cy="354622"/>
          </a:xfrm>
        </p:grpSpPr>
        <p:sp>
          <p:nvSpPr>
            <p:cNvPr id="78" name="Google Shape;78;p6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79;p6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80;p6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" name="Google Shape;81;p65"/>
          <p:cNvSpPr/>
          <p:nvPr/>
        </p:nvSpPr>
        <p:spPr>
          <a:xfrm>
            <a:off x="202301" y="3343248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2" name="Google Shape;82;p65"/>
          <p:cNvGrpSpPr/>
          <p:nvPr/>
        </p:nvGrpSpPr>
        <p:grpSpPr>
          <a:xfrm>
            <a:off x="235572" y="300169"/>
            <a:ext cx="356463" cy="353416"/>
            <a:chOff x="8786452" y="1048125"/>
            <a:chExt cx="357536" cy="354622"/>
          </a:xfrm>
        </p:grpSpPr>
        <p:sp>
          <p:nvSpPr>
            <p:cNvPr id="83" name="Google Shape;83;p6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6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85;p6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" name="Google Shape;86;p65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87" name="Google Shape;87;p6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88;p6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" name="Google Shape;89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65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65917" y="735201"/>
            <a:ext cx="3673099" cy="3673099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92440" y="473945"/>
            <a:ext cx="8159122" cy="256317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89502" y="539199"/>
            <a:ext cx="4016497" cy="4065104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14401" y="806622"/>
            <a:ext cx="3113315" cy="3113315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33258" y="1"/>
            <a:ext cx="4310743" cy="51435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24030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267948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11866" y="539198"/>
            <a:ext cx="2608105" cy="4065105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104900" y="964632"/>
            <a:ext cx="6934200" cy="2378528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297930" y="658166"/>
            <a:ext cx="3827170" cy="3827170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308076" y="658165"/>
            <a:ext cx="3831195" cy="3827172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645080" y="1008822"/>
            <a:ext cx="3480160" cy="3125857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018762" y="1008822"/>
            <a:ext cx="3480160" cy="3125857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6"/>
          <p:cNvSpPr txBox="1">
            <a:spLocks noGrp="1"/>
          </p:cNvSpPr>
          <p:nvPr>
            <p:ph type="title"/>
          </p:nvPr>
        </p:nvSpPr>
        <p:spPr>
          <a:xfrm>
            <a:off x="2187150" y="2016275"/>
            <a:ext cx="4769700" cy="163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8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66"/>
          <p:cNvSpPr txBox="1">
            <a:spLocks noGrp="1"/>
          </p:cNvSpPr>
          <p:nvPr>
            <p:ph type="subTitle" idx="1"/>
          </p:nvPr>
        </p:nvSpPr>
        <p:spPr>
          <a:xfrm>
            <a:off x="2187150" y="3650700"/>
            <a:ext cx="4769700" cy="801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6"/>
          <p:cNvSpPr/>
          <p:nvPr/>
        </p:nvSpPr>
        <p:spPr>
          <a:xfrm flipH="1">
            <a:off x="986950" y="43062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66"/>
          <p:cNvSpPr/>
          <p:nvPr/>
        </p:nvSpPr>
        <p:spPr>
          <a:xfrm flipH="1">
            <a:off x="371300" y="4118850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6" name="Google Shape;96;p66"/>
          <p:cNvGrpSpPr/>
          <p:nvPr/>
        </p:nvGrpSpPr>
        <p:grpSpPr>
          <a:xfrm rot="5400000">
            <a:off x="8497309" y="1145279"/>
            <a:ext cx="965835" cy="475799"/>
            <a:chOff x="2032159" y="4"/>
            <a:chExt cx="965835" cy="475799"/>
          </a:xfrm>
        </p:grpSpPr>
        <p:sp>
          <p:nvSpPr>
            <p:cNvPr id="97" name="Google Shape;97;p6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6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" name="Google Shape;99;p66"/>
          <p:cNvGrpSpPr/>
          <p:nvPr/>
        </p:nvGrpSpPr>
        <p:grpSpPr>
          <a:xfrm>
            <a:off x="8318172" y="605980"/>
            <a:ext cx="225462" cy="223589"/>
            <a:chOff x="8786452" y="1048125"/>
            <a:chExt cx="357536" cy="354622"/>
          </a:xfrm>
        </p:grpSpPr>
        <p:sp>
          <p:nvSpPr>
            <p:cNvPr id="100" name="Google Shape;100;p6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p6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6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" name="Google Shape;103;p66"/>
          <p:cNvGrpSpPr/>
          <p:nvPr/>
        </p:nvGrpSpPr>
        <p:grpSpPr>
          <a:xfrm>
            <a:off x="2148388" y="372036"/>
            <a:ext cx="337585" cy="334727"/>
            <a:chOff x="8786452" y="1048125"/>
            <a:chExt cx="357536" cy="354622"/>
          </a:xfrm>
        </p:grpSpPr>
        <p:sp>
          <p:nvSpPr>
            <p:cNvPr id="104" name="Google Shape;104;p6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6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6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517322" y="517072"/>
            <a:ext cx="4109357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758610" y="517072"/>
            <a:ext cx="1669774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15618" y="517072"/>
            <a:ext cx="1669774" cy="4109357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628900" y="539198"/>
            <a:ext cx="6003236" cy="4065105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382486"/>
            <a:ext cx="6934201" cy="2378528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784673" y="539199"/>
            <a:ext cx="3378279" cy="4065104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76219" y="539199"/>
            <a:ext cx="3378279" cy="4065104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867440" y="867190"/>
            <a:ext cx="3409122" cy="3409122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638002" y="1744318"/>
            <a:ext cx="4016497" cy="2859985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9502" y="1744318"/>
            <a:ext cx="4016497" cy="2859985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1237422" y="517072"/>
            <a:ext cx="6669156" cy="4109357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1018761" y="1008822"/>
            <a:ext cx="7106478" cy="3125857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67"/>
          <p:cNvGrpSpPr/>
          <p:nvPr/>
        </p:nvGrpSpPr>
        <p:grpSpPr>
          <a:xfrm rot="-5400000">
            <a:off x="686332" y="3450037"/>
            <a:ext cx="565428" cy="1938068"/>
            <a:chOff x="7953975" y="2345000"/>
            <a:chExt cx="476913" cy="1634673"/>
          </a:xfrm>
        </p:grpSpPr>
        <p:sp>
          <p:nvSpPr>
            <p:cNvPr id="109" name="Google Shape;109;p67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67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67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67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67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67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67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67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67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67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67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67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67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67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67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67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67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" name="Google Shape;126;p67"/>
          <p:cNvGrpSpPr/>
          <p:nvPr/>
        </p:nvGrpSpPr>
        <p:grpSpPr>
          <a:xfrm>
            <a:off x="8351897" y="755744"/>
            <a:ext cx="356463" cy="353416"/>
            <a:chOff x="8786452" y="1048125"/>
            <a:chExt cx="357536" cy="354622"/>
          </a:xfrm>
        </p:grpSpPr>
        <p:sp>
          <p:nvSpPr>
            <p:cNvPr id="127" name="Google Shape;127;p6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6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6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0" name="Google Shape;130;p67"/>
          <p:cNvSpPr/>
          <p:nvPr/>
        </p:nvSpPr>
        <p:spPr>
          <a:xfrm rot="6897827">
            <a:off x="-9917" y="3528566"/>
            <a:ext cx="810127" cy="751618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1" name="Google Shape;131;p67"/>
          <p:cNvGrpSpPr/>
          <p:nvPr/>
        </p:nvGrpSpPr>
        <p:grpSpPr>
          <a:xfrm>
            <a:off x="8521101" y="3689891"/>
            <a:ext cx="657594" cy="626127"/>
            <a:chOff x="7353522" y="4394524"/>
            <a:chExt cx="565429" cy="538373"/>
          </a:xfrm>
        </p:grpSpPr>
        <p:sp>
          <p:nvSpPr>
            <p:cNvPr id="132" name="Google Shape;132;p67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67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4" name="Google Shape;134;p67"/>
          <p:cNvGrpSpPr/>
          <p:nvPr/>
        </p:nvGrpSpPr>
        <p:grpSpPr>
          <a:xfrm rot="-5400000">
            <a:off x="-292241" y="301504"/>
            <a:ext cx="965835" cy="475799"/>
            <a:chOff x="2032159" y="4"/>
            <a:chExt cx="965835" cy="475799"/>
          </a:xfrm>
        </p:grpSpPr>
        <p:sp>
          <p:nvSpPr>
            <p:cNvPr id="135" name="Google Shape;135;p67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67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7" name="Google Shape;137;p67"/>
          <p:cNvGrpSpPr/>
          <p:nvPr/>
        </p:nvGrpSpPr>
        <p:grpSpPr>
          <a:xfrm>
            <a:off x="300347" y="2023732"/>
            <a:ext cx="356463" cy="353416"/>
            <a:chOff x="8786452" y="1048125"/>
            <a:chExt cx="357536" cy="354622"/>
          </a:xfrm>
        </p:grpSpPr>
        <p:sp>
          <p:nvSpPr>
            <p:cNvPr id="138" name="Google Shape;138;p6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6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6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1" name="Google Shape;141;p67"/>
          <p:cNvSpPr txBox="1">
            <a:spLocks noGrp="1"/>
          </p:cNvSpPr>
          <p:nvPr>
            <p:ph type="title"/>
          </p:nvPr>
        </p:nvSpPr>
        <p:spPr>
          <a:xfrm>
            <a:off x="1829875" y="15809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" name="Google Shape;142;p67"/>
          <p:cNvSpPr txBox="1">
            <a:spLocks noGrp="1"/>
          </p:cNvSpPr>
          <p:nvPr>
            <p:ph type="title" idx="2"/>
          </p:nvPr>
        </p:nvSpPr>
        <p:spPr>
          <a:xfrm>
            <a:off x="1164775" y="15809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3" name="Google Shape;143;p67"/>
          <p:cNvSpPr txBox="1">
            <a:spLocks noGrp="1"/>
          </p:cNvSpPr>
          <p:nvPr>
            <p:ph type="subTitle" idx="1"/>
          </p:nvPr>
        </p:nvSpPr>
        <p:spPr>
          <a:xfrm>
            <a:off x="1164775" y="21086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p67"/>
          <p:cNvSpPr txBox="1">
            <a:spLocks noGrp="1"/>
          </p:cNvSpPr>
          <p:nvPr>
            <p:ph type="title" idx="3"/>
          </p:nvPr>
        </p:nvSpPr>
        <p:spPr>
          <a:xfrm>
            <a:off x="5715400" y="15809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67"/>
          <p:cNvSpPr txBox="1">
            <a:spLocks noGrp="1"/>
          </p:cNvSpPr>
          <p:nvPr>
            <p:ph type="title" idx="4"/>
          </p:nvPr>
        </p:nvSpPr>
        <p:spPr>
          <a:xfrm>
            <a:off x="5050275" y="15809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6" name="Google Shape;146;p67"/>
          <p:cNvSpPr txBox="1">
            <a:spLocks noGrp="1"/>
          </p:cNvSpPr>
          <p:nvPr>
            <p:ph type="subTitle" idx="5"/>
          </p:nvPr>
        </p:nvSpPr>
        <p:spPr>
          <a:xfrm>
            <a:off x="5050300" y="21086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7" name="Google Shape;147;p67"/>
          <p:cNvSpPr txBox="1">
            <a:spLocks noGrp="1"/>
          </p:cNvSpPr>
          <p:nvPr>
            <p:ph type="title" idx="6"/>
          </p:nvPr>
        </p:nvSpPr>
        <p:spPr>
          <a:xfrm>
            <a:off x="1829875" y="33703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67"/>
          <p:cNvSpPr txBox="1">
            <a:spLocks noGrp="1"/>
          </p:cNvSpPr>
          <p:nvPr>
            <p:ph type="title" idx="7"/>
          </p:nvPr>
        </p:nvSpPr>
        <p:spPr>
          <a:xfrm>
            <a:off x="1164775" y="33703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67"/>
          <p:cNvSpPr txBox="1">
            <a:spLocks noGrp="1"/>
          </p:cNvSpPr>
          <p:nvPr>
            <p:ph type="subTitle" idx="8"/>
          </p:nvPr>
        </p:nvSpPr>
        <p:spPr>
          <a:xfrm>
            <a:off x="1164775" y="3898053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67"/>
          <p:cNvSpPr txBox="1">
            <a:spLocks noGrp="1"/>
          </p:cNvSpPr>
          <p:nvPr>
            <p:ph type="title" idx="9"/>
          </p:nvPr>
        </p:nvSpPr>
        <p:spPr>
          <a:xfrm>
            <a:off x="5715375" y="3370325"/>
            <a:ext cx="22635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67"/>
          <p:cNvSpPr txBox="1">
            <a:spLocks noGrp="1"/>
          </p:cNvSpPr>
          <p:nvPr>
            <p:ph type="title" idx="13"/>
          </p:nvPr>
        </p:nvSpPr>
        <p:spPr>
          <a:xfrm>
            <a:off x="5050300" y="3370325"/>
            <a:ext cx="665100" cy="527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2" name="Google Shape;152;p67"/>
          <p:cNvSpPr txBox="1">
            <a:spLocks noGrp="1"/>
          </p:cNvSpPr>
          <p:nvPr>
            <p:ph type="subTitle" idx="14"/>
          </p:nvPr>
        </p:nvSpPr>
        <p:spPr>
          <a:xfrm>
            <a:off x="5050300" y="3898025"/>
            <a:ext cx="2928900" cy="618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3" name="Google Shape;153;p6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76307" y="923395"/>
            <a:ext cx="2159429" cy="3296713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08265" y="923395"/>
            <a:ext cx="2159428" cy="3296713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32880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812747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32880" y="1622564"/>
            <a:ext cx="1898374" cy="1898374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735286" y="740809"/>
            <a:ext cx="3673929" cy="3661883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990561" y="3255067"/>
            <a:ext cx="4532244" cy="1302026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197" y="586410"/>
            <a:ext cx="4532244" cy="1302026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339512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105498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339512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05498" y="1221942"/>
            <a:ext cx="2699618" cy="2699618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 noGrp="1"/>
          </p:cNvSpPr>
          <p:nvPr>
            <p:ph type="pic" sz="quarter" idx="16" hasCustomPrompt="1"/>
          </p:nvPr>
        </p:nvSpPr>
        <p:spPr>
          <a:xfrm>
            <a:off x="5765721" y="0"/>
            <a:ext cx="3378280" cy="51435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3037115"/>
            <a:ext cx="9144000" cy="2106386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 txBox="1">
            <a:spLocks noGrp="1"/>
          </p:cNvSpPr>
          <p:nvPr>
            <p:ph type="title"/>
          </p:nvPr>
        </p:nvSpPr>
        <p:spPr>
          <a:xfrm>
            <a:off x="2460000" y="1816475"/>
            <a:ext cx="5316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68"/>
          <p:cNvSpPr txBox="1">
            <a:spLocks noGrp="1"/>
          </p:cNvSpPr>
          <p:nvPr>
            <p:ph type="title" idx="2"/>
          </p:nvPr>
        </p:nvSpPr>
        <p:spPr>
          <a:xfrm>
            <a:off x="1367400" y="1816475"/>
            <a:ext cx="1092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7" name="Google Shape;157;p68"/>
          <p:cNvSpPr txBox="1">
            <a:spLocks noGrp="1"/>
          </p:cNvSpPr>
          <p:nvPr>
            <p:ph type="subTitle" idx="1"/>
          </p:nvPr>
        </p:nvSpPr>
        <p:spPr>
          <a:xfrm>
            <a:off x="1367400" y="2811625"/>
            <a:ext cx="64092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8" name="Google Shape;158;p68"/>
          <p:cNvGrpSpPr/>
          <p:nvPr/>
        </p:nvGrpSpPr>
        <p:grpSpPr>
          <a:xfrm>
            <a:off x="446047" y="-55251"/>
            <a:ext cx="1327927" cy="654177"/>
            <a:chOff x="2032159" y="4"/>
            <a:chExt cx="965835" cy="475799"/>
          </a:xfrm>
        </p:grpSpPr>
        <p:sp>
          <p:nvSpPr>
            <p:cNvPr id="159" name="Google Shape;159;p68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68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" name="Google Shape;161;p68"/>
          <p:cNvGrpSpPr/>
          <p:nvPr/>
        </p:nvGrpSpPr>
        <p:grpSpPr>
          <a:xfrm>
            <a:off x="8521101" y="3689891"/>
            <a:ext cx="657594" cy="626127"/>
            <a:chOff x="7353522" y="4394524"/>
            <a:chExt cx="565429" cy="538373"/>
          </a:xfrm>
        </p:grpSpPr>
        <p:sp>
          <p:nvSpPr>
            <p:cNvPr id="162" name="Google Shape;162;p68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8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4" name="Google Shape;164;p68"/>
          <p:cNvSpPr/>
          <p:nvPr/>
        </p:nvSpPr>
        <p:spPr>
          <a:xfrm>
            <a:off x="8323179" y="4430713"/>
            <a:ext cx="364677" cy="346768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68"/>
          <p:cNvSpPr/>
          <p:nvPr/>
        </p:nvSpPr>
        <p:spPr>
          <a:xfrm>
            <a:off x="-86301" y="1387124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06386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899492"/>
            <a:ext cx="2733261" cy="3344518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6" name="Freeform: Shape 5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2733261" cy="51435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</p:txBody>
      </p:sp>
      <p:sp>
        <p:nvSpPr>
          <p:cNvPr id="5" name="Freeform: Shape 4"/>
          <p:cNvSpPr>
            <a:spLocks noGrp="1"/>
          </p:cNvSpPr>
          <p:nvPr>
            <p:ph type="pic" sz="quarter" idx="16" hasCustomPrompt="1"/>
          </p:nvPr>
        </p:nvSpPr>
        <p:spPr>
          <a:xfrm>
            <a:off x="5671459" y="1485902"/>
            <a:ext cx="1142999" cy="1142999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4080014" cy="51435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 noGrp="1"/>
          </p:cNvSpPr>
          <p:nvPr>
            <p:ph type="pic" sz="quarter" idx="17" hasCustomPrompt="1"/>
          </p:nvPr>
        </p:nvSpPr>
        <p:spPr>
          <a:xfrm>
            <a:off x="3159936" y="840134"/>
            <a:ext cx="2828141" cy="1781128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17" hasCustomPrompt="1"/>
          </p:nvPr>
        </p:nvSpPr>
        <p:spPr>
          <a:xfrm>
            <a:off x="3181602" y="989026"/>
            <a:ext cx="2742306" cy="1723284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 noGrp="1"/>
          </p:cNvSpPr>
          <p:nvPr>
            <p:ph type="pic" sz="quarter" idx="17" hasCustomPrompt="1"/>
          </p:nvPr>
        </p:nvSpPr>
        <p:spPr>
          <a:xfrm>
            <a:off x="5915768" y="151859"/>
            <a:ext cx="2011992" cy="3557826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/>
          </p:cNvSpPr>
          <p:nvPr>
            <p:ph type="pic" sz="quarter" idx="18" hasCustomPrompt="1"/>
          </p:nvPr>
        </p:nvSpPr>
        <p:spPr>
          <a:xfrm>
            <a:off x="400471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19" hasCustomPrompt="1"/>
          </p:nvPr>
        </p:nvSpPr>
        <p:spPr>
          <a:xfrm>
            <a:off x="170877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/>
          <p:cNvSpPr>
            <a:spLocks noGrp="1"/>
          </p:cNvSpPr>
          <p:nvPr>
            <p:ph type="pic" sz="quarter" idx="17" hasCustomPrompt="1"/>
          </p:nvPr>
        </p:nvSpPr>
        <p:spPr>
          <a:xfrm>
            <a:off x="6295683" y="971527"/>
            <a:ext cx="1082575" cy="1914328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>
            <a:spLocks noGrp="1"/>
          </p:cNvSpPr>
          <p:nvPr>
            <p:ph type="pic" sz="quarter" idx="19" hasCustomPrompt="1"/>
          </p:nvPr>
        </p:nvSpPr>
        <p:spPr>
          <a:xfrm>
            <a:off x="1171222" y="1093605"/>
            <a:ext cx="2224265" cy="2967763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/>
          </p:cNvSpPr>
          <p:nvPr>
            <p:ph type="pic" sz="quarter" idx="20" hasCustomPrompt="1"/>
          </p:nvPr>
        </p:nvSpPr>
        <p:spPr>
          <a:xfrm>
            <a:off x="4364434" y="2111638"/>
            <a:ext cx="1166751" cy="1555325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Freeform: Shape 4"/>
          <p:cNvSpPr>
            <a:spLocks noGrp="1"/>
          </p:cNvSpPr>
          <p:nvPr>
            <p:ph type="pic" sz="quarter" idx="19" hasCustomPrompt="1"/>
          </p:nvPr>
        </p:nvSpPr>
        <p:spPr>
          <a:xfrm>
            <a:off x="5333421" y="1426882"/>
            <a:ext cx="2789489" cy="1756786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69"/>
          <p:cNvGrpSpPr/>
          <p:nvPr/>
        </p:nvGrpSpPr>
        <p:grpSpPr>
          <a:xfrm>
            <a:off x="8302923" y="2414989"/>
            <a:ext cx="337595" cy="2189113"/>
            <a:chOff x="6172150" y="669825"/>
            <a:chExt cx="89000" cy="577100"/>
          </a:xfrm>
        </p:grpSpPr>
        <p:sp>
          <p:nvSpPr>
            <p:cNvPr id="168" name="Google Shape;168;p6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6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6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3" name="Google Shape;173;p69"/>
          <p:cNvSpPr/>
          <p:nvPr/>
        </p:nvSpPr>
        <p:spPr>
          <a:xfrm>
            <a:off x="2328155" y="3561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69"/>
          <p:cNvSpPr/>
          <p:nvPr/>
        </p:nvSpPr>
        <p:spPr>
          <a:xfrm flipH="1">
            <a:off x="7982764" y="421055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5" name="Google Shape;175;p69"/>
          <p:cNvGrpSpPr/>
          <p:nvPr/>
        </p:nvGrpSpPr>
        <p:grpSpPr>
          <a:xfrm>
            <a:off x="319588" y="372036"/>
            <a:ext cx="337585" cy="334727"/>
            <a:chOff x="8786452" y="1048125"/>
            <a:chExt cx="357536" cy="354622"/>
          </a:xfrm>
        </p:grpSpPr>
        <p:sp>
          <p:nvSpPr>
            <p:cNvPr id="176" name="Google Shape;176;p6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6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6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9" name="Google Shape;179;p69"/>
          <p:cNvGrpSpPr/>
          <p:nvPr/>
        </p:nvGrpSpPr>
        <p:grpSpPr>
          <a:xfrm>
            <a:off x="8686820" y="883873"/>
            <a:ext cx="269475" cy="267207"/>
            <a:chOff x="8786452" y="1048125"/>
            <a:chExt cx="357536" cy="354622"/>
          </a:xfrm>
        </p:grpSpPr>
        <p:sp>
          <p:nvSpPr>
            <p:cNvPr id="180" name="Google Shape;180;p6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6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6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3" name="Google Shape;183;p69"/>
          <p:cNvSpPr/>
          <p:nvPr/>
        </p:nvSpPr>
        <p:spPr>
          <a:xfrm>
            <a:off x="-152108" y="24425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69"/>
          <p:cNvSpPr txBox="1">
            <a:spLocks noGrp="1"/>
          </p:cNvSpPr>
          <p:nvPr>
            <p:ph type="title"/>
          </p:nvPr>
        </p:nvSpPr>
        <p:spPr>
          <a:xfrm>
            <a:off x="3463500" y="1450500"/>
            <a:ext cx="4967400" cy="841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5" name="Google Shape;185;p69"/>
          <p:cNvSpPr txBox="1">
            <a:spLocks noGrp="1"/>
          </p:cNvSpPr>
          <p:nvPr>
            <p:ph type="subTitle" idx="1"/>
          </p:nvPr>
        </p:nvSpPr>
        <p:spPr>
          <a:xfrm>
            <a:off x="3463500" y="2292300"/>
            <a:ext cx="4967400" cy="1400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20" hasCustomPrompt="1"/>
          </p:nvPr>
        </p:nvSpPr>
        <p:spPr>
          <a:xfrm>
            <a:off x="5286115" y="2616518"/>
            <a:ext cx="816525" cy="144387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/>
          <p:cNvSpPr>
            <a:spLocks noGrp="1"/>
          </p:cNvSpPr>
          <p:nvPr>
            <p:ph type="pic" sz="quarter" idx="19" hasCustomPrompt="1"/>
          </p:nvPr>
        </p:nvSpPr>
        <p:spPr>
          <a:xfrm>
            <a:off x="5978942" y="1091889"/>
            <a:ext cx="2021681" cy="2694980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1142096"/>
            <a:ext cx="3568717" cy="2141660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/>
          </p:cNvSpPr>
          <p:nvPr>
            <p:ph type="pic" sz="quarter" idx="20" hasCustomPrompt="1"/>
          </p:nvPr>
        </p:nvSpPr>
        <p:spPr>
          <a:xfrm>
            <a:off x="5060576" y="0"/>
            <a:ext cx="2266931" cy="2972042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/>
          <p:cNvSpPr>
            <a:spLocks noGrp="1"/>
          </p:cNvSpPr>
          <p:nvPr>
            <p:ph type="pic" sz="quarter" idx="19" hasCustomPrompt="1"/>
          </p:nvPr>
        </p:nvSpPr>
        <p:spPr>
          <a:xfrm>
            <a:off x="1880055" y="0"/>
            <a:ext cx="2266931" cy="2972042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/>
          </p:cNvSpPr>
          <p:nvPr>
            <p:ph type="pic" sz="quarter" idx="20" hasCustomPrompt="1"/>
          </p:nvPr>
        </p:nvSpPr>
        <p:spPr>
          <a:xfrm>
            <a:off x="5151837" y="2368498"/>
            <a:ext cx="1597293" cy="2775002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Freeform: Shape 7"/>
          <p:cNvSpPr>
            <a:spLocks noGrp="1"/>
          </p:cNvSpPr>
          <p:nvPr>
            <p:ph type="pic" sz="quarter" idx="19" hasCustomPrompt="1"/>
          </p:nvPr>
        </p:nvSpPr>
        <p:spPr>
          <a:xfrm>
            <a:off x="2458333" y="2368498"/>
            <a:ext cx="1597293" cy="2775002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9144000" cy="1605643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 noGrp="1"/>
          </p:cNvSpPr>
          <p:nvPr>
            <p:ph type="pic" sz="quarter" idx="19" hasCustomPrompt="1"/>
          </p:nvPr>
        </p:nvSpPr>
        <p:spPr>
          <a:xfrm>
            <a:off x="4634120" y="1061003"/>
            <a:ext cx="3021496" cy="3021496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/>
          </p:cNvSpPr>
          <p:nvPr>
            <p:ph type="pic" sz="quarter" idx="20" hasCustomPrompt="1"/>
          </p:nvPr>
        </p:nvSpPr>
        <p:spPr>
          <a:xfrm>
            <a:off x="946702" y="949188"/>
            <a:ext cx="3522797" cy="3245126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/>
          <p:cNvSpPr>
            <a:spLocks noGrp="1"/>
          </p:cNvSpPr>
          <p:nvPr>
            <p:ph type="pic" sz="quarter" idx="19" hasCustomPrompt="1"/>
          </p:nvPr>
        </p:nvSpPr>
        <p:spPr>
          <a:xfrm>
            <a:off x="4674502" y="949188"/>
            <a:ext cx="3522797" cy="3245126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52731" cy="51435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/>
          </p:cNvSpPr>
          <p:nvPr>
            <p:ph type="pic" sz="quarter" idx="21" hasCustomPrompt="1"/>
          </p:nvPr>
        </p:nvSpPr>
        <p:spPr>
          <a:xfrm>
            <a:off x="3863838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/>
          <p:cNvSpPr>
            <a:spLocks noGrp="1"/>
          </p:cNvSpPr>
          <p:nvPr>
            <p:ph type="pic" sz="quarter" idx="22" hasCustomPrompt="1"/>
          </p:nvPr>
        </p:nvSpPr>
        <p:spPr>
          <a:xfrm>
            <a:off x="6236805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/>
          <p:cNvSpPr>
            <a:spLocks noGrp="1"/>
          </p:cNvSpPr>
          <p:nvPr>
            <p:ph type="pic" sz="quarter" idx="20" hasCustomPrompt="1"/>
          </p:nvPr>
        </p:nvSpPr>
        <p:spPr>
          <a:xfrm>
            <a:off x="1490870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/>
          </p:cNvSpPr>
          <p:nvPr>
            <p:ph type="pic" sz="quarter" idx="20" hasCustomPrompt="1"/>
          </p:nvPr>
        </p:nvSpPr>
        <p:spPr>
          <a:xfrm>
            <a:off x="3058768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Freeform: Shape 12"/>
          <p:cNvSpPr>
            <a:spLocks noGrp="1"/>
          </p:cNvSpPr>
          <p:nvPr>
            <p:ph type="pic" sz="quarter" idx="21" hasCustomPrompt="1"/>
          </p:nvPr>
        </p:nvSpPr>
        <p:spPr>
          <a:xfrm>
            <a:off x="4668907" y="1055427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Freeform: Shape 13"/>
          <p:cNvSpPr>
            <a:spLocks noGrp="1"/>
          </p:cNvSpPr>
          <p:nvPr>
            <p:ph type="pic" sz="quarter" idx="22" hasCustomPrompt="1"/>
          </p:nvPr>
        </p:nvSpPr>
        <p:spPr>
          <a:xfrm>
            <a:off x="3058768" y="2671749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Freeform: Shape 14"/>
          <p:cNvSpPr>
            <a:spLocks noGrp="1"/>
          </p:cNvSpPr>
          <p:nvPr>
            <p:ph type="pic" sz="quarter" idx="23" hasCustomPrompt="1"/>
          </p:nvPr>
        </p:nvSpPr>
        <p:spPr>
          <a:xfrm>
            <a:off x="4668907" y="2671749"/>
            <a:ext cx="1416326" cy="1416326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71"/>
          <p:cNvGrpSpPr/>
          <p:nvPr/>
        </p:nvGrpSpPr>
        <p:grpSpPr>
          <a:xfrm rot="5400000">
            <a:off x="7609457" y="4716311"/>
            <a:ext cx="2167818" cy="524957"/>
            <a:chOff x="6004850" y="419825"/>
            <a:chExt cx="577100" cy="139750"/>
          </a:xfrm>
        </p:grpSpPr>
        <p:sp>
          <p:nvSpPr>
            <p:cNvPr id="218" name="Google Shape;218;p71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71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71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71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71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71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71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71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71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71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71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71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71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71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71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71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71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71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71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71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71"/>
          <p:cNvGrpSpPr/>
          <p:nvPr/>
        </p:nvGrpSpPr>
        <p:grpSpPr>
          <a:xfrm rot="-5400000">
            <a:off x="700973" y="3678339"/>
            <a:ext cx="337595" cy="2189113"/>
            <a:chOff x="6172150" y="669825"/>
            <a:chExt cx="89000" cy="577100"/>
          </a:xfrm>
        </p:grpSpPr>
        <p:sp>
          <p:nvSpPr>
            <p:cNvPr id="239" name="Google Shape;239;p71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71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71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71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71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4" name="Google Shape;244;p71"/>
          <p:cNvGrpSpPr/>
          <p:nvPr/>
        </p:nvGrpSpPr>
        <p:grpSpPr>
          <a:xfrm>
            <a:off x="164215" y="1705188"/>
            <a:ext cx="273515" cy="271215"/>
            <a:chOff x="8786452" y="1048125"/>
            <a:chExt cx="357536" cy="354622"/>
          </a:xfrm>
        </p:grpSpPr>
        <p:sp>
          <p:nvSpPr>
            <p:cNvPr id="245" name="Google Shape;245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8" name="Google Shape;248;p71"/>
          <p:cNvSpPr/>
          <p:nvPr/>
        </p:nvSpPr>
        <p:spPr>
          <a:xfrm flipH="1">
            <a:off x="8550150" y="31455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" name="Google Shape;249;p71"/>
          <p:cNvSpPr/>
          <p:nvPr/>
        </p:nvSpPr>
        <p:spPr>
          <a:xfrm flipH="1">
            <a:off x="8272275" y="3552862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0" name="Google Shape;250;p71"/>
          <p:cNvGrpSpPr/>
          <p:nvPr/>
        </p:nvGrpSpPr>
        <p:grpSpPr>
          <a:xfrm>
            <a:off x="164237" y="4346979"/>
            <a:ext cx="869937" cy="851854"/>
            <a:chOff x="1590052" y="388800"/>
            <a:chExt cx="414552" cy="405916"/>
          </a:xfrm>
        </p:grpSpPr>
        <p:sp>
          <p:nvSpPr>
            <p:cNvPr id="251" name="Google Shape;251;p71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71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71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4" name="Google Shape;254;p71"/>
          <p:cNvSpPr/>
          <p:nvPr/>
        </p:nvSpPr>
        <p:spPr>
          <a:xfrm>
            <a:off x="305901" y="2231547"/>
            <a:ext cx="273497" cy="260053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55" name="Google Shape;255;p71"/>
          <p:cNvGrpSpPr/>
          <p:nvPr/>
        </p:nvGrpSpPr>
        <p:grpSpPr>
          <a:xfrm>
            <a:off x="8703263" y="1017736"/>
            <a:ext cx="337585" cy="334727"/>
            <a:chOff x="8786452" y="1048125"/>
            <a:chExt cx="357536" cy="354622"/>
          </a:xfrm>
        </p:grpSpPr>
        <p:sp>
          <p:nvSpPr>
            <p:cNvPr id="256" name="Google Shape;256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9" name="Google Shape;259;p71"/>
          <p:cNvGrpSpPr/>
          <p:nvPr/>
        </p:nvGrpSpPr>
        <p:grpSpPr>
          <a:xfrm>
            <a:off x="4694426" y="4840895"/>
            <a:ext cx="458790" cy="454979"/>
            <a:chOff x="8786452" y="1048125"/>
            <a:chExt cx="357536" cy="354622"/>
          </a:xfrm>
        </p:grpSpPr>
        <p:sp>
          <p:nvSpPr>
            <p:cNvPr id="260" name="Google Shape;260;p7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7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7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63" name="Google Shape;263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4" name="Google Shape;264;p71"/>
          <p:cNvSpPr txBox="1">
            <a:spLocks noGrp="1"/>
          </p:cNvSpPr>
          <p:nvPr>
            <p:ph type="title" idx="2"/>
          </p:nvPr>
        </p:nvSpPr>
        <p:spPr>
          <a:xfrm>
            <a:off x="2424850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5" name="Google Shape;265;p71"/>
          <p:cNvSpPr txBox="1">
            <a:spLocks noGrp="1"/>
          </p:cNvSpPr>
          <p:nvPr>
            <p:ph type="subTitle" idx="1"/>
          </p:nvPr>
        </p:nvSpPr>
        <p:spPr>
          <a:xfrm>
            <a:off x="2424850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71"/>
          <p:cNvSpPr txBox="1">
            <a:spLocks noGrp="1"/>
          </p:cNvSpPr>
          <p:nvPr>
            <p:ph type="title" idx="3"/>
          </p:nvPr>
        </p:nvSpPr>
        <p:spPr>
          <a:xfrm>
            <a:off x="4740954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7" name="Google Shape;267;p71"/>
          <p:cNvSpPr txBox="1">
            <a:spLocks noGrp="1"/>
          </p:cNvSpPr>
          <p:nvPr>
            <p:ph type="subTitle" idx="4"/>
          </p:nvPr>
        </p:nvSpPr>
        <p:spPr>
          <a:xfrm>
            <a:off x="4740954" y="21103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71"/>
          <p:cNvSpPr txBox="1">
            <a:spLocks noGrp="1"/>
          </p:cNvSpPr>
          <p:nvPr>
            <p:ph type="title" idx="5"/>
          </p:nvPr>
        </p:nvSpPr>
        <p:spPr>
          <a:xfrm>
            <a:off x="2424850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9" name="Google Shape;269;p71"/>
          <p:cNvSpPr txBox="1">
            <a:spLocks noGrp="1"/>
          </p:cNvSpPr>
          <p:nvPr>
            <p:ph type="subTitle" idx="6"/>
          </p:nvPr>
        </p:nvSpPr>
        <p:spPr>
          <a:xfrm>
            <a:off x="2424850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71"/>
          <p:cNvSpPr txBox="1">
            <a:spLocks noGrp="1"/>
          </p:cNvSpPr>
          <p:nvPr>
            <p:ph type="title" idx="7"/>
          </p:nvPr>
        </p:nvSpPr>
        <p:spPr>
          <a:xfrm>
            <a:off x="4740952" y="3068075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1" name="Google Shape;271;p71"/>
          <p:cNvSpPr txBox="1">
            <a:spLocks noGrp="1"/>
          </p:cNvSpPr>
          <p:nvPr>
            <p:ph type="subTitle" idx="8"/>
          </p:nvPr>
        </p:nvSpPr>
        <p:spPr>
          <a:xfrm>
            <a:off x="4740954" y="3543700"/>
            <a:ext cx="19782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>
            <a:spLocks noGrp="1"/>
          </p:cNvSpPr>
          <p:nvPr>
            <p:ph type="pic" sz="quarter" idx="20" hasCustomPrompt="1"/>
          </p:nvPr>
        </p:nvSpPr>
        <p:spPr>
          <a:xfrm>
            <a:off x="3766458" y="0"/>
            <a:ext cx="5377543" cy="51435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2574472"/>
            <a:ext cx="9144000" cy="2569029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tr-TR" sz="135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tr-TR"/>
              <a:t>Drag Your Image Here</a:t>
            </a:r>
            <a:endParaRPr lang="tr-TR"/>
          </a:p>
          <a:p>
            <a:pPr marL="0" lvl="0" indent="0" algn="ctr">
              <a:buNone/>
            </a:pPr>
            <a:endParaRPr lang="tr-TR"/>
          </a:p>
        </p:txBody>
      </p:sp>
    </p:spTree>
  </p:cSld>
  <p:clrMapOvr>
    <a:masterClrMapping/>
  </p:clrMapOvr>
  <p:transition spd="slow">
    <p:cover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8C6A9EF-F145-4A81-8102-CF6C08B461DA}" type="datetimeFigureOut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F1CC11F-C49C-4DD7-B018-0E84502CB96B}" type="slidenum">
              <a:rPr lang="en-US" sz="1350" kern="1200" smtClean="0">
                <a:solidFill>
                  <a:prstClr val="black"/>
                </a:solidFill>
                <a:latin typeface="Cambria" panose="02040503050406030204"/>
                <a:ea typeface="Microsoft YaHei" panose="020B0503020204020204" charset="-122"/>
                <a:cs typeface="+mn-cs"/>
              </a:rPr>
            </a:fld>
            <a:endParaRPr lang="en-US" sz="1350" kern="1200">
              <a:solidFill>
                <a:prstClr val="black"/>
              </a:solidFill>
              <a:latin typeface="Cambria" panose="02040503050406030204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19050" y="-9525"/>
            <a:ext cx="4629150" cy="25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/>
          <p:nvPr/>
        </p:nvGrpSpPr>
        <p:grpSpPr bwMode="auto">
          <a:xfrm>
            <a:off x="615951" y="581025"/>
            <a:ext cx="7912100" cy="398145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</a:ln>
          </p:spPr>
          <p:txBody>
            <a:bodyPr lIns="91425" tIns="91425" rIns="91425" bIns="91425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7397751" y="1847850"/>
            <a:ext cx="17462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19050" y="3355182"/>
            <a:ext cx="1746250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2" y="1044178"/>
            <a:ext cx="6640799" cy="953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2" y="2122452"/>
            <a:ext cx="6640799" cy="23273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2"/>
          <p:cNvSpPr txBox="1">
            <a:spLocks noGrp="1"/>
          </p:cNvSpPr>
          <p:nvPr>
            <p:ph type="title"/>
          </p:nvPr>
        </p:nvSpPr>
        <p:spPr>
          <a:xfrm>
            <a:off x="1592550" y="3512726"/>
            <a:ext cx="5958900" cy="642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4" name="Google Shape;274;p72"/>
          <p:cNvSpPr txBox="1">
            <a:spLocks noGrp="1"/>
          </p:cNvSpPr>
          <p:nvPr>
            <p:ph type="subTitle" idx="1"/>
          </p:nvPr>
        </p:nvSpPr>
        <p:spPr>
          <a:xfrm>
            <a:off x="1592550" y="2034325"/>
            <a:ext cx="5958900" cy="147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75" name="Google Shape;275;p72"/>
          <p:cNvGrpSpPr/>
          <p:nvPr/>
        </p:nvGrpSpPr>
        <p:grpSpPr>
          <a:xfrm rot="-5400000">
            <a:off x="7450248" y="872680"/>
            <a:ext cx="1870381" cy="452930"/>
            <a:chOff x="6004850" y="419825"/>
            <a:chExt cx="577100" cy="139750"/>
          </a:xfrm>
        </p:grpSpPr>
        <p:sp>
          <p:nvSpPr>
            <p:cNvPr id="276" name="Google Shape;276;p7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7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7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7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7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7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7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7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7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7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7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7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7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7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7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7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7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7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7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7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72"/>
          <p:cNvGrpSpPr/>
          <p:nvPr/>
        </p:nvGrpSpPr>
        <p:grpSpPr>
          <a:xfrm rot="10800000">
            <a:off x="7858036" y="1009643"/>
            <a:ext cx="1145727" cy="947953"/>
            <a:chOff x="1951532" y="623366"/>
            <a:chExt cx="719723" cy="595486"/>
          </a:xfrm>
        </p:grpSpPr>
        <p:sp>
          <p:nvSpPr>
            <p:cNvPr id="297" name="Google Shape;297;p72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72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72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72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72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2" name="Google Shape;302;p72"/>
          <p:cNvGrpSpPr/>
          <p:nvPr/>
        </p:nvGrpSpPr>
        <p:grpSpPr>
          <a:xfrm rot="-5400000">
            <a:off x="-351920" y="3942467"/>
            <a:ext cx="2005894" cy="549450"/>
            <a:chOff x="6317075" y="729975"/>
            <a:chExt cx="1707289" cy="467657"/>
          </a:xfrm>
        </p:grpSpPr>
        <p:sp>
          <p:nvSpPr>
            <p:cNvPr id="303" name="Google Shape;303;p72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72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72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72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72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72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72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72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72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72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72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72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72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72"/>
          <p:cNvGrpSpPr/>
          <p:nvPr/>
        </p:nvGrpSpPr>
        <p:grpSpPr>
          <a:xfrm>
            <a:off x="225093" y="2881828"/>
            <a:ext cx="851691" cy="567302"/>
            <a:chOff x="6254774" y="965239"/>
            <a:chExt cx="702078" cy="467646"/>
          </a:xfrm>
        </p:grpSpPr>
        <p:sp>
          <p:nvSpPr>
            <p:cNvPr id="317" name="Google Shape;317;p72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72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9" name="Google Shape;319;p72"/>
          <p:cNvSpPr/>
          <p:nvPr/>
        </p:nvSpPr>
        <p:spPr>
          <a:xfrm flipH="1">
            <a:off x="818075" y="7885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0" name="Google Shape;320;p72"/>
          <p:cNvSpPr/>
          <p:nvPr/>
        </p:nvSpPr>
        <p:spPr>
          <a:xfrm flipH="1">
            <a:off x="202425" y="6011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21" name="Google Shape;321;p72"/>
          <p:cNvGrpSpPr/>
          <p:nvPr/>
        </p:nvGrpSpPr>
        <p:grpSpPr>
          <a:xfrm rot="5400000">
            <a:off x="8497309" y="3883279"/>
            <a:ext cx="965835" cy="475799"/>
            <a:chOff x="2032159" y="4"/>
            <a:chExt cx="965835" cy="475799"/>
          </a:xfrm>
        </p:grpSpPr>
        <p:sp>
          <p:nvSpPr>
            <p:cNvPr id="322" name="Google Shape;322;p7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7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4" name="Google Shape;324;p72"/>
          <p:cNvGrpSpPr/>
          <p:nvPr/>
        </p:nvGrpSpPr>
        <p:grpSpPr>
          <a:xfrm>
            <a:off x="3667936" y="4602623"/>
            <a:ext cx="319816" cy="317173"/>
            <a:chOff x="8786452" y="1048125"/>
            <a:chExt cx="357536" cy="354622"/>
          </a:xfrm>
        </p:grpSpPr>
        <p:sp>
          <p:nvSpPr>
            <p:cNvPr id="325" name="Google Shape;325;p7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7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7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3"/>
          <p:cNvSpPr txBox="1">
            <a:spLocks noGrp="1"/>
          </p:cNvSpPr>
          <p:nvPr>
            <p:ph type="title"/>
          </p:nvPr>
        </p:nvSpPr>
        <p:spPr>
          <a:xfrm>
            <a:off x="1367400" y="2415975"/>
            <a:ext cx="64092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0" name="Google Shape;330;p73"/>
          <p:cNvSpPr txBox="1">
            <a:spLocks noGrp="1"/>
          </p:cNvSpPr>
          <p:nvPr>
            <p:ph type="title" idx="2"/>
          </p:nvPr>
        </p:nvSpPr>
        <p:spPr>
          <a:xfrm>
            <a:off x="4006650" y="1216975"/>
            <a:ext cx="1130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1" name="Google Shape;331;p73"/>
          <p:cNvSpPr txBox="1">
            <a:spLocks noGrp="1"/>
          </p:cNvSpPr>
          <p:nvPr>
            <p:ph type="subTitle" idx="1"/>
          </p:nvPr>
        </p:nvSpPr>
        <p:spPr>
          <a:xfrm>
            <a:off x="1367400" y="3411125"/>
            <a:ext cx="6409200" cy="51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73"/>
          <p:cNvSpPr/>
          <p:nvPr/>
        </p:nvSpPr>
        <p:spPr>
          <a:xfrm flipH="1">
            <a:off x="818075" y="7885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73"/>
          <p:cNvSpPr/>
          <p:nvPr/>
        </p:nvSpPr>
        <p:spPr>
          <a:xfrm flipH="1">
            <a:off x="202425" y="6011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34" name="Google Shape;334;p73"/>
          <p:cNvGrpSpPr/>
          <p:nvPr/>
        </p:nvGrpSpPr>
        <p:grpSpPr>
          <a:xfrm>
            <a:off x="6012930" y="-17626"/>
            <a:ext cx="1130703" cy="557018"/>
            <a:chOff x="2032159" y="4"/>
            <a:chExt cx="965835" cy="475799"/>
          </a:xfrm>
        </p:grpSpPr>
        <p:sp>
          <p:nvSpPr>
            <p:cNvPr id="335" name="Google Shape;335;p7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7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73"/>
          <p:cNvGrpSpPr/>
          <p:nvPr/>
        </p:nvGrpSpPr>
        <p:grpSpPr>
          <a:xfrm>
            <a:off x="2430486" y="283998"/>
            <a:ext cx="319816" cy="317173"/>
            <a:chOff x="8786452" y="1048125"/>
            <a:chExt cx="357536" cy="354622"/>
          </a:xfrm>
        </p:grpSpPr>
        <p:sp>
          <p:nvSpPr>
            <p:cNvPr id="338" name="Google Shape;338;p7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7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7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1" name="Google Shape;341;p73"/>
          <p:cNvSpPr/>
          <p:nvPr/>
        </p:nvSpPr>
        <p:spPr>
          <a:xfrm>
            <a:off x="8264224" y="1792874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2" name="Google Shape;342;p73"/>
          <p:cNvGrpSpPr/>
          <p:nvPr/>
        </p:nvGrpSpPr>
        <p:grpSpPr>
          <a:xfrm>
            <a:off x="7984911" y="4461198"/>
            <a:ext cx="319816" cy="317173"/>
            <a:chOff x="8786452" y="1048125"/>
            <a:chExt cx="357536" cy="354622"/>
          </a:xfrm>
        </p:grpSpPr>
        <p:sp>
          <p:nvSpPr>
            <p:cNvPr id="343" name="Google Shape;343;p7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7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7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73"/>
          <p:cNvSpPr/>
          <p:nvPr/>
        </p:nvSpPr>
        <p:spPr>
          <a:xfrm>
            <a:off x="8571401" y="2722747"/>
            <a:ext cx="273497" cy="260053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7" Type="http://schemas.openxmlformats.org/officeDocument/2006/relationships/theme" Target="../theme/theme2.xml"/><Relationship Id="rId56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4.xml"/><Relationship Id="rId49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23.xml"/><Relationship Id="rId39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 panose="00000900000000000000"/>
              <a:buNone/>
              <a:defRPr sz="3500" b="0" i="0" u="none" strike="noStrike" cap="none">
                <a:solidFill>
                  <a:schemeClr val="dk1"/>
                </a:solidFill>
                <a:latin typeface="Poppins ExtraBold" panose="00000900000000000000"/>
                <a:ea typeface="Poppins ExtraBold" panose="00000900000000000000"/>
                <a:cs typeface="Poppins ExtraBold" panose="00000900000000000000"/>
                <a:sym typeface="Poppins ExtraBold" panose="00000900000000000000"/>
              </a:defRPr>
            </a:lvl9pPr>
          </a:lstStyle>
          <a:p/>
        </p:txBody>
      </p:sp>
      <p:sp>
        <p:nvSpPr>
          <p:cNvPr id="7" name="Google Shape;7;p63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●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○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■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●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○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■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●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 panose="00000500000000000000"/>
              <a:buChar char="○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 panose="00000500000000000000"/>
              <a:buChar char="■"/>
              <a:defRPr sz="1400" b="0" i="0" u="none" strike="noStrike" cap="none">
                <a:solidFill>
                  <a:schemeClr val="dk1"/>
                </a:solidFill>
                <a:latin typeface="Cambay" panose="00000500000000000000"/>
                <a:ea typeface="Cambay" panose="00000500000000000000"/>
                <a:cs typeface="Cambay" panose="00000500000000000000"/>
                <a:sym typeface="Cambay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>
    <p:cover dir="d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724" r:id="rId56"/>
  </p:sldLayoutIdLst>
  <p:transition spd="slow">
    <p:cover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" name="Google Shape;1329;p1"/>
          <p:cNvGrpSpPr/>
          <p:nvPr/>
        </p:nvGrpSpPr>
        <p:grpSpPr>
          <a:xfrm>
            <a:off x="3690959" y="986552"/>
            <a:ext cx="1602334" cy="437000"/>
            <a:chOff x="5406475" y="1079600"/>
            <a:chExt cx="530750" cy="144750"/>
          </a:xfrm>
        </p:grpSpPr>
        <p:sp>
          <p:nvSpPr>
            <p:cNvPr id="1330" name="Google Shape;1330;p1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1" name="Google Shape;1331;p1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" name="Google Shape;1332;p1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3" name="Google Shape;1333;p1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" name="Google Shape;1334;p1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1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1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1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8" name="Google Shape;1338;p1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9" name="Google Shape;1339;p1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0" name="Google Shape;1340;p1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1" name="Google Shape;1341;p1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2" name="Google Shape;1342;p1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3" name="Google Shape;1343;p1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4" name="Google Shape;1344;p1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5" name="Google Shape;1345;p1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6" name="Google Shape;1346;p1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7" name="Google Shape;1347;p1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8" name="Google Shape;1348;p1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9" name="Google Shape;1349;p1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0" name="Google Shape;1350;p1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1" name="Google Shape;1351;p1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2" name="Google Shape;1352;p1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3" name="Google Shape;1353;p1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4" name="Google Shape;1354;p1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5" name="Google Shape;1355;p1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6" name="Google Shape;1356;p1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7" name="Google Shape;1357;p1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8" name="Google Shape;1358;p1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9" name="Google Shape;1359;p1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0" name="Google Shape;1360;p1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1" name="Google Shape;1361;p1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2" name="Google Shape;1362;p1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3" name="Google Shape;1363;p1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4" name="Google Shape;1364;p1"/>
          <p:cNvGrpSpPr/>
          <p:nvPr/>
        </p:nvGrpSpPr>
        <p:grpSpPr>
          <a:xfrm>
            <a:off x="4302080" y="426819"/>
            <a:ext cx="5739867" cy="4208195"/>
            <a:chOff x="4002025" y="3341525"/>
            <a:chExt cx="1571475" cy="1152275"/>
          </a:xfrm>
        </p:grpSpPr>
        <p:sp>
          <p:nvSpPr>
            <p:cNvPr id="1365" name="Google Shape;1365;p1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6" name="Google Shape;1366;p1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7" name="Google Shape;1367;p1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8" name="Google Shape;1368;p1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9" name="Google Shape;1369;p1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0" name="Google Shape;1370;p1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1" name="Google Shape;1371;p1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2" name="Google Shape;1372;p1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3" name="Google Shape;1373;p1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4" name="Google Shape;1374;p1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5" name="Google Shape;1375;p1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6" name="Google Shape;1376;p1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7" name="Google Shape;1377;p1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8" name="Google Shape;1378;p1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9" name="Google Shape;1379;p1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0" name="Google Shape;1380;p1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1" name="Google Shape;1381;p1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2" name="Google Shape;1382;p1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3" name="Google Shape;1383;p1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4" name="Google Shape;1384;p1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5" name="Google Shape;1385;p1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6" name="Google Shape;1386;p1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7" name="Google Shape;1387;p1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8" name="Google Shape;1388;p1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9" name="Google Shape;1389;p1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0" name="Google Shape;1390;p1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1" name="Google Shape;1391;p1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2" name="Google Shape;1392;p1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3" name="Google Shape;1393;p1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4" name="Google Shape;1394;p1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5" name="Google Shape;1395;p1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6" name="Google Shape;1396;p1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7" name="Google Shape;1397;p1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8" name="Google Shape;1398;p1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9" name="Google Shape;1399;p1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0" name="Google Shape;1400;p1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1" name="Google Shape;1401;p1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2" name="Google Shape;1402;p1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3" name="Google Shape;1403;p1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4" name="Google Shape;1404;p1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5" name="Google Shape;1405;p1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6" name="Google Shape;1406;p1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7" name="Google Shape;1407;p1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8" name="Google Shape;1408;p1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9" name="Google Shape;1409;p1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0" name="Google Shape;1410;p1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1" name="Google Shape;1411;p1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2" name="Google Shape;1412;p1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3" name="Google Shape;1413;p1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4" name="Google Shape;1414;p1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5" name="Google Shape;1415;p1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6" name="Google Shape;1416;p1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7" name="Google Shape;1417;p1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8" name="Google Shape;1418;p1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9" name="Google Shape;1419;p1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0" name="Google Shape;1420;p1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1" name="Google Shape;1421;p1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2" name="Google Shape;1422;p1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3" name="Google Shape;1423;p1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8" name="Google Shape;1428;p1"/>
          <p:cNvGrpSpPr/>
          <p:nvPr/>
        </p:nvGrpSpPr>
        <p:grpSpPr>
          <a:xfrm>
            <a:off x="5133832" y="1697259"/>
            <a:ext cx="3979914" cy="3405318"/>
            <a:chOff x="5063599" y="1738126"/>
            <a:chExt cx="3979914" cy="3405318"/>
          </a:xfrm>
        </p:grpSpPr>
        <p:sp>
          <p:nvSpPr>
            <p:cNvPr id="1429" name="Google Shape;1429;p1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0" name="Google Shape;1430;p1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1" name="Google Shape;1431;p1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2" name="Google Shape;1432;p1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3" name="Google Shape;1433;p1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4" name="Google Shape;1434;p1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5" name="Google Shape;1435;p1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6" name="Google Shape;1436;p1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7" name="Google Shape;1437;p1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8" name="Google Shape;1438;p1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9" name="Google Shape;1439;p1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0" name="Google Shape;1440;p1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1" name="Google Shape;1441;p1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2" name="Google Shape;1442;p1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3" name="Google Shape;1443;p1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4" name="Google Shape;1444;p1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5" name="Google Shape;1445;p1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6" name="Google Shape;1446;p1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7" name="Google Shape;1447;p1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8" name="Google Shape;1448;p1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9" name="Google Shape;1449;p1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0" name="Google Shape;1450;p1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1" name="Google Shape;1451;p1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2" name="Google Shape;1452;p1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3" name="Google Shape;1453;p1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4" name="Google Shape;1454;p1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5" name="Google Shape;1455;p1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6" name="Google Shape;1456;p1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7" name="Google Shape;1457;p1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8" name="Google Shape;1458;p1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9" name="Google Shape;1459;p1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0" name="Google Shape;1460;p1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1" name="Google Shape;1461;p1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1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1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1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5" name="Google Shape;1465;p1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p1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1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1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1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1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1" name="Google Shape;1471;p1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2" name="Google Shape;1472;p1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3" name="Google Shape;1473;p1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4" name="Google Shape;1474;p1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5" name="Google Shape;1475;p1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6" name="Google Shape;1476;p1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7" name="Google Shape;1477;p1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8" name="Google Shape;1478;p1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9" name="Google Shape;1479;p1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0" name="Google Shape;1480;p1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1" name="Google Shape;1481;p1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2" name="Google Shape;1482;p1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3" name="Google Shape;1483;p1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4" name="Google Shape;1484;p1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5" name="Google Shape;1485;p1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6" name="Google Shape;1486;p1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7" name="Google Shape;1487;p1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8" name="Google Shape;1488;p1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9" name="Google Shape;1489;p1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0" name="Google Shape;1490;p1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1" name="Google Shape;1491;p1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2" name="Google Shape;1492;p1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3" name="Google Shape;1493;p1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4" name="Google Shape;1494;p1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5" name="Google Shape;1495;p1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6" name="Google Shape;1496;p1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7" name="Google Shape;1497;p1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8" name="Google Shape;1498;p1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9" name="Google Shape;1499;p1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0" name="Google Shape;1500;p1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1" name="Google Shape;1501;p1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2" name="Google Shape;1502;p1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1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1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1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1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1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1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1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1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1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1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1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1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1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1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1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1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1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1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1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1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1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1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1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26" name="Google Shape;1526;p1"/>
          <p:cNvSpPr/>
          <p:nvPr/>
        </p:nvSpPr>
        <p:spPr>
          <a:xfrm>
            <a:off x="4736549" y="893499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27" name="Google Shape;1527;p1"/>
          <p:cNvGrpSpPr/>
          <p:nvPr/>
        </p:nvGrpSpPr>
        <p:grpSpPr>
          <a:xfrm>
            <a:off x="8650981" y="1105672"/>
            <a:ext cx="200435" cy="198765"/>
            <a:chOff x="8786452" y="1048125"/>
            <a:chExt cx="357536" cy="354622"/>
          </a:xfrm>
        </p:grpSpPr>
        <p:sp>
          <p:nvSpPr>
            <p:cNvPr id="1528" name="Google Shape;1528;p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9" name="Google Shape;1529;p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0" name="Google Shape;1530;p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056" y="398681"/>
            <a:ext cx="4683923" cy="434996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5" name="Google Shape;1975;p10"/>
          <p:cNvGrpSpPr/>
          <p:nvPr/>
        </p:nvGrpSpPr>
        <p:grpSpPr>
          <a:xfrm>
            <a:off x="637507" y="3690923"/>
            <a:ext cx="2167818" cy="524957"/>
            <a:chOff x="6004850" y="419825"/>
            <a:chExt cx="577100" cy="139750"/>
          </a:xfrm>
        </p:grpSpPr>
        <p:sp>
          <p:nvSpPr>
            <p:cNvPr id="1976" name="Google Shape;1976;p10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7" name="Google Shape;1977;p10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8" name="Google Shape;1978;p10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9" name="Google Shape;1979;p10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0" name="Google Shape;1980;p10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1" name="Google Shape;1981;p10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2" name="Google Shape;1982;p10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3" name="Google Shape;1983;p10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4" name="Google Shape;1984;p10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7" name="Google Shape;1987;p10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8" name="Google Shape;1988;p10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6" name="Google Shape;1996;p10"/>
          <p:cNvGrpSpPr/>
          <p:nvPr/>
        </p:nvGrpSpPr>
        <p:grpSpPr>
          <a:xfrm rot="10800000">
            <a:off x="7272030" y="1048960"/>
            <a:ext cx="405698" cy="2630653"/>
            <a:chOff x="6172150" y="669825"/>
            <a:chExt cx="89000" cy="577100"/>
          </a:xfrm>
        </p:grpSpPr>
        <p:sp>
          <p:nvSpPr>
            <p:cNvPr id="1997" name="Google Shape;1997;p10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02" name="Google Shape;2002;p10"/>
          <p:cNvSpPr txBox="1">
            <a:spLocks noGrp="1"/>
          </p:cNvSpPr>
          <p:nvPr>
            <p:ph type="title"/>
          </p:nvPr>
        </p:nvSpPr>
        <p:spPr>
          <a:xfrm>
            <a:off x="1430238" y="2341282"/>
            <a:ext cx="6409200" cy="17151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400" dirty="0">
                <a:latin typeface="iCiel Soup of Justice" pitchFamily="2" charset="0"/>
              </a:rPr>
              <a:t>Sự phát triển của vương quốc Cam-pu-chia</a:t>
            </a:r>
            <a:endParaRPr lang="vi-VN" sz="4400" dirty="0">
              <a:latin typeface="iCiel Soup of Justice" pitchFamily="2" charset="0"/>
            </a:endParaRPr>
          </a:p>
        </p:txBody>
      </p:sp>
      <p:sp>
        <p:nvSpPr>
          <p:cNvPr id="2003" name="Google Shape;2003;p10"/>
          <p:cNvSpPr txBox="1">
            <a:spLocks noGrp="1"/>
          </p:cNvSpPr>
          <p:nvPr>
            <p:ph type="title" idx="2"/>
          </p:nvPr>
        </p:nvSpPr>
        <p:spPr>
          <a:xfrm>
            <a:off x="4006650" y="1216975"/>
            <a:ext cx="1130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02</a:t>
            </a:r>
            <a:endParaRPr lang="en-GB"/>
          </a:p>
        </p:txBody>
      </p:sp>
      <p:grpSp>
        <p:nvGrpSpPr>
          <p:cNvPr id="2005" name="Google Shape;2005;p10"/>
          <p:cNvGrpSpPr/>
          <p:nvPr/>
        </p:nvGrpSpPr>
        <p:grpSpPr>
          <a:xfrm>
            <a:off x="278137" y="3926529"/>
            <a:ext cx="869937" cy="851854"/>
            <a:chOff x="1590052" y="388800"/>
            <a:chExt cx="414552" cy="405916"/>
          </a:xfrm>
        </p:grpSpPr>
        <p:sp>
          <p:nvSpPr>
            <p:cNvPr id="2006" name="Google Shape;2006;p10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" y="852538"/>
            <a:ext cx="66587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Sự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triển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vương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quốc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Cam –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– chia </a:t>
            </a:r>
            <a:endPara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6"/>
          <p:cNvSpPr/>
          <p:nvPr/>
        </p:nvSpPr>
        <p:spPr>
          <a:xfrm>
            <a:off x="907942" y="84182"/>
            <a:ext cx="7652499" cy="71021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  VƯƠNG QUỐC CAM – PU - CHIA</a:t>
            </a:r>
            <a:endParaRPr kumimoji="0" lang="en-US" sz="2800" b="1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" y="1349911"/>
            <a:ext cx="5151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thông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tin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mục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 SGK </a:t>
            </a:r>
            <a:r>
              <a:rPr lang="en-US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trang</a:t>
            </a:r>
            <a:r>
              <a:rPr lang="en-US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42  - </a:t>
            </a:r>
            <a:r>
              <a:rPr lang="en-US" sz="24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43</a:t>
            </a:r>
            <a:endParaRPr lang="en-US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341120" y="1910075"/>
            <a:ext cx="7609840" cy="1910085"/>
          </a:xfrm>
          <a:prstGeom prst="cloudCallout">
            <a:avLst>
              <a:gd name="adj1" fmla="val -41515"/>
              <a:gd name="adj2" fmla="val 65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triển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nhất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Vương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quốc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Cam –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– chia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Hãy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nêu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sự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triển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vương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quốc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Cam –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– chia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kì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này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qua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phiếu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370"/>
            <a:ext cx="1869488" cy="153513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PHIẾU HỌC TẬP SỐ 2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9010" y="1159300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1.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Chính</a:t>
            </a: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0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2127210" y="1167895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Xã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hội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4105410" y="1167650"/>
            <a:ext cx="1978200" cy="4755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Kinh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tế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>
          <a:xfrm>
            <a:off x="6083610" y="1157490"/>
            <a:ext cx="1978200" cy="4755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Quân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</a:rPr>
              <a:t>sự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2127210" y="1634800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41054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60836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 build="p"/>
      <p:bldP spid="5" grpId="0" animBg="1"/>
      <p:bldP spid="7" grpId="0" animBg="1"/>
      <p:bldP spid="9" grpId="0" animBg="1"/>
      <p:bldP spid="11" grpId="0" animBg="1" build="p"/>
      <p:bldP spid="12" grpId="0" animBg="1" build="p"/>
      <p:bldP spid="13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PHIẾU HỌC TẬP SỐ 2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49010" y="1159300"/>
            <a:ext cx="197820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sz="2400" b="1" kern="1200" dirty="0" err="1" smtClean="0">
                <a:solidFill>
                  <a:srgbClr val="FF0000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Chính</a:t>
            </a:r>
            <a:r>
              <a:rPr lang="en-US" sz="2400" b="1" kern="1200" dirty="0" smtClean="0">
                <a:solidFill>
                  <a:srgbClr val="FF0000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trị</a:t>
            </a:r>
            <a:r>
              <a:rPr lang="en-US" altLang="en-US" sz="2400" b="1" kern="1200" dirty="0" smtClean="0">
                <a:solidFill>
                  <a:srgbClr val="FF0000"/>
                </a:solidFill>
                <a:latin typeface="+mn-lt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9010" y="1643395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Đất nước thống nhất, ổn định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>
          <a:xfrm>
            <a:off x="2127210" y="1167895"/>
            <a:ext cx="197820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Xã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hội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>
          <a:xfrm>
            <a:off x="4105410" y="1157490"/>
            <a:ext cx="2821480" cy="4755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Kinh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tế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>
          <a:xfrm>
            <a:off x="6926890" y="1157490"/>
            <a:ext cx="2145990" cy="4755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Quân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sự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Subtitle 3"/>
          <p:cNvSpPr>
            <a:spLocks noGrp="1"/>
          </p:cNvSpPr>
          <p:nvPr>
            <p:ph type="subTitle" idx="1"/>
          </p:nvPr>
        </p:nvSpPr>
        <p:spPr>
          <a:xfrm>
            <a:off x="2127210" y="1634800"/>
            <a:ext cx="197820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Đời sống nhân dân được chăm lo </a:t>
            </a:r>
            <a:endParaRPr lang="vi-VN" altLang="en-US" sz="32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Subtitle 3"/>
          <p:cNvSpPr>
            <a:spLocks noGrp="1"/>
          </p:cNvSpPr>
          <p:nvPr>
            <p:ph type="subTitle" idx="1"/>
          </p:nvPr>
        </p:nvSpPr>
        <p:spPr>
          <a:xfrm>
            <a:off x="4105410" y="1643396"/>
            <a:ext cx="2821480" cy="3385804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vi-VN" alt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Phát triển: nông nghiệp (đào hồ, kênh mương để tưới tiêu nước), đánh bắt cá, khai thác lâm thổ sản; Nghề thủ công phát triển (làm đồ trang sức, chạm khắc phù điêu…)</a:t>
            </a:r>
            <a:endParaRPr lang="vi-VN" altLang="en-US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l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Subtitle 3"/>
          <p:cNvSpPr>
            <a:spLocks noGrp="1"/>
          </p:cNvSpPr>
          <p:nvPr>
            <p:ph type="subTitle" idx="1"/>
          </p:nvPr>
        </p:nvSpPr>
        <p:spPr>
          <a:xfrm>
            <a:off x="6926890" y="1643395"/>
            <a:ext cx="2145990" cy="2565705"/>
          </a:xfrm>
        </p:spPr>
        <p:txBody>
          <a:bodyPr/>
          <a:lstStyle/>
          <a:p>
            <a:pPr marL="0" lvl="0" indent="0" eaLnBrk="0" hangingPunct="0">
              <a:lnSpc>
                <a:spcPct val="125000"/>
              </a:lnSpc>
              <a:spcBef>
                <a:spcPct val="5000"/>
              </a:spcBef>
              <a:buClrTx/>
              <a:buSzTx/>
            </a:pP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Lãnh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thổ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mở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rộng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sang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Thái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Lan,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Lào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en-US" sz="24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Chăm</a:t>
            </a:r>
            <a:r>
              <a:rPr lang="en-US" alt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– pa</a:t>
            </a:r>
            <a:endParaRPr lang="en-US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 build="p"/>
      <p:bldP spid="5" grpId="0" animBg="1"/>
      <p:bldP spid="7" grpId="0" animBg="1"/>
      <p:bldP spid="9" grpId="0" animBg="1"/>
      <p:bldP spid="11" grpId="0" animBg="1" build="p"/>
      <p:bldP spid="12" grpId="0" animBg="1" build="p"/>
      <p:bldP spid="1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6"/>
          <p:cNvGrpSpPr/>
          <p:nvPr/>
        </p:nvGrpSpPr>
        <p:grpSpPr>
          <a:xfrm>
            <a:off x="6230499" y="356201"/>
            <a:ext cx="702078" cy="467646"/>
            <a:chOff x="6254774" y="965239"/>
            <a:chExt cx="702078" cy="467646"/>
          </a:xfrm>
        </p:grpSpPr>
        <p:sp>
          <p:nvSpPr>
            <p:cNvPr id="1725" name="Google Shape;1725;p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0" y="771378"/>
            <a:ext cx="66587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chia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6"/>
          <p:cNvSpPr/>
          <p:nvPr/>
        </p:nvSpPr>
        <p:spPr>
          <a:xfrm>
            <a:off x="989222" y="30300"/>
            <a:ext cx="7652499" cy="71021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261230"/>
            <a:ext cx="68478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1658559"/>
            <a:ext cx="590108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2990" y="2471665"/>
            <a:ext cx="67888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3487328"/>
            <a:ext cx="79959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pa.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041924"/>
            <a:ext cx="5803428" cy="440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935457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9"/>
          <p:cNvGrpSpPr/>
          <p:nvPr/>
        </p:nvGrpSpPr>
        <p:grpSpPr>
          <a:xfrm rot="-5400000">
            <a:off x="3416257" y="32037"/>
            <a:ext cx="565428" cy="1938068"/>
            <a:chOff x="7953975" y="2345000"/>
            <a:chExt cx="476913" cy="1634673"/>
          </a:xfrm>
        </p:grpSpPr>
        <p:sp>
          <p:nvSpPr>
            <p:cNvPr id="1904" name="Google Shape;1904;p9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22" name="Google Shape;1922;p9"/>
          <p:cNvSpPr txBox="1">
            <a:spLocks noGrp="1"/>
          </p:cNvSpPr>
          <p:nvPr>
            <p:ph type="subTitle" idx="1"/>
          </p:nvPr>
        </p:nvSpPr>
        <p:spPr>
          <a:xfrm>
            <a:off x="506808" y="1642573"/>
            <a:ext cx="8179160" cy="2211282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–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chia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co?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23" name="Google Shape;1923;p9"/>
          <p:cNvGrpSpPr/>
          <p:nvPr/>
        </p:nvGrpSpPr>
        <p:grpSpPr>
          <a:xfrm>
            <a:off x="3791443" y="15340"/>
            <a:ext cx="1599145" cy="1627233"/>
            <a:chOff x="3772425" y="402021"/>
            <a:chExt cx="1599145" cy="1627233"/>
          </a:xfrm>
        </p:grpSpPr>
        <p:sp>
          <p:nvSpPr>
            <p:cNvPr id="1924" name="Google Shape;1924;p9"/>
            <p:cNvSpPr/>
            <p:nvPr/>
          </p:nvSpPr>
          <p:spPr>
            <a:xfrm>
              <a:off x="3886837" y="969111"/>
              <a:ext cx="663555" cy="816410"/>
            </a:xfrm>
            <a:custGeom>
              <a:avLst/>
              <a:gdLst/>
              <a:ahLst/>
              <a:cxnLst/>
              <a:rect l="l" t="t" r="r" b="b"/>
              <a:pathLst>
                <a:path w="6542" h="8049" extrusionOk="0">
                  <a:moveTo>
                    <a:pt x="5088" y="1"/>
                  </a:moveTo>
                  <a:cubicBezTo>
                    <a:pt x="4813" y="176"/>
                    <a:pt x="3234" y="151"/>
                    <a:pt x="3284" y="1905"/>
                  </a:cubicBezTo>
                  <a:cubicBezTo>
                    <a:pt x="3334" y="3685"/>
                    <a:pt x="3159" y="3660"/>
                    <a:pt x="2256" y="4111"/>
                  </a:cubicBezTo>
                  <a:cubicBezTo>
                    <a:pt x="1204" y="4612"/>
                    <a:pt x="1" y="5364"/>
                    <a:pt x="1229" y="7294"/>
                  </a:cubicBezTo>
                  <a:cubicBezTo>
                    <a:pt x="1229" y="7294"/>
                    <a:pt x="4740" y="8048"/>
                    <a:pt x="5022" y="8048"/>
                  </a:cubicBezTo>
                  <a:cubicBezTo>
                    <a:pt x="5030" y="8048"/>
                    <a:pt x="5036" y="8047"/>
                    <a:pt x="5038" y="8046"/>
                  </a:cubicBezTo>
                  <a:cubicBezTo>
                    <a:pt x="5113" y="7996"/>
                    <a:pt x="6542" y="276"/>
                    <a:pt x="6542" y="276"/>
                  </a:cubicBezTo>
                  <a:lnTo>
                    <a:pt x="508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5" name="Google Shape;1925;p9"/>
            <p:cNvSpPr/>
            <p:nvPr/>
          </p:nvSpPr>
          <p:spPr>
            <a:xfrm>
              <a:off x="3780032" y="1213150"/>
              <a:ext cx="1586467" cy="808499"/>
            </a:xfrm>
            <a:custGeom>
              <a:avLst/>
              <a:gdLst/>
              <a:ahLst/>
              <a:cxnLst/>
              <a:rect l="l" t="t" r="r" b="b"/>
              <a:pathLst>
                <a:path w="15641" h="7971" extrusionOk="0">
                  <a:moveTo>
                    <a:pt x="6217" y="1"/>
                  </a:moveTo>
                  <a:lnTo>
                    <a:pt x="6217" y="1981"/>
                  </a:lnTo>
                  <a:cubicBezTo>
                    <a:pt x="6217" y="2106"/>
                    <a:pt x="6166" y="2231"/>
                    <a:pt x="6091" y="2332"/>
                  </a:cubicBezTo>
                  <a:cubicBezTo>
                    <a:pt x="5891" y="2582"/>
                    <a:pt x="5364" y="3108"/>
                    <a:pt x="4212" y="3585"/>
                  </a:cubicBezTo>
                  <a:cubicBezTo>
                    <a:pt x="2983" y="4111"/>
                    <a:pt x="602" y="5364"/>
                    <a:pt x="1" y="7971"/>
                  </a:cubicBezTo>
                  <a:lnTo>
                    <a:pt x="15640" y="7971"/>
                  </a:lnTo>
                  <a:cubicBezTo>
                    <a:pt x="15039" y="5364"/>
                    <a:pt x="12658" y="4111"/>
                    <a:pt x="11430" y="3585"/>
                  </a:cubicBezTo>
                  <a:cubicBezTo>
                    <a:pt x="10252" y="3108"/>
                    <a:pt x="9725" y="2582"/>
                    <a:pt x="9525" y="2306"/>
                  </a:cubicBezTo>
                  <a:cubicBezTo>
                    <a:pt x="9475" y="2231"/>
                    <a:pt x="9425" y="2106"/>
                    <a:pt x="9425" y="1981"/>
                  </a:cubicBezTo>
                  <a:lnTo>
                    <a:pt x="9425" y="76"/>
                  </a:lnTo>
                  <a:cubicBezTo>
                    <a:pt x="9425" y="76"/>
                    <a:pt x="8898" y="502"/>
                    <a:pt x="8197" y="602"/>
                  </a:cubicBezTo>
                  <a:cubicBezTo>
                    <a:pt x="8100" y="616"/>
                    <a:pt x="8004" y="621"/>
                    <a:pt x="7910" y="621"/>
                  </a:cubicBezTo>
                  <a:cubicBezTo>
                    <a:pt x="7301" y="621"/>
                    <a:pt x="6793" y="377"/>
                    <a:pt x="6793" y="377"/>
                  </a:cubicBezTo>
                  <a:cubicBezTo>
                    <a:pt x="6768" y="377"/>
                    <a:pt x="6217" y="1"/>
                    <a:pt x="6217" y="1"/>
                  </a:cubicBezTo>
                  <a:close/>
                </a:path>
              </a:pathLst>
            </a:custGeom>
            <a:solidFill>
              <a:srgbClr val="F3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3772425" y="1208079"/>
              <a:ext cx="1599145" cy="818642"/>
            </a:xfrm>
            <a:custGeom>
              <a:avLst/>
              <a:gdLst/>
              <a:ahLst/>
              <a:cxnLst/>
              <a:rect l="l" t="t" r="r" b="b"/>
              <a:pathLst>
                <a:path w="15766" h="8071" extrusionOk="0">
                  <a:moveTo>
                    <a:pt x="6342" y="151"/>
                  </a:moveTo>
                  <a:cubicBezTo>
                    <a:pt x="6818" y="477"/>
                    <a:pt x="6843" y="477"/>
                    <a:pt x="6843" y="477"/>
                  </a:cubicBezTo>
                  <a:cubicBezTo>
                    <a:pt x="6907" y="498"/>
                    <a:pt x="7396" y="723"/>
                    <a:pt x="7977" y="723"/>
                  </a:cubicBezTo>
                  <a:cubicBezTo>
                    <a:pt x="8073" y="723"/>
                    <a:pt x="8172" y="717"/>
                    <a:pt x="8272" y="702"/>
                  </a:cubicBezTo>
                  <a:cubicBezTo>
                    <a:pt x="8823" y="627"/>
                    <a:pt x="9274" y="351"/>
                    <a:pt x="9449" y="226"/>
                  </a:cubicBezTo>
                  <a:lnTo>
                    <a:pt x="9449" y="2031"/>
                  </a:lnTo>
                  <a:cubicBezTo>
                    <a:pt x="9449" y="2181"/>
                    <a:pt x="9500" y="2281"/>
                    <a:pt x="9575" y="2407"/>
                  </a:cubicBezTo>
                  <a:cubicBezTo>
                    <a:pt x="9775" y="2657"/>
                    <a:pt x="10302" y="3209"/>
                    <a:pt x="11480" y="3685"/>
                  </a:cubicBezTo>
                  <a:cubicBezTo>
                    <a:pt x="12783" y="4236"/>
                    <a:pt x="15038" y="5489"/>
                    <a:pt x="15640" y="7971"/>
                  </a:cubicBezTo>
                  <a:lnTo>
                    <a:pt x="126" y="7971"/>
                  </a:lnTo>
                  <a:cubicBezTo>
                    <a:pt x="753" y="5489"/>
                    <a:pt x="3008" y="4236"/>
                    <a:pt x="4312" y="3685"/>
                  </a:cubicBezTo>
                  <a:cubicBezTo>
                    <a:pt x="5464" y="3209"/>
                    <a:pt x="5991" y="2682"/>
                    <a:pt x="6216" y="2407"/>
                  </a:cubicBezTo>
                  <a:cubicBezTo>
                    <a:pt x="6292" y="2306"/>
                    <a:pt x="6342" y="2156"/>
                    <a:pt x="6342" y="2031"/>
                  </a:cubicBezTo>
                  <a:lnTo>
                    <a:pt x="6342" y="151"/>
                  </a:lnTo>
                  <a:close/>
                  <a:moveTo>
                    <a:pt x="6266" y="1"/>
                  </a:moveTo>
                  <a:cubicBezTo>
                    <a:pt x="6241" y="1"/>
                    <a:pt x="6216" y="26"/>
                    <a:pt x="6216" y="51"/>
                  </a:cubicBezTo>
                  <a:lnTo>
                    <a:pt x="6216" y="2031"/>
                  </a:lnTo>
                  <a:cubicBezTo>
                    <a:pt x="6216" y="2131"/>
                    <a:pt x="6191" y="2256"/>
                    <a:pt x="6116" y="2331"/>
                  </a:cubicBezTo>
                  <a:cubicBezTo>
                    <a:pt x="5916" y="2607"/>
                    <a:pt x="5414" y="3108"/>
                    <a:pt x="4261" y="3585"/>
                  </a:cubicBezTo>
                  <a:cubicBezTo>
                    <a:pt x="2933" y="4136"/>
                    <a:pt x="602" y="5439"/>
                    <a:pt x="26" y="8021"/>
                  </a:cubicBezTo>
                  <a:cubicBezTo>
                    <a:pt x="1" y="8021"/>
                    <a:pt x="26" y="8046"/>
                    <a:pt x="26" y="8046"/>
                  </a:cubicBezTo>
                  <a:cubicBezTo>
                    <a:pt x="26" y="8071"/>
                    <a:pt x="51" y="8071"/>
                    <a:pt x="76" y="8071"/>
                  </a:cubicBezTo>
                  <a:lnTo>
                    <a:pt x="15715" y="8071"/>
                  </a:lnTo>
                  <a:cubicBezTo>
                    <a:pt x="15740" y="8071"/>
                    <a:pt x="15740" y="8071"/>
                    <a:pt x="15765" y="8046"/>
                  </a:cubicBezTo>
                  <a:cubicBezTo>
                    <a:pt x="15765" y="8046"/>
                    <a:pt x="15765" y="8021"/>
                    <a:pt x="15765" y="8021"/>
                  </a:cubicBezTo>
                  <a:cubicBezTo>
                    <a:pt x="15189" y="5439"/>
                    <a:pt x="12858" y="4136"/>
                    <a:pt x="11505" y="3585"/>
                  </a:cubicBezTo>
                  <a:cubicBezTo>
                    <a:pt x="10377" y="3108"/>
                    <a:pt x="9850" y="2607"/>
                    <a:pt x="9650" y="2331"/>
                  </a:cubicBezTo>
                  <a:cubicBezTo>
                    <a:pt x="9600" y="2256"/>
                    <a:pt x="9550" y="2156"/>
                    <a:pt x="9550" y="2031"/>
                  </a:cubicBezTo>
                  <a:lnTo>
                    <a:pt x="9550" y="126"/>
                  </a:lnTo>
                  <a:cubicBezTo>
                    <a:pt x="9550" y="101"/>
                    <a:pt x="9550" y="76"/>
                    <a:pt x="9525" y="76"/>
                  </a:cubicBezTo>
                  <a:cubicBezTo>
                    <a:pt x="9512" y="63"/>
                    <a:pt x="9500" y="57"/>
                    <a:pt x="9490" y="57"/>
                  </a:cubicBezTo>
                  <a:cubicBezTo>
                    <a:pt x="9481" y="57"/>
                    <a:pt x="9475" y="63"/>
                    <a:pt x="9475" y="76"/>
                  </a:cubicBezTo>
                  <a:cubicBezTo>
                    <a:pt x="9475" y="76"/>
                    <a:pt x="8948" y="502"/>
                    <a:pt x="8246" y="602"/>
                  </a:cubicBezTo>
                  <a:cubicBezTo>
                    <a:pt x="8154" y="616"/>
                    <a:pt x="8061" y="622"/>
                    <a:pt x="7971" y="622"/>
                  </a:cubicBezTo>
                  <a:cubicBezTo>
                    <a:pt x="7422" y="622"/>
                    <a:pt x="6936" y="398"/>
                    <a:pt x="6893" y="377"/>
                  </a:cubicBezTo>
                  <a:cubicBezTo>
                    <a:pt x="6868" y="377"/>
                    <a:pt x="6542" y="151"/>
                    <a:pt x="631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3780032" y="1213150"/>
              <a:ext cx="1586467" cy="808499"/>
            </a:xfrm>
            <a:custGeom>
              <a:avLst/>
              <a:gdLst/>
              <a:ahLst/>
              <a:cxnLst/>
              <a:rect l="l" t="t" r="r" b="b"/>
              <a:pathLst>
                <a:path w="15641" h="7971" extrusionOk="0">
                  <a:moveTo>
                    <a:pt x="6217" y="1"/>
                  </a:moveTo>
                  <a:lnTo>
                    <a:pt x="6217" y="1981"/>
                  </a:lnTo>
                  <a:cubicBezTo>
                    <a:pt x="6217" y="2106"/>
                    <a:pt x="6166" y="2231"/>
                    <a:pt x="6091" y="2332"/>
                  </a:cubicBezTo>
                  <a:cubicBezTo>
                    <a:pt x="5891" y="2582"/>
                    <a:pt x="5364" y="3108"/>
                    <a:pt x="4212" y="3585"/>
                  </a:cubicBezTo>
                  <a:cubicBezTo>
                    <a:pt x="2983" y="4111"/>
                    <a:pt x="602" y="5364"/>
                    <a:pt x="1" y="7971"/>
                  </a:cubicBezTo>
                  <a:lnTo>
                    <a:pt x="15640" y="7971"/>
                  </a:lnTo>
                  <a:cubicBezTo>
                    <a:pt x="15039" y="5364"/>
                    <a:pt x="12658" y="4111"/>
                    <a:pt x="11430" y="3585"/>
                  </a:cubicBezTo>
                  <a:cubicBezTo>
                    <a:pt x="10252" y="3108"/>
                    <a:pt x="9725" y="2582"/>
                    <a:pt x="9525" y="2306"/>
                  </a:cubicBezTo>
                  <a:cubicBezTo>
                    <a:pt x="9475" y="2231"/>
                    <a:pt x="9425" y="2106"/>
                    <a:pt x="9425" y="1981"/>
                  </a:cubicBezTo>
                  <a:lnTo>
                    <a:pt x="9425" y="76"/>
                  </a:lnTo>
                  <a:cubicBezTo>
                    <a:pt x="9425" y="76"/>
                    <a:pt x="8898" y="502"/>
                    <a:pt x="8197" y="602"/>
                  </a:cubicBezTo>
                  <a:cubicBezTo>
                    <a:pt x="8100" y="616"/>
                    <a:pt x="8004" y="621"/>
                    <a:pt x="7910" y="621"/>
                  </a:cubicBezTo>
                  <a:cubicBezTo>
                    <a:pt x="7301" y="621"/>
                    <a:pt x="6793" y="377"/>
                    <a:pt x="6793" y="377"/>
                  </a:cubicBezTo>
                  <a:cubicBezTo>
                    <a:pt x="6768" y="377"/>
                    <a:pt x="6217" y="1"/>
                    <a:pt x="62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4415588" y="1220757"/>
              <a:ext cx="320417" cy="157115"/>
            </a:xfrm>
            <a:custGeom>
              <a:avLst/>
              <a:gdLst/>
              <a:ahLst/>
              <a:cxnLst/>
              <a:rect l="l" t="t" r="r" b="b"/>
              <a:pathLst>
                <a:path w="3159" h="1549" extrusionOk="0">
                  <a:moveTo>
                    <a:pt x="3159" y="1"/>
                  </a:moveTo>
                  <a:cubicBezTo>
                    <a:pt x="3159" y="1"/>
                    <a:pt x="2501" y="536"/>
                    <a:pt x="1566" y="536"/>
                  </a:cubicBezTo>
                  <a:cubicBezTo>
                    <a:pt x="1098" y="536"/>
                    <a:pt x="560" y="402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229"/>
                    <a:pt x="1454" y="1505"/>
                  </a:cubicBezTo>
                  <a:cubicBezTo>
                    <a:pt x="1553" y="1534"/>
                    <a:pt x="1656" y="1548"/>
                    <a:pt x="1758" y="1548"/>
                  </a:cubicBezTo>
                  <a:cubicBezTo>
                    <a:pt x="1915" y="1548"/>
                    <a:pt x="2070" y="1515"/>
                    <a:pt x="2206" y="1455"/>
                  </a:cubicBezTo>
                  <a:cubicBezTo>
                    <a:pt x="2557" y="1329"/>
                    <a:pt x="3083" y="1003"/>
                    <a:pt x="3159" y="327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4352093" y="1483256"/>
              <a:ext cx="442438" cy="80840"/>
            </a:xfrm>
            <a:custGeom>
              <a:avLst/>
              <a:gdLst/>
              <a:ahLst/>
              <a:cxnLst/>
              <a:rect l="l" t="t" r="r" b="b"/>
              <a:pathLst>
                <a:path w="4362" h="797" extrusionOk="0">
                  <a:moveTo>
                    <a:pt x="63" y="1"/>
                  </a:moveTo>
                  <a:cubicBezTo>
                    <a:pt x="50" y="1"/>
                    <a:pt x="38" y="7"/>
                    <a:pt x="25" y="19"/>
                  </a:cubicBezTo>
                  <a:cubicBezTo>
                    <a:pt x="0" y="44"/>
                    <a:pt x="0" y="70"/>
                    <a:pt x="25" y="95"/>
                  </a:cubicBezTo>
                  <a:cubicBezTo>
                    <a:pt x="50" y="95"/>
                    <a:pt x="827" y="796"/>
                    <a:pt x="2105" y="796"/>
                  </a:cubicBezTo>
                  <a:cubicBezTo>
                    <a:pt x="2732" y="796"/>
                    <a:pt x="3484" y="621"/>
                    <a:pt x="4311" y="95"/>
                  </a:cubicBezTo>
                  <a:cubicBezTo>
                    <a:pt x="4336" y="95"/>
                    <a:pt x="4361" y="44"/>
                    <a:pt x="4336" y="19"/>
                  </a:cubicBezTo>
                  <a:cubicBezTo>
                    <a:pt x="4323" y="7"/>
                    <a:pt x="4311" y="1"/>
                    <a:pt x="4298" y="1"/>
                  </a:cubicBezTo>
                  <a:cubicBezTo>
                    <a:pt x="4286" y="1"/>
                    <a:pt x="4273" y="7"/>
                    <a:pt x="4261" y="19"/>
                  </a:cubicBezTo>
                  <a:cubicBezTo>
                    <a:pt x="3450" y="512"/>
                    <a:pt x="2721" y="677"/>
                    <a:pt x="2107" y="677"/>
                  </a:cubicBezTo>
                  <a:cubicBezTo>
                    <a:pt x="880" y="677"/>
                    <a:pt x="117" y="19"/>
                    <a:pt x="100" y="19"/>
                  </a:cubicBezTo>
                  <a:cubicBezTo>
                    <a:pt x="88" y="7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4852850" y="832486"/>
              <a:ext cx="164824" cy="226696"/>
            </a:xfrm>
            <a:custGeom>
              <a:avLst/>
              <a:gdLst/>
              <a:ahLst/>
              <a:cxnLst/>
              <a:rect l="l" t="t" r="r" b="b"/>
              <a:pathLst>
                <a:path w="1625" h="2235" extrusionOk="0">
                  <a:moveTo>
                    <a:pt x="762" y="0"/>
                  </a:moveTo>
                  <a:cubicBezTo>
                    <a:pt x="400" y="0"/>
                    <a:pt x="201" y="521"/>
                    <a:pt x="201" y="521"/>
                  </a:cubicBezTo>
                  <a:lnTo>
                    <a:pt x="126" y="1147"/>
                  </a:lnTo>
                  <a:lnTo>
                    <a:pt x="26" y="1974"/>
                  </a:lnTo>
                  <a:lnTo>
                    <a:pt x="0" y="2150"/>
                  </a:lnTo>
                  <a:lnTo>
                    <a:pt x="51" y="2175"/>
                  </a:lnTo>
                  <a:cubicBezTo>
                    <a:pt x="108" y="2216"/>
                    <a:pt x="170" y="2234"/>
                    <a:pt x="234" y="2234"/>
                  </a:cubicBezTo>
                  <a:cubicBezTo>
                    <a:pt x="835" y="2234"/>
                    <a:pt x="1624" y="575"/>
                    <a:pt x="1103" y="145"/>
                  </a:cubicBezTo>
                  <a:cubicBezTo>
                    <a:pt x="977" y="41"/>
                    <a:pt x="863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4865528" y="904095"/>
              <a:ext cx="81448" cy="54975"/>
            </a:xfrm>
            <a:custGeom>
              <a:avLst/>
              <a:gdLst/>
              <a:ahLst/>
              <a:cxnLst/>
              <a:rect l="l" t="t" r="r" b="b"/>
              <a:pathLst>
                <a:path w="803" h="542" extrusionOk="0">
                  <a:moveTo>
                    <a:pt x="670" y="0"/>
                  </a:moveTo>
                  <a:cubicBezTo>
                    <a:pt x="508" y="0"/>
                    <a:pt x="232" y="70"/>
                    <a:pt x="26" y="516"/>
                  </a:cubicBezTo>
                  <a:cubicBezTo>
                    <a:pt x="1" y="516"/>
                    <a:pt x="26" y="541"/>
                    <a:pt x="26" y="541"/>
                  </a:cubicBezTo>
                  <a:lnTo>
                    <a:pt x="76" y="541"/>
                  </a:lnTo>
                  <a:cubicBezTo>
                    <a:pt x="271" y="117"/>
                    <a:pt x="528" y="54"/>
                    <a:pt x="671" y="54"/>
                  </a:cubicBezTo>
                  <a:cubicBezTo>
                    <a:pt x="730" y="54"/>
                    <a:pt x="770" y="65"/>
                    <a:pt x="778" y="65"/>
                  </a:cubicBezTo>
                  <a:cubicBezTo>
                    <a:pt x="778" y="65"/>
                    <a:pt x="803" y="65"/>
                    <a:pt x="803" y="40"/>
                  </a:cubicBezTo>
                  <a:cubicBezTo>
                    <a:pt x="803" y="15"/>
                    <a:pt x="803" y="15"/>
                    <a:pt x="803" y="15"/>
                  </a:cubicBezTo>
                  <a:cubicBezTo>
                    <a:pt x="795" y="15"/>
                    <a:pt x="744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4888451" y="923367"/>
              <a:ext cx="33168" cy="68770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0" y="1"/>
                  </a:move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51"/>
                    <a:pt x="251" y="351"/>
                  </a:cubicBezTo>
                  <a:cubicBezTo>
                    <a:pt x="276" y="427"/>
                    <a:pt x="251" y="527"/>
                    <a:pt x="176" y="627"/>
                  </a:cubicBezTo>
                  <a:cubicBezTo>
                    <a:pt x="151" y="652"/>
                    <a:pt x="151" y="652"/>
                    <a:pt x="176" y="677"/>
                  </a:cubicBezTo>
                  <a:lnTo>
                    <a:pt x="201" y="677"/>
                  </a:lnTo>
                  <a:cubicBezTo>
                    <a:pt x="301" y="552"/>
                    <a:pt x="326" y="452"/>
                    <a:pt x="326" y="326"/>
                  </a:cubicBezTo>
                  <a:cubicBezTo>
                    <a:pt x="276" y="126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4247824" y="402021"/>
              <a:ext cx="663555" cy="686681"/>
            </a:xfrm>
            <a:custGeom>
              <a:avLst/>
              <a:gdLst/>
              <a:ahLst/>
              <a:cxnLst/>
              <a:rect l="l" t="t" r="r" b="b"/>
              <a:pathLst>
                <a:path w="6542" h="6770" extrusionOk="0">
                  <a:moveTo>
                    <a:pt x="3406" y="0"/>
                  </a:moveTo>
                  <a:cubicBezTo>
                    <a:pt x="3365" y="0"/>
                    <a:pt x="3325" y="1"/>
                    <a:pt x="3284" y="3"/>
                  </a:cubicBezTo>
                  <a:cubicBezTo>
                    <a:pt x="2382" y="53"/>
                    <a:pt x="1680" y="504"/>
                    <a:pt x="1078" y="1105"/>
                  </a:cubicBezTo>
                  <a:cubicBezTo>
                    <a:pt x="477" y="1707"/>
                    <a:pt x="1" y="2459"/>
                    <a:pt x="1" y="3386"/>
                  </a:cubicBezTo>
                  <a:cubicBezTo>
                    <a:pt x="1" y="5241"/>
                    <a:pt x="1479" y="6770"/>
                    <a:pt x="3284" y="6770"/>
                  </a:cubicBezTo>
                  <a:cubicBezTo>
                    <a:pt x="5088" y="6770"/>
                    <a:pt x="6542" y="5241"/>
                    <a:pt x="6542" y="3386"/>
                  </a:cubicBezTo>
                  <a:cubicBezTo>
                    <a:pt x="6542" y="1573"/>
                    <a:pt x="5153" y="0"/>
                    <a:pt x="34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4256040" y="432653"/>
              <a:ext cx="642660" cy="843188"/>
            </a:xfrm>
            <a:custGeom>
              <a:avLst/>
              <a:gdLst/>
              <a:ahLst/>
              <a:cxnLst/>
              <a:rect l="l" t="t" r="r" b="b"/>
              <a:pathLst>
                <a:path w="6336" h="8313" extrusionOk="0">
                  <a:moveTo>
                    <a:pt x="3043" y="0"/>
                  </a:moveTo>
                  <a:cubicBezTo>
                    <a:pt x="1" y="0"/>
                    <a:pt x="245" y="3084"/>
                    <a:pt x="245" y="3084"/>
                  </a:cubicBezTo>
                  <a:cubicBezTo>
                    <a:pt x="245" y="3084"/>
                    <a:pt x="295" y="4713"/>
                    <a:pt x="571" y="6192"/>
                  </a:cubicBezTo>
                  <a:cubicBezTo>
                    <a:pt x="722" y="6994"/>
                    <a:pt x="1248" y="7570"/>
                    <a:pt x="1975" y="7996"/>
                  </a:cubicBezTo>
                  <a:cubicBezTo>
                    <a:pt x="2333" y="8206"/>
                    <a:pt x="2740" y="8313"/>
                    <a:pt x="3147" y="8313"/>
                  </a:cubicBezTo>
                  <a:cubicBezTo>
                    <a:pt x="3567" y="8313"/>
                    <a:pt x="3987" y="8200"/>
                    <a:pt x="4356" y="7971"/>
                  </a:cubicBezTo>
                  <a:lnTo>
                    <a:pt x="4481" y="7896"/>
                  </a:lnTo>
                  <a:cubicBezTo>
                    <a:pt x="5158" y="7470"/>
                    <a:pt x="5634" y="6944"/>
                    <a:pt x="5809" y="6192"/>
                  </a:cubicBezTo>
                  <a:cubicBezTo>
                    <a:pt x="5985" y="5415"/>
                    <a:pt x="6135" y="4337"/>
                    <a:pt x="6135" y="3084"/>
                  </a:cubicBezTo>
                  <a:cubicBezTo>
                    <a:pt x="6135" y="3084"/>
                    <a:pt x="6336" y="52"/>
                    <a:pt x="3153" y="1"/>
                  </a:cubicBezTo>
                  <a:cubicBezTo>
                    <a:pt x="3115" y="1"/>
                    <a:pt x="3079" y="0"/>
                    <a:pt x="30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4146699" y="832486"/>
              <a:ext cx="162288" cy="226696"/>
            </a:xfrm>
            <a:custGeom>
              <a:avLst/>
              <a:gdLst/>
              <a:ahLst/>
              <a:cxnLst/>
              <a:rect l="l" t="t" r="r" b="b"/>
              <a:pathLst>
                <a:path w="1600" h="2235" extrusionOk="0">
                  <a:moveTo>
                    <a:pt x="859" y="0"/>
                  </a:moveTo>
                  <a:cubicBezTo>
                    <a:pt x="760" y="0"/>
                    <a:pt x="647" y="41"/>
                    <a:pt x="521" y="145"/>
                  </a:cubicBezTo>
                  <a:cubicBezTo>
                    <a:pt x="0" y="575"/>
                    <a:pt x="790" y="2234"/>
                    <a:pt x="1372" y="2234"/>
                  </a:cubicBezTo>
                  <a:cubicBezTo>
                    <a:pt x="1434" y="2234"/>
                    <a:pt x="1494" y="2216"/>
                    <a:pt x="1549" y="2175"/>
                  </a:cubicBezTo>
                  <a:lnTo>
                    <a:pt x="1599" y="2150"/>
                  </a:lnTo>
                  <a:lnTo>
                    <a:pt x="1574" y="1974"/>
                  </a:lnTo>
                  <a:lnTo>
                    <a:pt x="1474" y="1147"/>
                  </a:lnTo>
                  <a:lnTo>
                    <a:pt x="1399" y="521"/>
                  </a:lnTo>
                  <a:cubicBezTo>
                    <a:pt x="1399" y="521"/>
                    <a:pt x="1215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4214758" y="904095"/>
              <a:ext cx="81448" cy="54975"/>
            </a:xfrm>
            <a:custGeom>
              <a:avLst/>
              <a:gdLst/>
              <a:ahLst/>
              <a:cxnLst/>
              <a:rect l="l" t="t" r="r" b="b"/>
              <a:pathLst>
                <a:path w="803" h="542" extrusionOk="0">
                  <a:moveTo>
                    <a:pt x="143" y="0"/>
                  </a:moveTo>
                  <a:cubicBezTo>
                    <a:pt x="71" y="0"/>
                    <a:pt x="26" y="15"/>
                    <a:pt x="26" y="15"/>
                  </a:cubicBezTo>
                  <a:cubicBezTo>
                    <a:pt x="1" y="15"/>
                    <a:pt x="1" y="15"/>
                    <a:pt x="1" y="40"/>
                  </a:cubicBezTo>
                  <a:cubicBezTo>
                    <a:pt x="1" y="65"/>
                    <a:pt x="26" y="65"/>
                    <a:pt x="26" y="65"/>
                  </a:cubicBezTo>
                  <a:cubicBezTo>
                    <a:pt x="33" y="65"/>
                    <a:pt x="73" y="54"/>
                    <a:pt x="133" y="54"/>
                  </a:cubicBezTo>
                  <a:cubicBezTo>
                    <a:pt x="278" y="54"/>
                    <a:pt x="540" y="117"/>
                    <a:pt x="753" y="541"/>
                  </a:cubicBezTo>
                  <a:lnTo>
                    <a:pt x="778" y="541"/>
                  </a:lnTo>
                  <a:cubicBezTo>
                    <a:pt x="803" y="541"/>
                    <a:pt x="803" y="516"/>
                    <a:pt x="803" y="516"/>
                  </a:cubicBezTo>
                  <a:cubicBezTo>
                    <a:pt x="580" y="70"/>
                    <a:pt x="29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4240217" y="923367"/>
              <a:ext cx="35703" cy="68770"/>
            </a:xfrm>
            <a:custGeom>
              <a:avLst/>
              <a:gdLst/>
              <a:ahLst/>
              <a:cxnLst/>
              <a:rect l="l" t="t" r="r" b="b"/>
              <a:pathLst>
                <a:path w="352" h="678" extrusionOk="0">
                  <a:moveTo>
                    <a:pt x="301" y="1"/>
                  </a:moveTo>
                  <a:cubicBezTo>
                    <a:pt x="276" y="1"/>
                    <a:pt x="50" y="126"/>
                    <a:pt x="25" y="326"/>
                  </a:cubicBezTo>
                  <a:cubicBezTo>
                    <a:pt x="0" y="452"/>
                    <a:pt x="25" y="552"/>
                    <a:pt x="126" y="677"/>
                  </a:cubicBezTo>
                  <a:lnTo>
                    <a:pt x="176" y="677"/>
                  </a:lnTo>
                  <a:cubicBezTo>
                    <a:pt x="176" y="652"/>
                    <a:pt x="176" y="652"/>
                    <a:pt x="176" y="627"/>
                  </a:cubicBezTo>
                  <a:cubicBezTo>
                    <a:pt x="76" y="527"/>
                    <a:pt x="50" y="427"/>
                    <a:pt x="76" y="351"/>
                  </a:cubicBezTo>
                  <a:cubicBezTo>
                    <a:pt x="101" y="151"/>
                    <a:pt x="326" y="51"/>
                    <a:pt x="326" y="51"/>
                  </a:cubicBezTo>
                  <a:cubicBezTo>
                    <a:pt x="326" y="51"/>
                    <a:pt x="351" y="26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4407981" y="819098"/>
              <a:ext cx="58525" cy="61162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301" y="1"/>
                  </a:moveTo>
                  <a:cubicBezTo>
                    <a:pt x="126" y="1"/>
                    <a:pt x="0" y="151"/>
                    <a:pt x="0" y="302"/>
                  </a:cubicBezTo>
                  <a:cubicBezTo>
                    <a:pt x="0" y="452"/>
                    <a:pt x="126" y="602"/>
                    <a:pt x="301" y="602"/>
                  </a:cubicBezTo>
                  <a:cubicBezTo>
                    <a:pt x="452" y="602"/>
                    <a:pt x="577" y="452"/>
                    <a:pt x="577" y="302"/>
                  </a:cubicBezTo>
                  <a:cubicBezTo>
                    <a:pt x="577" y="151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9" name="Google Shape;1939;p9"/>
            <p:cNvSpPr/>
            <p:nvPr/>
          </p:nvSpPr>
          <p:spPr>
            <a:xfrm>
              <a:off x="4682550" y="819098"/>
              <a:ext cx="61061" cy="61162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51" y="1"/>
                    <a:pt x="0" y="151"/>
                    <a:pt x="0" y="302"/>
                  </a:cubicBezTo>
                  <a:cubicBezTo>
                    <a:pt x="0" y="452"/>
                    <a:pt x="151" y="602"/>
                    <a:pt x="301" y="602"/>
                  </a:cubicBezTo>
                  <a:cubicBezTo>
                    <a:pt x="451" y="602"/>
                    <a:pt x="602" y="452"/>
                    <a:pt x="602" y="302"/>
                  </a:cubicBezTo>
                  <a:cubicBezTo>
                    <a:pt x="602" y="151"/>
                    <a:pt x="451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0" name="Google Shape;1940;p9"/>
            <p:cNvSpPr/>
            <p:nvPr/>
          </p:nvSpPr>
          <p:spPr>
            <a:xfrm>
              <a:off x="4354629" y="744852"/>
              <a:ext cx="190688" cy="41383"/>
            </a:xfrm>
            <a:custGeom>
              <a:avLst/>
              <a:gdLst/>
              <a:ahLst/>
              <a:cxnLst/>
              <a:rect l="l" t="t" r="r" b="b"/>
              <a:pathLst>
                <a:path w="1880" h="408" extrusionOk="0">
                  <a:moveTo>
                    <a:pt x="1047" y="1"/>
                  </a:moveTo>
                  <a:cubicBezTo>
                    <a:pt x="727" y="1"/>
                    <a:pt x="353" y="94"/>
                    <a:pt x="0" y="407"/>
                  </a:cubicBezTo>
                  <a:cubicBezTo>
                    <a:pt x="0" y="407"/>
                    <a:pt x="1404" y="332"/>
                    <a:pt x="1880" y="207"/>
                  </a:cubicBezTo>
                  <a:cubicBezTo>
                    <a:pt x="1880" y="207"/>
                    <a:pt x="1522" y="1"/>
                    <a:pt x="104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4624025" y="744852"/>
              <a:ext cx="190790" cy="41383"/>
            </a:xfrm>
            <a:custGeom>
              <a:avLst/>
              <a:gdLst/>
              <a:ahLst/>
              <a:cxnLst/>
              <a:rect l="l" t="t" r="r" b="b"/>
              <a:pathLst>
                <a:path w="1881" h="408" extrusionOk="0">
                  <a:moveTo>
                    <a:pt x="834" y="1"/>
                  </a:moveTo>
                  <a:cubicBezTo>
                    <a:pt x="359" y="1"/>
                    <a:pt x="1" y="207"/>
                    <a:pt x="1" y="207"/>
                  </a:cubicBezTo>
                  <a:cubicBezTo>
                    <a:pt x="477" y="332"/>
                    <a:pt x="1881" y="407"/>
                    <a:pt x="1881" y="407"/>
                  </a:cubicBezTo>
                  <a:cubicBezTo>
                    <a:pt x="1527" y="94"/>
                    <a:pt x="1154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4227538" y="403644"/>
              <a:ext cx="683841" cy="458869"/>
            </a:xfrm>
            <a:custGeom>
              <a:avLst/>
              <a:gdLst/>
              <a:ahLst/>
              <a:cxnLst/>
              <a:rect l="l" t="t" r="r" b="b"/>
              <a:pathLst>
                <a:path w="6742" h="4524" extrusionOk="0">
                  <a:moveTo>
                    <a:pt x="3658" y="0"/>
                  </a:moveTo>
                  <a:cubicBezTo>
                    <a:pt x="3110" y="0"/>
                    <a:pt x="1872" y="116"/>
                    <a:pt x="1128" y="1089"/>
                  </a:cubicBezTo>
                  <a:cubicBezTo>
                    <a:pt x="852" y="1315"/>
                    <a:pt x="401" y="2042"/>
                    <a:pt x="251" y="2819"/>
                  </a:cubicBezTo>
                  <a:cubicBezTo>
                    <a:pt x="0" y="4047"/>
                    <a:pt x="526" y="4523"/>
                    <a:pt x="526" y="4523"/>
                  </a:cubicBezTo>
                  <a:cubicBezTo>
                    <a:pt x="526" y="4523"/>
                    <a:pt x="1429" y="3220"/>
                    <a:pt x="1579" y="1866"/>
                  </a:cubicBezTo>
                  <a:cubicBezTo>
                    <a:pt x="2092" y="2380"/>
                    <a:pt x="3479" y="3052"/>
                    <a:pt x="5828" y="3052"/>
                  </a:cubicBezTo>
                  <a:cubicBezTo>
                    <a:pt x="6118" y="3052"/>
                    <a:pt x="6423" y="3041"/>
                    <a:pt x="6742" y="3019"/>
                  </a:cubicBezTo>
                  <a:cubicBezTo>
                    <a:pt x="6742" y="3019"/>
                    <a:pt x="6642" y="538"/>
                    <a:pt x="3935" y="12"/>
                  </a:cubicBezTo>
                  <a:cubicBezTo>
                    <a:pt x="3935" y="12"/>
                    <a:pt x="3831" y="0"/>
                    <a:pt x="365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4524929" y="969111"/>
              <a:ext cx="111979" cy="40775"/>
            </a:xfrm>
            <a:custGeom>
              <a:avLst/>
              <a:gdLst/>
              <a:ahLst/>
              <a:cxnLst/>
              <a:rect l="l" t="t" r="r" b="b"/>
              <a:pathLst>
                <a:path w="1104" h="402" extrusionOk="0">
                  <a:moveTo>
                    <a:pt x="51" y="1"/>
                  </a:moveTo>
                  <a:cubicBezTo>
                    <a:pt x="25" y="1"/>
                    <a:pt x="0" y="26"/>
                    <a:pt x="0" y="51"/>
                  </a:cubicBezTo>
                  <a:cubicBezTo>
                    <a:pt x="0" y="151"/>
                    <a:pt x="76" y="251"/>
                    <a:pt x="201" y="301"/>
                  </a:cubicBezTo>
                  <a:cubicBezTo>
                    <a:pt x="276" y="352"/>
                    <a:pt x="426" y="402"/>
                    <a:pt x="552" y="402"/>
                  </a:cubicBezTo>
                  <a:cubicBezTo>
                    <a:pt x="827" y="402"/>
                    <a:pt x="1103" y="276"/>
                    <a:pt x="1103" y="51"/>
                  </a:cubicBezTo>
                  <a:cubicBezTo>
                    <a:pt x="1103" y="26"/>
                    <a:pt x="1078" y="1"/>
                    <a:pt x="1053" y="1"/>
                  </a:cubicBezTo>
                  <a:cubicBezTo>
                    <a:pt x="1028" y="1"/>
                    <a:pt x="1003" y="26"/>
                    <a:pt x="1003" y="51"/>
                  </a:cubicBezTo>
                  <a:cubicBezTo>
                    <a:pt x="1003" y="126"/>
                    <a:pt x="953" y="176"/>
                    <a:pt x="878" y="226"/>
                  </a:cubicBezTo>
                  <a:cubicBezTo>
                    <a:pt x="802" y="276"/>
                    <a:pt x="677" y="301"/>
                    <a:pt x="552" y="301"/>
                  </a:cubicBezTo>
                  <a:cubicBezTo>
                    <a:pt x="326" y="301"/>
                    <a:pt x="101" y="201"/>
                    <a:pt x="101" y="51"/>
                  </a:cubicBez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4504542" y="1141947"/>
              <a:ext cx="137438" cy="28096"/>
            </a:xfrm>
            <a:custGeom>
              <a:avLst/>
              <a:gdLst/>
              <a:ahLst/>
              <a:cxnLst/>
              <a:rect l="l" t="t" r="r" b="b"/>
              <a:pathLst>
                <a:path w="1355" h="277" extrusionOk="0">
                  <a:moveTo>
                    <a:pt x="1" y="1"/>
                  </a:moveTo>
                  <a:cubicBezTo>
                    <a:pt x="1" y="1"/>
                    <a:pt x="1" y="26"/>
                    <a:pt x="1" y="51"/>
                  </a:cubicBezTo>
                  <a:cubicBezTo>
                    <a:pt x="176" y="201"/>
                    <a:pt x="427" y="277"/>
                    <a:pt x="653" y="277"/>
                  </a:cubicBezTo>
                  <a:cubicBezTo>
                    <a:pt x="953" y="277"/>
                    <a:pt x="1229" y="176"/>
                    <a:pt x="1354" y="51"/>
                  </a:cubicBezTo>
                  <a:cubicBezTo>
                    <a:pt x="1354" y="51"/>
                    <a:pt x="1354" y="26"/>
                    <a:pt x="1354" y="26"/>
                  </a:cubicBezTo>
                  <a:cubicBezTo>
                    <a:pt x="1354" y="13"/>
                    <a:pt x="1348" y="7"/>
                    <a:pt x="1339" y="7"/>
                  </a:cubicBezTo>
                  <a:cubicBezTo>
                    <a:pt x="1329" y="7"/>
                    <a:pt x="1317" y="13"/>
                    <a:pt x="1304" y="26"/>
                  </a:cubicBezTo>
                  <a:cubicBezTo>
                    <a:pt x="1195" y="135"/>
                    <a:pt x="938" y="222"/>
                    <a:pt x="669" y="222"/>
                  </a:cubicBezTo>
                  <a:cubicBezTo>
                    <a:pt x="444" y="222"/>
                    <a:pt x="211" y="16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5" name="Google Shape;1945;p9"/>
            <p:cNvSpPr/>
            <p:nvPr/>
          </p:nvSpPr>
          <p:spPr>
            <a:xfrm>
              <a:off x="4476649" y="1065773"/>
              <a:ext cx="101734" cy="35602"/>
            </a:xfrm>
            <a:custGeom>
              <a:avLst/>
              <a:gdLst/>
              <a:ahLst/>
              <a:cxnLst/>
              <a:rect l="l" t="t" r="r" b="b"/>
              <a:pathLst>
                <a:path w="1003" h="351" extrusionOk="0">
                  <a:moveTo>
                    <a:pt x="624" y="0"/>
                  </a:moveTo>
                  <a:cubicBezTo>
                    <a:pt x="457" y="0"/>
                    <a:pt x="248" y="68"/>
                    <a:pt x="25" y="301"/>
                  </a:cubicBezTo>
                  <a:cubicBezTo>
                    <a:pt x="0" y="301"/>
                    <a:pt x="0" y="326"/>
                    <a:pt x="25" y="326"/>
                  </a:cubicBezTo>
                  <a:cubicBezTo>
                    <a:pt x="25" y="351"/>
                    <a:pt x="25" y="351"/>
                    <a:pt x="50" y="351"/>
                  </a:cubicBezTo>
                  <a:cubicBezTo>
                    <a:pt x="50" y="351"/>
                    <a:pt x="50" y="351"/>
                    <a:pt x="50" y="326"/>
                  </a:cubicBezTo>
                  <a:cubicBezTo>
                    <a:pt x="268" y="108"/>
                    <a:pt x="467" y="46"/>
                    <a:pt x="623" y="46"/>
                  </a:cubicBezTo>
                  <a:cubicBezTo>
                    <a:pt x="824" y="46"/>
                    <a:pt x="953" y="150"/>
                    <a:pt x="953" y="150"/>
                  </a:cubicBezTo>
                  <a:cubicBezTo>
                    <a:pt x="965" y="163"/>
                    <a:pt x="978" y="169"/>
                    <a:pt x="987" y="169"/>
                  </a:cubicBezTo>
                  <a:cubicBezTo>
                    <a:pt x="996" y="169"/>
                    <a:pt x="1003" y="163"/>
                    <a:pt x="1003" y="150"/>
                  </a:cubicBezTo>
                  <a:cubicBezTo>
                    <a:pt x="1003" y="150"/>
                    <a:pt x="1003" y="125"/>
                    <a:pt x="1003" y="125"/>
                  </a:cubicBezTo>
                  <a:cubicBezTo>
                    <a:pt x="1003" y="125"/>
                    <a:pt x="853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6" name="Google Shape;1946;p9"/>
            <p:cNvSpPr/>
            <p:nvPr/>
          </p:nvSpPr>
          <p:spPr>
            <a:xfrm>
              <a:off x="4573209" y="1066788"/>
              <a:ext cx="101836" cy="34588"/>
            </a:xfrm>
            <a:custGeom>
              <a:avLst/>
              <a:gdLst/>
              <a:ahLst/>
              <a:cxnLst/>
              <a:rect l="l" t="t" r="r" b="b"/>
              <a:pathLst>
                <a:path w="1004" h="341" extrusionOk="0">
                  <a:moveTo>
                    <a:pt x="380" y="1"/>
                  </a:moveTo>
                  <a:cubicBezTo>
                    <a:pt x="160" y="1"/>
                    <a:pt x="15" y="115"/>
                    <a:pt x="1" y="115"/>
                  </a:cubicBezTo>
                  <a:cubicBezTo>
                    <a:pt x="1" y="115"/>
                    <a:pt x="1" y="140"/>
                    <a:pt x="1" y="140"/>
                  </a:cubicBezTo>
                  <a:cubicBezTo>
                    <a:pt x="13" y="153"/>
                    <a:pt x="19" y="159"/>
                    <a:pt x="26" y="159"/>
                  </a:cubicBezTo>
                  <a:cubicBezTo>
                    <a:pt x="32" y="159"/>
                    <a:pt x="38" y="153"/>
                    <a:pt x="51" y="140"/>
                  </a:cubicBezTo>
                  <a:cubicBezTo>
                    <a:pt x="51" y="140"/>
                    <a:pt x="170" y="51"/>
                    <a:pt x="360" y="51"/>
                  </a:cubicBezTo>
                  <a:cubicBezTo>
                    <a:pt x="518" y="51"/>
                    <a:pt x="725" y="113"/>
                    <a:pt x="953" y="341"/>
                  </a:cubicBezTo>
                  <a:lnTo>
                    <a:pt x="978" y="341"/>
                  </a:lnTo>
                  <a:cubicBezTo>
                    <a:pt x="1003" y="316"/>
                    <a:pt x="1003" y="316"/>
                    <a:pt x="978" y="291"/>
                  </a:cubicBezTo>
                  <a:cubicBezTo>
                    <a:pt x="752" y="65"/>
                    <a:pt x="545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4458797" y="1087479"/>
              <a:ext cx="233999" cy="26676"/>
            </a:xfrm>
            <a:custGeom>
              <a:avLst/>
              <a:gdLst/>
              <a:ahLst/>
              <a:cxnLst/>
              <a:rect l="l" t="t" r="r" b="b"/>
              <a:pathLst>
                <a:path w="2307" h="263" extrusionOk="0">
                  <a:moveTo>
                    <a:pt x="27" y="0"/>
                  </a:moveTo>
                  <a:cubicBezTo>
                    <a:pt x="12" y="0"/>
                    <a:pt x="1" y="12"/>
                    <a:pt x="1" y="12"/>
                  </a:cubicBezTo>
                  <a:cubicBezTo>
                    <a:pt x="1" y="37"/>
                    <a:pt x="1" y="62"/>
                    <a:pt x="26" y="62"/>
                  </a:cubicBezTo>
                  <a:cubicBezTo>
                    <a:pt x="302" y="187"/>
                    <a:pt x="753" y="262"/>
                    <a:pt x="1204" y="262"/>
                  </a:cubicBezTo>
                  <a:cubicBezTo>
                    <a:pt x="1605" y="262"/>
                    <a:pt x="2006" y="212"/>
                    <a:pt x="2281" y="112"/>
                  </a:cubicBezTo>
                  <a:cubicBezTo>
                    <a:pt x="2307" y="87"/>
                    <a:pt x="2307" y="87"/>
                    <a:pt x="2307" y="62"/>
                  </a:cubicBezTo>
                  <a:cubicBezTo>
                    <a:pt x="2307" y="37"/>
                    <a:pt x="2281" y="37"/>
                    <a:pt x="2256" y="37"/>
                  </a:cubicBezTo>
                  <a:cubicBezTo>
                    <a:pt x="1996" y="143"/>
                    <a:pt x="1607" y="194"/>
                    <a:pt x="1213" y="194"/>
                  </a:cubicBezTo>
                  <a:cubicBezTo>
                    <a:pt x="774" y="194"/>
                    <a:pt x="329" y="131"/>
                    <a:pt x="51" y="12"/>
                  </a:cubicBezTo>
                  <a:cubicBezTo>
                    <a:pt x="43" y="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4434555" y="542906"/>
              <a:ext cx="375190" cy="118775"/>
            </a:xfrm>
            <a:custGeom>
              <a:avLst/>
              <a:gdLst/>
              <a:ahLst/>
              <a:cxnLst/>
              <a:rect l="l" t="t" r="r" b="b"/>
              <a:pathLst>
                <a:path w="3699" h="1171" extrusionOk="0">
                  <a:moveTo>
                    <a:pt x="78" y="1"/>
                  </a:moveTo>
                  <a:cubicBezTo>
                    <a:pt x="37" y="1"/>
                    <a:pt x="0" y="59"/>
                    <a:pt x="39" y="117"/>
                  </a:cubicBezTo>
                  <a:cubicBezTo>
                    <a:pt x="265" y="318"/>
                    <a:pt x="541" y="443"/>
                    <a:pt x="816" y="518"/>
                  </a:cubicBezTo>
                  <a:cubicBezTo>
                    <a:pt x="992" y="569"/>
                    <a:pt x="1167" y="594"/>
                    <a:pt x="1343" y="619"/>
                  </a:cubicBezTo>
                  <a:cubicBezTo>
                    <a:pt x="1543" y="644"/>
                    <a:pt x="1744" y="619"/>
                    <a:pt x="1944" y="669"/>
                  </a:cubicBezTo>
                  <a:cubicBezTo>
                    <a:pt x="2220" y="694"/>
                    <a:pt x="2445" y="844"/>
                    <a:pt x="2696" y="970"/>
                  </a:cubicBezTo>
                  <a:cubicBezTo>
                    <a:pt x="2997" y="1120"/>
                    <a:pt x="3297" y="1170"/>
                    <a:pt x="3623" y="1170"/>
                  </a:cubicBezTo>
                  <a:cubicBezTo>
                    <a:pt x="3698" y="1170"/>
                    <a:pt x="3698" y="1070"/>
                    <a:pt x="3623" y="1070"/>
                  </a:cubicBezTo>
                  <a:cubicBezTo>
                    <a:pt x="3297" y="1070"/>
                    <a:pt x="2997" y="995"/>
                    <a:pt x="2721" y="844"/>
                  </a:cubicBezTo>
                  <a:cubicBezTo>
                    <a:pt x="2495" y="719"/>
                    <a:pt x="2270" y="594"/>
                    <a:pt x="1994" y="543"/>
                  </a:cubicBezTo>
                  <a:cubicBezTo>
                    <a:pt x="1819" y="518"/>
                    <a:pt x="1668" y="518"/>
                    <a:pt x="1493" y="518"/>
                  </a:cubicBezTo>
                  <a:cubicBezTo>
                    <a:pt x="1292" y="493"/>
                    <a:pt x="1117" y="468"/>
                    <a:pt x="942" y="443"/>
                  </a:cubicBezTo>
                  <a:cubicBezTo>
                    <a:pt x="641" y="368"/>
                    <a:pt x="340" y="243"/>
                    <a:pt x="114" y="17"/>
                  </a:cubicBezTo>
                  <a:cubicBezTo>
                    <a:pt x="103" y="6"/>
                    <a:pt x="9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9" name="Google Shape;1949;p9"/>
            <p:cNvSpPr/>
            <p:nvPr/>
          </p:nvSpPr>
          <p:spPr>
            <a:xfrm>
              <a:off x="4516003" y="485903"/>
              <a:ext cx="293741" cy="94431"/>
            </a:xfrm>
            <a:custGeom>
              <a:avLst/>
              <a:gdLst/>
              <a:ahLst/>
              <a:cxnLst/>
              <a:rect l="l" t="t" r="r" b="b"/>
              <a:pathLst>
                <a:path w="2896" h="931" extrusionOk="0">
                  <a:moveTo>
                    <a:pt x="72" y="1"/>
                  </a:moveTo>
                  <a:cubicBezTo>
                    <a:pt x="33" y="1"/>
                    <a:pt x="1" y="66"/>
                    <a:pt x="38" y="103"/>
                  </a:cubicBezTo>
                  <a:cubicBezTo>
                    <a:pt x="214" y="253"/>
                    <a:pt x="414" y="379"/>
                    <a:pt x="640" y="429"/>
                  </a:cubicBezTo>
                  <a:cubicBezTo>
                    <a:pt x="765" y="454"/>
                    <a:pt x="890" y="479"/>
                    <a:pt x="1041" y="504"/>
                  </a:cubicBezTo>
                  <a:cubicBezTo>
                    <a:pt x="1116" y="517"/>
                    <a:pt x="1197" y="517"/>
                    <a:pt x="1279" y="517"/>
                  </a:cubicBezTo>
                  <a:cubicBezTo>
                    <a:pt x="1360" y="517"/>
                    <a:pt x="1442" y="517"/>
                    <a:pt x="1517" y="529"/>
                  </a:cubicBezTo>
                  <a:cubicBezTo>
                    <a:pt x="1743" y="579"/>
                    <a:pt x="1918" y="679"/>
                    <a:pt x="2118" y="780"/>
                  </a:cubicBezTo>
                  <a:cubicBezTo>
                    <a:pt x="2344" y="880"/>
                    <a:pt x="2570" y="930"/>
                    <a:pt x="2820" y="930"/>
                  </a:cubicBezTo>
                  <a:cubicBezTo>
                    <a:pt x="2895" y="930"/>
                    <a:pt x="2895" y="830"/>
                    <a:pt x="2820" y="830"/>
                  </a:cubicBezTo>
                  <a:cubicBezTo>
                    <a:pt x="2570" y="830"/>
                    <a:pt x="2344" y="755"/>
                    <a:pt x="2118" y="654"/>
                  </a:cubicBezTo>
                  <a:cubicBezTo>
                    <a:pt x="1943" y="554"/>
                    <a:pt x="1768" y="454"/>
                    <a:pt x="1567" y="429"/>
                  </a:cubicBezTo>
                  <a:cubicBezTo>
                    <a:pt x="1316" y="379"/>
                    <a:pt x="1041" y="404"/>
                    <a:pt x="765" y="329"/>
                  </a:cubicBezTo>
                  <a:cubicBezTo>
                    <a:pt x="514" y="278"/>
                    <a:pt x="289" y="203"/>
                    <a:pt x="113" y="28"/>
                  </a:cubicBezTo>
                  <a:cubicBezTo>
                    <a:pt x="101" y="9"/>
                    <a:pt x="8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0" name="Google Shape;1950;p9"/>
            <p:cNvSpPr/>
            <p:nvPr/>
          </p:nvSpPr>
          <p:spPr>
            <a:xfrm>
              <a:off x="4053486" y="1149655"/>
              <a:ext cx="265645" cy="373262"/>
            </a:xfrm>
            <a:custGeom>
              <a:avLst/>
              <a:gdLst/>
              <a:ahLst/>
              <a:cxnLst/>
              <a:rect l="l" t="t" r="r" b="b"/>
              <a:pathLst>
                <a:path w="2619" h="3680" extrusionOk="0">
                  <a:moveTo>
                    <a:pt x="2493" y="0"/>
                  </a:moveTo>
                  <a:cubicBezTo>
                    <a:pt x="2292" y="75"/>
                    <a:pt x="2242" y="326"/>
                    <a:pt x="2217" y="526"/>
                  </a:cubicBezTo>
                  <a:cubicBezTo>
                    <a:pt x="2167" y="852"/>
                    <a:pt x="2167" y="1178"/>
                    <a:pt x="2142" y="1504"/>
                  </a:cubicBezTo>
                  <a:cubicBezTo>
                    <a:pt x="2117" y="1830"/>
                    <a:pt x="2042" y="2156"/>
                    <a:pt x="1791" y="2406"/>
                  </a:cubicBezTo>
                  <a:cubicBezTo>
                    <a:pt x="1541" y="2632"/>
                    <a:pt x="1215" y="2732"/>
                    <a:pt x="914" y="2882"/>
                  </a:cubicBezTo>
                  <a:cubicBezTo>
                    <a:pt x="563" y="3033"/>
                    <a:pt x="237" y="3258"/>
                    <a:pt x="37" y="3584"/>
                  </a:cubicBezTo>
                  <a:cubicBezTo>
                    <a:pt x="1" y="3638"/>
                    <a:pt x="43" y="3679"/>
                    <a:pt x="88" y="3679"/>
                  </a:cubicBezTo>
                  <a:cubicBezTo>
                    <a:pt x="105" y="3679"/>
                    <a:pt x="123" y="3673"/>
                    <a:pt x="137" y="3659"/>
                  </a:cubicBezTo>
                  <a:cubicBezTo>
                    <a:pt x="488" y="3033"/>
                    <a:pt x="1265" y="2983"/>
                    <a:pt x="1791" y="2557"/>
                  </a:cubicBezTo>
                  <a:cubicBezTo>
                    <a:pt x="2318" y="2156"/>
                    <a:pt x="2267" y="1454"/>
                    <a:pt x="2292" y="877"/>
                  </a:cubicBezTo>
                  <a:cubicBezTo>
                    <a:pt x="2318" y="677"/>
                    <a:pt x="2292" y="201"/>
                    <a:pt x="2543" y="125"/>
                  </a:cubicBezTo>
                  <a:cubicBezTo>
                    <a:pt x="2618" y="100"/>
                    <a:pt x="2568" y="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1" name="Google Shape;1951;p9"/>
            <p:cNvSpPr/>
            <p:nvPr/>
          </p:nvSpPr>
          <p:spPr>
            <a:xfrm>
              <a:off x="4169825" y="1291656"/>
              <a:ext cx="186733" cy="262907"/>
            </a:xfrm>
            <a:custGeom>
              <a:avLst/>
              <a:gdLst/>
              <a:ahLst/>
              <a:cxnLst/>
              <a:rect l="l" t="t" r="r" b="b"/>
              <a:pathLst>
                <a:path w="1841" h="2592" extrusionOk="0">
                  <a:moveTo>
                    <a:pt x="1766" y="0"/>
                  </a:moveTo>
                  <a:cubicBezTo>
                    <a:pt x="1760" y="0"/>
                    <a:pt x="1754" y="1"/>
                    <a:pt x="1747" y="4"/>
                  </a:cubicBezTo>
                  <a:cubicBezTo>
                    <a:pt x="1546" y="79"/>
                    <a:pt x="1521" y="355"/>
                    <a:pt x="1521" y="530"/>
                  </a:cubicBezTo>
                  <a:cubicBezTo>
                    <a:pt x="1496" y="831"/>
                    <a:pt x="1521" y="1131"/>
                    <a:pt x="1421" y="1432"/>
                  </a:cubicBezTo>
                  <a:cubicBezTo>
                    <a:pt x="1321" y="1708"/>
                    <a:pt x="995" y="1833"/>
                    <a:pt x="744" y="1959"/>
                  </a:cubicBezTo>
                  <a:cubicBezTo>
                    <a:pt x="469" y="2084"/>
                    <a:pt x="193" y="2234"/>
                    <a:pt x="18" y="2510"/>
                  </a:cubicBezTo>
                  <a:cubicBezTo>
                    <a:pt x="0" y="2545"/>
                    <a:pt x="43" y="2592"/>
                    <a:pt x="80" y="2592"/>
                  </a:cubicBezTo>
                  <a:cubicBezTo>
                    <a:pt x="96" y="2592"/>
                    <a:pt x="110" y="2583"/>
                    <a:pt x="118" y="2560"/>
                  </a:cubicBezTo>
                  <a:cubicBezTo>
                    <a:pt x="444" y="2034"/>
                    <a:pt x="1196" y="2084"/>
                    <a:pt x="1496" y="1558"/>
                  </a:cubicBezTo>
                  <a:cubicBezTo>
                    <a:pt x="1622" y="1332"/>
                    <a:pt x="1622" y="1031"/>
                    <a:pt x="1622" y="756"/>
                  </a:cubicBezTo>
                  <a:cubicBezTo>
                    <a:pt x="1622" y="630"/>
                    <a:pt x="1622" y="505"/>
                    <a:pt x="1647" y="355"/>
                  </a:cubicBezTo>
                  <a:cubicBezTo>
                    <a:pt x="1672" y="279"/>
                    <a:pt x="1697" y="154"/>
                    <a:pt x="1772" y="129"/>
                  </a:cubicBezTo>
                  <a:cubicBezTo>
                    <a:pt x="1840" y="106"/>
                    <a:pt x="1826" y="0"/>
                    <a:pt x="1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3780032" y="1487719"/>
              <a:ext cx="1586467" cy="541535"/>
            </a:xfrm>
            <a:custGeom>
              <a:avLst/>
              <a:gdLst/>
              <a:ahLst/>
              <a:cxnLst/>
              <a:rect l="l" t="t" r="r" b="b"/>
              <a:pathLst>
                <a:path w="15641" h="5339" extrusionOk="0">
                  <a:moveTo>
                    <a:pt x="5715" y="0"/>
                  </a:moveTo>
                  <a:cubicBezTo>
                    <a:pt x="5440" y="176"/>
                    <a:pt x="4537" y="802"/>
                    <a:pt x="4111" y="978"/>
                  </a:cubicBezTo>
                  <a:cubicBezTo>
                    <a:pt x="2858" y="1479"/>
                    <a:pt x="602" y="2732"/>
                    <a:pt x="1" y="5339"/>
                  </a:cubicBezTo>
                  <a:lnTo>
                    <a:pt x="15640" y="5339"/>
                  </a:lnTo>
                  <a:cubicBezTo>
                    <a:pt x="15039" y="2732"/>
                    <a:pt x="12858" y="1429"/>
                    <a:pt x="11605" y="903"/>
                  </a:cubicBezTo>
                  <a:cubicBezTo>
                    <a:pt x="11279" y="752"/>
                    <a:pt x="10176" y="151"/>
                    <a:pt x="9926" y="0"/>
                  </a:cubicBezTo>
                  <a:cubicBezTo>
                    <a:pt x="9326" y="431"/>
                    <a:pt x="8535" y="678"/>
                    <a:pt x="7745" y="678"/>
                  </a:cubicBezTo>
                  <a:cubicBezTo>
                    <a:pt x="7018" y="678"/>
                    <a:pt x="6292" y="469"/>
                    <a:pt x="57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4113126" y="1746972"/>
              <a:ext cx="63597" cy="48484"/>
            </a:xfrm>
            <a:custGeom>
              <a:avLst/>
              <a:gdLst/>
              <a:ahLst/>
              <a:cxnLst/>
              <a:rect l="l" t="t" r="r" b="b"/>
              <a:pathLst>
                <a:path w="627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27" y="477"/>
                    <a:pt x="62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4850314" y="1947802"/>
              <a:ext cx="61061" cy="48484"/>
            </a:xfrm>
            <a:custGeom>
              <a:avLst/>
              <a:gdLst/>
              <a:ahLst/>
              <a:cxnLst/>
              <a:rect l="l" t="t" r="r" b="b"/>
              <a:pathLst>
                <a:path w="602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4875773" y="1589351"/>
              <a:ext cx="63597" cy="45948"/>
            </a:xfrm>
            <a:custGeom>
              <a:avLst/>
              <a:gdLst/>
              <a:ahLst/>
              <a:cxnLst/>
              <a:rect l="l" t="t" r="r" b="b"/>
              <a:pathLst>
                <a:path w="627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27" y="452"/>
                    <a:pt x="62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6" name="Google Shape;1956;p9"/>
            <p:cNvSpPr/>
            <p:nvPr/>
          </p:nvSpPr>
          <p:spPr>
            <a:xfrm>
              <a:off x="4324099" y="1508005"/>
              <a:ext cx="61061" cy="45948"/>
            </a:xfrm>
            <a:custGeom>
              <a:avLst/>
              <a:gdLst/>
              <a:ahLst/>
              <a:cxnLst/>
              <a:rect l="l" t="t" r="r" b="b"/>
              <a:pathLst>
                <a:path w="602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7" name="Google Shape;1957;p9"/>
            <p:cNvSpPr/>
            <p:nvPr/>
          </p:nvSpPr>
          <p:spPr>
            <a:xfrm>
              <a:off x="4435975" y="1805496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0"/>
                  </a:moveTo>
                  <a:cubicBezTo>
                    <a:pt x="0" y="0"/>
                    <a:pt x="0" y="477"/>
                    <a:pt x="301" y="477"/>
                  </a:cubicBezTo>
                  <a:cubicBezTo>
                    <a:pt x="602" y="477"/>
                    <a:pt x="60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5279968" y="1937659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5076603" y="1777502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0" name="Google Shape;1960;p9"/>
            <p:cNvSpPr/>
            <p:nvPr/>
          </p:nvSpPr>
          <p:spPr>
            <a:xfrm>
              <a:off x="4662163" y="1675870"/>
              <a:ext cx="63698" cy="48382"/>
            </a:xfrm>
            <a:custGeom>
              <a:avLst/>
              <a:gdLst/>
              <a:ahLst/>
              <a:cxnLst/>
              <a:rect l="l" t="t" r="r" b="b"/>
              <a:pathLst>
                <a:path w="628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cubicBezTo>
                    <a:pt x="627" y="476"/>
                    <a:pt x="62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1" name="Google Shape;1961;p9"/>
            <p:cNvSpPr/>
            <p:nvPr/>
          </p:nvSpPr>
          <p:spPr>
            <a:xfrm>
              <a:off x="3965648" y="1975796"/>
              <a:ext cx="61162" cy="45846"/>
            </a:xfrm>
            <a:custGeom>
              <a:avLst/>
              <a:gdLst/>
              <a:ahLst/>
              <a:cxnLst/>
              <a:rect l="l" t="t" r="r" b="b"/>
              <a:pathLst>
                <a:path w="603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3874159" y="1818175"/>
              <a:ext cx="61061" cy="48382"/>
            </a:xfrm>
            <a:custGeom>
              <a:avLst/>
              <a:gdLst/>
              <a:ahLst/>
              <a:cxnLst/>
              <a:rect l="l" t="t" r="r" b="b"/>
              <a:pathLst>
                <a:path w="602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cubicBezTo>
                    <a:pt x="602" y="477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4324099" y="1975796"/>
              <a:ext cx="61061" cy="45846"/>
            </a:xfrm>
            <a:custGeom>
              <a:avLst/>
              <a:gdLst/>
              <a:ahLst/>
              <a:cxnLst/>
              <a:rect l="l" t="t" r="r" b="b"/>
              <a:pathLst>
                <a:path w="602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4" name="Google Shape;1964;p9"/>
          <p:cNvGrpSpPr/>
          <p:nvPr/>
        </p:nvGrpSpPr>
        <p:grpSpPr>
          <a:xfrm>
            <a:off x="2457851" y="601166"/>
            <a:ext cx="657594" cy="626127"/>
            <a:chOff x="7353522" y="4394524"/>
            <a:chExt cx="565429" cy="538373"/>
          </a:xfrm>
        </p:grpSpPr>
        <p:sp>
          <p:nvSpPr>
            <p:cNvPr id="1965" name="Google Shape;1965;p9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6" name="Google Shape;1966;p9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7" name="Google Shape;1967;p9"/>
          <p:cNvGrpSpPr/>
          <p:nvPr/>
        </p:nvGrpSpPr>
        <p:grpSpPr>
          <a:xfrm>
            <a:off x="6652547" y="927155"/>
            <a:ext cx="225462" cy="223589"/>
            <a:chOff x="8786452" y="1048125"/>
            <a:chExt cx="357536" cy="354622"/>
          </a:xfrm>
        </p:grpSpPr>
        <p:sp>
          <p:nvSpPr>
            <p:cNvPr id="1968" name="Google Shape;1968;p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9" name="Google Shape;1969;p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0" name="Google Shape;1970;p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15"/>
          <p:cNvSpPr/>
          <p:nvPr/>
        </p:nvSpPr>
        <p:spPr>
          <a:xfrm rot="5189499" flipH="1">
            <a:off x="2354091" y="14795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25" name="Google Shape;2225;p15"/>
          <p:cNvGrpSpPr/>
          <p:nvPr/>
        </p:nvGrpSpPr>
        <p:grpSpPr>
          <a:xfrm>
            <a:off x="5705982" y="1690173"/>
            <a:ext cx="2167818" cy="524957"/>
            <a:chOff x="6004850" y="419825"/>
            <a:chExt cx="577100" cy="139750"/>
          </a:xfrm>
        </p:grpSpPr>
        <p:sp>
          <p:nvSpPr>
            <p:cNvPr id="2226" name="Google Shape;2226;p1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46" name="Google Shape;2246;p15"/>
          <p:cNvGrpSpPr/>
          <p:nvPr/>
        </p:nvGrpSpPr>
        <p:grpSpPr>
          <a:xfrm>
            <a:off x="1760598" y="2302814"/>
            <a:ext cx="337595" cy="2189113"/>
            <a:chOff x="6172150" y="669825"/>
            <a:chExt cx="89000" cy="577100"/>
          </a:xfrm>
        </p:grpSpPr>
        <p:sp>
          <p:nvSpPr>
            <p:cNvPr id="2247" name="Google Shape;2247;p15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52" name="Google Shape;2252;p15"/>
          <p:cNvSpPr/>
          <p:nvPr/>
        </p:nvSpPr>
        <p:spPr>
          <a:xfrm flipH="1">
            <a:off x="1440439" y="404775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53" name="Google Shape;2253;p15"/>
          <p:cNvSpPr txBox="1">
            <a:spLocks noGrp="1"/>
          </p:cNvSpPr>
          <p:nvPr>
            <p:ph type="title"/>
          </p:nvPr>
        </p:nvSpPr>
        <p:spPr>
          <a:xfrm>
            <a:off x="1243804" y="1501971"/>
            <a:ext cx="5555854" cy="181887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tiêu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400" b="1" spc="600" dirty="0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spc="600" dirty="0" err="1">
                <a:solidFill>
                  <a:srgbClr val="FF0000"/>
                </a:solidFill>
                <a:latin typeface="iCiel Soup of Justice" pitchFamily="2" charset="0"/>
                <a:cs typeface="Times New Roman" panose="02020603050405020304" pitchFamily="18" charset="0"/>
                <a:sym typeface="+mn-lt"/>
              </a:rPr>
              <a:t>hóa</a:t>
            </a:r>
            <a:endParaRPr lang="zh-CN" altLang="en-US" sz="4400" b="1" spc="600" dirty="0">
              <a:solidFill>
                <a:srgbClr val="FF0000"/>
              </a:solidFill>
              <a:latin typeface="iCiel Soup of Justice" pitchFamily="2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54" name="Google Shape;2254;p15"/>
          <p:cNvSpPr txBox="1">
            <a:spLocks noGrp="1"/>
          </p:cNvSpPr>
          <p:nvPr>
            <p:ph type="title" idx="2"/>
          </p:nvPr>
        </p:nvSpPr>
        <p:spPr>
          <a:xfrm>
            <a:off x="6844452" y="1839509"/>
            <a:ext cx="12537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2256" name="Google Shape;2256;p15"/>
          <p:cNvGrpSpPr/>
          <p:nvPr/>
        </p:nvGrpSpPr>
        <p:grpSpPr>
          <a:xfrm>
            <a:off x="-66214" y="85898"/>
            <a:ext cx="1871429" cy="1895105"/>
            <a:chOff x="105337" y="676695"/>
            <a:chExt cx="1589729" cy="1609841"/>
          </a:xfrm>
        </p:grpSpPr>
        <p:sp>
          <p:nvSpPr>
            <p:cNvPr id="2257" name="Google Shape;2257;p15"/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8" name="Google Shape;2258;p15"/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9" name="Google Shape;2259;p15"/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15"/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15"/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2" name="Google Shape;2262;p15"/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3" name="Google Shape;2263;p15"/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4" name="Google Shape;2264;p15"/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5" name="Google Shape;2265;p15"/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6" name="Google Shape;2266;p15"/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7" name="Google Shape;2267;p15"/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8" name="Google Shape;2268;p15"/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9" name="Google Shape;2269;p15"/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0" name="Google Shape;2270;p15"/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15"/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72" name="Google Shape;2272;p15"/>
          <p:cNvGrpSpPr/>
          <p:nvPr/>
        </p:nvGrpSpPr>
        <p:grpSpPr>
          <a:xfrm>
            <a:off x="7358154" y="3049626"/>
            <a:ext cx="1698943" cy="1720437"/>
            <a:chOff x="105337" y="676695"/>
            <a:chExt cx="1589729" cy="1609841"/>
          </a:xfrm>
        </p:grpSpPr>
        <p:sp>
          <p:nvSpPr>
            <p:cNvPr id="2273" name="Google Shape;2273;p15"/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15"/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15"/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15"/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15"/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8" name="Google Shape;2278;p15"/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9" name="Google Shape;2279;p15"/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0" name="Google Shape;2280;p15"/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1" name="Google Shape;2281;p15"/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2" name="Google Shape;2282;p15"/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3" name="Google Shape;2283;p15"/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4" name="Google Shape;2284;p15"/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5" name="Google Shape;2285;p15"/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6" name="Google Shape;2286;p15"/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7" name="Google Shape;2287;p15"/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88" name="Google Shape;2288;p15"/>
          <p:cNvSpPr/>
          <p:nvPr/>
        </p:nvSpPr>
        <p:spPr>
          <a:xfrm rot="5757849" flipH="1">
            <a:off x="6015497" y="541180"/>
            <a:ext cx="550906" cy="504638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89" name="Google Shape;2289;p15"/>
          <p:cNvGrpSpPr/>
          <p:nvPr/>
        </p:nvGrpSpPr>
        <p:grpSpPr>
          <a:xfrm>
            <a:off x="3977917" y="4009723"/>
            <a:ext cx="779670" cy="742362"/>
            <a:chOff x="7353522" y="4394524"/>
            <a:chExt cx="565429" cy="538373"/>
          </a:xfrm>
        </p:grpSpPr>
        <p:sp>
          <p:nvSpPr>
            <p:cNvPr id="2290" name="Google Shape;2290;p15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11"/>
          <p:cNvGrpSpPr/>
          <p:nvPr/>
        </p:nvGrpSpPr>
        <p:grpSpPr>
          <a:xfrm flipH="1">
            <a:off x="204142" y="3062066"/>
            <a:ext cx="657594" cy="626127"/>
            <a:chOff x="7353522" y="4394524"/>
            <a:chExt cx="565429" cy="538373"/>
          </a:xfrm>
        </p:grpSpPr>
        <p:sp>
          <p:nvSpPr>
            <p:cNvPr id="2095" name="Google Shape;2095;p11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0" y="777098"/>
            <a:ext cx="53030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6"/>
          <p:cNvSpPr/>
          <p:nvPr/>
        </p:nvSpPr>
        <p:spPr>
          <a:xfrm>
            <a:off x="697356" y="45813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1048" y="1321390"/>
            <a:ext cx="8625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0" y="1865682"/>
          <a:ext cx="9144000" cy="32778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3408"/>
                <a:gridCol w="7390592"/>
              </a:tblGrid>
              <a:tr h="5478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877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87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87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6309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oogle Shape;2094;p11"/>
          <p:cNvGrpSpPr/>
          <p:nvPr/>
        </p:nvGrpSpPr>
        <p:grpSpPr>
          <a:xfrm flipH="1">
            <a:off x="204142" y="3062066"/>
            <a:ext cx="657594" cy="626127"/>
            <a:chOff x="7353522" y="4394524"/>
            <a:chExt cx="565429" cy="538373"/>
          </a:xfrm>
        </p:grpSpPr>
        <p:sp>
          <p:nvSpPr>
            <p:cNvPr id="2095" name="Google Shape;2095;p11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0" y="777098"/>
            <a:ext cx="53030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: Rounded Corners 6"/>
          <p:cNvSpPr/>
          <p:nvPr/>
        </p:nvSpPr>
        <p:spPr>
          <a:xfrm>
            <a:off x="697356" y="45813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1048" y="1321390"/>
            <a:ext cx="8625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01600" y="1795755"/>
          <a:ext cx="8971280" cy="32370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34448"/>
                <a:gridCol w="7236832"/>
              </a:tblGrid>
              <a:tr h="4844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8832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Tín ngưỡng dân gian: phồn thực, tục cầu mưa…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Tôn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giáo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Hin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Phật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44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Chữ Phạn – Chữ Khơ me. </a:t>
                      </a:r>
                      <a:endParaRPr lang="vi-VN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44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b="0" dirty="0" smtClean="0">
                          <a:solidFill>
                            <a:schemeClr val="tx1"/>
                          </a:solidFill>
                        </a:rPr>
                        <a:t>Truyện thần thoại, truyện cười, truyện thơ...</a:t>
                      </a:r>
                      <a:endParaRPr lang="vi-VN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0641"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Khu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đền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Ăng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co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Vát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Ăng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co Thom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3231577" y="1745673"/>
            <a:ext cx="2597727" cy="1995054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en-US" sz="2000">
              <a:solidFill>
                <a:srgbClr val="FFFFFF"/>
              </a:solidFill>
              <a:latin typeface="Arial" panose="020B0604020202020204"/>
              <a:ea typeface="Microsoft YaHei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242" y="2062244"/>
            <a:ext cx="1936416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11759" y="1523508"/>
            <a:ext cx="1343966" cy="613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viết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40842" y="1338272"/>
            <a:ext cx="1693718" cy="8128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khắc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9978" y="3353242"/>
            <a:ext cx="1467764" cy="7543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ngưỡng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76845" y="3147877"/>
            <a:ext cx="1353927" cy="806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400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63185" y="1889185"/>
            <a:ext cx="612424" cy="248114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92150" y="3411781"/>
            <a:ext cx="644669" cy="26307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77992" y="1889185"/>
            <a:ext cx="355390" cy="40157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47463" y="3206565"/>
            <a:ext cx="329382" cy="17013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277296" y="1145424"/>
            <a:ext cx="436418" cy="37640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5724" y="773384"/>
            <a:ext cx="1480699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2715" y="1029585"/>
            <a:ext cx="194713" cy="49224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5510" y="690548"/>
            <a:ext cx="1405878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Chữ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me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234204" y="3242620"/>
            <a:ext cx="264965" cy="4337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2598034"/>
            <a:ext cx="2642057" cy="62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Dân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(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ngưỡng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phồn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tục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mưa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)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381581" y="3282850"/>
            <a:ext cx="352801" cy="27359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4382" y="2836253"/>
            <a:ext cx="1409618" cy="62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Truyện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thần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thoại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162801" y="969408"/>
            <a:ext cx="365417" cy="3063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59289" y="299282"/>
            <a:ext cx="2029605" cy="62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đền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Ăng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Vát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Ăng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 Thom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53913" y="4107571"/>
            <a:ext cx="515114" cy="380999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5724" y="4317802"/>
            <a:ext cx="2210051" cy="623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Phật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)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45509" y="3907674"/>
            <a:ext cx="416931" cy="25843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734382" y="4224650"/>
            <a:ext cx="1257873" cy="3462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Truyện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thơ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41" grpId="0" animBg="1"/>
      <p:bldP spid="18" grpId="0" animBg="1"/>
      <p:bldP spid="20" grpId="0" animBg="1"/>
      <p:bldP spid="24" grpId="0" animBg="1"/>
      <p:bldP spid="30" grpId="0" animBg="1"/>
      <p:bldP spid="31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21149" y="91369"/>
            <a:ext cx="4636771" cy="166624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Ang - co Vat ( Cam - pu - chia)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9" y="1808409"/>
            <a:ext cx="3805301" cy="19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8409"/>
            <a:ext cx="3967099" cy="192015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9"/>
            <a:ext cx="3967100" cy="17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988" y="3830163"/>
            <a:ext cx="894677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bao giờ nghe đến Biển Hổ, quần thể Ăng-co Vát? Hãy chia sẻ một số hiểu biết của em về những địa danh đó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 trình này được xây dựng vào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3554"/>
            <a:ext cx="7704000" cy="1017725"/>
          </a:xfrm>
        </p:spPr>
        <p:txBody>
          <a:bodyPr/>
          <a:lstStyle/>
          <a:p>
            <a:r>
              <a:rPr lang="en-US" sz="3200" dirty="0" err="1">
                <a:latin typeface="iCiel Soup of Justice" pitchFamily="2" charset="0"/>
              </a:rPr>
              <a:t>Đền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Bayon</a:t>
            </a:r>
            <a:r>
              <a:rPr lang="en-US" sz="3200" dirty="0">
                <a:latin typeface="iCiel Soup of Justice" pitchFamily="2" charset="0"/>
              </a:rPr>
              <a:t> </a:t>
            </a:r>
            <a:r>
              <a:rPr lang="en-US" sz="3200" dirty="0" err="1">
                <a:latin typeface="iCiel Soup of Justice" pitchFamily="2" charset="0"/>
              </a:rPr>
              <a:t>nằm</a:t>
            </a:r>
            <a:r>
              <a:rPr lang="en-US" sz="3200" dirty="0">
                <a:latin typeface="iCiel Soup of Justice" pitchFamily="2" charset="0"/>
              </a:rPr>
              <a:t> ở </a:t>
            </a:r>
            <a:r>
              <a:rPr lang="en-US" sz="3200" dirty="0" err="1">
                <a:latin typeface="iCiel Soup of Justice" pitchFamily="2" charset="0"/>
              </a:rPr>
              <a:t>trung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tâm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quần</a:t>
            </a:r>
            <a:r>
              <a:rPr lang="en-US" sz="3200" dirty="0">
                <a:latin typeface="iCiel Soup of Justice" pitchFamily="2" charset="0"/>
              </a:rPr>
              <a:t> </a:t>
            </a:r>
            <a:r>
              <a:rPr lang="en-US" sz="3200" dirty="0" err="1">
                <a:latin typeface="iCiel Soup of Justice" pitchFamily="2" charset="0"/>
              </a:rPr>
              <a:t>thể</a:t>
            </a:r>
            <a:r>
              <a:rPr lang="en-US" sz="3200" dirty="0">
                <a:latin typeface="iCiel Soup of Justice" pitchFamily="2" charset="0"/>
              </a:rPr>
              <a:t> Angkor </a:t>
            </a:r>
            <a:r>
              <a:rPr lang="en-US" sz="3200" dirty="0" smtClean="0">
                <a:latin typeface="iCiel Soup of Justice" pitchFamily="2" charset="0"/>
              </a:rPr>
              <a:t>Thom</a:t>
            </a:r>
            <a:endParaRPr lang="en-US" sz="3200" dirty="0">
              <a:latin typeface="iCiel Soup of Justic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6339561" cy="338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2" descr="http://t0.gstatic.com/images?q=tbn:ANd9GcQ745IdXBARgcnSTBYg8NXLcz2p5r-8CdjEtdHk0A6LFKlZeLc&amp;t=1&amp;usg=__9Efcb95DihoLNSKBhC5OPuh5i6M=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15750"/>
            <a:ext cx="3144077" cy="33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1" b="11680"/>
          <a:stretch>
            <a:fillRect/>
          </a:stretch>
        </p:blipFill>
        <p:spPr>
          <a:xfrm>
            <a:off x="3864077" y="1215750"/>
            <a:ext cx="3195484" cy="3388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91" t="-769" r="914" b="5464"/>
          <a:stretch>
            <a:fillRect/>
          </a:stretch>
        </p:blipFill>
        <p:spPr>
          <a:xfrm>
            <a:off x="7089057" y="1111279"/>
            <a:ext cx="2047353" cy="384417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196645"/>
            <a:ext cx="9144000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Angkor nghĩa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(Kinh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Chùa) và Angkor Thom (Kinh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Lớn)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Phật). </a:t>
            </a:r>
            <a:b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Khmer.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vật Pháp Henri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Mouhut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1860,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-Angkor Wat có 398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1.500m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có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1.700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Apsara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65m -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Xiêm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Riệp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những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Angkor Wat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1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238321" y="940394"/>
            <a:ext cx="2617961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949445" y="3764251"/>
            <a:ext cx="2404532" cy="438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757546" y="956398"/>
            <a:ext cx="2538384" cy="81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"/>
              </a:spcBef>
              <a:defRPr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847896" y="4034323"/>
            <a:ext cx="2597512" cy="4385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170779" y="2232527"/>
            <a:ext cx="2548999" cy="81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"/>
              </a:spcBef>
              <a:defRPr/>
            </a:pP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6778541" y="2406448"/>
            <a:ext cx="2042160" cy="4385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9"/>
          <p:cNvGrpSpPr/>
          <p:nvPr/>
        </p:nvGrpSpPr>
        <p:grpSpPr bwMode="auto">
          <a:xfrm rot="406411">
            <a:off x="3274082" y="645819"/>
            <a:ext cx="3556397" cy="2498804"/>
            <a:chOff x="1939" y="1282"/>
            <a:chExt cx="1990" cy="1441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 rot="-3626814">
              <a:off x="3020" y="1676"/>
              <a:ext cx="248" cy="178"/>
            </a:xfrm>
            <a:prstGeom prst="rightArrow">
              <a:avLst>
                <a:gd name="adj1" fmla="val 35167"/>
                <a:gd name="adj2" fmla="val 66954"/>
              </a:avLst>
            </a:prstGeom>
            <a:solidFill>
              <a:schemeClr val="accent1">
                <a:lumMod val="75000"/>
              </a:schemeClr>
            </a:solidFill>
            <a:ln w="0" algn="ctr">
              <a:solidFill>
                <a:srgbClr val="00003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50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gray">
            <a:xfrm>
              <a:off x="1952" y="2210"/>
              <a:ext cx="1759" cy="206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altLang="en-US" sz="1050"/>
            </a:p>
          </p:txBody>
        </p:sp>
        <p:grpSp>
          <p:nvGrpSpPr>
            <p:cNvPr id="17" name="Group 10"/>
            <p:cNvGrpSpPr/>
            <p:nvPr/>
          </p:nvGrpSpPr>
          <p:grpSpPr bwMode="auto">
            <a:xfrm>
              <a:off x="2329" y="1922"/>
              <a:ext cx="961" cy="801"/>
              <a:chOff x="2364" y="1906"/>
              <a:chExt cx="1066" cy="928"/>
            </a:xfrm>
          </p:grpSpPr>
          <p:sp>
            <p:nvSpPr>
              <p:cNvPr id="22" name="Oval 11"/>
              <p:cNvSpPr>
                <a:spLocks noChangeArrowheads="1"/>
              </p:cNvSpPr>
              <p:nvPr/>
            </p:nvSpPr>
            <p:spPr bwMode="gray">
              <a:xfrm>
                <a:off x="2816" y="2254"/>
                <a:ext cx="161" cy="2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3" name="Oval 12"/>
              <p:cNvSpPr>
                <a:spLocks noChangeArrowheads="1"/>
              </p:cNvSpPr>
              <p:nvPr/>
            </p:nvSpPr>
            <p:spPr bwMode="gray">
              <a:xfrm>
                <a:off x="2816" y="2254"/>
                <a:ext cx="161" cy="23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2364" y="2251"/>
                <a:ext cx="1065" cy="239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gray">
              <a:xfrm>
                <a:off x="2365" y="2264"/>
                <a:ext cx="1065" cy="239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gray">
              <a:xfrm>
                <a:off x="2417" y="2254"/>
                <a:ext cx="959" cy="2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altLang="en-US" sz="1050"/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  <p:sp>
            <p:nvSpPr>
              <p:cNvPr id="29" name="Oval 18"/>
              <p:cNvSpPr>
                <a:spLocks noChangeArrowheads="1"/>
              </p:cNvSpPr>
              <p:nvPr/>
            </p:nvSpPr>
            <p:spPr bwMode="gray">
              <a:xfrm>
                <a:off x="2401" y="1929"/>
                <a:ext cx="994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altLang="en-US" sz="1050"/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 rot="21193589">
              <a:off x="2286" y="2069"/>
              <a:ext cx="1075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5000"/>
                </a:lnSpc>
                <a:spcBef>
                  <a:spcPct val="15000"/>
                </a:spcBef>
                <a:defRPr/>
              </a:pP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Vương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quốc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800" b="1" dirty="0" smtClean="0">
                <a:solidFill>
                  <a:srgbClr val="EA00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>
                <a:lnSpc>
                  <a:spcPct val="125000"/>
                </a:lnSpc>
                <a:spcBef>
                  <a:spcPct val="15000"/>
                </a:spcBef>
                <a:defRPr/>
              </a:pPr>
              <a:r>
                <a:rPr lang="en-US" sz="1800" b="1" dirty="0" smtClean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Cam 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r>
                <a:rPr lang="en-US" sz="1800" b="1" dirty="0" err="1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pu</a:t>
              </a:r>
              <a:r>
                <a:rPr lang="en-US" sz="1800" b="1" dirty="0">
                  <a:solidFill>
                    <a:srgbClr val="EA00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- chia</a:t>
              </a:r>
              <a:endParaRPr lang="en-US" sz="1800" b="1" dirty="0">
                <a:solidFill>
                  <a:srgbClr val="EA00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3120" y="1282"/>
              <a:ext cx="384" cy="384"/>
            </a:xfrm>
            <a:prstGeom prst="ellipse">
              <a:avLst/>
            </a:prstGeom>
            <a:solidFill>
              <a:srgbClr val="0070C0"/>
            </a:solidFill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6600FF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1</a:t>
              </a:r>
              <a:endParaRPr lang="en-US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gray">
            <a:xfrm rot="5400000">
              <a:off x="3524" y="2161"/>
              <a:ext cx="410" cy="400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>
                <a:buClr>
                  <a:srgbClr val="6600FF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0054"/>
                  </a:solidFill>
                </a:rPr>
                <a:t>2</a:t>
              </a:r>
              <a:endParaRPr lang="en-US" altLang="en-US" sz="2400" b="1">
                <a:solidFill>
                  <a:srgbClr val="000054"/>
                </a:solidFill>
              </a:endParaRPr>
            </a:p>
          </p:txBody>
        </p:sp>
        <p:sp>
          <p:nvSpPr>
            <p:cNvPr id="21" name="Oval 37"/>
            <p:cNvSpPr>
              <a:spLocks noChangeArrowheads="1"/>
            </p:cNvSpPr>
            <p:nvPr/>
          </p:nvSpPr>
          <p:spPr bwMode="gray">
            <a:xfrm rot="5400000">
              <a:off x="1934" y="1427"/>
              <a:ext cx="410" cy="400"/>
            </a:xfrm>
            <a:prstGeom prst="ellipse">
              <a:avLst/>
            </a:prstGeom>
            <a:solidFill>
              <a:srgbClr val="B3FFFF"/>
            </a:solidFill>
            <a:ln w="2857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>
                <a:buClr>
                  <a:srgbClr val="6600FF"/>
                </a:buClr>
                <a:buFont typeface="Wingdings" panose="05000000000000000000" pitchFamily="2" charset="2"/>
                <a:buNone/>
              </a:pPr>
              <a:r>
                <a:rPr lang="en-US" altLang="en-US" sz="2400" b="1">
                  <a:solidFill>
                    <a:srgbClr val="000054"/>
                  </a:solidFill>
                </a:rPr>
                <a:t>6</a:t>
              </a:r>
              <a:endParaRPr lang="en-US" altLang="en-US" sz="2400" b="1">
                <a:solidFill>
                  <a:srgbClr val="000054"/>
                </a:solidFill>
              </a:endParaRPr>
            </a:p>
          </p:txBody>
        </p:sp>
      </p:grpSp>
      <p:sp>
        <p:nvSpPr>
          <p:cNvPr id="30" name="AutoShape 8"/>
          <p:cNvSpPr>
            <a:spLocks noChangeArrowheads="1"/>
          </p:cNvSpPr>
          <p:nvPr/>
        </p:nvSpPr>
        <p:spPr bwMode="gray">
          <a:xfrm rot="-7997946">
            <a:off x="3824883" y="1376958"/>
            <a:ext cx="471488" cy="332184"/>
          </a:xfrm>
          <a:prstGeom prst="rightArrow">
            <a:avLst>
              <a:gd name="adj1" fmla="val 35167"/>
              <a:gd name="adj2" fmla="val 54120"/>
            </a:avLst>
          </a:prstGeom>
          <a:solidFill>
            <a:srgbClr val="00B0F0"/>
          </a:solidFill>
          <a:ln w="0" algn="ctr">
            <a:solidFill>
              <a:srgbClr val="000032"/>
            </a:solidFill>
            <a:miter lim="800000"/>
          </a:ln>
        </p:spPr>
        <p:txBody>
          <a:bodyPr vert="eaVert" wrap="none" anchor="ctr"/>
          <a:lstStyle/>
          <a:p>
            <a:endParaRPr lang="en-US" altLang="en-US" sz="1050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gray">
          <a:xfrm rot="5806411">
            <a:off x="3420072" y="3352205"/>
            <a:ext cx="710803" cy="714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tx1"/>
            </a:solidFill>
            <a:round/>
          </a:ln>
          <a:effectLst/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000054"/>
                </a:solidFill>
              </a:rPr>
              <a:t>4</a:t>
            </a:r>
            <a:endParaRPr lang="en-US" sz="2400" b="1">
              <a:solidFill>
                <a:srgbClr val="000054"/>
              </a:solidFill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gray">
          <a:xfrm rot="7771939">
            <a:off x="3868936" y="3108127"/>
            <a:ext cx="422672" cy="333375"/>
          </a:xfrm>
          <a:prstGeom prst="rightArrow">
            <a:avLst>
              <a:gd name="adj1" fmla="val 35167"/>
              <a:gd name="adj2" fmla="val 53960"/>
            </a:avLst>
          </a:prstGeom>
          <a:solidFill>
            <a:schemeClr val="accent2"/>
          </a:solidFill>
          <a:ln w="0" algn="ctr">
            <a:solidFill>
              <a:srgbClr val="000032"/>
            </a:solidFill>
            <a:miter lim="800000"/>
          </a:ln>
          <a:effectLst/>
        </p:spPr>
        <p:txBody>
          <a:bodyPr rot="10800000" vert="eaVert" wrap="none" anchor="ctr"/>
          <a:lstStyle/>
          <a:p>
            <a:endParaRPr lang="en-US" altLang="en-US" sz="1050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gray">
          <a:xfrm rot="5806411">
            <a:off x="2848572" y="2152055"/>
            <a:ext cx="710803" cy="7143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chemeClr val="tx1"/>
            </a:solidFill>
            <a:round/>
          </a:ln>
          <a:effectLst/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anose="05000000000000000000" pitchFamily="2" charset="2"/>
              <a:buNone/>
              <a:defRPr/>
            </a:pPr>
            <a:r>
              <a:rPr lang="en-US" sz="2400" b="1">
                <a:solidFill>
                  <a:srgbClr val="000054"/>
                </a:solidFill>
              </a:rPr>
              <a:t>5</a:t>
            </a:r>
            <a:endParaRPr lang="en-US" sz="2400" b="1">
              <a:solidFill>
                <a:srgbClr val="000054"/>
              </a:solidFill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gray">
          <a:xfrm rot="5806411">
            <a:off x="5134572" y="3580805"/>
            <a:ext cx="710803" cy="714375"/>
          </a:xfrm>
          <a:prstGeom prst="ellipse">
            <a:avLst/>
          </a:prstGeom>
          <a:solidFill>
            <a:srgbClr val="92D050"/>
          </a:solidFill>
          <a:ln w="28575" algn="ctr">
            <a:solidFill>
              <a:schemeClr val="tx1"/>
            </a:solidFill>
            <a:round/>
          </a:ln>
        </p:spPr>
        <p:txBody>
          <a:bodyPr rot="10800000" vert="eaVert" wrap="none" anchor="ctr"/>
          <a:lstStyle/>
          <a:p>
            <a:pPr algn="ctr" eaLnBrk="0" hangingPunct="0">
              <a:buClr>
                <a:srgbClr val="6600FF"/>
              </a:buCl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54"/>
                </a:solidFill>
              </a:rPr>
              <a:t>3</a:t>
            </a:r>
            <a:endParaRPr lang="en-US" altLang="en-US" sz="2400" b="1">
              <a:solidFill>
                <a:srgbClr val="000054"/>
              </a:solidFill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 rot="3651991">
            <a:off x="5026819" y="3356373"/>
            <a:ext cx="422672" cy="332185"/>
          </a:xfrm>
          <a:prstGeom prst="rightArrow">
            <a:avLst>
              <a:gd name="adj1" fmla="val 35167"/>
              <a:gd name="adj2" fmla="val 54154"/>
            </a:avLst>
          </a:prstGeom>
          <a:solidFill>
            <a:srgbClr val="948A54"/>
          </a:solidFill>
          <a:ln w="0" algn="ctr">
            <a:solidFill>
              <a:srgbClr val="000032"/>
            </a:solidFill>
            <a:miter lim="800000"/>
          </a:ln>
        </p:spPr>
        <p:txBody>
          <a:bodyPr rot="10800000" vert="eaVert" wrap="none" anchor="ctr"/>
          <a:lstStyle/>
          <a:p>
            <a:endParaRPr lang="en-US" altLang="en-US" sz="105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127">
            <a:off x="5735242" y="2461022"/>
            <a:ext cx="425053" cy="3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AutoShape 8"/>
          <p:cNvSpPr>
            <a:spLocks noChangeArrowheads="1"/>
          </p:cNvSpPr>
          <p:nvPr/>
        </p:nvSpPr>
        <p:spPr bwMode="gray">
          <a:xfrm rot="-10581054">
            <a:off x="3403997" y="2356247"/>
            <a:ext cx="403622" cy="332184"/>
          </a:xfrm>
          <a:prstGeom prst="rightArrow">
            <a:avLst>
              <a:gd name="adj1" fmla="val 35167"/>
              <a:gd name="adj2" fmla="val 54059"/>
            </a:avLst>
          </a:prstGeom>
          <a:solidFill>
            <a:schemeClr val="accent1">
              <a:lumMod val="40000"/>
              <a:lumOff val="60000"/>
            </a:schemeClr>
          </a:solidFill>
          <a:ln w="0" algn="ctr">
            <a:solidFill>
              <a:srgbClr val="000032"/>
            </a:solidFill>
            <a:miter lim="800000"/>
          </a:ln>
        </p:spPr>
        <p:txBody>
          <a:bodyPr rot="10800000" wrap="none" anchor="ctr"/>
          <a:lstStyle/>
          <a:p>
            <a:endParaRPr lang="en-US" altLang="en-US" sz="1050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238321" y="926195"/>
            <a:ext cx="2590838" cy="738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7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17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US" altLang="en-US" sz="17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6778542" y="2343740"/>
            <a:ext cx="2130200" cy="755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1725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725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725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altLang="en-US" sz="1725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5886586" y="4040879"/>
            <a:ext cx="2406925" cy="424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  <a:endParaRPr lang="en-US" altLang="en-US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934341" y="3770540"/>
            <a:ext cx="2405830" cy="424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endParaRPr lang="en-US" altLang="en-US" sz="1725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89540" y="2218246"/>
            <a:ext cx="2537056" cy="78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1725" i="1" dirty="0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753176" y="951653"/>
            <a:ext cx="2537987" cy="78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5000"/>
              </a:spcBef>
            </a:pP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altLang="en-US" sz="17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altLang="en-US" sz="1725" i="1" dirty="0">
              <a:solidFill>
                <a:srgbClr val="403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3" y="3992576"/>
            <a:ext cx="1134905" cy="104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2197" y="2976653"/>
            <a:ext cx="1446934" cy="2128451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2" name="Google Shape;3672;p35"/>
          <p:cNvGrpSpPr/>
          <p:nvPr/>
        </p:nvGrpSpPr>
        <p:grpSpPr>
          <a:xfrm flipH="1">
            <a:off x="2810459" y="2448498"/>
            <a:ext cx="2167818" cy="524957"/>
            <a:chOff x="6004850" y="419825"/>
            <a:chExt cx="577100" cy="139750"/>
          </a:xfrm>
        </p:grpSpPr>
        <p:sp>
          <p:nvSpPr>
            <p:cNvPr id="3673" name="Google Shape;3673;p3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1" name="Google Shape;3691;p3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2" name="Google Shape;3692;p3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93" name="Google Shape;3693;p35"/>
          <p:cNvGrpSpPr/>
          <p:nvPr/>
        </p:nvGrpSpPr>
        <p:grpSpPr>
          <a:xfrm>
            <a:off x="4762230" y="2638949"/>
            <a:ext cx="405696" cy="402283"/>
            <a:chOff x="8786452" y="1048125"/>
            <a:chExt cx="357536" cy="354622"/>
          </a:xfrm>
        </p:grpSpPr>
        <p:sp>
          <p:nvSpPr>
            <p:cNvPr id="3694" name="Google Shape;3694;p3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6" name="Google Shape;1364;p1"/>
          <p:cNvGrpSpPr/>
          <p:nvPr/>
        </p:nvGrpSpPr>
        <p:grpSpPr>
          <a:xfrm>
            <a:off x="4043779" y="534851"/>
            <a:ext cx="5739867" cy="4208195"/>
            <a:chOff x="4002025" y="3341525"/>
            <a:chExt cx="1571475" cy="1152275"/>
          </a:xfrm>
        </p:grpSpPr>
        <p:sp>
          <p:nvSpPr>
            <p:cNvPr id="137" name="Google Shape;1365;p1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66;p1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67;p1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368;p1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369;p1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370;p1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371;p1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372;p1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373;p1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374;p1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375;p1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376;p1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377;p1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378;p1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379;p1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380;p1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381;p1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382;p1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383;p1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384;p1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385;p1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386;p1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387;p1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388;p1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389;p1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390;p1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391;p1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392;p1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393;p1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394;p1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395;p1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396;p1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397;p1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398;p1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399;p1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4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400;p1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401;p1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402;p1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403;p1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404;p1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405;p1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406;p1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407;p1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408;p1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409;p1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410;p1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411;p1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412;p1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413;p1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414;p1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415;p1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416;p1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417;p1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418;p1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419;p1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420;p1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421;p1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1422;p1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423;p1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428;p1"/>
          <p:cNvGrpSpPr/>
          <p:nvPr/>
        </p:nvGrpSpPr>
        <p:grpSpPr>
          <a:xfrm>
            <a:off x="4875531" y="1805291"/>
            <a:ext cx="3979914" cy="3405318"/>
            <a:chOff x="5063599" y="1738126"/>
            <a:chExt cx="3979914" cy="3405318"/>
          </a:xfrm>
        </p:grpSpPr>
        <p:sp>
          <p:nvSpPr>
            <p:cNvPr id="197" name="Google Shape;1429;p1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430;p1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431;p1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1432;p1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1433;p1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1434;p1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1435;p1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1436;p1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1437;p1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1438;p1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1439;p1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1440;p1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1441;p1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1442;p1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1443;p1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1444;p1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1445;p1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1446;p1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1447;p1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1448;p1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1449;p1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1450;p1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1451;p1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1452;p1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1453;p1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1454;p1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1455;p1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1456;p1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1457;p1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1458;p1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1459;p1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1460;p1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1461;p1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1462;p1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1463;p1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1464;p1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1465;p1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1466;p1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1467;p1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1468;p1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1469;p1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1470;p1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1471;p1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1472;p1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1473;p1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1474;p1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1475;p1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1476;p1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1477;p1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1478;p1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1479;p1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1480;p1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1481;p1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1482;p1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1483;p1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1484;p1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1485;p1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1486;p1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1487;p1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1488;p1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1489;p1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1490;p1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1491;p1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1492;p1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1493;p1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1494;p1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1495;p1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1496;p1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1497;p1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1498;p1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1499;p1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1500;p1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1501;p1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1502;p1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1503;p1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1504;p1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1505;p1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1506;p1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1507;p1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1508;p1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1509;p1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1510;p1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1511;p1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1512;p1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1513;p1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1514;p1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1515;p1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1516;p1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1517;p1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1518;p1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1519;p1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1520;p1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1521;p1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1522;p1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1523;p1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1524;p1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1525;p1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253721" y="1098708"/>
            <a:ext cx="4310012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bài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Tiết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Bài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 buổi đầu độc lập (939-967).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094" y="1681425"/>
            <a:ext cx="2592306" cy="2482219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73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253616" y="1681425"/>
            <a:ext cx="653842" cy="521000"/>
          </a:xfrm>
          <a:custGeom>
            <a:avLst/>
            <a:gdLst>
              <a:gd name="connsiteX0" fmla="*/ 301841 w 858580"/>
              <a:gd name="connsiteY0" fmla="*/ 497150 h 588677"/>
              <a:gd name="connsiteX1" fmla="*/ 310719 w 858580"/>
              <a:gd name="connsiteY1" fmla="*/ 585927 h 588677"/>
              <a:gd name="connsiteX2" fmla="*/ 319596 w 858580"/>
              <a:gd name="connsiteY2" fmla="*/ 541538 h 588677"/>
              <a:gd name="connsiteX3" fmla="*/ 310719 w 858580"/>
              <a:gd name="connsiteY3" fmla="*/ 506028 h 588677"/>
              <a:gd name="connsiteX4" fmla="*/ 266330 w 858580"/>
              <a:gd name="connsiteY4" fmla="*/ 470517 h 588677"/>
              <a:gd name="connsiteX5" fmla="*/ 221942 w 858580"/>
              <a:gd name="connsiteY5" fmla="*/ 479395 h 588677"/>
              <a:gd name="connsiteX6" fmla="*/ 204186 w 858580"/>
              <a:gd name="connsiteY6" fmla="*/ 497150 h 588677"/>
              <a:gd name="connsiteX7" fmla="*/ 133165 w 858580"/>
              <a:gd name="connsiteY7" fmla="*/ 417251 h 588677"/>
              <a:gd name="connsiteX8" fmla="*/ 106532 w 858580"/>
              <a:gd name="connsiteY8" fmla="*/ 381740 h 588677"/>
              <a:gd name="connsiteX9" fmla="*/ 62144 w 858580"/>
              <a:gd name="connsiteY9" fmla="*/ 310719 h 588677"/>
              <a:gd name="connsiteX10" fmla="*/ 53266 w 858580"/>
              <a:gd name="connsiteY10" fmla="*/ 275208 h 588677"/>
              <a:gd name="connsiteX11" fmla="*/ 35511 w 858580"/>
              <a:gd name="connsiteY11" fmla="*/ 186432 h 588677"/>
              <a:gd name="connsiteX12" fmla="*/ 0 w 858580"/>
              <a:gd name="connsiteY12" fmla="*/ 168676 h 588677"/>
              <a:gd name="connsiteX13" fmla="*/ 26633 w 858580"/>
              <a:gd name="connsiteY13" fmla="*/ 62144 h 588677"/>
              <a:gd name="connsiteX14" fmla="*/ 62144 w 858580"/>
              <a:gd name="connsiteY14" fmla="*/ 53266 h 588677"/>
              <a:gd name="connsiteX15" fmla="*/ 115410 w 858580"/>
              <a:gd name="connsiteY15" fmla="*/ 44389 h 588677"/>
              <a:gd name="connsiteX16" fmla="*/ 213064 w 858580"/>
              <a:gd name="connsiteY16" fmla="*/ 17756 h 588677"/>
              <a:gd name="connsiteX17" fmla="*/ 346229 w 858580"/>
              <a:gd name="connsiteY17" fmla="*/ 0 h 588677"/>
              <a:gd name="connsiteX18" fmla="*/ 470517 w 858580"/>
              <a:gd name="connsiteY18" fmla="*/ 17756 h 588677"/>
              <a:gd name="connsiteX19" fmla="*/ 488272 w 858580"/>
              <a:gd name="connsiteY19" fmla="*/ 44389 h 588677"/>
              <a:gd name="connsiteX20" fmla="*/ 577049 w 858580"/>
              <a:gd name="connsiteY20" fmla="*/ 53266 h 588677"/>
              <a:gd name="connsiteX21" fmla="*/ 665825 w 858580"/>
              <a:gd name="connsiteY21" fmla="*/ 26633 h 588677"/>
              <a:gd name="connsiteX22" fmla="*/ 674703 w 858580"/>
              <a:gd name="connsiteY22" fmla="*/ 0 h 588677"/>
              <a:gd name="connsiteX23" fmla="*/ 692458 w 858580"/>
              <a:gd name="connsiteY23" fmla="*/ 17756 h 588677"/>
              <a:gd name="connsiteX24" fmla="*/ 719091 w 858580"/>
              <a:gd name="connsiteY24" fmla="*/ 26633 h 588677"/>
              <a:gd name="connsiteX25" fmla="*/ 834501 w 858580"/>
              <a:gd name="connsiteY25" fmla="*/ 35511 h 588677"/>
              <a:gd name="connsiteX26" fmla="*/ 834501 w 858580"/>
              <a:gd name="connsiteY26" fmla="*/ 239698 h 588677"/>
              <a:gd name="connsiteX27" fmla="*/ 763480 w 858580"/>
              <a:gd name="connsiteY27" fmla="*/ 248575 h 588677"/>
              <a:gd name="connsiteX28" fmla="*/ 639192 w 858580"/>
              <a:gd name="connsiteY28" fmla="*/ 275208 h 588677"/>
              <a:gd name="connsiteX29" fmla="*/ 621437 w 858580"/>
              <a:gd name="connsiteY29" fmla="*/ 301841 h 588677"/>
              <a:gd name="connsiteX30" fmla="*/ 585926 w 858580"/>
              <a:gd name="connsiteY30" fmla="*/ 337352 h 588677"/>
              <a:gd name="connsiteX31" fmla="*/ 435006 w 858580"/>
              <a:gd name="connsiteY31" fmla="*/ 435006 h 588677"/>
              <a:gd name="connsiteX32" fmla="*/ 408373 w 858580"/>
              <a:gd name="connsiteY32" fmla="*/ 452762 h 588677"/>
              <a:gd name="connsiteX33" fmla="*/ 363985 w 858580"/>
              <a:gd name="connsiteY33" fmla="*/ 461639 h 588677"/>
              <a:gd name="connsiteX34" fmla="*/ 310719 w 858580"/>
              <a:gd name="connsiteY34" fmla="*/ 479395 h 588677"/>
              <a:gd name="connsiteX35" fmla="*/ 301841 w 858580"/>
              <a:gd name="connsiteY35" fmla="*/ 497150 h 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8580" h="588677">
                <a:moveTo>
                  <a:pt x="301841" y="497150"/>
                </a:moveTo>
                <a:cubicBezTo>
                  <a:pt x="301841" y="514905"/>
                  <a:pt x="299674" y="558314"/>
                  <a:pt x="310719" y="585927"/>
                </a:cubicBezTo>
                <a:cubicBezTo>
                  <a:pt x="316323" y="599937"/>
                  <a:pt x="319596" y="556627"/>
                  <a:pt x="319596" y="541538"/>
                </a:cubicBezTo>
                <a:cubicBezTo>
                  <a:pt x="319596" y="529337"/>
                  <a:pt x="316175" y="516941"/>
                  <a:pt x="310719" y="506028"/>
                </a:cubicBezTo>
                <a:cubicBezTo>
                  <a:pt x="304394" y="493377"/>
                  <a:pt x="275740" y="476790"/>
                  <a:pt x="266330" y="470517"/>
                </a:cubicBezTo>
                <a:cubicBezTo>
                  <a:pt x="251534" y="473476"/>
                  <a:pt x="235811" y="473451"/>
                  <a:pt x="221942" y="479395"/>
                </a:cubicBezTo>
                <a:cubicBezTo>
                  <a:pt x="214249" y="482692"/>
                  <a:pt x="207929" y="504636"/>
                  <a:pt x="204186" y="497150"/>
                </a:cubicBezTo>
                <a:cubicBezTo>
                  <a:pt x="155646" y="400070"/>
                  <a:pt x="251438" y="434148"/>
                  <a:pt x="133165" y="417251"/>
                </a:cubicBezTo>
                <a:cubicBezTo>
                  <a:pt x="124287" y="405414"/>
                  <a:pt x="115132" y="393780"/>
                  <a:pt x="106532" y="381740"/>
                </a:cubicBezTo>
                <a:cubicBezTo>
                  <a:pt x="89455" y="357832"/>
                  <a:pt x="77691" y="336630"/>
                  <a:pt x="62144" y="310719"/>
                </a:cubicBezTo>
                <a:cubicBezTo>
                  <a:pt x="59185" y="298882"/>
                  <a:pt x="55823" y="287138"/>
                  <a:pt x="53266" y="275208"/>
                </a:cubicBezTo>
                <a:cubicBezTo>
                  <a:pt x="46943" y="245700"/>
                  <a:pt x="62503" y="199928"/>
                  <a:pt x="35511" y="186432"/>
                </a:cubicBezTo>
                <a:lnTo>
                  <a:pt x="0" y="168676"/>
                </a:lnTo>
                <a:cubicBezTo>
                  <a:pt x="8878" y="133165"/>
                  <a:pt x="9279" y="94372"/>
                  <a:pt x="26633" y="62144"/>
                </a:cubicBezTo>
                <a:cubicBezTo>
                  <a:pt x="32418" y="51401"/>
                  <a:pt x="50180" y="55659"/>
                  <a:pt x="62144" y="53266"/>
                </a:cubicBezTo>
                <a:cubicBezTo>
                  <a:pt x="79795" y="49736"/>
                  <a:pt x="97655" y="47348"/>
                  <a:pt x="115410" y="44389"/>
                </a:cubicBezTo>
                <a:cubicBezTo>
                  <a:pt x="162464" y="13018"/>
                  <a:pt x="130180" y="28807"/>
                  <a:pt x="213064" y="17756"/>
                </a:cubicBezTo>
                <a:cubicBezTo>
                  <a:pt x="397005" y="-6769"/>
                  <a:pt x="142505" y="25467"/>
                  <a:pt x="346229" y="0"/>
                </a:cubicBezTo>
                <a:cubicBezTo>
                  <a:pt x="387658" y="5919"/>
                  <a:pt x="430572" y="5273"/>
                  <a:pt x="470517" y="17756"/>
                </a:cubicBezTo>
                <a:cubicBezTo>
                  <a:pt x="480701" y="20939"/>
                  <a:pt x="478150" y="41015"/>
                  <a:pt x="488272" y="44389"/>
                </a:cubicBezTo>
                <a:cubicBezTo>
                  <a:pt x="516486" y="53793"/>
                  <a:pt x="547457" y="50307"/>
                  <a:pt x="577049" y="53266"/>
                </a:cubicBezTo>
                <a:cubicBezTo>
                  <a:pt x="613700" y="48685"/>
                  <a:pt x="646172" y="59388"/>
                  <a:pt x="665825" y="26633"/>
                </a:cubicBezTo>
                <a:cubicBezTo>
                  <a:pt x="670640" y="18609"/>
                  <a:pt x="671744" y="8878"/>
                  <a:pt x="674703" y="0"/>
                </a:cubicBezTo>
                <a:cubicBezTo>
                  <a:pt x="680621" y="5919"/>
                  <a:pt x="685281" y="13450"/>
                  <a:pt x="692458" y="17756"/>
                </a:cubicBezTo>
                <a:cubicBezTo>
                  <a:pt x="700482" y="22571"/>
                  <a:pt x="709805" y="25472"/>
                  <a:pt x="719091" y="26633"/>
                </a:cubicBezTo>
                <a:cubicBezTo>
                  <a:pt x="757377" y="31419"/>
                  <a:pt x="796031" y="32552"/>
                  <a:pt x="834501" y="35511"/>
                </a:cubicBezTo>
                <a:cubicBezTo>
                  <a:pt x="857230" y="103697"/>
                  <a:pt x="874802" y="145662"/>
                  <a:pt x="834501" y="239698"/>
                </a:cubicBezTo>
                <a:cubicBezTo>
                  <a:pt x="825103" y="261627"/>
                  <a:pt x="787154" y="245616"/>
                  <a:pt x="763480" y="248575"/>
                </a:cubicBezTo>
                <a:cubicBezTo>
                  <a:pt x="674995" y="270697"/>
                  <a:pt x="716529" y="262320"/>
                  <a:pt x="639192" y="275208"/>
                </a:cubicBezTo>
                <a:cubicBezTo>
                  <a:pt x="633274" y="284086"/>
                  <a:pt x="628381" y="293740"/>
                  <a:pt x="621437" y="301841"/>
                </a:cubicBezTo>
                <a:cubicBezTo>
                  <a:pt x="610543" y="314551"/>
                  <a:pt x="585926" y="337352"/>
                  <a:pt x="585926" y="337352"/>
                </a:cubicBezTo>
                <a:cubicBezTo>
                  <a:pt x="571286" y="483768"/>
                  <a:pt x="608395" y="407629"/>
                  <a:pt x="435006" y="435006"/>
                </a:cubicBezTo>
                <a:cubicBezTo>
                  <a:pt x="424467" y="436670"/>
                  <a:pt x="418363" y="449016"/>
                  <a:pt x="408373" y="452762"/>
                </a:cubicBezTo>
                <a:cubicBezTo>
                  <a:pt x="394245" y="458060"/>
                  <a:pt x="378542" y="457669"/>
                  <a:pt x="363985" y="461639"/>
                </a:cubicBezTo>
                <a:cubicBezTo>
                  <a:pt x="345929" y="466563"/>
                  <a:pt x="310719" y="479395"/>
                  <a:pt x="310719" y="479395"/>
                </a:cubicBezTo>
                <a:cubicBezTo>
                  <a:pt x="289293" y="511533"/>
                  <a:pt x="301841" y="479395"/>
                  <a:pt x="301841" y="49715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3"/>
          <p:cNvGrpSpPr/>
          <p:nvPr/>
        </p:nvGrpSpPr>
        <p:grpSpPr>
          <a:xfrm>
            <a:off x="4771475" y="729975"/>
            <a:ext cx="1707289" cy="467657"/>
            <a:chOff x="6317075" y="729975"/>
            <a:chExt cx="1707289" cy="467657"/>
          </a:xfrm>
        </p:grpSpPr>
        <p:sp>
          <p:nvSpPr>
            <p:cNvPr id="1542" name="Google Shape;1542;p3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1" name="Google Shape;1551;p3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2" name="Google Shape;1552;p3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5" name="Google Shape;1555;p3"/>
          <p:cNvGrpSpPr/>
          <p:nvPr/>
        </p:nvGrpSpPr>
        <p:grpSpPr>
          <a:xfrm>
            <a:off x="3870086" y="68170"/>
            <a:ext cx="1524816" cy="1307142"/>
            <a:chOff x="4294025" y="2602850"/>
            <a:chExt cx="364675" cy="390950"/>
          </a:xfrm>
        </p:grpSpPr>
        <p:sp>
          <p:nvSpPr>
            <p:cNvPr id="1556" name="Google Shape;1556;p3"/>
            <p:cNvSpPr/>
            <p:nvPr/>
          </p:nvSpPr>
          <p:spPr>
            <a:xfrm>
              <a:off x="4294025" y="2806425"/>
              <a:ext cx="364675" cy="187375"/>
            </a:xfrm>
            <a:custGeom>
              <a:avLst/>
              <a:gdLst/>
              <a:ahLst/>
              <a:cxnLst/>
              <a:rect l="l" t="t" r="r" b="b"/>
              <a:pathLst>
                <a:path w="14587" h="7495" extrusionOk="0">
                  <a:moveTo>
                    <a:pt x="9023" y="0"/>
                  </a:moveTo>
                  <a:cubicBezTo>
                    <a:pt x="9023" y="0"/>
                    <a:pt x="8697" y="376"/>
                    <a:pt x="8221" y="627"/>
                  </a:cubicBezTo>
                  <a:cubicBezTo>
                    <a:pt x="8221" y="627"/>
                    <a:pt x="7836" y="883"/>
                    <a:pt x="7363" y="883"/>
                  </a:cubicBezTo>
                  <a:cubicBezTo>
                    <a:pt x="7324" y="883"/>
                    <a:pt x="7284" y="881"/>
                    <a:pt x="7243" y="878"/>
                  </a:cubicBezTo>
                  <a:cubicBezTo>
                    <a:pt x="6692" y="802"/>
                    <a:pt x="6291" y="752"/>
                    <a:pt x="5990" y="477"/>
                  </a:cubicBezTo>
                  <a:cubicBezTo>
                    <a:pt x="5689" y="201"/>
                    <a:pt x="5464" y="51"/>
                    <a:pt x="5464" y="51"/>
                  </a:cubicBezTo>
                  <a:lnTo>
                    <a:pt x="5464" y="2156"/>
                  </a:lnTo>
                  <a:cubicBezTo>
                    <a:pt x="5464" y="2156"/>
                    <a:pt x="5439" y="2832"/>
                    <a:pt x="3885" y="3233"/>
                  </a:cubicBezTo>
                  <a:cubicBezTo>
                    <a:pt x="2306" y="3634"/>
                    <a:pt x="551" y="5088"/>
                    <a:pt x="0" y="7494"/>
                  </a:cubicBezTo>
                  <a:lnTo>
                    <a:pt x="14587" y="7494"/>
                  </a:lnTo>
                  <a:cubicBezTo>
                    <a:pt x="14035" y="5088"/>
                    <a:pt x="12155" y="3634"/>
                    <a:pt x="10602" y="3233"/>
                  </a:cubicBezTo>
                  <a:cubicBezTo>
                    <a:pt x="9048" y="2832"/>
                    <a:pt x="9023" y="2156"/>
                    <a:pt x="9023" y="2156"/>
                  </a:cubicBezTo>
                  <a:lnTo>
                    <a:pt x="902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4376725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2156" y="1"/>
                  </a:moveTo>
                  <a:lnTo>
                    <a:pt x="0" y="3033"/>
                  </a:lnTo>
                  <a:lnTo>
                    <a:pt x="852" y="5339"/>
                  </a:lnTo>
                  <a:lnTo>
                    <a:pt x="2156" y="5339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4518950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1" y="1"/>
                  </a:moveTo>
                  <a:lnTo>
                    <a:pt x="1" y="5339"/>
                  </a:lnTo>
                  <a:lnTo>
                    <a:pt x="1329" y="5339"/>
                  </a:lnTo>
                  <a:lnTo>
                    <a:pt x="2156" y="30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4430600" y="2918575"/>
              <a:ext cx="88375" cy="21950"/>
            </a:xfrm>
            <a:custGeom>
              <a:avLst/>
              <a:gdLst/>
              <a:ahLst/>
              <a:cxnLst/>
              <a:rect l="l" t="t" r="r" b="b"/>
              <a:pathLst>
                <a:path w="3535" h="878" extrusionOk="0">
                  <a:moveTo>
                    <a:pt x="1" y="1"/>
                  </a:moveTo>
                  <a:lnTo>
                    <a:pt x="1" y="878"/>
                  </a:lnTo>
                  <a:lnTo>
                    <a:pt x="3535" y="878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430600" y="2959925"/>
              <a:ext cx="88375" cy="21325"/>
            </a:xfrm>
            <a:custGeom>
              <a:avLst/>
              <a:gdLst/>
              <a:ahLst/>
              <a:cxnLst/>
              <a:rect l="l" t="t" r="r" b="b"/>
              <a:pathLst>
                <a:path w="3535" h="853" extrusionOk="0">
                  <a:moveTo>
                    <a:pt x="1" y="1"/>
                  </a:moveTo>
                  <a:lnTo>
                    <a:pt x="1" y="853"/>
                  </a:lnTo>
                  <a:lnTo>
                    <a:pt x="3535" y="8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430600" y="2794525"/>
              <a:ext cx="89000" cy="105775"/>
            </a:xfrm>
            <a:custGeom>
              <a:avLst/>
              <a:gdLst/>
              <a:ahLst/>
              <a:cxnLst/>
              <a:rect l="l" t="t" r="r" b="b"/>
              <a:pathLst>
                <a:path w="3560" h="4231" extrusionOk="0">
                  <a:moveTo>
                    <a:pt x="1" y="0"/>
                  </a:moveTo>
                  <a:lnTo>
                    <a:pt x="1" y="3760"/>
                  </a:lnTo>
                  <a:cubicBezTo>
                    <a:pt x="434" y="4084"/>
                    <a:pt x="1087" y="4230"/>
                    <a:pt x="1737" y="4230"/>
                  </a:cubicBezTo>
                  <a:cubicBezTo>
                    <a:pt x="2441" y="4230"/>
                    <a:pt x="3143" y="4059"/>
                    <a:pt x="3560" y="3760"/>
                  </a:cubicBezTo>
                  <a:lnTo>
                    <a:pt x="3560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4430600" y="2805175"/>
              <a:ext cx="89000" cy="47750"/>
            </a:xfrm>
            <a:custGeom>
              <a:avLst/>
              <a:gdLst/>
              <a:ahLst/>
              <a:cxnLst/>
              <a:rect l="l" t="t" r="r" b="b"/>
              <a:pathLst>
                <a:path w="3560" h="1910" extrusionOk="0">
                  <a:moveTo>
                    <a:pt x="3560" y="0"/>
                  </a:moveTo>
                  <a:cubicBezTo>
                    <a:pt x="3559" y="0"/>
                    <a:pt x="2958" y="877"/>
                    <a:pt x="1880" y="928"/>
                  </a:cubicBezTo>
                  <a:cubicBezTo>
                    <a:pt x="1850" y="929"/>
                    <a:pt x="1821" y="930"/>
                    <a:pt x="1791" y="930"/>
                  </a:cubicBezTo>
                  <a:cubicBezTo>
                    <a:pt x="759" y="930"/>
                    <a:pt x="1" y="101"/>
                    <a:pt x="1" y="101"/>
                  </a:cubicBezTo>
                  <a:lnTo>
                    <a:pt x="1" y="101"/>
                  </a:lnTo>
                  <a:cubicBezTo>
                    <a:pt x="1" y="101"/>
                    <a:pt x="427" y="1203"/>
                    <a:pt x="1329" y="1705"/>
                  </a:cubicBezTo>
                  <a:cubicBezTo>
                    <a:pt x="1568" y="1842"/>
                    <a:pt x="1834" y="1909"/>
                    <a:pt x="2097" y="1909"/>
                  </a:cubicBezTo>
                  <a:cubicBezTo>
                    <a:pt x="2552" y="1909"/>
                    <a:pt x="2998" y="1709"/>
                    <a:pt x="3284" y="1329"/>
                  </a:cubicBezTo>
                  <a:cubicBezTo>
                    <a:pt x="3509" y="1028"/>
                    <a:pt x="3560" y="652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53837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731" y="0"/>
                  </a:moveTo>
                  <a:cubicBezTo>
                    <a:pt x="377" y="0"/>
                    <a:pt x="176" y="511"/>
                    <a:pt x="176" y="511"/>
                  </a:cubicBezTo>
                  <a:lnTo>
                    <a:pt x="101" y="1238"/>
                  </a:lnTo>
                  <a:lnTo>
                    <a:pt x="26" y="1889"/>
                  </a:lnTo>
                  <a:lnTo>
                    <a:pt x="1" y="2115"/>
                  </a:lnTo>
                  <a:lnTo>
                    <a:pt x="51" y="2115"/>
                  </a:lnTo>
                  <a:cubicBezTo>
                    <a:pt x="107" y="2156"/>
                    <a:pt x="167" y="2175"/>
                    <a:pt x="229" y="2175"/>
                  </a:cubicBezTo>
                  <a:cubicBezTo>
                    <a:pt x="807" y="2175"/>
                    <a:pt x="1574" y="542"/>
                    <a:pt x="1053" y="135"/>
                  </a:cubicBezTo>
                  <a:cubicBezTo>
                    <a:pt x="935" y="38"/>
                    <a:pt x="827" y="0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454212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661" y="0"/>
                  </a:moveTo>
                  <a:cubicBezTo>
                    <a:pt x="517" y="0"/>
                    <a:pt x="234" y="64"/>
                    <a:pt x="1" y="512"/>
                  </a:cubicBezTo>
                  <a:cubicBezTo>
                    <a:pt x="1" y="512"/>
                    <a:pt x="1" y="537"/>
                    <a:pt x="26" y="537"/>
                  </a:cubicBezTo>
                  <a:lnTo>
                    <a:pt x="51" y="537"/>
                  </a:lnTo>
                  <a:cubicBezTo>
                    <a:pt x="263" y="112"/>
                    <a:pt x="513" y="50"/>
                    <a:pt x="650" y="50"/>
                  </a:cubicBezTo>
                  <a:cubicBezTo>
                    <a:pt x="708" y="50"/>
                    <a:pt x="745" y="61"/>
                    <a:pt x="753" y="61"/>
                  </a:cubicBezTo>
                  <a:lnTo>
                    <a:pt x="778" y="61"/>
                  </a:lnTo>
                  <a:cubicBezTo>
                    <a:pt x="778" y="35"/>
                    <a:pt x="778" y="10"/>
                    <a:pt x="753" y="10"/>
                  </a:cubicBezTo>
                  <a:cubicBezTo>
                    <a:pt x="753" y="10"/>
                    <a:pt x="718" y="0"/>
                    <a:pt x="661" y="0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4547150" y="2731225"/>
              <a:ext cx="8175" cy="16950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51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51" y="352"/>
                  </a:cubicBezTo>
                  <a:cubicBezTo>
                    <a:pt x="276" y="427"/>
                    <a:pt x="251" y="527"/>
                    <a:pt x="176" y="627"/>
                  </a:cubicBezTo>
                  <a:cubicBezTo>
                    <a:pt x="151" y="627"/>
                    <a:pt x="151" y="652"/>
                    <a:pt x="176" y="652"/>
                  </a:cubicBezTo>
                  <a:cubicBezTo>
                    <a:pt x="176" y="678"/>
                    <a:pt x="176" y="678"/>
                    <a:pt x="201" y="678"/>
                  </a:cubicBezTo>
                  <a:cubicBezTo>
                    <a:pt x="201" y="678"/>
                    <a:pt x="201" y="678"/>
                    <a:pt x="201" y="652"/>
                  </a:cubicBezTo>
                  <a:cubicBezTo>
                    <a:pt x="301" y="552"/>
                    <a:pt x="326" y="427"/>
                    <a:pt x="326" y="327"/>
                  </a:cubicBezTo>
                  <a:cubicBezTo>
                    <a:pt x="276" y="126"/>
                    <a:pt x="51" y="1"/>
                    <a:pt x="51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437372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841" y="0"/>
                  </a:moveTo>
                  <a:cubicBezTo>
                    <a:pt x="746" y="0"/>
                    <a:pt x="639" y="38"/>
                    <a:pt x="521" y="135"/>
                  </a:cubicBezTo>
                  <a:cubicBezTo>
                    <a:pt x="1" y="542"/>
                    <a:pt x="767" y="2175"/>
                    <a:pt x="1346" y="2175"/>
                  </a:cubicBezTo>
                  <a:cubicBezTo>
                    <a:pt x="1408" y="2175"/>
                    <a:pt x="1468" y="2156"/>
                    <a:pt x="1524" y="2115"/>
                  </a:cubicBezTo>
                  <a:lnTo>
                    <a:pt x="1574" y="2115"/>
                  </a:lnTo>
                  <a:lnTo>
                    <a:pt x="1549" y="1889"/>
                  </a:lnTo>
                  <a:lnTo>
                    <a:pt x="1474" y="1238"/>
                  </a:lnTo>
                  <a:lnTo>
                    <a:pt x="1373" y="511"/>
                  </a:lnTo>
                  <a:cubicBezTo>
                    <a:pt x="1373" y="511"/>
                    <a:pt x="1188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438987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117" y="0"/>
                  </a:moveTo>
                  <a:cubicBezTo>
                    <a:pt x="60" y="0"/>
                    <a:pt x="26" y="10"/>
                    <a:pt x="26" y="10"/>
                  </a:cubicBezTo>
                  <a:cubicBezTo>
                    <a:pt x="1" y="10"/>
                    <a:pt x="1" y="35"/>
                    <a:pt x="1" y="61"/>
                  </a:cubicBezTo>
                  <a:lnTo>
                    <a:pt x="26" y="61"/>
                  </a:lnTo>
                  <a:cubicBezTo>
                    <a:pt x="33" y="61"/>
                    <a:pt x="71" y="50"/>
                    <a:pt x="127" y="50"/>
                  </a:cubicBezTo>
                  <a:cubicBezTo>
                    <a:pt x="263" y="50"/>
                    <a:pt x="508" y="112"/>
                    <a:pt x="702" y="537"/>
                  </a:cubicBezTo>
                  <a:lnTo>
                    <a:pt x="753" y="537"/>
                  </a:lnTo>
                  <a:cubicBezTo>
                    <a:pt x="753" y="537"/>
                    <a:pt x="778" y="512"/>
                    <a:pt x="753" y="512"/>
                  </a:cubicBezTo>
                  <a:cubicBezTo>
                    <a:pt x="538" y="64"/>
                    <a:pt x="259" y="0"/>
                    <a:pt x="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4395525" y="2731225"/>
              <a:ext cx="8800" cy="16950"/>
            </a:xfrm>
            <a:custGeom>
              <a:avLst/>
              <a:gdLst/>
              <a:ahLst/>
              <a:cxnLst/>
              <a:rect l="l" t="t" r="r" b="b"/>
              <a:pathLst>
                <a:path w="352" h="678" extrusionOk="0">
                  <a:moveTo>
                    <a:pt x="301" y="1"/>
                  </a:moveTo>
                  <a:cubicBezTo>
                    <a:pt x="276" y="1"/>
                    <a:pt x="75" y="126"/>
                    <a:pt x="25" y="327"/>
                  </a:cubicBezTo>
                  <a:cubicBezTo>
                    <a:pt x="0" y="427"/>
                    <a:pt x="50" y="552"/>
                    <a:pt x="126" y="652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1" y="678"/>
                    <a:pt x="176" y="678"/>
                    <a:pt x="176" y="652"/>
                  </a:cubicBezTo>
                  <a:cubicBezTo>
                    <a:pt x="176" y="652"/>
                    <a:pt x="176" y="627"/>
                    <a:pt x="176" y="627"/>
                  </a:cubicBezTo>
                  <a:cubicBezTo>
                    <a:pt x="100" y="527"/>
                    <a:pt x="75" y="427"/>
                    <a:pt x="75" y="352"/>
                  </a:cubicBezTo>
                  <a:cubicBezTo>
                    <a:pt x="126" y="176"/>
                    <a:pt x="326" y="51"/>
                    <a:pt x="326" y="51"/>
                  </a:cubicBezTo>
                  <a:cubicBezTo>
                    <a:pt x="326" y="51"/>
                    <a:pt x="351" y="26"/>
                    <a:pt x="326" y="26"/>
                  </a:cubicBezTo>
                  <a:cubicBezTo>
                    <a:pt x="326" y="1"/>
                    <a:pt x="301" y="1"/>
                    <a:pt x="3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4401250" y="2625325"/>
              <a:ext cx="145925" cy="202600"/>
            </a:xfrm>
            <a:custGeom>
              <a:avLst/>
              <a:gdLst/>
              <a:ahLst/>
              <a:cxnLst/>
              <a:rect l="l" t="t" r="r" b="b"/>
              <a:pathLst>
                <a:path w="5837" h="8104" extrusionOk="0">
                  <a:moveTo>
                    <a:pt x="2858" y="1"/>
                  </a:moveTo>
                  <a:cubicBezTo>
                    <a:pt x="1" y="1"/>
                    <a:pt x="247" y="2984"/>
                    <a:pt x="247" y="2984"/>
                  </a:cubicBezTo>
                  <a:cubicBezTo>
                    <a:pt x="247" y="2984"/>
                    <a:pt x="298" y="4538"/>
                    <a:pt x="548" y="5941"/>
                  </a:cubicBezTo>
                  <a:cubicBezTo>
                    <a:pt x="699" y="6718"/>
                    <a:pt x="1175" y="7395"/>
                    <a:pt x="1851" y="7796"/>
                  </a:cubicBezTo>
                  <a:cubicBezTo>
                    <a:pt x="2168" y="8003"/>
                    <a:pt x="2531" y="8103"/>
                    <a:pt x="2896" y="8103"/>
                  </a:cubicBezTo>
                  <a:cubicBezTo>
                    <a:pt x="3283" y="8103"/>
                    <a:pt x="3671" y="7990"/>
                    <a:pt x="4007" y="7771"/>
                  </a:cubicBezTo>
                  <a:lnTo>
                    <a:pt x="4132" y="7696"/>
                  </a:lnTo>
                  <a:cubicBezTo>
                    <a:pt x="4759" y="7295"/>
                    <a:pt x="5185" y="6668"/>
                    <a:pt x="5335" y="5941"/>
                  </a:cubicBezTo>
                  <a:cubicBezTo>
                    <a:pt x="5511" y="5214"/>
                    <a:pt x="5661" y="4187"/>
                    <a:pt x="5661" y="2984"/>
                  </a:cubicBezTo>
                  <a:cubicBezTo>
                    <a:pt x="5661" y="2984"/>
                    <a:pt x="5836" y="76"/>
                    <a:pt x="2929" y="1"/>
                  </a:cubicBezTo>
                  <a:cubicBezTo>
                    <a:pt x="2905" y="1"/>
                    <a:pt x="2881" y="1"/>
                    <a:pt x="285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4447525" y="2772325"/>
              <a:ext cx="53900" cy="5925"/>
            </a:xfrm>
            <a:custGeom>
              <a:avLst/>
              <a:gdLst/>
              <a:ahLst/>
              <a:cxnLst/>
              <a:rect l="l" t="t" r="r" b="b"/>
              <a:pathLst>
                <a:path w="2156" h="237" extrusionOk="0">
                  <a:moveTo>
                    <a:pt x="54" y="1"/>
                  </a:moveTo>
                  <a:cubicBezTo>
                    <a:pt x="38" y="1"/>
                    <a:pt x="25" y="18"/>
                    <a:pt x="25" y="36"/>
                  </a:cubicBezTo>
                  <a:cubicBezTo>
                    <a:pt x="0" y="36"/>
                    <a:pt x="25" y="61"/>
                    <a:pt x="25" y="61"/>
                  </a:cubicBezTo>
                  <a:cubicBezTo>
                    <a:pt x="301" y="186"/>
                    <a:pt x="727" y="237"/>
                    <a:pt x="1128" y="237"/>
                  </a:cubicBezTo>
                  <a:cubicBezTo>
                    <a:pt x="1504" y="237"/>
                    <a:pt x="1880" y="186"/>
                    <a:pt x="2131" y="111"/>
                  </a:cubicBezTo>
                  <a:cubicBezTo>
                    <a:pt x="2131" y="86"/>
                    <a:pt x="2156" y="86"/>
                    <a:pt x="2131" y="61"/>
                  </a:cubicBezTo>
                  <a:cubicBezTo>
                    <a:pt x="2131" y="36"/>
                    <a:pt x="2106" y="36"/>
                    <a:pt x="2106" y="36"/>
                  </a:cubicBezTo>
                  <a:cubicBezTo>
                    <a:pt x="1859" y="130"/>
                    <a:pt x="1502" y="174"/>
                    <a:pt x="1143" y="174"/>
                  </a:cubicBezTo>
                  <a:cubicBezTo>
                    <a:pt x="737" y="174"/>
                    <a:pt x="329" y="117"/>
                    <a:pt x="76" y="11"/>
                  </a:cubicBezTo>
                  <a:cubicBezTo>
                    <a:pt x="68" y="4"/>
                    <a:pt x="61" y="1"/>
                    <a:pt x="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4462550" y="2747525"/>
              <a:ext cx="25725" cy="9425"/>
            </a:xfrm>
            <a:custGeom>
              <a:avLst/>
              <a:gdLst/>
              <a:ahLst/>
              <a:cxnLst/>
              <a:rect l="l" t="t" r="r" b="b"/>
              <a:pathLst>
                <a:path w="1029" h="377" extrusionOk="0">
                  <a:moveTo>
                    <a:pt x="51" y="0"/>
                  </a:moveTo>
                  <a:cubicBezTo>
                    <a:pt x="26" y="0"/>
                    <a:pt x="1" y="26"/>
                    <a:pt x="1" y="51"/>
                  </a:cubicBezTo>
                  <a:cubicBezTo>
                    <a:pt x="1" y="151"/>
                    <a:pt x="76" y="226"/>
                    <a:pt x="176" y="301"/>
                  </a:cubicBezTo>
                  <a:cubicBezTo>
                    <a:pt x="277" y="351"/>
                    <a:pt x="402" y="376"/>
                    <a:pt x="527" y="376"/>
                  </a:cubicBezTo>
                  <a:cubicBezTo>
                    <a:pt x="778" y="376"/>
                    <a:pt x="1028" y="276"/>
                    <a:pt x="1028" y="51"/>
                  </a:cubicBezTo>
                  <a:cubicBezTo>
                    <a:pt x="1028" y="26"/>
                    <a:pt x="1003" y="0"/>
                    <a:pt x="978" y="0"/>
                  </a:cubicBezTo>
                  <a:cubicBezTo>
                    <a:pt x="953" y="0"/>
                    <a:pt x="928" y="26"/>
                    <a:pt x="928" y="51"/>
                  </a:cubicBezTo>
                  <a:cubicBezTo>
                    <a:pt x="928" y="201"/>
                    <a:pt x="728" y="276"/>
                    <a:pt x="527" y="276"/>
                  </a:cubicBezTo>
                  <a:cubicBezTo>
                    <a:pt x="402" y="276"/>
                    <a:pt x="302" y="251"/>
                    <a:pt x="226" y="201"/>
                  </a:cubicBezTo>
                  <a:cubicBezTo>
                    <a:pt x="151" y="151"/>
                    <a:pt x="126" y="101"/>
                    <a:pt x="126" y="51"/>
                  </a:cubicBezTo>
                  <a:cubicBezTo>
                    <a:pt x="126" y="26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4421375" y="2690625"/>
              <a:ext cx="33075" cy="11275"/>
            </a:xfrm>
            <a:custGeom>
              <a:avLst/>
              <a:gdLst/>
              <a:ahLst/>
              <a:cxnLst/>
              <a:rect l="l" t="t" r="r" b="b"/>
              <a:pathLst>
                <a:path w="1323" h="451" extrusionOk="0">
                  <a:moveTo>
                    <a:pt x="971" y="0"/>
                  </a:moveTo>
                  <a:cubicBezTo>
                    <a:pt x="699" y="0"/>
                    <a:pt x="370" y="71"/>
                    <a:pt x="69" y="297"/>
                  </a:cubicBezTo>
                  <a:cubicBezTo>
                    <a:pt x="0" y="342"/>
                    <a:pt x="36" y="450"/>
                    <a:pt x="119" y="450"/>
                  </a:cubicBezTo>
                  <a:cubicBezTo>
                    <a:pt x="127" y="450"/>
                    <a:pt x="135" y="449"/>
                    <a:pt x="144" y="447"/>
                  </a:cubicBezTo>
                  <a:cubicBezTo>
                    <a:pt x="445" y="397"/>
                    <a:pt x="896" y="297"/>
                    <a:pt x="1222" y="196"/>
                  </a:cubicBezTo>
                  <a:cubicBezTo>
                    <a:pt x="1322" y="171"/>
                    <a:pt x="1297" y="46"/>
                    <a:pt x="1222" y="21"/>
                  </a:cubicBezTo>
                  <a:cubicBezTo>
                    <a:pt x="1147" y="8"/>
                    <a:pt x="1062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496400" y="2690625"/>
              <a:ext cx="31800" cy="11275"/>
            </a:xfrm>
            <a:custGeom>
              <a:avLst/>
              <a:gdLst/>
              <a:ahLst/>
              <a:cxnLst/>
              <a:rect l="l" t="t" r="r" b="b"/>
              <a:pathLst>
                <a:path w="1272" h="451" extrusionOk="0">
                  <a:moveTo>
                    <a:pt x="336" y="0"/>
                  </a:moveTo>
                  <a:cubicBezTo>
                    <a:pt x="249" y="0"/>
                    <a:pt x="169" y="8"/>
                    <a:pt x="101" y="21"/>
                  </a:cubicBezTo>
                  <a:cubicBezTo>
                    <a:pt x="0" y="46"/>
                    <a:pt x="0" y="171"/>
                    <a:pt x="101" y="196"/>
                  </a:cubicBezTo>
                  <a:cubicBezTo>
                    <a:pt x="677" y="372"/>
                    <a:pt x="877" y="397"/>
                    <a:pt x="1128" y="447"/>
                  </a:cubicBezTo>
                  <a:cubicBezTo>
                    <a:pt x="1137" y="449"/>
                    <a:pt x="1146" y="450"/>
                    <a:pt x="1154" y="450"/>
                  </a:cubicBezTo>
                  <a:cubicBezTo>
                    <a:pt x="1236" y="450"/>
                    <a:pt x="1272" y="342"/>
                    <a:pt x="1203" y="297"/>
                  </a:cubicBezTo>
                  <a:cubicBezTo>
                    <a:pt x="921" y="71"/>
                    <a:pt x="597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4458175" y="2784500"/>
              <a:ext cx="31350" cy="6275"/>
            </a:xfrm>
            <a:custGeom>
              <a:avLst/>
              <a:gdLst/>
              <a:ahLst/>
              <a:cxnLst/>
              <a:rect l="l" t="t" r="r" b="b"/>
              <a:pathLst>
                <a:path w="1254" h="251" extrusionOk="0">
                  <a:moveTo>
                    <a:pt x="26" y="0"/>
                  </a:moveTo>
                  <a:cubicBezTo>
                    <a:pt x="0" y="25"/>
                    <a:pt x="0" y="25"/>
                    <a:pt x="26" y="50"/>
                  </a:cubicBezTo>
                  <a:cubicBezTo>
                    <a:pt x="176" y="201"/>
                    <a:pt x="401" y="251"/>
                    <a:pt x="627" y="251"/>
                  </a:cubicBezTo>
                  <a:cubicBezTo>
                    <a:pt x="878" y="251"/>
                    <a:pt x="1153" y="176"/>
                    <a:pt x="1254" y="50"/>
                  </a:cubicBezTo>
                  <a:cubicBezTo>
                    <a:pt x="1254" y="50"/>
                    <a:pt x="1254" y="25"/>
                    <a:pt x="1254" y="25"/>
                  </a:cubicBezTo>
                  <a:cubicBezTo>
                    <a:pt x="1241" y="13"/>
                    <a:pt x="1235" y="6"/>
                    <a:pt x="1229" y="6"/>
                  </a:cubicBezTo>
                  <a:cubicBezTo>
                    <a:pt x="1222" y="6"/>
                    <a:pt x="1216" y="13"/>
                    <a:pt x="1203" y="25"/>
                  </a:cubicBezTo>
                  <a:cubicBezTo>
                    <a:pt x="1107" y="121"/>
                    <a:pt x="868" y="203"/>
                    <a:pt x="618" y="203"/>
                  </a:cubicBezTo>
                  <a:cubicBezTo>
                    <a:pt x="412" y="203"/>
                    <a:pt x="198" y="147"/>
                    <a:pt x="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451900" y="2767175"/>
              <a:ext cx="45150" cy="8575"/>
            </a:xfrm>
            <a:custGeom>
              <a:avLst/>
              <a:gdLst/>
              <a:ahLst/>
              <a:cxnLst/>
              <a:rect l="l" t="t" r="r" b="b"/>
              <a:pathLst>
                <a:path w="1806" h="343" extrusionOk="0">
                  <a:moveTo>
                    <a:pt x="584" y="1"/>
                  </a:moveTo>
                  <a:cubicBezTo>
                    <a:pt x="429" y="1"/>
                    <a:pt x="233" y="60"/>
                    <a:pt x="26" y="267"/>
                  </a:cubicBezTo>
                  <a:cubicBezTo>
                    <a:pt x="1" y="292"/>
                    <a:pt x="1" y="317"/>
                    <a:pt x="26" y="317"/>
                  </a:cubicBezTo>
                  <a:lnTo>
                    <a:pt x="76" y="317"/>
                  </a:lnTo>
                  <a:cubicBezTo>
                    <a:pt x="275" y="118"/>
                    <a:pt x="455" y="61"/>
                    <a:pt x="593" y="61"/>
                  </a:cubicBezTo>
                  <a:cubicBezTo>
                    <a:pt x="769" y="61"/>
                    <a:pt x="878" y="153"/>
                    <a:pt x="878" y="167"/>
                  </a:cubicBezTo>
                  <a:lnTo>
                    <a:pt x="928" y="167"/>
                  </a:lnTo>
                  <a:cubicBezTo>
                    <a:pt x="928" y="153"/>
                    <a:pt x="1038" y="61"/>
                    <a:pt x="1217" y="61"/>
                  </a:cubicBezTo>
                  <a:cubicBezTo>
                    <a:pt x="1359" y="61"/>
                    <a:pt x="1545" y="118"/>
                    <a:pt x="1755" y="317"/>
                  </a:cubicBezTo>
                  <a:cubicBezTo>
                    <a:pt x="1755" y="342"/>
                    <a:pt x="1755" y="342"/>
                    <a:pt x="1780" y="342"/>
                  </a:cubicBezTo>
                  <a:cubicBezTo>
                    <a:pt x="1780" y="342"/>
                    <a:pt x="1780" y="342"/>
                    <a:pt x="1780" y="317"/>
                  </a:cubicBezTo>
                  <a:cubicBezTo>
                    <a:pt x="1805" y="317"/>
                    <a:pt x="1805" y="292"/>
                    <a:pt x="1780" y="292"/>
                  </a:cubicBezTo>
                  <a:cubicBezTo>
                    <a:pt x="1567" y="67"/>
                    <a:pt x="1367" y="4"/>
                    <a:pt x="1210" y="4"/>
                  </a:cubicBezTo>
                  <a:cubicBezTo>
                    <a:pt x="1053" y="4"/>
                    <a:pt x="941" y="67"/>
                    <a:pt x="903" y="92"/>
                  </a:cubicBezTo>
                  <a:cubicBezTo>
                    <a:pt x="865" y="66"/>
                    <a:pt x="747" y="1"/>
                    <a:pt x="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442182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80" y="51"/>
                    <a:pt x="1881" y="452"/>
                    <a:pt x="1881" y="953"/>
                  </a:cubicBezTo>
                  <a:cubicBezTo>
                    <a:pt x="1881" y="1454"/>
                    <a:pt x="1480" y="1880"/>
                    <a:pt x="978" y="1880"/>
                  </a:cubicBezTo>
                  <a:cubicBezTo>
                    <a:pt x="452" y="1880"/>
                    <a:pt x="51" y="1454"/>
                    <a:pt x="51" y="953"/>
                  </a:cubicBezTo>
                  <a:cubicBezTo>
                    <a:pt x="51" y="452"/>
                    <a:pt x="452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5" y="1930"/>
                    <a:pt x="1931" y="1479"/>
                    <a:pt x="1931" y="953"/>
                  </a:cubicBezTo>
                  <a:cubicBezTo>
                    <a:pt x="1931" y="427"/>
                    <a:pt x="1505" y="0"/>
                    <a:pt x="97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447947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79" y="51"/>
                    <a:pt x="1880" y="452"/>
                    <a:pt x="1880" y="953"/>
                  </a:cubicBezTo>
                  <a:cubicBezTo>
                    <a:pt x="1880" y="1454"/>
                    <a:pt x="1479" y="1880"/>
                    <a:pt x="978" y="1880"/>
                  </a:cubicBezTo>
                  <a:cubicBezTo>
                    <a:pt x="477" y="1880"/>
                    <a:pt x="51" y="1454"/>
                    <a:pt x="51" y="953"/>
                  </a:cubicBezTo>
                  <a:cubicBezTo>
                    <a:pt x="51" y="452"/>
                    <a:pt x="477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4" y="1930"/>
                    <a:pt x="1930" y="1479"/>
                    <a:pt x="1930" y="953"/>
                  </a:cubicBezTo>
                  <a:cubicBezTo>
                    <a:pt x="1930" y="427"/>
                    <a:pt x="1504" y="0"/>
                    <a:pt x="978" y="0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4468825" y="2718075"/>
              <a:ext cx="11925" cy="3775"/>
            </a:xfrm>
            <a:custGeom>
              <a:avLst/>
              <a:gdLst/>
              <a:ahLst/>
              <a:cxnLst/>
              <a:rect l="l" t="t" r="r" b="b"/>
              <a:pathLst>
                <a:path w="477" h="151" extrusionOk="0">
                  <a:moveTo>
                    <a:pt x="253" y="1"/>
                  </a:moveTo>
                  <a:cubicBezTo>
                    <a:pt x="112" y="1"/>
                    <a:pt x="1" y="101"/>
                    <a:pt x="1" y="101"/>
                  </a:cubicBezTo>
                  <a:cubicBezTo>
                    <a:pt x="1" y="126"/>
                    <a:pt x="1" y="151"/>
                    <a:pt x="1" y="151"/>
                  </a:cubicBezTo>
                  <a:lnTo>
                    <a:pt x="51" y="151"/>
                  </a:lnTo>
                  <a:cubicBezTo>
                    <a:pt x="51" y="151"/>
                    <a:pt x="140" y="73"/>
                    <a:pt x="251" y="73"/>
                  </a:cubicBezTo>
                  <a:cubicBezTo>
                    <a:pt x="307" y="73"/>
                    <a:pt x="368" y="92"/>
                    <a:pt x="427" y="151"/>
                  </a:cubicBezTo>
                  <a:lnTo>
                    <a:pt x="477" y="151"/>
                  </a:lnTo>
                  <a:cubicBezTo>
                    <a:pt x="477" y="151"/>
                    <a:pt x="477" y="126"/>
                    <a:pt x="477" y="101"/>
                  </a:cubicBezTo>
                  <a:cubicBezTo>
                    <a:pt x="402" y="26"/>
                    <a:pt x="324" y="1"/>
                    <a:pt x="253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4407425" y="2720575"/>
              <a:ext cx="15675" cy="1275"/>
            </a:xfrm>
            <a:custGeom>
              <a:avLst/>
              <a:gdLst/>
              <a:ahLst/>
              <a:cxnLst/>
              <a:rect l="l" t="t" r="r" b="b"/>
              <a:pathLst>
                <a:path w="627" h="51" extrusionOk="0">
                  <a:moveTo>
                    <a:pt x="25" y="1"/>
                  </a:moveTo>
                  <a:cubicBezTo>
                    <a:pt x="25" y="1"/>
                    <a:pt x="0" y="1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526475" y="2720575"/>
              <a:ext cx="16925" cy="1275"/>
            </a:xfrm>
            <a:custGeom>
              <a:avLst/>
              <a:gdLst/>
              <a:ahLst/>
              <a:cxnLst/>
              <a:rect l="l" t="t" r="r" b="b"/>
              <a:pathLst>
                <a:path w="677" h="51" extrusionOk="0">
                  <a:moveTo>
                    <a:pt x="25" y="1"/>
                  </a:moveTo>
                  <a:cubicBezTo>
                    <a:pt x="25" y="1"/>
                    <a:pt x="0" y="26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52" y="51"/>
                  </a:lnTo>
                  <a:cubicBezTo>
                    <a:pt x="677" y="51"/>
                    <a:pt x="677" y="51"/>
                    <a:pt x="677" y="26"/>
                  </a:cubicBezTo>
                  <a:cubicBezTo>
                    <a:pt x="677" y="1"/>
                    <a:pt x="677" y="1"/>
                    <a:pt x="652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4386125" y="2602850"/>
              <a:ext cx="180475" cy="123400"/>
            </a:xfrm>
            <a:custGeom>
              <a:avLst/>
              <a:gdLst/>
              <a:ahLst/>
              <a:cxnLst/>
              <a:rect l="l" t="t" r="r" b="b"/>
              <a:pathLst>
                <a:path w="7219" h="4936" extrusionOk="0">
                  <a:moveTo>
                    <a:pt x="3057" y="1"/>
                  </a:moveTo>
                  <a:cubicBezTo>
                    <a:pt x="2630" y="1"/>
                    <a:pt x="2230" y="186"/>
                    <a:pt x="2181" y="675"/>
                  </a:cubicBezTo>
                  <a:cubicBezTo>
                    <a:pt x="2181" y="675"/>
                    <a:pt x="1949" y="574"/>
                    <a:pt x="1617" y="574"/>
                  </a:cubicBezTo>
                  <a:cubicBezTo>
                    <a:pt x="1285" y="574"/>
                    <a:pt x="852" y="675"/>
                    <a:pt x="451" y="1076"/>
                  </a:cubicBezTo>
                  <a:cubicBezTo>
                    <a:pt x="151" y="1376"/>
                    <a:pt x="0" y="2304"/>
                    <a:pt x="552" y="2730"/>
                  </a:cubicBezTo>
                  <a:lnTo>
                    <a:pt x="727" y="4509"/>
                  </a:lnTo>
                  <a:lnTo>
                    <a:pt x="827" y="4584"/>
                  </a:lnTo>
                  <a:cubicBezTo>
                    <a:pt x="852" y="4810"/>
                    <a:pt x="877" y="4635"/>
                    <a:pt x="928" y="4935"/>
                  </a:cubicBezTo>
                  <a:cubicBezTo>
                    <a:pt x="928" y="4935"/>
                    <a:pt x="1354" y="3833"/>
                    <a:pt x="1329" y="2755"/>
                  </a:cubicBezTo>
                  <a:lnTo>
                    <a:pt x="1329" y="2755"/>
                  </a:lnTo>
                  <a:cubicBezTo>
                    <a:pt x="1454" y="2844"/>
                    <a:pt x="1589" y="2878"/>
                    <a:pt x="1723" y="2878"/>
                  </a:cubicBezTo>
                  <a:cubicBezTo>
                    <a:pt x="2149" y="2878"/>
                    <a:pt x="2557" y="2529"/>
                    <a:pt x="2557" y="2529"/>
                  </a:cubicBezTo>
                  <a:cubicBezTo>
                    <a:pt x="2924" y="2778"/>
                    <a:pt x="3394" y="2868"/>
                    <a:pt x="3856" y="2868"/>
                  </a:cubicBezTo>
                  <a:cubicBezTo>
                    <a:pt x="4465" y="2868"/>
                    <a:pt x="5061" y="2711"/>
                    <a:pt x="5389" y="2554"/>
                  </a:cubicBezTo>
                  <a:lnTo>
                    <a:pt x="5815" y="3231"/>
                  </a:lnTo>
                  <a:cubicBezTo>
                    <a:pt x="5840" y="4133"/>
                    <a:pt x="6191" y="4935"/>
                    <a:pt x="6191" y="4935"/>
                  </a:cubicBezTo>
                  <a:cubicBezTo>
                    <a:pt x="6191" y="4835"/>
                    <a:pt x="6291" y="4610"/>
                    <a:pt x="6316" y="4509"/>
                  </a:cubicBezTo>
                  <a:lnTo>
                    <a:pt x="6441" y="2554"/>
                  </a:lnTo>
                  <a:cubicBezTo>
                    <a:pt x="6441" y="2554"/>
                    <a:pt x="7218" y="1201"/>
                    <a:pt x="5664" y="1201"/>
                  </a:cubicBezTo>
                  <a:cubicBezTo>
                    <a:pt x="5664" y="713"/>
                    <a:pt x="5173" y="337"/>
                    <a:pt x="4641" y="337"/>
                  </a:cubicBezTo>
                  <a:cubicBezTo>
                    <a:pt x="4463" y="337"/>
                    <a:pt x="4281" y="380"/>
                    <a:pt x="4111" y="474"/>
                  </a:cubicBezTo>
                  <a:cubicBezTo>
                    <a:pt x="3982" y="205"/>
                    <a:pt x="3505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436250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01" y="552"/>
                    <a:pt x="527" y="427"/>
                    <a:pt x="527" y="277"/>
                  </a:cubicBezTo>
                  <a:cubicBezTo>
                    <a:pt x="527" y="126"/>
                    <a:pt x="40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498275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7" y="552"/>
                    <a:pt x="527" y="427"/>
                    <a:pt x="527" y="277"/>
                  </a:cubicBezTo>
                  <a:cubicBezTo>
                    <a:pt x="527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7" name="Google Shape;1607;p3"/>
          <p:cNvGrpSpPr/>
          <p:nvPr/>
        </p:nvGrpSpPr>
        <p:grpSpPr>
          <a:xfrm>
            <a:off x="6254774" y="965239"/>
            <a:ext cx="702078" cy="467646"/>
            <a:chOff x="6254774" y="965239"/>
            <a:chExt cx="702078" cy="467646"/>
          </a:xfrm>
        </p:grpSpPr>
        <p:sp>
          <p:nvSpPr>
            <p:cNvPr id="1608" name="Google Shape;1608;p3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10" name="Google Shape;1610;p3"/>
          <p:cNvGrpSpPr/>
          <p:nvPr/>
        </p:nvGrpSpPr>
        <p:grpSpPr>
          <a:xfrm>
            <a:off x="476578" y="131051"/>
            <a:ext cx="1327960" cy="1098671"/>
            <a:chOff x="1951532" y="623366"/>
            <a:chExt cx="719723" cy="595486"/>
          </a:xfrm>
        </p:grpSpPr>
        <p:sp>
          <p:nvSpPr>
            <p:cNvPr id="1611" name="Google Shape;1611;p3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3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191690" y="1261329"/>
            <a:ext cx="890763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ĐÔNG NAM Á TỪ NỬA SAU </a:t>
            </a:r>
            <a:endParaRPr 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 X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 ĐẦU THẾ KỈ 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32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: Rounded Corners 6"/>
          <p:cNvSpPr/>
          <p:nvPr/>
        </p:nvSpPr>
        <p:spPr>
          <a:xfrm>
            <a:off x="-635" y="2329815"/>
            <a:ext cx="9245600" cy="919480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21,22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gkor Wat Mốc thu hút khách du Lịch - angkor wat png tải về - Miễn phí  trong suốt Mốc png Tải về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444" y1="44333" x2="9444" y2="44333"/>
                        <a14:foregroundMark x1="8111" y1="31333" x2="10889" y2="55667"/>
                        <a14:foregroundMark x1="3333" y1="54333" x2="5111" y2="70667"/>
                        <a14:foregroundMark x1="12000" y1="47000" x2="29667" y2="48333"/>
                        <a14:foregroundMark x1="76444" y1="55000" x2="83444" y2="53333"/>
                        <a14:foregroundMark x1="89111" y1="62333" x2="92444" y2="64667"/>
                        <a14:foregroundMark x1="7556" y1="61333" x2="9333" y2="63333"/>
                        <a14:backgroundMark x1="5111" y1="57333" x2="5111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858"/>
          <a:stretch>
            <a:fillRect/>
          </a:stretch>
        </p:blipFill>
        <p:spPr bwMode="auto">
          <a:xfrm>
            <a:off x="-112408" y="2634637"/>
            <a:ext cx="9342232" cy="25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8"/>
          <p:cNvSpPr/>
          <p:nvPr/>
        </p:nvSpPr>
        <p:spPr>
          <a:xfrm>
            <a:off x="7057050" y="1918900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1" name="Google Shape;1821;p8"/>
          <p:cNvSpPr/>
          <p:nvPr/>
        </p:nvSpPr>
        <p:spPr>
          <a:xfrm>
            <a:off x="1514250" y="1918900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3" name="Google Shape;1823;p8"/>
          <p:cNvSpPr txBox="1">
            <a:spLocks noGrp="1"/>
          </p:cNvSpPr>
          <p:nvPr>
            <p:ph type="subTitle" idx="6"/>
          </p:nvPr>
        </p:nvSpPr>
        <p:spPr>
          <a:xfrm>
            <a:off x="3939017" y="3569411"/>
            <a:ext cx="1978200" cy="841487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endParaRPr lang="en-US" sz="2000" dirty="0"/>
          </a:p>
        </p:txBody>
      </p:sp>
      <p:sp>
        <p:nvSpPr>
          <p:cNvPr id="1824" name="Google Shape;1824;p8"/>
          <p:cNvSpPr txBox="1">
            <a:spLocks noGrp="1"/>
          </p:cNvSpPr>
          <p:nvPr>
            <p:ph type="title" idx="2"/>
          </p:nvPr>
        </p:nvSpPr>
        <p:spPr>
          <a:xfrm>
            <a:off x="2424850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dirty="0" smtClean="0"/>
              <a:t>1.</a:t>
            </a:r>
            <a:endParaRPr dirty="0"/>
          </a:p>
        </p:txBody>
      </p:sp>
      <p:sp>
        <p:nvSpPr>
          <p:cNvPr id="1825" name="Google Shape;1825;p8"/>
          <p:cNvSpPr txBox="1">
            <a:spLocks noGrp="1"/>
          </p:cNvSpPr>
          <p:nvPr>
            <p:ph type="subTitle" idx="1"/>
          </p:nvPr>
        </p:nvSpPr>
        <p:spPr>
          <a:xfrm>
            <a:off x="2424846" y="2120500"/>
            <a:ext cx="1914499" cy="844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600" dirty="0"/>
              <a:t>Quá trình hình thành và phát triển của Vương quốc </a:t>
            </a:r>
            <a:endParaRPr sz="1600" dirty="0"/>
          </a:p>
        </p:txBody>
      </p:sp>
      <p:sp>
        <p:nvSpPr>
          <p:cNvPr id="1826" name="Google Shape;1826;p8"/>
          <p:cNvSpPr txBox="1">
            <a:spLocks noGrp="1"/>
          </p:cNvSpPr>
          <p:nvPr>
            <p:ph type="title" idx="3"/>
          </p:nvPr>
        </p:nvSpPr>
        <p:spPr>
          <a:xfrm>
            <a:off x="4740954" y="1634800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 smtClean="0"/>
              <a:t>2.</a:t>
            </a:r>
            <a:endParaRPr dirty="0"/>
          </a:p>
        </p:txBody>
      </p:sp>
      <p:sp>
        <p:nvSpPr>
          <p:cNvPr id="1827" name="Google Shape;1827;p8"/>
          <p:cNvSpPr txBox="1">
            <a:spLocks noGrp="1"/>
          </p:cNvSpPr>
          <p:nvPr>
            <p:ph type="subTitle" idx="4"/>
          </p:nvPr>
        </p:nvSpPr>
        <p:spPr>
          <a:xfrm>
            <a:off x="4503410" y="2127087"/>
            <a:ext cx="2428412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1600" dirty="0"/>
              <a:t>Sự phát triển của vương quốc Cam – pu - chia</a:t>
            </a:r>
            <a:endParaRPr lang="vi-VN" sz="1600" dirty="0"/>
          </a:p>
        </p:txBody>
      </p:sp>
      <p:sp>
        <p:nvSpPr>
          <p:cNvPr id="1828" name="Google Shape;1828;p8"/>
          <p:cNvSpPr txBox="1">
            <a:spLocks noGrp="1"/>
          </p:cNvSpPr>
          <p:nvPr>
            <p:ph type="title" idx="5"/>
          </p:nvPr>
        </p:nvSpPr>
        <p:spPr>
          <a:xfrm>
            <a:off x="3939017" y="3093787"/>
            <a:ext cx="19782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 smtClean="0"/>
              <a:t>3.</a:t>
            </a:r>
            <a:endParaRPr dirty="0"/>
          </a:p>
        </p:txBody>
      </p:sp>
      <p:sp>
        <p:nvSpPr>
          <p:cNvPr id="1848" name="Google Shape;1848;p8"/>
          <p:cNvSpPr/>
          <p:nvPr/>
        </p:nvSpPr>
        <p:spPr>
          <a:xfrm>
            <a:off x="3028417" y="3377887"/>
            <a:ext cx="5727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850" name="Google Shape;1850;p8"/>
          <p:cNvGrpSpPr/>
          <p:nvPr/>
        </p:nvGrpSpPr>
        <p:grpSpPr>
          <a:xfrm>
            <a:off x="3178040" y="3481668"/>
            <a:ext cx="273501" cy="365131"/>
            <a:chOff x="1663873" y="3550431"/>
            <a:chExt cx="273501" cy="365131"/>
          </a:xfrm>
        </p:grpSpPr>
        <p:sp>
          <p:nvSpPr>
            <p:cNvPr id="1851" name="Google Shape;1851;p8"/>
            <p:cNvSpPr/>
            <p:nvPr/>
          </p:nvSpPr>
          <p:spPr>
            <a:xfrm>
              <a:off x="1829201" y="3698639"/>
              <a:ext cx="68847" cy="125739"/>
            </a:xfrm>
            <a:custGeom>
              <a:avLst/>
              <a:gdLst/>
              <a:ahLst/>
              <a:cxnLst/>
              <a:rect l="l" t="t" r="r" b="b"/>
              <a:pathLst>
                <a:path w="2626" h="4796" extrusionOk="0">
                  <a:moveTo>
                    <a:pt x="0" y="1"/>
                  </a:moveTo>
                  <a:lnTo>
                    <a:pt x="0" y="4796"/>
                  </a:lnTo>
                  <a:lnTo>
                    <a:pt x="2626" y="4796"/>
                  </a:lnTo>
                  <a:cubicBezTo>
                    <a:pt x="2467" y="3626"/>
                    <a:pt x="1797" y="2746"/>
                    <a:pt x="1568" y="1692"/>
                  </a:cubicBezTo>
                  <a:cubicBezTo>
                    <a:pt x="1405" y="942"/>
                    <a:pt x="1525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669196" y="3750104"/>
              <a:ext cx="262857" cy="160032"/>
            </a:xfrm>
            <a:custGeom>
              <a:avLst/>
              <a:gdLst/>
              <a:ahLst/>
              <a:cxnLst/>
              <a:rect l="l" t="t" r="r" b="b"/>
              <a:pathLst>
                <a:path w="10026" h="6104" extrusionOk="0">
                  <a:moveTo>
                    <a:pt x="3706" y="1"/>
                  </a:moveTo>
                  <a:lnTo>
                    <a:pt x="3706" y="1348"/>
                  </a:lnTo>
                  <a:cubicBezTo>
                    <a:pt x="3706" y="1714"/>
                    <a:pt x="3474" y="2043"/>
                    <a:pt x="3126" y="2170"/>
                  </a:cubicBezTo>
                  <a:lnTo>
                    <a:pt x="873" y="2963"/>
                  </a:lnTo>
                  <a:cubicBezTo>
                    <a:pt x="352" y="3148"/>
                    <a:pt x="1" y="3640"/>
                    <a:pt x="1" y="4194"/>
                  </a:cubicBezTo>
                  <a:lnTo>
                    <a:pt x="1" y="6103"/>
                  </a:lnTo>
                  <a:lnTo>
                    <a:pt x="10026" y="6103"/>
                  </a:lnTo>
                  <a:lnTo>
                    <a:pt x="10026" y="4194"/>
                  </a:lnTo>
                  <a:cubicBezTo>
                    <a:pt x="10026" y="3640"/>
                    <a:pt x="9678" y="3148"/>
                    <a:pt x="9153" y="2963"/>
                  </a:cubicBezTo>
                  <a:lnTo>
                    <a:pt x="6904" y="2170"/>
                  </a:lnTo>
                  <a:cubicBezTo>
                    <a:pt x="6556" y="2047"/>
                    <a:pt x="6321" y="1717"/>
                    <a:pt x="6321" y="1348"/>
                  </a:cubicBezTo>
                  <a:lnTo>
                    <a:pt x="6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732065" y="3806891"/>
              <a:ext cx="199987" cy="103245"/>
            </a:xfrm>
            <a:custGeom>
              <a:avLst/>
              <a:gdLst/>
              <a:ahLst/>
              <a:cxnLst/>
              <a:rect l="l" t="t" r="r" b="b"/>
              <a:pathLst>
                <a:path w="7628" h="3938" extrusionOk="0">
                  <a:moveTo>
                    <a:pt x="4498" y="0"/>
                  </a:moveTo>
                  <a:cubicBezTo>
                    <a:pt x="4201" y="583"/>
                    <a:pt x="2999" y="2590"/>
                    <a:pt x="0" y="3937"/>
                  </a:cubicBezTo>
                  <a:lnTo>
                    <a:pt x="7628" y="3937"/>
                  </a:lnTo>
                  <a:lnTo>
                    <a:pt x="7628" y="2028"/>
                  </a:lnTo>
                  <a:cubicBezTo>
                    <a:pt x="7628" y="1474"/>
                    <a:pt x="7280" y="982"/>
                    <a:pt x="6755" y="797"/>
                  </a:cubicBezTo>
                  <a:lnTo>
                    <a:pt x="45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1709282" y="3555832"/>
              <a:ext cx="182893" cy="134286"/>
            </a:xfrm>
            <a:custGeom>
              <a:avLst/>
              <a:gdLst/>
              <a:ahLst/>
              <a:cxnLst/>
              <a:rect l="l" t="t" r="r" b="b"/>
              <a:pathLst>
                <a:path w="6976" h="5122" extrusionOk="0">
                  <a:moveTo>
                    <a:pt x="3491" y="0"/>
                  </a:moveTo>
                  <a:cubicBezTo>
                    <a:pt x="3489" y="0"/>
                    <a:pt x="3486" y="0"/>
                    <a:pt x="3484" y="0"/>
                  </a:cubicBezTo>
                  <a:cubicBezTo>
                    <a:pt x="1561" y="0"/>
                    <a:pt x="0" y="1561"/>
                    <a:pt x="0" y="3485"/>
                  </a:cubicBezTo>
                  <a:lnTo>
                    <a:pt x="0" y="5122"/>
                  </a:lnTo>
                  <a:lnTo>
                    <a:pt x="6975" y="5122"/>
                  </a:lnTo>
                  <a:lnTo>
                    <a:pt x="6975" y="3485"/>
                  </a:lnTo>
                  <a:cubicBezTo>
                    <a:pt x="6975" y="1560"/>
                    <a:pt x="5414" y="0"/>
                    <a:pt x="3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1669196" y="3806891"/>
              <a:ext cx="199987" cy="103245"/>
            </a:xfrm>
            <a:custGeom>
              <a:avLst/>
              <a:gdLst/>
              <a:ahLst/>
              <a:cxnLst/>
              <a:rect l="l" t="t" r="r" b="b"/>
              <a:pathLst>
                <a:path w="7628" h="3938" extrusionOk="0">
                  <a:moveTo>
                    <a:pt x="3123" y="0"/>
                  </a:moveTo>
                  <a:lnTo>
                    <a:pt x="873" y="797"/>
                  </a:lnTo>
                  <a:cubicBezTo>
                    <a:pt x="352" y="982"/>
                    <a:pt x="1" y="1474"/>
                    <a:pt x="1" y="2028"/>
                  </a:cubicBezTo>
                  <a:lnTo>
                    <a:pt x="1" y="3937"/>
                  </a:lnTo>
                  <a:lnTo>
                    <a:pt x="7628" y="3937"/>
                  </a:lnTo>
                  <a:cubicBezTo>
                    <a:pt x="4629" y="2590"/>
                    <a:pt x="3430" y="583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1703488" y="3710122"/>
              <a:ext cx="45697" cy="4569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3" y="1"/>
                  </a:moveTo>
                  <a:cubicBezTo>
                    <a:pt x="391" y="1"/>
                    <a:pt x="0" y="392"/>
                    <a:pt x="0" y="874"/>
                  </a:cubicBezTo>
                  <a:cubicBezTo>
                    <a:pt x="0" y="1352"/>
                    <a:pt x="391" y="1743"/>
                    <a:pt x="873" y="1743"/>
                  </a:cubicBezTo>
                  <a:cubicBezTo>
                    <a:pt x="1355" y="1743"/>
                    <a:pt x="1742" y="1352"/>
                    <a:pt x="1742" y="874"/>
                  </a:cubicBezTo>
                  <a:cubicBezTo>
                    <a:pt x="1742" y="392"/>
                    <a:pt x="1355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1720556" y="3727216"/>
              <a:ext cx="11536" cy="11509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2" y="1"/>
                  </a:moveTo>
                  <a:cubicBezTo>
                    <a:pt x="99" y="1"/>
                    <a:pt x="1" y="98"/>
                    <a:pt x="1" y="222"/>
                  </a:cubicBezTo>
                  <a:cubicBezTo>
                    <a:pt x="1" y="341"/>
                    <a:pt x="99" y="439"/>
                    <a:pt x="222" y="439"/>
                  </a:cubicBezTo>
                  <a:cubicBezTo>
                    <a:pt x="341" y="439"/>
                    <a:pt x="439" y="341"/>
                    <a:pt x="439" y="222"/>
                  </a:cubicBezTo>
                  <a:cubicBezTo>
                    <a:pt x="439" y="98"/>
                    <a:pt x="341" y="1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1852089" y="3710122"/>
              <a:ext cx="45697" cy="45697"/>
            </a:xfrm>
            <a:custGeom>
              <a:avLst/>
              <a:gdLst/>
              <a:ahLst/>
              <a:cxnLst/>
              <a:rect l="l" t="t" r="r" b="b"/>
              <a:pathLst>
                <a:path w="1743" h="1743" extrusionOk="0">
                  <a:moveTo>
                    <a:pt x="873" y="1"/>
                  </a:moveTo>
                  <a:cubicBezTo>
                    <a:pt x="391" y="1"/>
                    <a:pt x="0" y="392"/>
                    <a:pt x="0" y="874"/>
                  </a:cubicBezTo>
                  <a:cubicBezTo>
                    <a:pt x="0" y="1352"/>
                    <a:pt x="391" y="1743"/>
                    <a:pt x="873" y="1743"/>
                  </a:cubicBezTo>
                  <a:cubicBezTo>
                    <a:pt x="1351" y="1743"/>
                    <a:pt x="1742" y="1352"/>
                    <a:pt x="1742" y="874"/>
                  </a:cubicBezTo>
                  <a:cubicBezTo>
                    <a:pt x="1742" y="392"/>
                    <a:pt x="1351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1869156" y="3727216"/>
              <a:ext cx="11536" cy="11509"/>
            </a:xfrm>
            <a:custGeom>
              <a:avLst/>
              <a:gdLst/>
              <a:ahLst/>
              <a:cxnLst/>
              <a:rect l="l" t="t" r="r" b="b"/>
              <a:pathLst>
                <a:path w="440" h="439" extrusionOk="0">
                  <a:moveTo>
                    <a:pt x="222" y="1"/>
                  </a:moveTo>
                  <a:cubicBezTo>
                    <a:pt x="99" y="1"/>
                    <a:pt x="1" y="98"/>
                    <a:pt x="1" y="222"/>
                  </a:cubicBezTo>
                  <a:cubicBezTo>
                    <a:pt x="1" y="341"/>
                    <a:pt x="99" y="439"/>
                    <a:pt x="222" y="439"/>
                  </a:cubicBezTo>
                  <a:cubicBezTo>
                    <a:pt x="341" y="439"/>
                    <a:pt x="439" y="341"/>
                    <a:pt x="439" y="222"/>
                  </a:cubicBezTo>
                  <a:cubicBezTo>
                    <a:pt x="439" y="98"/>
                    <a:pt x="341" y="1"/>
                    <a:pt x="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1703567" y="3624103"/>
              <a:ext cx="194219" cy="143226"/>
            </a:xfrm>
            <a:custGeom>
              <a:avLst/>
              <a:gdLst/>
              <a:ahLst/>
              <a:cxnLst/>
              <a:rect l="l" t="t" r="r" b="b"/>
              <a:pathLst>
                <a:path w="7408" h="5463" extrusionOk="0">
                  <a:moveTo>
                    <a:pt x="3703" y="0"/>
                  </a:moveTo>
                  <a:cubicBezTo>
                    <a:pt x="3634" y="0"/>
                    <a:pt x="3564" y="33"/>
                    <a:pt x="3521" y="98"/>
                  </a:cubicBezTo>
                  <a:cubicBezTo>
                    <a:pt x="2710" y="1348"/>
                    <a:pt x="1638" y="1775"/>
                    <a:pt x="1142" y="1913"/>
                  </a:cubicBezTo>
                  <a:cubicBezTo>
                    <a:pt x="1051" y="1938"/>
                    <a:pt x="761" y="1974"/>
                    <a:pt x="761" y="1974"/>
                  </a:cubicBezTo>
                  <a:lnTo>
                    <a:pt x="544" y="1974"/>
                  </a:lnTo>
                  <a:cubicBezTo>
                    <a:pt x="243" y="1974"/>
                    <a:pt x="1" y="2217"/>
                    <a:pt x="1" y="2518"/>
                  </a:cubicBezTo>
                  <a:cubicBezTo>
                    <a:pt x="1" y="2818"/>
                    <a:pt x="243" y="3064"/>
                    <a:pt x="544" y="3064"/>
                  </a:cubicBezTo>
                  <a:lnTo>
                    <a:pt x="906" y="3064"/>
                  </a:lnTo>
                  <a:cubicBezTo>
                    <a:pt x="1120" y="4441"/>
                    <a:pt x="2308" y="5462"/>
                    <a:pt x="3702" y="5462"/>
                  </a:cubicBezTo>
                  <a:cubicBezTo>
                    <a:pt x="5100" y="5462"/>
                    <a:pt x="6288" y="4441"/>
                    <a:pt x="6498" y="3064"/>
                  </a:cubicBezTo>
                  <a:lnTo>
                    <a:pt x="6860" y="3064"/>
                  </a:lnTo>
                  <a:cubicBezTo>
                    <a:pt x="7161" y="3064"/>
                    <a:pt x="7407" y="2818"/>
                    <a:pt x="7407" y="2518"/>
                  </a:cubicBezTo>
                  <a:cubicBezTo>
                    <a:pt x="7407" y="2217"/>
                    <a:pt x="7161" y="1974"/>
                    <a:pt x="6860" y="1974"/>
                  </a:cubicBezTo>
                  <a:lnTo>
                    <a:pt x="6647" y="1974"/>
                  </a:lnTo>
                  <a:cubicBezTo>
                    <a:pt x="6647" y="1974"/>
                    <a:pt x="6353" y="1938"/>
                    <a:pt x="6263" y="1913"/>
                  </a:cubicBezTo>
                  <a:cubicBezTo>
                    <a:pt x="5770" y="1779"/>
                    <a:pt x="4698" y="1348"/>
                    <a:pt x="3883" y="98"/>
                  </a:cubicBezTo>
                  <a:cubicBezTo>
                    <a:pt x="3842" y="33"/>
                    <a:pt x="3773" y="0"/>
                    <a:pt x="3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1774878" y="3712980"/>
              <a:ext cx="51491" cy="22809"/>
            </a:xfrm>
            <a:custGeom>
              <a:avLst/>
              <a:gdLst/>
              <a:ahLst/>
              <a:cxnLst/>
              <a:rect l="l" t="t" r="r" b="b"/>
              <a:pathLst>
                <a:path w="1964" h="870" extrusionOk="0">
                  <a:moveTo>
                    <a:pt x="1" y="0"/>
                  </a:moveTo>
                  <a:cubicBezTo>
                    <a:pt x="1" y="482"/>
                    <a:pt x="442" y="870"/>
                    <a:pt x="982" y="870"/>
                  </a:cubicBezTo>
                  <a:cubicBezTo>
                    <a:pt x="1525" y="870"/>
                    <a:pt x="1964" y="482"/>
                    <a:pt x="1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874951" y="3675463"/>
              <a:ext cx="2884" cy="2124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" y="1"/>
                  </a:moveTo>
                  <a:lnTo>
                    <a:pt x="1" y="81"/>
                  </a:lnTo>
                  <a:cubicBezTo>
                    <a:pt x="37" y="59"/>
                    <a:pt x="73" y="37"/>
                    <a:pt x="11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761009" y="3676197"/>
              <a:ext cx="10671" cy="16412"/>
            </a:xfrm>
            <a:custGeom>
              <a:avLst/>
              <a:gdLst/>
              <a:ahLst/>
              <a:cxnLst/>
              <a:rect l="l" t="t" r="r" b="b"/>
              <a:pathLst>
                <a:path w="407" h="626" extrusionOk="0">
                  <a:moveTo>
                    <a:pt x="204" y="1"/>
                  </a:moveTo>
                  <a:cubicBezTo>
                    <a:pt x="102" y="1"/>
                    <a:pt x="1" y="69"/>
                    <a:pt x="1" y="205"/>
                  </a:cubicBezTo>
                  <a:lnTo>
                    <a:pt x="1" y="422"/>
                  </a:lnTo>
                  <a:cubicBezTo>
                    <a:pt x="1" y="558"/>
                    <a:pt x="102" y="626"/>
                    <a:pt x="204" y="626"/>
                  </a:cubicBezTo>
                  <a:cubicBezTo>
                    <a:pt x="305" y="626"/>
                    <a:pt x="406" y="558"/>
                    <a:pt x="406" y="422"/>
                  </a:cubicBezTo>
                  <a:lnTo>
                    <a:pt x="406" y="205"/>
                  </a:lnTo>
                  <a:cubicBezTo>
                    <a:pt x="406" y="69"/>
                    <a:pt x="305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829568" y="3676197"/>
              <a:ext cx="10749" cy="16386"/>
            </a:xfrm>
            <a:custGeom>
              <a:avLst/>
              <a:gdLst/>
              <a:ahLst/>
              <a:cxnLst/>
              <a:rect l="l" t="t" r="r" b="b"/>
              <a:pathLst>
                <a:path w="410" h="625" extrusionOk="0">
                  <a:moveTo>
                    <a:pt x="205" y="1"/>
                  </a:moveTo>
                  <a:cubicBezTo>
                    <a:pt x="103" y="1"/>
                    <a:pt x="1" y="69"/>
                    <a:pt x="1" y="205"/>
                  </a:cubicBezTo>
                  <a:lnTo>
                    <a:pt x="1" y="422"/>
                  </a:lnTo>
                  <a:cubicBezTo>
                    <a:pt x="1" y="534"/>
                    <a:pt x="91" y="625"/>
                    <a:pt x="204" y="625"/>
                  </a:cubicBezTo>
                  <a:cubicBezTo>
                    <a:pt x="316" y="625"/>
                    <a:pt x="410" y="534"/>
                    <a:pt x="410" y="422"/>
                  </a:cubicBezTo>
                  <a:lnTo>
                    <a:pt x="410" y="205"/>
                  </a:lnTo>
                  <a:cubicBezTo>
                    <a:pt x="410" y="69"/>
                    <a:pt x="308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663873" y="3550431"/>
              <a:ext cx="273501" cy="365131"/>
            </a:xfrm>
            <a:custGeom>
              <a:avLst/>
              <a:gdLst/>
              <a:ahLst/>
              <a:cxnLst/>
              <a:rect l="l" t="t" r="r" b="b"/>
              <a:pathLst>
                <a:path w="10432" h="13927" extrusionOk="0">
                  <a:moveTo>
                    <a:pt x="5221" y="409"/>
                  </a:moveTo>
                  <a:cubicBezTo>
                    <a:pt x="5225" y="409"/>
                    <a:pt x="5230" y="409"/>
                    <a:pt x="5234" y="409"/>
                  </a:cubicBezTo>
                  <a:cubicBezTo>
                    <a:pt x="7045" y="420"/>
                    <a:pt x="8501" y="1916"/>
                    <a:pt x="8501" y="3730"/>
                  </a:cubicBezTo>
                  <a:lnTo>
                    <a:pt x="8501" y="4578"/>
                  </a:lnTo>
                  <a:lnTo>
                    <a:pt x="8233" y="4578"/>
                  </a:lnTo>
                  <a:cubicBezTo>
                    <a:pt x="8095" y="4578"/>
                    <a:pt x="7961" y="4560"/>
                    <a:pt x="7831" y="4527"/>
                  </a:cubicBezTo>
                  <a:cubicBezTo>
                    <a:pt x="7386" y="4400"/>
                    <a:pt x="6292" y="3977"/>
                    <a:pt x="5499" y="2680"/>
                  </a:cubicBezTo>
                  <a:cubicBezTo>
                    <a:pt x="5448" y="2597"/>
                    <a:pt x="5419" y="2499"/>
                    <a:pt x="5419" y="2401"/>
                  </a:cubicBezTo>
                  <a:lnTo>
                    <a:pt x="5419" y="1956"/>
                  </a:lnTo>
                  <a:cubicBezTo>
                    <a:pt x="5423" y="1843"/>
                    <a:pt x="5336" y="1749"/>
                    <a:pt x="5223" y="1746"/>
                  </a:cubicBezTo>
                  <a:cubicBezTo>
                    <a:pt x="5221" y="1746"/>
                    <a:pt x="5219" y="1746"/>
                    <a:pt x="5217" y="1746"/>
                  </a:cubicBezTo>
                  <a:cubicBezTo>
                    <a:pt x="5104" y="1746"/>
                    <a:pt x="5013" y="1835"/>
                    <a:pt x="5013" y="1949"/>
                  </a:cubicBezTo>
                  <a:lnTo>
                    <a:pt x="5013" y="2401"/>
                  </a:lnTo>
                  <a:cubicBezTo>
                    <a:pt x="5013" y="2499"/>
                    <a:pt x="4984" y="2597"/>
                    <a:pt x="4934" y="2684"/>
                  </a:cubicBezTo>
                  <a:cubicBezTo>
                    <a:pt x="4140" y="3980"/>
                    <a:pt x="3047" y="4404"/>
                    <a:pt x="2601" y="4527"/>
                  </a:cubicBezTo>
                  <a:cubicBezTo>
                    <a:pt x="2471" y="4563"/>
                    <a:pt x="2337" y="4582"/>
                    <a:pt x="2203" y="4582"/>
                  </a:cubicBezTo>
                  <a:lnTo>
                    <a:pt x="2058" y="4582"/>
                  </a:lnTo>
                  <a:cubicBezTo>
                    <a:pt x="2015" y="4582"/>
                    <a:pt x="1975" y="4582"/>
                    <a:pt x="1935" y="4589"/>
                  </a:cubicBezTo>
                  <a:lnTo>
                    <a:pt x="1935" y="3694"/>
                  </a:lnTo>
                  <a:cubicBezTo>
                    <a:pt x="1935" y="1877"/>
                    <a:pt x="3409" y="409"/>
                    <a:pt x="5221" y="409"/>
                  </a:cubicBezTo>
                  <a:close/>
                  <a:moveTo>
                    <a:pt x="8128" y="6298"/>
                  </a:moveTo>
                  <a:cubicBezTo>
                    <a:pt x="8464" y="6338"/>
                    <a:pt x="8717" y="6623"/>
                    <a:pt x="8718" y="6963"/>
                  </a:cubicBezTo>
                  <a:lnTo>
                    <a:pt x="8718" y="6963"/>
                  </a:lnTo>
                  <a:cubicBezTo>
                    <a:pt x="8717" y="7369"/>
                    <a:pt x="8387" y="7630"/>
                    <a:pt x="8046" y="7630"/>
                  </a:cubicBezTo>
                  <a:cubicBezTo>
                    <a:pt x="7865" y="7630"/>
                    <a:pt x="7681" y="7556"/>
                    <a:pt x="7541" y="7392"/>
                  </a:cubicBezTo>
                  <a:cubicBezTo>
                    <a:pt x="7809" y="7073"/>
                    <a:pt x="8012" y="6700"/>
                    <a:pt x="8128" y="6298"/>
                  </a:cubicBezTo>
                  <a:close/>
                  <a:moveTo>
                    <a:pt x="2304" y="6302"/>
                  </a:moveTo>
                  <a:cubicBezTo>
                    <a:pt x="2420" y="6700"/>
                    <a:pt x="2623" y="7073"/>
                    <a:pt x="2891" y="7396"/>
                  </a:cubicBezTo>
                  <a:cubicBezTo>
                    <a:pt x="2764" y="7544"/>
                    <a:pt x="2579" y="7631"/>
                    <a:pt x="2384" y="7631"/>
                  </a:cubicBezTo>
                  <a:cubicBezTo>
                    <a:pt x="2029" y="7631"/>
                    <a:pt x="1736" y="7356"/>
                    <a:pt x="1714" y="7004"/>
                  </a:cubicBezTo>
                  <a:cubicBezTo>
                    <a:pt x="1692" y="6650"/>
                    <a:pt x="1953" y="6342"/>
                    <a:pt x="2304" y="6302"/>
                  </a:cubicBezTo>
                  <a:close/>
                  <a:moveTo>
                    <a:pt x="5212" y="3002"/>
                  </a:moveTo>
                  <a:cubicBezTo>
                    <a:pt x="6078" y="4339"/>
                    <a:pt x="7237" y="4788"/>
                    <a:pt x="7722" y="4922"/>
                  </a:cubicBezTo>
                  <a:cubicBezTo>
                    <a:pt x="7885" y="4965"/>
                    <a:pt x="8056" y="4987"/>
                    <a:pt x="8229" y="4987"/>
                  </a:cubicBezTo>
                  <a:lnTo>
                    <a:pt x="8374" y="4987"/>
                  </a:lnTo>
                  <a:cubicBezTo>
                    <a:pt x="8577" y="4987"/>
                    <a:pt x="8733" y="5165"/>
                    <a:pt x="8715" y="5364"/>
                  </a:cubicBezTo>
                  <a:cubicBezTo>
                    <a:pt x="8697" y="5538"/>
                    <a:pt x="8534" y="5672"/>
                    <a:pt x="8342" y="5672"/>
                  </a:cubicBezTo>
                  <a:lnTo>
                    <a:pt x="8240" y="5672"/>
                  </a:lnTo>
                  <a:cubicBezTo>
                    <a:pt x="8252" y="5528"/>
                    <a:pt x="8142" y="5451"/>
                    <a:pt x="8034" y="5451"/>
                  </a:cubicBezTo>
                  <a:cubicBezTo>
                    <a:pt x="7938" y="5451"/>
                    <a:pt x="7843" y="5511"/>
                    <a:pt x="7835" y="5639"/>
                  </a:cubicBezTo>
                  <a:cubicBezTo>
                    <a:pt x="7755" y="6646"/>
                    <a:pt x="7107" y="7519"/>
                    <a:pt x="6169" y="7885"/>
                  </a:cubicBezTo>
                  <a:cubicBezTo>
                    <a:pt x="5858" y="8005"/>
                    <a:pt x="5534" y="8064"/>
                    <a:pt x="5212" y="8064"/>
                  </a:cubicBezTo>
                  <a:cubicBezTo>
                    <a:pt x="4558" y="8064"/>
                    <a:pt x="3915" y="7821"/>
                    <a:pt x="3420" y="7359"/>
                  </a:cubicBezTo>
                  <a:lnTo>
                    <a:pt x="3420" y="7359"/>
                  </a:lnTo>
                  <a:lnTo>
                    <a:pt x="3423" y="7363"/>
                  </a:lnTo>
                  <a:cubicBezTo>
                    <a:pt x="2942" y="6914"/>
                    <a:pt x="2645" y="6298"/>
                    <a:pt x="2594" y="5639"/>
                  </a:cubicBezTo>
                  <a:cubicBezTo>
                    <a:pt x="2584" y="5511"/>
                    <a:pt x="2489" y="5451"/>
                    <a:pt x="2393" y="5451"/>
                  </a:cubicBezTo>
                  <a:cubicBezTo>
                    <a:pt x="2285" y="5451"/>
                    <a:pt x="2175" y="5528"/>
                    <a:pt x="2185" y="5672"/>
                  </a:cubicBezTo>
                  <a:lnTo>
                    <a:pt x="2087" y="5672"/>
                  </a:lnTo>
                  <a:cubicBezTo>
                    <a:pt x="1895" y="5672"/>
                    <a:pt x="1732" y="5534"/>
                    <a:pt x="1714" y="5364"/>
                  </a:cubicBezTo>
                  <a:cubicBezTo>
                    <a:pt x="1692" y="5165"/>
                    <a:pt x="1852" y="4987"/>
                    <a:pt x="2054" y="4987"/>
                  </a:cubicBezTo>
                  <a:lnTo>
                    <a:pt x="2199" y="4987"/>
                  </a:lnTo>
                  <a:cubicBezTo>
                    <a:pt x="2369" y="4987"/>
                    <a:pt x="2543" y="4965"/>
                    <a:pt x="2706" y="4922"/>
                  </a:cubicBezTo>
                  <a:cubicBezTo>
                    <a:pt x="3188" y="4784"/>
                    <a:pt x="4351" y="4339"/>
                    <a:pt x="5212" y="3002"/>
                  </a:cubicBezTo>
                  <a:close/>
                  <a:moveTo>
                    <a:pt x="7255" y="7685"/>
                  </a:moveTo>
                  <a:cubicBezTo>
                    <a:pt x="7418" y="7863"/>
                    <a:pt x="7635" y="7982"/>
                    <a:pt x="7871" y="8022"/>
                  </a:cubicBezTo>
                  <a:cubicBezTo>
                    <a:pt x="7950" y="8475"/>
                    <a:pt x="8099" y="8750"/>
                    <a:pt x="8251" y="9040"/>
                  </a:cubicBezTo>
                  <a:cubicBezTo>
                    <a:pt x="8400" y="9319"/>
                    <a:pt x="8552" y="9612"/>
                    <a:pt x="8671" y="10119"/>
                  </a:cubicBezTo>
                  <a:lnTo>
                    <a:pt x="7172" y="9590"/>
                  </a:lnTo>
                  <a:cubicBezTo>
                    <a:pt x="6907" y="9496"/>
                    <a:pt x="6726" y="9243"/>
                    <a:pt x="6726" y="8960"/>
                  </a:cubicBezTo>
                  <a:lnTo>
                    <a:pt x="6726" y="8073"/>
                  </a:lnTo>
                  <a:cubicBezTo>
                    <a:pt x="6915" y="7961"/>
                    <a:pt x="7092" y="7834"/>
                    <a:pt x="7255" y="7685"/>
                  </a:cubicBezTo>
                  <a:close/>
                  <a:moveTo>
                    <a:pt x="6321" y="8268"/>
                  </a:moveTo>
                  <a:lnTo>
                    <a:pt x="6321" y="8960"/>
                  </a:lnTo>
                  <a:cubicBezTo>
                    <a:pt x="6321" y="9333"/>
                    <a:pt x="6509" y="9677"/>
                    <a:pt x="6824" y="9873"/>
                  </a:cubicBezTo>
                  <a:cubicBezTo>
                    <a:pt x="6632" y="10199"/>
                    <a:pt x="6125" y="10945"/>
                    <a:pt x="5126" y="11756"/>
                  </a:cubicBezTo>
                  <a:lnTo>
                    <a:pt x="5122" y="11756"/>
                  </a:lnTo>
                  <a:cubicBezTo>
                    <a:pt x="4883" y="11535"/>
                    <a:pt x="4655" y="11303"/>
                    <a:pt x="4437" y="11061"/>
                  </a:cubicBezTo>
                  <a:cubicBezTo>
                    <a:pt x="4115" y="10699"/>
                    <a:pt x="3836" y="10300"/>
                    <a:pt x="3601" y="9876"/>
                  </a:cubicBezTo>
                  <a:cubicBezTo>
                    <a:pt x="3920" y="9681"/>
                    <a:pt x="4111" y="9333"/>
                    <a:pt x="4111" y="8960"/>
                  </a:cubicBezTo>
                  <a:lnTo>
                    <a:pt x="4111" y="8268"/>
                  </a:lnTo>
                  <a:cubicBezTo>
                    <a:pt x="4466" y="8406"/>
                    <a:pt x="4841" y="8475"/>
                    <a:pt x="5216" y="8475"/>
                  </a:cubicBezTo>
                  <a:cubicBezTo>
                    <a:pt x="5591" y="8475"/>
                    <a:pt x="5966" y="8406"/>
                    <a:pt x="6321" y="8268"/>
                  </a:cubicBezTo>
                  <a:close/>
                  <a:moveTo>
                    <a:pt x="5216" y="0"/>
                  </a:moveTo>
                  <a:cubicBezTo>
                    <a:pt x="3177" y="0"/>
                    <a:pt x="1526" y="1655"/>
                    <a:pt x="1526" y="3691"/>
                  </a:cubicBezTo>
                  <a:lnTo>
                    <a:pt x="1526" y="4799"/>
                  </a:lnTo>
                  <a:cubicBezTo>
                    <a:pt x="1518" y="4806"/>
                    <a:pt x="1507" y="4817"/>
                    <a:pt x="1500" y="4824"/>
                  </a:cubicBezTo>
                  <a:cubicBezTo>
                    <a:pt x="1131" y="5230"/>
                    <a:pt x="1312" y="5878"/>
                    <a:pt x="1837" y="6037"/>
                  </a:cubicBezTo>
                  <a:cubicBezTo>
                    <a:pt x="1272" y="6371"/>
                    <a:pt x="1134" y="7131"/>
                    <a:pt x="1547" y="7638"/>
                  </a:cubicBezTo>
                  <a:cubicBezTo>
                    <a:pt x="1763" y="7902"/>
                    <a:pt x="2073" y="8036"/>
                    <a:pt x="2384" y="8036"/>
                  </a:cubicBezTo>
                  <a:cubicBezTo>
                    <a:pt x="2674" y="8036"/>
                    <a:pt x="2964" y="7920"/>
                    <a:pt x="3177" y="7685"/>
                  </a:cubicBezTo>
                  <a:cubicBezTo>
                    <a:pt x="3340" y="7834"/>
                    <a:pt x="3518" y="7964"/>
                    <a:pt x="3706" y="8073"/>
                  </a:cubicBezTo>
                  <a:lnTo>
                    <a:pt x="3706" y="8960"/>
                  </a:lnTo>
                  <a:cubicBezTo>
                    <a:pt x="3706" y="9243"/>
                    <a:pt x="3528" y="9496"/>
                    <a:pt x="3260" y="9590"/>
                  </a:cubicBezTo>
                  <a:lnTo>
                    <a:pt x="1011" y="10387"/>
                  </a:lnTo>
                  <a:cubicBezTo>
                    <a:pt x="406" y="10601"/>
                    <a:pt x="1" y="11169"/>
                    <a:pt x="1" y="11810"/>
                  </a:cubicBezTo>
                  <a:lnTo>
                    <a:pt x="1" y="13719"/>
                  </a:lnTo>
                  <a:cubicBezTo>
                    <a:pt x="1" y="13855"/>
                    <a:pt x="103" y="13923"/>
                    <a:pt x="205" y="13923"/>
                  </a:cubicBezTo>
                  <a:cubicBezTo>
                    <a:pt x="308" y="13923"/>
                    <a:pt x="410" y="13855"/>
                    <a:pt x="410" y="13719"/>
                  </a:cubicBezTo>
                  <a:lnTo>
                    <a:pt x="410" y="11810"/>
                  </a:lnTo>
                  <a:cubicBezTo>
                    <a:pt x="410" y="11343"/>
                    <a:pt x="703" y="10927"/>
                    <a:pt x="1145" y="10771"/>
                  </a:cubicBezTo>
                  <a:lnTo>
                    <a:pt x="1732" y="10561"/>
                  </a:lnTo>
                  <a:cubicBezTo>
                    <a:pt x="1844" y="11195"/>
                    <a:pt x="1964" y="11850"/>
                    <a:pt x="2094" y="12455"/>
                  </a:cubicBezTo>
                  <a:cubicBezTo>
                    <a:pt x="2120" y="12566"/>
                    <a:pt x="2205" y="12615"/>
                    <a:pt x="2291" y="12615"/>
                  </a:cubicBezTo>
                  <a:cubicBezTo>
                    <a:pt x="2409" y="12615"/>
                    <a:pt x="2528" y="12522"/>
                    <a:pt x="2493" y="12368"/>
                  </a:cubicBezTo>
                  <a:cubicBezTo>
                    <a:pt x="2359" y="11749"/>
                    <a:pt x="2235" y="11072"/>
                    <a:pt x="2123" y="10423"/>
                  </a:cubicBezTo>
                  <a:lnTo>
                    <a:pt x="2431" y="10315"/>
                  </a:lnTo>
                  <a:cubicBezTo>
                    <a:pt x="2819" y="11579"/>
                    <a:pt x="3304" y="12962"/>
                    <a:pt x="3963" y="13842"/>
                  </a:cubicBezTo>
                  <a:cubicBezTo>
                    <a:pt x="4008" y="13902"/>
                    <a:pt x="4065" y="13927"/>
                    <a:pt x="4120" y="13927"/>
                  </a:cubicBezTo>
                  <a:cubicBezTo>
                    <a:pt x="4268" y="13927"/>
                    <a:pt x="4407" y="13754"/>
                    <a:pt x="4289" y="13596"/>
                  </a:cubicBezTo>
                  <a:cubicBezTo>
                    <a:pt x="3594" y="12669"/>
                    <a:pt x="3065" y="10999"/>
                    <a:pt x="2815" y="10177"/>
                  </a:cubicBezTo>
                  <a:lnTo>
                    <a:pt x="3221" y="10036"/>
                  </a:lnTo>
                  <a:cubicBezTo>
                    <a:pt x="3470" y="10496"/>
                    <a:pt x="3771" y="10923"/>
                    <a:pt x="4115" y="11311"/>
                  </a:cubicBezTo>
                  <a:cubicBezTo>
                    <a:pt x="4760" y="12053"/>
                    <a:pt x="5911" y="13103"/>
                    <a:pt x="7748" y="13904"/>
                  </a:cubicBezTo>
                  <a:cubicBezTo>
                    <a:pt x="7780" y="13918"/>
                    <a:pt x="7810" y="13924"/>
                    <a:pt x="7838" y="13924"/>
                  </a:cubicBezTo>
                  <a:cubicBezTo>
                    <a:pt x="8032" y="13924"/>
                    <a:pt x="8129" y="13626"/>
                    <a:pt x="7911" y="13531"/>
                  </a:cubicBezTo>
                  <a:cubicBezTo>
                    <a:pt x="7020" y="13147"/>
                    <a:pt x="6187" y="12640"/>
                    <a:pt x="5433" y="12024"/>
                  </a:cubicBezTo>
                  <a:cubicBezTo>
                    <a:pt x="6491" y="11159"/>
                    <a:pt x="7012" y="10365"/>
                    <a:pt x="7201" y="10032"/>
                  </a:cubicBezTo>
                  <a:lnTo>
                    <a:pt x="7610" y="10177"/>
                  </a:lnTo>
                  <a:cubicBezTo>
                    <a:pt x="7411" y="10840"/>
                    <a:pt x="7165" y="11488"/>
                    <a:pt x="6875" y="12118"/>
                  </a:cubicBezTo>
                  <a:cubicBezTo>
                    <a:pt x="6799" y="12280"/>
                    <a:pt x="6932" y="12409"/>
                    <a:pt x="7065" y="12409"/>
                  </a:cubicBezTo>
                  <a:cubicBezTo>
                    <a:pt x="7135" y="12409"/>
                    <a:pt x="7204" y="12373"/>
                    <a:pt x="7244" y="12289"/>
                  </a:cubicBezTo>
                  <a:cubicBezTo>
                    <a:pt x="7541" y="11651"/>
                    <a:pt x="7791" y="10988"/>
                    <a:pt x="7998" y="10315"/>
                  </a:cubicBezTo>
                  <a:lnTo>
                    <a:pt x="9287" y="10771"/>
                  </a:lnTo>
                  <a:cubicBezTo>
                    <a:pt x="9729" y="10927"/>
                    <a:pt x="10022" y="11343"/>
                    <a:pt x="10022" y="11810"/>
                  </a:cubicBezTo>
                  <a:lnTo>
                    <a:pt x="10022" y="13719"/>
                  </a:lnTo>
                  <a:cubicBezTo>
                    <a:pt x="10022" y="13855"/>
                    <a:pt x="10124" y="13923"/>
                    <a:pt x="10227" y="13923"/>
                  </a:cubicBezTo>
                  <a:cubicBezTo>
                    <a:pt x="10329" y="13923"/>
                    <a:pt x="10431" y="13855"/>
                    <a:pt x="10431" y="13719"/>
                  </a:cubicBezTo>
                  <a:lnTo>
                    <a:pt x="10431" y="11810"/>
                  </a:lnTo>
                  <a:cubicBezTo>
                    <a:pt x="10431" y="11169"/>
                    <a:pt x="10029" y="10601"/>
                    <a:pt x="9425" y="10387"/>
                  </a:cubicBezTo>
                  <a:lnTo>
                    <a:pt x="9120" y="10278"/>
                  </a:lnTo>
                  <a:cubicBezTo>
                    <a:pt x="9033" y="9775"/>
                    <a:pt x="8863" y="9290"/>
                    <a:pt x="8610" y="8848"/>
                  </a:cubicBezTo>
                  <a:cubicBezTo>
                    <a:pt x="8476" y="8591"/>
                    <a:pt x="8356" y="8366"/>
                    <a:pt x="8287" y="8011"/>
                  </a:cubicBezTo>
                  <a:cubicBezTo>
                    <a:pt x="8715" y="7913"/>
                    <a:pt x="9044" y="7566"/>
                    <a:pt x="9113" y="7128"/>
                  </a:cubicBezTo>
                  <a:cubicBezTo>
                    <a:pt x="9182" y="6693"/>
                    <a:pt x="8975" y="6258"/>
                    <a:pt x="8595" y="6034"/>
                  </a:cubicBezTo>
                  <a:cubicBezTo>
                    <a:pt x="9120" y="5878"/>
                    <a:pt x="9301" y="5230"/>
                    <a:pt x="8932" y="4824"/>
                  </a:cubicBezTo>
                  <a:cubicBezTo>
                    <a:pt x="8925" y="4817"/>
                    <a:pt x="8917" y="4806"/>
                    <a:pt x="8907" y="4799"/>
                  </a:cubicBezTo>
                  <a:lnTo>
                    <a:pt x="8907" y="3691"/>
                  </a:lnTo>
                  <a:cubicBezTo>
                    <a:pt x="8907" y="1655"/>
                    <a:pt x="7255" y="0"/>
                    <a:pt x="5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1723413" y="3893304"/>
              <a:ext cx="16255" cy="22180"/>
            </a:xfrm>
            <a:custGeom>
              <a:avLst/>
              <a:gdLst/>
              <a:ahLst/>
              <a:cxnLst/>
              <a:rect l="l" t="t" r="r" b="b"/>
              <a:pathLst>
                <a:path w="620" h="846" extrusionOk="0">
                  <a:moveTo>
                    <a:pt x="248" y="0"/>
                  </a:moveTo>
                  <a:cubicBezTo>
                    <a:pt x="125" y="0"/>
                    <a:pt x="0" y="104"/>
                    <a:pt x="44" y="261"/>
                  </a:cubicBezTo>
                  <a:cubicBezTo>
                    <a:pt x="91" y="424"/>
                    <a:pt x="135" y="572"/>
                    <a:pt x="182" y="706"/>
                  </a:cubicBezTo>
                  <a:cubicBezTo>
                    <a:pt x="215" y="804"/>
                    <a:pt x="291" y="846"/>
                    <a:pt x="368" y="846"/>
                  </a:cubicBezTo>
                  <a:cubicBezTo>
                    <a:pt x="493" y="846"/>
                    <a:pt x="619" y="735"/>
                    <a:pt x="566" y="576"/>
                  </a:cubicBezTo>
                  <a:cubicBezTo>
                    <a:pt x="526" y="449"/>
                    <a:pt x="482" y="308"/>
                    <a:pt x="439" y="149"/>
                  </a:cubicBezTo>
                  <a:cubicBezTo>
                    <a:pt x="409" y="45"/>
                    <a:pt x="329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1769556" y="3707553"/>
              <a:ext cx="62135" cy="33663"/>
            </a:xfrm>
            <a:custGeom>
              <a:avLst/>
              <a:gdLst/>
              <a:ahLst/>
              <a:cxnLst/>
              <a:rect l="l" t="t" r="r" b="b"/>
              <a:pathLst>
                <a:path w="2370" h="1284" extrusionOk="0">
                  <a:moveTo>
                    <a:pt x="1928" y="410"/>
                  </a:moveTo>
                  <a:cubicBezTo>
                    <a:pt x="1826" y="678"/>
                    <a:pt x="1533" y="874"/>
                    <a:pt x="1185" y="874"/>
                  </a:cubicBezTo>
                  <a:cubicBezTo>
                    <a:pt x="841" y="874"/>
                    <a:pt x="548" y="678"/>
                    <a:pt x="446" y="410"/>
                  </a:cubicBezTo>
                  <a:close/>
                  <a:moveTo>
                    <a:pt x="204" y="1"/>
                  </a:moveTo>
                  <a:cubicBezTo>
                    <a:pt x="91" y="1"/>
                    <a:pt x="1" y="95"/>
                    <a:pt x="1" y="207"/>
                  </a:cubicBezTo>
                  <a:cubicBezTo>
                    <a:pt x="1" y="798"/>
                    <a:pt x="533" y="1283"/>
                    <a:pt x="1185" y="1283"/>
                  </a:cubicBezTo>
                  <a:cubicBezTo>
                    <a:pt x="1841" y="1283"/>
                    <a:pt x="2369" y="798"/>
                    <a:pt x="2369" y="207"/>
                  </a:cubicBezTo>
                  <a:cubicBezTo>
                    <a:pt x="2369" y="95"/>
                    <a:pt x="2279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68" name="Google Shape;1868;p8"/>
          <p:cNvGrpSpPr/>
          <p:nvPr/>
        </p:nvGrpSpPr>
        <p:grpSpPr>
          <a:xfrm>
            <a:off x="7162634" y="2025517"/>
            <a:ext cx="361517" cy="359500"/>
            <a:chOff x="7162634" y="2119992"/>
            <a:chExt cx="361517" cy="359500"/>
          </a:xfrm>
        </p:grpSpPr>
        <p:sp>
          <p:nvSpPr>
            <p:cNvPr id="1869" name="Google Shape;1869;p8"/>
            <p:cNvSpPr/>
            <p:nvPr/>
          </p:nvSpPr>
          <p:spPr>
            <a:xfrm>
              <a:off x="7217224" y="2187313"/>
              <a:ext cx="252441" cy="224805"/>
            </a:xfrm>
            <a:custGeom>
              <a:avLst/>
              <a:gdLst/>
              <a:ahLst/>
              <a:cxnLst/>
              <a:rect l="l" t="t" r="r" b="b"/>
              <a:pathLst>
                <a:path w="9637" h="8582" extrusionOk="0">
                  <a:moveTo>
                    <a:pt x="4847" y="0"/>
                  </a:moveTo>
                  <a:cubicBezTo>
                    <a:pt x="3978" y="0"/>
                    <a:pt x="3101" y="264"/>
                    <a:pt x="2344" y="808"/>
                  </a:cubicBezTo>
                  <a:cubicBezTo>
                    <a:pt x="480" y="2148"/>
                    <a:pt x="0" y="4714"/>
                    <a:pt x="1254" y="6637"/>
                  </a:cubicBezTo>
                  <a:cubicBezTo>
                    <a:pt x="2074" y="7893"/>
                    <a:pt x="3446" y="8582"/>
                    <a:pt x="4850" y="8582"/>
                  </a:cubicBezTo>
                  <a:cubicBezTo>
                    <a:pt x="5594" y="8582"/>
                    <a:pt x="6347" y="8388"/>
                    <a:pt x="7032" y="7983"/>
                  </a:cubicBezTo>
                  <a:lnTo>
                    <a:pt x="7652" y="7538"/>
                  </a:lnTo>
                  <a:cubicBezTo>
                    <a:pt x="9390" y="6037"/>
                    <a:pt x="9636" y="3436"/>
                    <a:pt x="8218" y="1634"/>
                  </a:cubicBezTo>
                  <a:cubicBezTo>
                    <a:pt x="7373" y="563"/>
                    <a:pt x="6118" y="0"/>
                    <a:pt x="4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7250885" y="2214975"/>
              <a:ext cx="188892" cy="169691"/>
            </a:xfrm>
            <a:custGeom>
              <a:avLst/>
              <a:gdLst/>
              <a:ahLst/>
              <a:cxnLst/>
              <a:rect l="l" t="t" r="r" b="b"/>
              <a:pathLst>
                <a:path w="7211" h="6478" extrusionOk="0">
                  <a:moveTo>
                    <a:pt x="3570" y="1"/>
                  </a:moveTo>
                  <a:cubicBezTo>
                    <a:pt x="2753" y="1"/>
                    <a:pt x="1937" y="308"/>
                    <a:pt x="1309" y="920"/>
                  </a:cubicBezTo>
                  <a:cubicBezTo>
                    <a:pt x="82" y="2113"/>
                    <a:pt x="0" y="4059"/>
                    <a:pt x="1121" y="5355"/>
                  </a:cubicBezTo>
                  <a:cubicBezTo>
                    <a:pt x="1759" y="6094"/>
                    <a:pt x="2662" y="6477"/>
                    <a:pt x="3572" y="6477"/>
                  </a:cubicBezTo>
                  <a:cubicBezTo>
                    <a:pt x="4260" y="6477"/>
                    <a:pt x="4952" y="6259"/>
                    <a:pt x="5538" y="5810"/>
                  </a:cubicBezTo>
                  <a:cubicBezTo>
                    <a:pt x="6898" y="4769"/>
                    <a:pt x="7210" y="2846"/>
                    <a:pt x="6254" y="1427"/>
                  </a:cubicBezTo>
                  <a:lnTo>
                    <a:pt x="5750" y="845"/>
                  </a:lnTo>
                  <a:cubicBezTo>
                    <a:pt x="5131" y="281"/>
                    <a:pt x="4350" y="1"/>
                    <a:pt x="3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7211121" y="2182309"/>
              <a:ext cx="264910" cy="235834"/>
            </a:xfrm>
            <a:custGeom>
              <a:avLst/>
              <a:gdLst/>
              <a:ahLst/>
              <a:cxnLst/>
              <a:rect l="l" t="t" r="r" b="b"/>
              <a:pathLst>
                <a:path w="10113" h="9003" extrusionOk="0">
                  <a:moveTo>
                    <a:pt x="5088" y="1"/>
                  </a:moveTo>
                  <a:cubicBezTo>
                    <a:pt x="4174" y="1"/>
                    <a:pt x="3252" y="278"/>
                    <a:pt x="2457" y="851"/>
                  </a:cubicBezTo>
                  <a:cubicBezTo>
                    <a:pt x="504" y="2256"/>
                    <a:pt x="0" y="4953"/>
                    <a:pt x="1319" y="6965"/>
                  </a:cubicBezTo>
                  <a:cubicBezTo>
                    <a:pt x="2179" y="8281"/>
                    <a:pt x="3617" y="9002"/>
                    <a:pt x="5089" y="9002"/>
                  </a:cubicBezTo>
                  <a:cubicBezTo>
                    <a:pt x="5871" y="9002"/>
                    <a:pt x="6662" y="8799"/>
                    <a:pt x="7381" y="8373"/>
                  </a:cubicBezTo>
                  <a:cubicBezTo>
                    <a:pt x="7603" y="8244"/>
                    <a:pt x="7472" y="7943"/>
                    <a:pt x="7268" y="7943"/>
                  </a:cubicBezTo>
                  <a:cubicBezTo>
                    <a:pt x="7229" y="7943"/>
                    <a:pt x="7187" y="7954"/>
                    <a:pt x="7145" y="7979"/>
                  </a:cubicBezTo>
                  <a:lnTo>
                    <a:pt x="7148" y="7976"/>
                  </a:lnTo>
                  <a:lnTo>
                    <a:pt x="7148" y="7976"/>
                  </a:lnTo>
                  <a:cubicBezTo>
                    <a:pt x="6500" y="8359"/>
                    <a:pt x="5788" y="8542"/>
                    <a:pt x="5083" y="8542"/>
                  </a:cubicBezTo>
                  <a:cubicBezTo>
                    <a:pt x="3755" y="8542"/>
                    <a:pt x="2456" y="7890"/>
                    <a:pt x="1679" y="6701"/>
                  </a:cubicBezTo>
                  <a:cubicBezTo>
                    <a:pt x="494" y="4885"/>
                    <a:pt x="949" y="2455"/>
                    <a:pt x="2714" y="1187"/>
                  </a:cubicBezTo>
                  <a:cubicBezTo>
                    <a:pt x="3430" y="672"/>
                    <a:pt x="4259" y="423"/>
                    <a:pt x="5081" y="423"/>
                  </a:cubicBezTo>
                  <a:cubicBezTo>
                    <a:pt x="6284" y="423"/>
                    <a:pt x="7471" y="955"/>
                    <a:pt x="8269" y="1969"/>
                  </a:cubicBezTo>
                  <a:cubicBezTo>
                    <a:pt x="9612" y="3672"/>
                    <a:pt x="9379" y="6136"/>
                    <a:pt x="7734" y="7554"/>
                  </a:cubicBezTo>
                  <a:cubicBezTo>
                    <a:pt x="7567" y="7716"/>
                    <a:pt x="7711" y="7954"/>
                    <a:pt x="7894" y="7954"/>
                  </a:cubicBezTo>
                  <a:cubicBezTo>
                    <a:pt x="7940" y="7954"/>
                    <a:pt x="7989" y="7939"/>
                    <a:pt x="8036" y="7904"/>
                  </a:cubicBezTo>
                  <a:cubicBezTo>
                    <a:pt x="9856" y="6327"/>
                    <a:pt x="10113" y="3596"/>
                    <a:pt x="8618" y="1708"/>
                  </a:cubicBezTo>
                  <a:cubicBezTo>
                    <a:pt x="7733" y="589"/>
                    <a:pt x="6418" y="1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7338297" y="2119992"/>
              <a:ext cx="12154" cy="47020"/>
            </a:xfrm>
            <a:custGeom>
              <a:avLst/>
              <a:gdLst/>
              <a:ahLst/>
              <a:cxnLst/>
              <a:rect l="l" t="t" r="r" b="b"/>
              <a:pathLst>
                <a:path w="464" h="1795" extrusionOk="0">
                  <a:moveTo>
                    <a:pt x="231" y="1"/>
                  </a:moveTo>
                  <a:cubicBezTo>
                    <a:pt x="116" y="1"/>
                    <a:pt x="1" y="78"/>
                    <a:pt x="1" y="232"/>
                  </a:cubicBezTo>
                  <a:lnTo>
                    <a:pt x="1" y="1562"/>
                  </a:lnTo>
                  <a:cubicBezTo>
                    <a:pt x="1" y="1688"/>
                    <a:pt x="104" y="1795"/>
                    <a:pt x="230" y="1795"/>
                  </a:cubicBezTo>
                  <a:cubicBezTo>
                    <a:pt x="357" y="1795"/>
                    <a:pt x="463" y="1688"/>
                    <a:pt x="463" y="1562"/>
                  </a:cubicBezTo>
                  <a:lnTo>
                    <a:pt x="463" y="232"/>
                  </a:lnTo>
                  <a:cubicBezTo>
                    <a:pt x="462" y="78"/>
                    <a:pt x="346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7338297" y="2432524"/>
              <a:ext cx="12154" cy="46968"/>
            </a:xfrm>
            <a:custGeom>
              <a:avLst/>
              <a:gdLst/>
              <a:ahLst/>
              <a:cxnLst/>
              <a:rect l="l" t="t" r="r" b="b"/>
              <a:pathLst>
                <a:path w="464" h="1793" extrusionOk="0">
                  <a:moveTo>
                    <a:pt x="230" y="0"/>
                  </a:moveTo>
                  <a:cubicBezTo>
                    <a:pt x="104" y="0"/>
                    <a:pt x="1" y="103"/>
                    <a:pt x="1" y="233"/>
                  </a:cubicBezTo>
                  <a:lnTo>
                    <a:pt x="1" y="1563"/>
                  </a:lnTo>
                  <a:cubicBezTo>
                    <a:pt x="1" y="1689"/>
                    <a:pt x="104" y="1792"/>
                    <a:pt x="230" y="1792"/>
                  </a:cubicBezTo>
                  <a:cubicBezTo>
                    <a:pt x="357" y="1792"/>
                    <a:pt x="463" y="1689"/>
                    <a:pt x="463" y="1563"/>
                  </a:cubicBezTo>
                  <a:lnTo>
                    <a:pt x="463" y="233"/>
                  </a:lnTo>
                  <a:cubicBezTo>
                    <a:pt x="463" y="103"/>
                    <a:pt x="357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7249549" y="2143227"/>
              <a:ext cx="32325" cy="42331"/>
            </a:xfrm>
            <a:custGeom>
              <a:avLst/>
              <a:gdLst/>
              <a:ahLst/>
              <a:cxnLst/>
              <a:rect l="l" t="t" r="r" b="b"/>
              <a:pathLst>
                <a:path w="1234" h="1616" extrusionOk="0">
                  <a:moveTo>
                    <a:pt x="310" y="0"/>
                  </a:moveTo>
                  <a:cubicBezTo>
                    <a:pt x="154" y="0"/>
                    <a:pt x="0" y="166"/>
                    <a:pt x="106" y="349"/>
                  </a:cubicBezTo>
                  <a:lnTo>
                    <a:pt x="771" y="1500"/>
                  </a:lnTo>
                  <a:cubicBezTo>
                    <a:pt x="812" y="1574"/>
                    <a:pt x="890" y="1616"/>
                    <a:pt x="971" y="1616"/>
                  </a:cubicBezTo>
                  <a:cubicBezTo>
                    <a:pt x="1010" y="1616"/>
                    <a:pt x="1049" y="1606"/>
                    <a:pt x="1086" y="1586"/>
                  </a:cubicBezTo>
                  <a:cubicBezTo>
                    <a:pt x="1196" y="1521"/>
                    <a:pt x="1233" y="1381"/>
                    <a:pt x="1168" y="1271"/>
                  </a:cubicBezTo>
                  <a:lnTo>
                    <a:pt x="503" y="119"/>
                  </a:lnTo>
                  <a:cubicBezTo>
                    <a:pt x="455" y="35"/>
                    <a:pt x="382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7406719" y="2413690"/>
              <a:ext cx="32194" cy="42384"/>
            </a:xfrm>
            <a:custGeom>
              <a:avLst/>
              <a:gdLst/>
              <a:ahLst/>
              <a:cxnLst/>
              <a:rect l="l" t="t" r="r" b="b"/>
              <a:pathLst>
                <a:path w="1229" h="1618" extrusionOk="0">
                  <a:moveTo>
                    <a:pt x="262" y="0"/>
                  </a:moveTo>
                  <a:cubicBezTo>
                    <a:pt x="223" y="0"/>
                    <a:pt x="184" y="10"/>
                    <a:pt x="147" y="30"/>
                  </a:cubicBezTo>
                  <a:cubicBezTo>
                    <a:pt x="34" y="99"/>
                    <a:pt x="0" y="246"/>
                    <a:pt x="69" y="356"/>
                  </a:cubicBezTo>
                  <a:lnTo>
                    <a:pt x="733" y="1507"/>
                  </a:lnTo>
                  <a:cubicBezTo>
                    <a:pt x="783" y="1585"/>
                    <a:pt x="854" y="1617"/>
                    <a:pt x="924" y="1617"/>
                  </a:cubicBezTo>
                  <a:cubicBezTo>
                    <a:pt x="1079" y="1617"/>
                    <a:pt x="1229" y="1457"/>
                    <a:pt x="1134" y="1278"/>
                  </a:cubicBezTo>
                  <a:lnTo>
                    <a:pt x="470" y="126"/>
                  </a:lnTo>
                  <a:cubicBezTo>
                    <a:pt x="427" y="46"/>
                    <a:pt x="34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7185004" y="2206749"/>
              <a:ext cx="46051" cy="29627"/>
            </a:xfrm>
            <a:custGeom>
              <a:avLst/>
              <a:gdLst/>
              <a:ahLst/>
              <a:cxnLst/>
              <a:rect l="l" t="t" r="r" b="b"/>
              <a:pathLst>
                <a:path w="1758" h="1131" extrusionOk="0">
                  <a:moveTo>
                    <a:pt x="335" y="0"/>
                  </a:moveTo>
                  <a:cubicBezTo>
                    <a:pt x="131" y="0"/>
                    <a:pt x="1" y="303"/>
                    <a:pt x="226" y="432"/>
                  </a:cubicBezTo>
                  <a:lnTo>
                    <a:pt x="226" y="436"/>
                  </a:lnTo>
                  <a:lnTo>
                    <a:pt x="1377" y="1101"/>
                  </a:lnTo>
                  <a:cubicBezTo>
                    <a:pt x="1413" y="1121"/>
                    <a:pt x="1452" y="1130"/>
                    <a:pt x="1490" y="1130"/>
                  </a:cubicBezTo>
                  <a:cubicBezTo>
                    <a:pt x="1570" y="1130"/>
                    <a:pt x="1649" y="1089"/>
                    <a:pt x="1693" y="1015"/>
                  </a:cubicBezTo>
                  <a:cubicBezTo>
                    <a:pt x="1758" y="905"/>
                    <a:pt x="1720" y="765"/>
                    <a:pt x="1607" y="700"/>
                  </a:cubicBezTo>
                  <a:lnTo>
                    <a:pt x="456" y="35"/>
                  </a:lnTo>
                  <a:cubicBezTo>
                    <a:pt x="414" y="11"/>
                    <a:pt x="37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7455651" y="2363029"/>
              <a:ext cx="46051" cy="29627"/>
            </a:xfrm>
            <a:custGeom>
              <a:avLst/>
              <a:gdLst/>
              <a:ahLst/>
              <a:cxnLst/>
              <a:rect l="l" t="t" r="r" b="b"/>
              <a:pathLst>
                <a:path w="1758" h="1131" extrusionOk="0">
                  <a:moveTo>
                    <a:pt x="334" y="0"/>
                  </a:moveTo>
                  <a:cubicBezTo>
                    <a:pt x="128" y="0"/>
                    <a:pt x="0" y="305"/>
                    <a:pt x="226" y="433"/>
                  </a:cubicBezTo>
                  <a:lnTo>
                    <a:pt x="1377" y="1101"/>
                  </a:lnTo>
                  <a:cubicBezTo>
                    <a:pt x="1413" y="1121"/>
                    <a:pt x="1452" y="1130"/>
                    <a:pt x="1490" y="1130"/>
                  </a:cubicBezTo>
                  <a:cubicBezTo>
                    <a:pt x="1570" y="1130"/>
                    <a:pt x="1649" y="1089"/>
                    <a:pt x="1693" y="1015"/>
                  </a:cubicBezTo>
                  <a:cubicBezTo>
                    <a:pt x="1758" y="905"/>
                    <a:pt x="1716" y="765"/>
                    <a:pt x="1607" y="700"/>
                  </a:cubicBezTo>
                  <a:lnTo>
                    <a:pt x="1610" y="700"/>
                  </a:lnTo>
                  <a:lnTo>
                    <a:pt x="455" y="35"/>
                  </a:lnTo>
                  <a:cubicBezTo>
                    <a:pt x="414" y="11"/>
                    <a:pt x="37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7162634" y="2293743"/>
              <a:ext cx="48958" cy="12050"/>
            </a:xfrm>
            <a:custGeom>
              <a:avLst/>
              <a:gdLst/>
              <a:ahLst/>
              <a:cxnLst/>
              <a:rect l="l" t="t" r="r" b="b"/>
              <a:pathLst>
                <a:path w="1869" h="460" extrusionOk="0">
                  <a:moveTo>
                    <a:pt x="306" y="0"/>
                  </a:moveTo>
                  <a:cubicBezTo>
                    <a:pt x="1" y="0"/>
                    <a:pt x="1" y="459"/>
                    <a:pt x="306" y="459"/>
                  </a:cubicBezTo>
                  <a:lnTo>
                    <a:pt x="1639" y="459"/>
                  </a:lnTo>
                  <a:cubicBezTo>
                    <a:pt x="1765" y="459"/>
                    <a:pt x="1868" y="357"/>
                    <a:pt x="1868" y="230"/>
                  </a:cubicBezTo>
                  <a:cubicBezTo>
                    <a:pt x="1868" y="103"/>
                    <a:pt x="1765" y="0"/>
                    <a:pt x="1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7475114" y="2293743"/>
              <a:ext cx="49037" cy="12050"/>
            </a:xfrm>
            <a:custGeom>
              <a:avLst/>
              <a:gdLst/>
              <a:ahLst/>
              <a:cxnLst/>
              <a:rect l="l" t="t" r="r" b="b"/>
              <a:pathLst>
                <a:path w="1872" h="460" extrusionOk="0">
                  <a:moveTo>
                    <a:pt x="309" y="0"/>
                  </a:moveTo>
                  <a:cubicBezTo>
                    <a:pt x="0" y="0"/>
                    <a:pt x="0" y="459"/>
                    <a:pt x="309" y="459"/>
                  </a:cubicBezTo>
                  <a:lnTo>
                    <a:pt x="1642" y="459"/>
                  </a:lnTo>
                  <a:cubicBezTo>
                    <a:pt x="1769" y="459"/>
                    <a:pt x="1871" y="357"/>
                    <a:pt x="1871" y="230"/>
                  </a:cubicBezTo>
                  <a:cubicBezTo>
                    <a:pt x="1871" y="103"/>
                    <a:pt x="1769" y="0"/>
                    <a:pt x="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7185004" y="2363107"/>
              <a:ext cx="46051" cy="29653"/>
            </a:xfrm>
            <a:custGeom>
              <a:avLst/>
              <a:gdLst/>
              <a:ahLst/>
              <a:cxnLst/>
              <a:rect l="l" t="t" r="r" b="b"/>
              <a:pathLst>
                <a:path w="1758" h="1132" extrusionOk="0">
                  <a:moveTo>
                    <a:pt x="1493" y="0"/>
                  </a:moveTo>
                  <a:cubicBezTo>
                    <a:pt x="1453" y="0"/>
                    <a:pt x="1414" y="10"/>
                    <a:pt x="1377" y="32"/>
                  </a:cubicBezTo>
                  <a:lnTo>
                    <a:pt x="226" y="697"/>
                  </a:lnTo>
                  <a:cubicBezTo>
                    <a:pt x="0" y="827"/>
                    <a:pt x="129" y="1131"/>
                    <a:pt x="336" y="1131"/>
                  </a:cubicBezTo>
                  <a:cubicBezTo>
                    <a:pt x="374" y="1131"/>
                    <a:pt x="414" y="1121"/>
                    <a:pt x="456" y="1098"/>
                  </a:cubicBezTo>
                  <a:lnTo>
                    <a:pt x="1607" y="430"/>
                  </a:lnTo>
                  <a:cubicBezTo>
                    <a:pt x="1720" y="368"/>
                    <a:pt x="1758" y="227"/>
                    <a:pt x="1693" y="118"/>
                  </a:cubicBezTo>
                  <a:cubicBezTo>
                    <a:pt x="1649" y="42"/>
                    <a:pt x="1572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7456358" y="2206880"/>
              <a:ext cx="45344" cy="29522"/>
            </a:xfrm>
            <a:custGeom>
              <a:avLst/>
              <a:gdLst/>
              <a:ahLst/>
              <a:cxnLst/>
              <a:rect l="l" t="t" r="r" b="b"/>
              <a:pathLst>
                <a:path w="1731" h="1127" extrusionOk="0">
                  <a:moveTo>
                    <a:pt x="1467" y="0"/>
                  </a:moveTo>
                  <a:cubicBezTo>
                    <a:pt x="1428" y="0"/>
                    <a:pt x="1389" y="10"/>
                    <a:pt x="1354" y="30"/>
                  </a:cubicBezTo>
                  <a:lnTo>
                    <a:pt x="199" y="695"/>
                  </a:lnTo>
                  <a:cubicBezTo>
                    <a:pt x="0" y="815"/>
                    <a:pt x="82" y="1123"/>
                    <a:pt x="315" y="1123"/>
                  </a:cubicBezTo>
                  <a:lnTo>
                    <a:pt x="315" y="1127"/>
                  </a:lnTo>
                  <a:cubicBezTo>
                    <a:pt x="356" y="1127"/>
                    <a:pt x="394" y="1116"/>
                    <a:pt x="432" y="1096"/>
                  </a:cubicBezTo>
                  <a:lnTo>
                    <a:pt x="1583" y="431"/>
                  </a:lnTo>
                  <a:cubicBezTo>
                    <a:pt x="1693" y="366"/>
                    <a:pt x="1731" y="225"/>
                    <a:pt x="1666" y="116"/>
                  </a:cubicBezTo>
                  <a:cubicBezTo>
                    <a:pt x="1624" y="42"/>
                    <a:pt x="1546" y="0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7250597" y="2413926"/>
              <a:ext cx="31277" cy="42331"/>
            </a:xfrm>
            <a:custGeom>
              <a:avLst/>
              <a:gdLst/>
              <a:ahLst/>
              <a:cxnLst/>
              <a:rect l="l" t="t" r="r" b="b"/>
              <a:pathLst>
                <a:path w="1194" h="1616" extrusionOk="0">
                  <a:moveTo>
                    <a:pt x="931" y="0"/>
                  </a:moveTo>
                  <a:cubicBezTo>
                    <a:pt x="850" y="0"/>
                    <a:pt x="772" y="43"/>
                    <a:pt x="731" y="117"/>
                  </a:cubicBezTo>
                  <a:lnTo>
                    <a:pt x="66" y="1269"/>
                  </a:lnTo>
                  <a:cubicBezTo>
                    <a:pt x="1" y="1378"/>
                    <a:pt x="39" y="1522"/>
                    <a:pt x="148" y="1584"/>
                  </a:cubicBezTo>
                  <a:cubicBezTo>
                    <a:pt x="185" y="1606"/>
                    <a:pt x="225" y="1616"/>
                    <a:pt x="265" y="1616"/>
                  </a:cubicBezTo>
                  <a:cubicBezTo>
                    <a:pt x="345" y="1616"/>
                    <a:pt x="422" y="1575"/>
                    <a:pt x="463" y="1502"/>
                  </a:cubicBezTo>
                  <a:lnTo>
                    <a:pt x="1132" y="350"/>
                  </a:lnTo>
                  <a:cubicBezTo>
                    <a:pt x="1193" y="237"/>
                    <a:pt x="1156" y="93"/>
                    <a:pt x="1046" y="32"/>
                  </a:cubicBezTo>
                  <a:cubicBezTo>
                    <a:pt x="1009" y="10"/>
                    <a:pt x="970" y="0"/>
                    <a:pt x="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7406876" y="2143200"/>
              <a:ext cx="32351" cy="42357"/>
            </a:xfrm>
            <a:custGeom>
              <a:avLst/>
              <a:gdLst/>
              <a:ahLst/>
              <a:cxnLst/>
              <a:rect l="l" t="t" r="r" b="b"/>
              <a:pathLst>
                <a:path w="1235" h="1617" extrusionOk="0">
                  <a:moveTo>
                    <a:pt x="921" y="0"/>
                  </a:moveTo>
                  <a:cubicBezTo>
                    <a:pt x="849" y="0"/>
                    <a:pt x="778" y="35"/>
                    <a:pt x="731" y="117"/>
                  </a:cubicBezTo>
                  <a:lnTo>
                    <a:pt x="63" y="1272"/>
                  </a:lnTo>
                  <a:cubicBezTo>
                    <a:pt x="1" y="1382"/>
                    <a:pt x="39" y="1522"/>
                    <a:pt x="148" y="1587"/>
                  </a:cubicBezTo>
                  <a:cubicBezTo>
                    <a:pt x="184" y="1607"/>
                    <a:pt x="223" y="1617"/>
                    <a:pt x="262" y="1617"/>
                  </a:cubicBezTo>
                  <a:cubicBezTo>
                    <a:pt x="343" y="1617"/>
                    <a:pt x="422" y="1575"/>
                    <a:pt x="464" y="1501"/>
                  </a:cubicBezTo>
                  <a:lnTo>
                    <a:pt x="1128" y="350"/>
                  </a:lnTo>
                  <a:cubicBezTo>
                    <a:pt x="1234" y="166"/>
                    <a:pt x="1078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244493" y="2208950"/>
              <a:ext cx="202016" cy="181374"/>
            </a:xfrm>
            <a:custGeom>
              <a:avLst/>
              <a:gdLst/>
              <a:ahLst/>
              <a:cxnLst/>
              <a:rect l="l" t="t" r="r" b="b"/>
              <a:pathLst>
                <a:path w="7712" h="6924" extrusionOk="0">
                  <a:moveTo>
                    <a:pt x="3816" y="0"/>
                  </a:moveTo>
                  <a:cubicBezTo>
                    <a:pt x="2944" y="0"/>
                    <a:pt x="2073" y="328"/>
                    <a:pt x="1402" y="979"/>
                  </a:cubicBezTo>
                  <a:cubicBezTo>
                    <a:pt x="90" y="2257"/>
                    <a:pt x="1" y="4337"/>
                    <a:pt x="1197" y="5725"/>
                  </a:cubicBezTo>
                  <a:cubicBezTo>
                    <a:pt x="1880" y="6514"/>
                    <a:pt x="2847" y="6924"/>
                    <a:pt x="3821" y="6924"/>
                  </a:cubicBezTo>
                  <a:cubicBezTo>
                    <a:pt x="4555" y="6924"/>
                    <a:pt x="5294" y="6691"/>
                    <a:pt x="5919" y="6212"/>
                  </a:cubicBezTo>
                  <a:cubicBezTo>
                    <a:pt x="7375" y="5101"/>
                    <a:pt x="7711" y="3045"/>
                    <a:pt x="6687" y="1527"/>
                  </a:cubicBezTo>
                  <a:cubicBezTo>
                    <a:pt x="6643" y="1455"/>
                    <a:pt x="6567" y="1417"/>
                    <a:pt x="6490" y="1417"/>
                  </a:cubicBezTo>
                  <a:cubicBezTo>
                    <a:pt x="6446" y="1417"/>
                    <a:pt x="6401" y="1429"/>
                    <a:pt x="6361" y="1455"/>
                  </a:cubicBezTo>
                  <a:cubicBezTo>
                    <a:pt x="6251" y="1527"/>
                    <a:pt x="6227" y="1678"/>
                    <a:pt x="6306" y="1784"/>
                  </a:cubicBezTo>
                  <a:cubicBezTo>
                    <a:pt x="7077" y="2929"/>
                    <a:pt x="6971" y="4450"/>
                    <a:pt x="6046" y="5475"/>
                  </a:cubicBezTo>
                  <a:cubicBezTo>
                    <a:pt x="5461" y="6125"/>
                    <a:pt x="4641" y="6470"/>
                    <a:pt x="3810" y="6470"/>
                  </a:cubicBezTo>
                  <a:cubicBezTo>
                    <a:pt x="3331" y="6470"/>
                    <a:pt x="2848" y="6356"/>
                    <a:pt x="2403" y="6119"/>
                  </a:cubicBezTo>
                  <a:cubicBezTo>
                    <a:pt x="1183" y="5468"/>
                    <a:pt x="563" y="4077"/>
                    <a:pt x="895" y="2737"/>
                  </a:cubicBezTo>
                  <a:cubicBezTo>
                    <a:pt x="1231" y="1397"/>
                    <a:pt x="2434" y="458"/>
                    <a:pt x="3811" y="458"/>
                  </a:cubicBezTo>
                  <a:lnTo>
                    <a:pt x="3811" y="462"/>
                  </a:lnTo>
                  <a:cubicBezTo>
                    <a:pt x="4562" y="462"/>
                    <a:pt x="5285" y="739"/>
                    <a:pt x="5840" y="1246"/>
                  </a:cubicBezTo>
                  <a:cubicBezTo>
                    <a:pt x="5889" y="1291"/>
                    <a:pt x="5942" y="1310"/>
                    <a:pt x="5993" y="1310"/>
                  </a:cubicBezTo>
                  <a:cubicBezTo>
                    <a:pt x="6176" y="1310"/>
                    <a:pt x="6328" y="1065"/>
                    <a:pt x="6149" y="904"/>
                  </a:cubicBezTo>
                  <a:cubicBezTo>
                    <a:pt x="5487" y="300"/>
                    <a:pt x="4651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85" name="Google Shape;1885;p8"/>
          <p:cNvGrpSpPr/>
          <p:nvPr/>
        </p:nvGrpSpPr>
        <p:grpSpPr>
          <a:xfrm>
            <a:off x="1616774" y="2030325"/>
            <a:ext cx="348053" cy="348184"/>
            <a:chOff x="7169365" y="3558907"/>
            <a:chExt cx="348053" cy="348184"/>
          </a:xfrm>
        </p:grpSpPr>
        <p:sp>
          <p:nvSpPr>
            <p:cNvPr id="1886" name="Google Shape;1886;p8"/>
            <p:cNvSpPr/>
            <p:nvPr/>
          </p:nvSpPr>
          <p:spPr>
            <a:xfrm>
              <a:off x="7174945" y="3643465"/>
              <a:ext cx="141951" cy="182684"/>
            </a:xfrm>
            <a:custGeom>
              <a:avLst/>
              <a:gdLst/>
              <a:ahLst/>
              <a:cxnLst/>
              <a:rect l="l" t="t" r="r" b="b"/>
              <a:pathLst>
                <a:path w="5419" h="6974" extrusionOk="0">
                  <a:moveTo>
                    <a:pt x="0" y="0"/>
                  </a:moveTo>
                  <a:lnTo>
                    <a:pt x="0" y="4287"/>
                  </a:lnTo>
                  <a:lnTo>
                    <a:pt x="5418" y="6974"/>
                  </a:lnTo>
                  <a:lnTo>
                    <a:pt x="4287" y="1275"/>
                  </a:lnTo>
                  <a:lnTo>
                    <a:pt x="847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7174945" y="3755763"/>
              <a:ext cx="134485" cy="145697"/>
            </a:xfrm>
            <a:custGeom>
              <a:avLst/>
              <a:gdLst/>
              <a:ahLst/>
              <a:cxnLst/>
              <a:rect l="l" t="t" r="r" b="b"/>
              <a:pathLst>
                <a:path w="5134" h="5562" extrusionOk="0">
                  <a:moveTo>
                    <a:pt x="0" y="0"/>
                  </a:moveTo>
                  <a:lnTo>
                    <a:pt x="0" y="4290"/>
                  </a:lnTo>
                  <a:lnTo>
                    <a:pt x="4287" y="5562"/>
                  </a:lnTo>
                  <a:lnTo>
                    <a:pt x="5134" y="3417"/>
                  </a:lnTo>
                  <a:lnTo>
                    <a:pt x="4287" y="1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7369914" y="3726136"/>
              <a:ext cx="119764" cy="168696"/>
            </a:xfrm>
            <a:custGeom>
              <a:avLst/>
              <a:gdLst/>
              <a:ahLst/>
              <a:cxnLst/>
              <a:rect l="l" t="t" r="r" b="b"/>
              <a:pathLst>
                <a:path w="4572" h="6440" extrusionOk="0">
                  <a:moveTo>
                    <a:pt x="0" y="0"/>
                  </a:moveTo>
                  <a:lnTo>
                    <a:pt x="1131" y="5421"/>
                  </a:lnTo>
                  <a:lnTo>
                    <a:pt x="4572" y="6439"/>
                  </a:lnTo>
                  <a:lnTo>
                    <a:pt x="4572" y="2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7287243" y="3750917"/>
              <a:ext cx="112324" cy="150543"/>
            </a:xfrm>
            <a:custGeom>
              <a:avLst/>
              <a:gdLst/>
              <a:ahLst/>
              <a:cxnLst/>
              <a:rect l="l" t="t" r="r" b="b"/>
              <a:pathLst>
                <a:path w="4288" h="5747" extrusionOk="0">
                  <a:moveTo>
                    <a:pt x="2146" y="0"/>
                  </a:moveTo>
                  <a:lnTo>
                    <a:pt x="0" y="1460"/>
                  </a:lnTo>
                  <a:lnTo>
                    <a:pt x="0" y="5747"/>
                  </a:lnTo>
                  <a:lnTo>
                    <a:pt x="4287" y="4475"/>
                  </a:lnTo>
                  <a:lnTo>
                    <a:pt x="4287" y="1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7377353" y="3643465"/>
              <a:ext cx="112324" cy="139069"/>
            </a:xfrm>
            <a:custGeom>
              <a:avLst/>
              <a:gdLst/>
              <a:ahLst/>
              <a:cxnLst/>
              <a:rect l="l" t="t" r="r" b="b"/>
              <a:pathLst>
                <a:path w="4288" h="5309" extrusionOk="0">
                  <a:moveTo>
                    <a:pt x="847" y="0"/>
                  </a:moveTo>
                  <a:lnTo>
                    <a:pt x="1" y="2145"/>
                  </a:lnTo>
                  <a:lnTo>
                    <a:pt x="847" y="4287"/>
                  </a:lnTo>
                  <a:lnTo>
                    <a:pt x="4288" y="5308"/>
                  </a:lnTo>
                  <a:lnTo>
                    <a:pt x="4288" y="10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7287243" y="3643465"/>
              <a:ext cx="112324" cy="145697"/>
            </a:xfrm>
            <a:custGeom>
              <a:avLst/>
              <a:gdLst/>
              <a:ahLst/>
              <a:cxnLst/>
              <a:rect l="l" t="t" r="r" b="b"/>
              <a:pathLst>
                <a:path w="4288" h="5562" extrusionOk="0">
                  <a:moveTo>
                    <a:pt x="4287" y="0"/>
                  </a:moveTo>
                  <a:lnTo>
                    <a:pt x="0" y="1275"/>
                  </a:lnTo>
                  <a:lnTo>
                    <a:pt x="0" y="5562"/>
                  </a:lnTo>
                  <a:lnTo>
                    <a:pt x="4287" y="428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7336620" y="3564461"/>
              <a:ext cx="111041" cy="169141"/>
            </a:xfrm>
            <a:custGeom>
              <a:avLst/>
              <a:gdLst/>
              <a:ahLst/>
              <a:cxnLst/>
              <a:rect l="l" t="t" r="r" b="b"/>
              <a:pathLst>
                <a:path w="4239" h="6457" extrusionOk="0">
                  <a:moveTo>
                    <a:pt x="2402" y="1"/>
                  </a:moveTo>
                  <a:cubicBezTo>
                    <a:pt x="1076" y="4"/>
                    <a:pt x="0" y="1077"/>
                    <a:pt x="0" y="2406"/>
                  </a:cubicBezTo>
                  <a:cubicBezTo>
                    <a:pt x="0" y="4058"/>
                    <a:pt x="2402" y="6457"/>
                    <a:pt x="2402" y="6457"/>
                  </a:cubicBezTo>
                  <a:cubicBezTo>
                    <a:pt x="2402" y="6457"/>
                    <a:pt x="4239" y="4058"/>
                    <a:pt x="4239" y="2406"/>
                  </a:cubicBezTo>
                  <a:cubicBezTo>
                    <a:pt x="4239" y="1080"/>
                    <a:pt x="3417" y="1"/>
                    <a:pt x="2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7399540" y="3564461"/>
              <a:ext cx="62947" cy="169141"/>
            </a:xfrm>
            <a:custGeom>
              <a:avLst/>
              <a:gdLst/>
              <a:ahLst/>
              <a:cxnLst/>
              <a:rect l="l" t="t" r="r" b="b"/>
              <a:pathLst>
                <a:path w="2403" h="6457" extrusionOk="0">
                  <a:moveTo>
                    <a:pt x="0" y="1"/>
                  </a:moveTo>
                  <a:lnTo>
                    <a:pt x="0" y="6457"/>
                  </a:lnTo>
                  <a:cubicBezTo>
                    <a:pt x="0" y="6457"/>
                    <a:pt x="2402" y="4058"/>
                    <a:pt x="2402" y="2403"/>
                  </a:cubicBezTo>
                  <a:cubicBezTo>
                    <a:pt x="2402" y="1077"/>
                    <a:pt x="1326" y="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7355009" y="3594035"/>
              <a:ext cx="77852" cy="66771"/>
            </a:xfrm>
            <a:custGeom>
              <a:avLst/>
              <a:gdLst/>
              <a:ahLst/>
              <a:cxnLst/>
              <a:rect l="l" t="t" r="r" b="b"/>
              <a:pathLst>
                <a:path w="2972" h="2549" extrusionOk="0">
                  <a:moveTo>
                    <a:pt x="1691" y="1"/>
                  </a:moveTo>
                  <a:cubicBezTo>
                    <a:pt x="1379" y="1"/>
                    <a:pt x="1061" y="117"/>
                    <a:pt x="802" y="376"/>
                  </a:cubicBezTo>
                  <a:cubicBezTo>
                    <a:pt x="1" y="1178"/>
                    <a:pt x="566" y="2549"/>
                    <a:pt x="1700" y="2549"/>
                  </a:cubicBezTo>
                  <a:cubicBezTo>
                    <a:pt x="2403" y="2545"/>
                    <a:pt x="2972" y="1976"/>
                    <a:pt x="2972" y="1274"/>
                  </a:cubicBezTo>
                  <a:cubicBezTo>
                    <a:pt x="2972" y="509"/>
                    <a:pt x="2344" y="1"/>
                    <a:pt x="1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7474851" y="3670210"/>
              <a:ext cx="37014" cy="118951"/>
            </a:xfrm>
            <a:custGeom>
              <a:avLst/>
              <a:gdLst/>
              <a:ahLst/>
              <a:cxnLst/>
              <a:rect l="l" t="t" r="r" b="b"/>
              <a:pathLst>
                <a:path w="1413" h="4541" extrusionOk="0">
                  <a:moveTo>
                    <a:pt x="566" y="0"/>
                  </a:moveTo>
                  <a:lnTo>
                    <a:pt x="0" y="2145"/>
                  </a:lnTo>
                  <a:lnTo>
                    <a:pt x="566" y="4287"/>
                  </a:lnTo>
                  <a:lnTo>
                    <a:pt x="1412" y="4541"/>
                  </a:lnTo>
                  <a:lnTo>
                    <a:pt x="1412" y="25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7474851" y="3760321"/>
              <a:ext cx="37014" cy="141139"/>
            </a:xfrm>
            <a:custGeom>
              <a:avLst/>
              <a:gdLst/>
              <a:ahLst/>
              <a:cxnLst/>
              <a:rect l="l" t="t" r="r" b="b"/>
              <a:pathLst>
                <a:path w="1413" h="5388" extrusionOk="0">
                  <a:moveTo>
                    <a:pt x="0" y="1"/>
                  </a:moveTo>
                  <a:lnTo>
                    <a:pt x="566" y="5134"/>
                  </a:lnTo>
                  <a:lnTo>
                    <a:pt x="1412" y="5388"/>
                  </a:lnTo>
                  <a:lnTo>
                    <a:pt x="1412" y="1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7169365" y="3558907"/>
              <a:ext cx="348053" cy="348184"/>
            </a:xfrm>
            <a:custGeom>
              <a:avLst/>
              <a:gdLst/>
              <a:ahLst/>
              <a:cxnLst/>
              <a:rect l="l" t="t" r="r" b="b"/>
              <a:pathLst>
                <a:path w="13287" h="13292" extrusionOk="0">
                  <a:moveTo>
                    <a:pt x="8787" y="425"/>
                  </a:moveTo>
                  <a:cubicBezTo>
                    <a:pt x="9997" y="428"/>
                    <a:pt x="10977" y="1409"/>
                    <a:pt x="10980" y="2618"/>
                  </a:cubicBezTo>
                  <a:cubicBezTo>
                    <a:pt x="10980" y="2961"/>
                    <a:pt x="10864" y="3345"/>
                    <a:pt x="10686" y="3732"/>
                  </a:cubicBezTo>
                  <a:cubicBezTo>
                    <a:pt x="10675" y="3746"/>
                    <a:pt x="10669" y="3763"/>
                    <a:pt x="10662" y="3780"/>
                  </a:cubicBezTo>
                  <a:cubicBezTo>
                    <a:pt x="10151" y="4859"/>
                    <a:pt x="9164" y="5963"/>
                    <a:pt x="8787" y="6364"/>
                  </a:cubicBezTo>
                  <a:cubicBezTo>
                    <a:pt x="8410" y="5963"/>
                    <a:pt x="7423" y="4859"/>
                    <a:pt x="6913" y="3780"/>
                  </a:cubicBezTo>
                  <a:cubicBezTo>
                    <a:pt x="6906" y="3763"/>
                    <a:pt x="6899" y="3746"/>
                    <a:pt x="6892" y="3732"/>
                  </a:cubicBezTo>
                  <a:cubicBezTo>
                    <a:pt x="6711" y="3345"/>
                    <a:pt x="6598" y="2961"/>
                    <a:pt x="6598" y="2618"/>
                  </a:cubicBezTo>
                  <a:cubicBezTo>
                    <a:pt x="6598" y="1409"/>
                    <a:pt x="7578" y="428"/>
                    <a:pt x="8787" y="425"/>
                  </a:cubicBezTo>
                  <a:close/>
                  <a:moveTo>
                    <a:pt x="6601" y="4099"/>
                  </a:moveTo>
                  <a:cubicBezTo>
                    <a:pt x="7214" y="5315"/>
                    <a:pt x="8301" y="6470"/>
                    <a:pt x="8575" y="6754"/>
                  </a:cubicBezTo>
                  <a:lnTo>
                    <a:pt x="8575" y="7357"/>
                  </a:lnTo>
                  <a:lnTo>
                    <a:pt x="4713" y="8505"/>
                  </a:lnTo>
                  <a:lnTo>
                    <a:pt x="4713" y="4661"/>
                  </a:lnTo>
                  <a:lnTo>
                    <a:pt x="6601" y="4099"/>
                  </a:lnTo>
                  <a:close/>
                  <a:moveTo>
                    <a:pt x="10977" y="4099"/>
                  </a:moveTo>
                  <a:lnTo>
                    <a:pt x="12865" y="4661"/>
                  </a:lnTo>
                  <a:lnTo>
                    <a:pt x="12865" y="8505"/>
                  </a:lnTo>
                  <a:lnTo>
                    <a:pt x="9000" y="7357"/>
                  </a:lnTo>
                  <a:lnTo>
                    <a:pt x="9000" y="6754"/>
                  </a:lnTo>
                  <a:cubicBezTo>
                    <a:pt x="9277" y="6470"/>
                    <a:pt x="10364" y="5315"/>
                    <a:pt x="10977" y="4099"/>
                  </a:cubicBezTo>
                  <a:close/>
                  <a:moveTo>
                    <a:pt x="426" y="3513"/>
                  </a:moveTo>
                  <a:lnTo>
                    <a:pt x="4288" y="4661"/>
                  </a:lnTo>
                  <a:lnTo>
                    <a:pt x="4288" y="8505"/>
                  </a:lnTo>
                  <a:lnTo>
                    <a:pt x="2825" y="8070"/>
                  </a:lnTo>
                  <a:cubicBezTo>
                    <a:pt x="2800" y="8063"/>
                    <a:pt x="2777" y="8059"/>
                    <a:pt x="2755" y="8059"/>
                  </a:cubicBezTo>
                  <a:cubicBezTo>
                    <a:pt x="2535" y="8059"/>
                    <a:pt x="2455" y="8403"/>
                    <a:pt x="2705" y="8478"/>
                  </a:cubicBezTo>
                  <a:lnTo>
                    <a:pt x="4288" y="8947"/>
                  </a:lnTo>
                  <a:lnTo>
                    <a:pt x="4288" y="12792"/>
                  </a:lnTo>
                  <a:lnTo>
                    <a:pt x="426" y="11644"/>
                  </a:lnTo>
                  <a:lnTo>
                    <a:pt x="426" y="7799"/>
                  </a:lnTo>
                  <a:lnTo>
                    <a:pt x="1889" y="8235"/>
                  </a:lnTo>
                  <a:cubicBezTo>
                    <a:pt x="1910" y="8241"/>
                    <a:pt x="1930" y="8244"/>
                    <a:pt x="1950" y="8244"/>
                  </a:cubicBezTo>
                  <a:cubicBezTo>
                    <a:pt x="2042" y="8244"/>
                    <a:pt x="2125" y="8183"/>
                    <a:pt x="2153" y="8091"/>
                  </a:cubicBezTo>
                  <a:cubicBezTo>
                    <a:pt x="2187" y="7981"/>
                    <a:pt x="2122" y="7861"/>
                    <a:pt x="2009" y="7830"/>
                  </a:cubicBezTo>
                  <a:lnTo>
                    <a:pt x="426" y="7357"/>
                  </a:lnTo>
                  <a:lnTo>
                    <a:pt x="426" y="3513"/>
                  </a:lnTo>
                  <a:close/>
                  <a:moveTo>
                    <a:pt x="9000" y="7799"/>
                  </a:moveTo>
                  <a:lnTo>
                    <a:pt x="12865" y="8947"/>
                  </a:lnTo>
                  <a:lnTo>
                    <a:pt x="12865" y="12792"/>
                  </a:lnTo>
                  <a:lnTo>
                    <a:pt x="9000" y="11644"/>
                  </a:lnTo>
                  <a:lnTo>
                    <a:pt x="9000" y="10113"/>
                  </a:lnTo>
                  <a:cubicBezTo>
                    <a:pt x="9000" y="9970"/>
                    <a:pt x="8893" y="9899"/>
                    <a:pt x="8787" y="9899"/>
                  </a:cubicBezTo>
                  <a:cubicBezTo>
                    <a:pt x="8681" y="9899"/>
                    <a:pt x="8575" y="9970"/>
                    <a:pt x="8575" y="10113"/>
                  </a:cubicBezTo>
                  <a:lnTo>
                    <a:pt x="8575" y="11644"/>
                  </a:lnTo>
                  <a:lnTo>
                    <a:pt x="4713" y="12792"/>
                  </a:lnTo>
                  <a:lnTo>
                    <a:pt x="4713" y="8947"/>
                  </a:lnTo>
                  <a:lnTo>
                    <a:pt x="8575" y="7799"/>
                  </a:lnTo>
                  <a:lnTo>
                    <a:pt x="8575" y="9263"/>
                  </a:lnTo>
                  <a:cubicBezTo>
                    <a:pt x="8575" y="9379"/>
                    <a:pt x="8671" y="9475"/>
                    <a:pt x="8787" y="9475"/>
                  </a:cubicBezTo>
                  <a:cubicBezTo>
                    <a:pt x="8904" y="9475"/>
                    <a:pt x="9000" y="9379"/>
                    <a:pt x="9000" y="9263"/>
                  </a:cubicBezTo>
                  <a:lnTo>
                    <a:pt x="9000" y="7799"/>
                  </a:lnTo>
                  <a:close/>
                  <a:moveTo>
                    <a:pt x="8787" y="0"/>
                  </a:moveTo>
                  <a:cubicBezTo>
                    <a:pt x="7345" y="0"/>
                    <a:pt x="6173" y="1172"/>
                    <a:pt x="6173" y="2615"/>
                  </a:cubicBezTo>
                  <a:cubicBezTo>
                    <a:pt x="6173" y="2961"/>
                    <a:pt x="6269" y="3334"/>
                    <a:pt x="6423" y="3711"/>
                  </a:cubicBezTo>
                  <a:lnTo>
                    <a:pt x="4500" y="4280"/>
                  </a:lnTo>
                  <a:lnTo>
                    <a:pt x="272" y="3026"/>
                  </a:lnTo>
                  <a:cubicBezTo>
                    <a:pt x="251" y="3020"/>
                    <a:pt x="230" y="3017"/>
                    <a:pt x="210" y="3017"/>
                  </a:cubicBezTo>
                  <a:cubicBezTo>
                    <a:pt x="99" y="3017"/>
                    <a:pt x="1" y="3106"/>
                    <a:pt x="1" y="3228"/>
                  </a:cubicBezTo>
                  <a:lnTo>
                    <a:pt x="1" y="11805"/>
                  </a:lnTo>
                  <a:cubicBezTo>
                    <a:pt x="1" y="11898"/>
                    <a:pt x="63" y="11980"/>
                    <a:pt x="152" y="12008"/>
                  </a:cubicBezTo>
                  <a:lnTo>
                    <a:pt x="4435" y="13279"/>
                  </a:lnTo>
                  <a:lnTo>
                    <a:pt x="4442" y="13279"/>
                  </a:lnTo>
                  <a:cubicBezTo>
                    <a:pt x="4449" y="13282"/>
                    <a:pt x="4456" y="13286"/>
                    <a:pt x="4466" y="13286"/>
                  </a:cubicBezTo>
                  <a:lnTo>
                    <a:pt x="4531" y="13286"/>
                  </a:lnTo>
                  <a:cubicBezTo>
                    <a:pt x="4541" y="13286"/>
                    <a:pt x="4548" y="13282"/>
                    <a:pt x="4555" y="13279"/>
                  </a:cubicBezTo>
                  <a:lnTo>
                    <a:pt x="4562" y="13279"/>
                  </a:lnTo>
                  <a:lnTo>
                    <a:pt x="8702" y="12052"/>
                  </a:lnTo>
                  <a:cubicBezTo>
                    <a:pt x="8729" y="12064"/>
                    <a:pt x="8758" y="12070"/>
                    <a:pt x="8787" y="12070"/>
                  </a:cubicBezTo>
                  <a:cubicBezTo>
                    <a:pt x="8816" y="12070"/>
                    <a:pt x="8846" y="12064"/>
                    <a:pt x="8873" y="12052"/>
                  </a:cubicBezTo>
                  <a:lnTo>
                    <a:pt x="13012" y="13282"/>
                  </a:lnTo>
                  <a:cubicBezTo>
                    <a:pt x="13033" y="13289"/>
                    <a:pt x="13054" y="13291"/>
                    <a:pt x="13074" y="13291"/>
                  </a:cubicBezTo>
                  <a:cubicBezTo>
                    <a:pt x="13188" y="13291"/>
                    <a:pt x="13287" y="13199"/>
                    <a:pt x="13287" y="13080"/>
                  </a:cubicBezTo>
                  <a:lnTo>
                    <a:pt x="13287" y="8786"/>
                  </a:lnTo>
                  <a:lnTo>
                    <a:pt x="13287" y="4503"/>
                  </a:lnTo>
                  <a:cubicBezTo>
                    <a:pt x="13287" y="4407"/>
                    <a:pt x="13225" y="4325"/>
                    <a:pt x="13136" y="4297"/>
                  </a:cubicBezTo>
                  <a:lnTo>
                    <a:pt x="11155" y="3711"/>
                  </a:lnTo>
                  <a:cubicBezTo>
                    <a:pt x="11306" y="3334"/>
                    <a:pt x="11402" y="2961"/>
                    <a:pt x="11402" y="2615"/>
                  </a:cubicBezTo>
                  <a:cubicBezTo>
                    <a:pt x="11402" y="1172"/>
                    <a:pt x="10230" y="0"/>
                    <a:pt x="8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7360667" y="3588534"/>
              <a:ext cx="80812" cy="77825"/>
            </a:xfrm>
            <a:custGeom>
              <a:avLst/>
              <a:gdLst/>
              <a:ahLst/>
              <a:cxnLst/>
              <a:rect l="l" t="t" r="r" b="b"/>
              <a:pathLst>
                <a:path w="3085" h="2971" extrusionOk="0">
                  <a:moveTo>
                    <a:pt x="1484" y="425"/>
                  </a:moveTo>
                  <a:cubicBezTo>
                    <a:pt x="2430" y="425"/>
                    <a:pt x="2903" y="1566"/>
                    <a:pt x="2235" y="2234"/>
                  </a:cubicBezTo>
                  <a:cubicBezTo>
                    <a:pt x="2019" y="2450"/>
                    <a:pt x="1753" y="2547"/>
                    <a:pt x="1493" y="2547"/>
                  </a:cubicBezTo>
                  <a:cubicBezTo>
                    <a:pt x="948" y="2547"/>
                    <a:pt x="425" y="2124"/>
                    <a:pt x="425" y="1484"/>
                  </a:cubicBezTo>
                  <a:cubicBezTo>
                    <a:pt x="425" y="901"/>
                    <a:pt x="898" y="425"/>
                    <a:pt x="1484" y="425"/>
                  </a:cubicBezTo>
                  <a:close/>
                  <a:moveTo>
                    <a:pt x="1484" y="0"/>
                  </a:moveTo>
                  <a:cubicBezTo>
                    <a:pt x="1292" y="0"/>
                    <a:pt x="1099" y="37"/>
                    <a:pt x="915" y="113"/>
                  </a:cubicBezTo>
                  <a:cubicBezTo>
                    <a:pt x="364" y="343"/>
                    <a:pt x="0" y="884"/>
                    <a:pt x="0" y="1484"/>
                  </a:cubicBezTo>
                  <a:cubicBezTo>
                    <a:pt x="0" y="2303"/>
                    <a:pt x="665" y="2968"/>
                    <a:pt x="1484" y="2971"/>
                  </a:cubicBezTo>
                  <a:cubicBezTo>
                    <a:pt x="2084" y="2971"/>
                    <a:pt x="2625" y="2608"/>
                    <a:pt x="2855" y="2053"/>
                  </a:cubicBezTo>
                  <a:cubicBezTo>
                    <a:pt x="3085" y="1497"/>
                    <a:pt x="2958" y="860"/>
                    <a:pt x="2533" y="435"/>
                  </a:cubicBezTo>
                  <a:cubicBezTo>
                    <a:pt x="2251" y="151"/>
                    <a:pt x="1871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4250" y="0"/>
            <a:ext cx="6319110" cy="149885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" grpId="0" animBg="1"/>
      <p:bldP spid="1821" grpId="0" animBg="1"/>
      <p:bldP spid="1823" grpId="0" animBg="1" build="p"/>
      <p:bldP spid="1824" grpId="0" animBg="1"/>
      <p:bldP spid="1825" grpId="0" animBg="1" build="p"/>
      <p:bldP spid="1826" grpId="0" animBg="1"/>
      <p:bldP spid="1827" grpId="0" animBg="1" build="p"/>
      <p:bldP spid="1828" grpId="0" animBg="1"/>
      <p:bldP spid="18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" name="Google Shape;1642;p5"/>
          <p:cNvGrpSpPr/>
          <p:nvPr/>
        </p:nvGrpSpPr>
        <p:grpSpPr>
          <a:xfrm rot="5400000">
            <a:off x="6811832" y="1360823"/>
            <a:ext cx="2167818" cy="524957"/>
            <a:chOff x="6004850" y="419825"/>
            <a:chExt cx="577100" cy="139750"/>
          </a:xfrm>
        </p:grpSpPr>
        <p:sp>
          <p:nvSpPr>
            <p:cNvPr id="1643" name="Google Shape;1643;p5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63" name="Google Shape;1663;p5"/>
          <p:cNvGrpSpPr/>
          <p:nvPr/>
        </p:nvGrpSpPr>
        <p:grpSpPr>
          <a:xfrm flipH="1">
            <a:off x="7231772" y="361323"/>
            <a:ext cx="1327960" cy="1098671"/>
            <a:chOff x="1951532" y="623366"/>
            <a:chExt cx="719723" cy="595486"/>
          </a:xfrm>
        </p:grpSpPr>
        <p:sp>
          <p:nvSpPr>
            <p:cNvPr id="1664" name="Google Shape;1664;p5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69" name="Google Shape;1669;p5"/>
          <p:cNvSpPr txBox="1">
            <a:spLocks noGrp="1"/>
          </p:cNvSpPr>
          <p:nvPr>
            <p:ph type="title"/>
          </p:nvPr>
        </p:nvSpPr>
        <p:spPr>
          <a:xfrm>
            <a:off x="2460000" y="1816474"/>
            <a:ext cx="5316600" cy="137826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rgbClr val="272727"/>
              </a:buClr>
              <a:buSzPts val="1400"/>
            </a:pPr>
            <a:r>
              <a:rPr lang="vi-VN" sz="3200" dirty="0">
                <a:solidFill>
                  <a:srgbClr val="272727"/>
                </a:solidFill>
                <a:latin typeface="iCiel Soup of Justice" pitchFamily="2" charset="0"/>
                <a:cs typeface="Cambay" panose="00000500000000000000"/>
                <a:sym typeface="Cambay" panose="00000500000000000000"/>
              </a:rPr>
              <a:t>Quá trình hình thành và phát triển của Vương quốc </a:t>
            </a:r>
            <a:endParaRPr lang="vi-VN" sz="3200" dirty="0">
              <a:solidFill>
                <a:srgbClr val="272727"/>
              </a:solidFill>
              <a:latin typeface="iCiel Soup of Justice" pitchFamily="2" charset="0"/>
              <a:cs typeface="Cambay" panose="00000500000000000000"/>
              <a:sym typeface="Cambay" panose="00000500000000000000"/>
            </a:endParaRPr>
          </a:p>
        </p:txBody>
      </p:sp>
      <p:sp>
        <p:nvSpPr>
          <p:cNvPr id="1670" name="Google Shape;1670;p5"/>
          <p:cNvSpPr txBox="1">
            <a:spLocks noGrp="1"/>
          </p:cNvSpPr>
          <p:nvPr>
            <p:ph type="title" idx="2"/>
          </p:nvPr>
        </p:nvSpPr>
        <p:spPr>
          <a:xfrm>
            <a:off x="1367400" y="1816475"/>
            <a:ext cx="1092600" cy="995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01</a:t>
            </a:r>
            <a:endParaRPr lang="en-GB"/>
          </a:p>
        </p:txBody>
      </p:sp>
      <p:grpSp>
        <p:nvGrpSpPr>
          <p:cNvPr id="1672" name="Google Shape;1672;p5"/>
          <p:cNvGrpSpPr/>
          <p:nvPr/>
        </p:nvGrpSpPr>
        <p:grpSpPr>
          <a:xfrm>
            <a:off x="713100" y="4136450"/>
            <a:ext cx="1707289" cy="467657"/>
            <a:chOff x="6317075" y="729975"/>
            <a:chExt cx="1707289" cy="467657"/>
          </a:xfrm>
        </p:grpSpPr>
        <p:sp>
          <p:nvSpPr>
            <p:cNvPr id="1673" name="Google Shape;1673;p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6" name="Google Shape;1686;p5"/>
          <p:cNvGrpSpPr/>
          <p:nvPr/>
        </p:nvGrpSpPr>
        <p:grpSpPr>
          <a:xfrm>
            <a:off x="278137" y="3841279"/>
            <a:ext cx="869937" cy="851854"/>
            <a:chOff x="1590052" y="388800"/>
            <a:chExt cx="414552" cy="405916"/>
          </a:xfrm>
        </p:grpSpPr>
        <p:sp>
          <p:nvSpPr>
            <p:cNvPr id="1687" name="Google Shape;1687;p5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8" name="Google Shape;1688;p5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90" name="Google Shape;1690;p5"/>
          <p:cNvGrpSpPr/>
          <p:nvPr/>
        </p:nvGrpSpPr>
        <p:grpSpPr>
          <a:xfrm>
            <a:off x="5556419" y="4205716"/>
            <a:ext cx="525542" cy="521081"/>
            <a:chOff x="8786452" y="1048125"/>
            <a:chExt cx="357536" cy="354622"/>
          </a:xfrm>
        </p:grpSpPr>
        <p:sp>
          <p:nvSpPr>
            <p:cNvPr id="1691" name="Google Shape;1691;p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94" name="Google Shape;1694;p5"/>
          <p:cNvSpPr/>
          <p:nvPr/>
        </p:nvSpPr>
        <p:spPr>
          <a:xfrm flipH="1">
            <a:off x="4628350" y="616234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5" name="Google Shape;1695;p5"/>
          <p:cNvSpPr/>
          <p:nvPr/>
        </p:nvSpPr>
        <p:spPr>
          <a:xfrm flipH="1">
            <a:off x="4012700" y="428875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6" name="Google Shape;1696;p5"/>
          <p:cNvSpPr/>
          <p:nvPr/>
        </p:nvSpPr>
        <p:spPr>
          <a:xfrm rot="5400000" flipH="1">
            <a:off x="5149575" y="403835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816"/>
            <a:ext cx="90653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24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SGK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sắp xếp các cụm từ sau để hoàn thành trục thời 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–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/>
          <p:cNvSpPr/>
          <p:nvPr/>
        </p:nvSpPr>
        <p:spPr>
          <a:xfrm>
            <a:off x="411596" y="0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" y="723151"/>
            <a:ext cx="78351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823" y="2415112"/>
            <a:ext cx="197628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2271" y="2423059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8" y="2415113"/>
            <a:ext cx="139618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40" y="2877925"/>
            <a:ext cx="18101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673" y="2891780"/>
            <a:ext cx="18101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326" y="2423059"/>
            <a:ext cx="142568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9358" y="2891780"/>
            <a:ext cx="27163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18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284" y="2891780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91278"/>
            <a:ext cx="9222658" cy="182895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816"/>
            <a:ext cx="9065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1800" b="1" i="1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i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SGK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 sắp xếp các cụm từ sau để hoàn thành trục thời 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Vương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–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</a:t>
            </a:r>
            <a:r>
              <a:rPr kumimoji="0" lang="vi-VN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6"/>
          <p:cNvSpPr/>
          <p:nvPr/>
        </p:nvSpPr>
        <p:spPr>
          <a:xfrm>
            <a:off x="411596" y="0"/>
            <a:ext cx="7652499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" y="723151"/>
            <a:ext cx="783519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742" y="1886487"/>
            <a:ext cx="142681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0642" y="1877811"/>
            <a:ext cx="234826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2" y="1868222"/>
            <a:ext cx="136017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5" y="2324289"/>
            <a:ext cx="137972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072" y="2325697"/>
            <a:ext cx="14484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253" y="1877811"/>
            <a:ext cx="14484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6314" y="2363404"/>
            <a:ext cx="343011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(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noProof="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2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8035" y="2343130"/>
            <a:ext cx="223961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Left Brace 59"/>
          <p:cNvSpPr/>
          <p:nvPr/>
        </p:nvSpPr>
        <p:spPr>
          <a:xfrm rot="5400000">
            <a:off x="1260213" y="2726654"/>
            <a:ext cx="403411" cy="2789491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0" y="4448037"/>
            <a:ext cx="9144000" cy="27518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2856665" y="4274982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7266304" y="4274982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4213657" y="4249581"/>
            <a:ext cx="0" cy="34611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47154" y="3388817"/>
            <a:ext cx="1479413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Phù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Nam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1112" y="4678393"/>
            <a:ext cx="113657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Thế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kỉ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VI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21151" y="4683975"/>
            <a:ext cx="12005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802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56449" y="4656742"/>
            <a:ext cx="16778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Thế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kỉ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XV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470" y="3991749"/>
            <a:ext cx="1441436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Tên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gọi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378" y="4567733"/>
            <a:ext cx="1424563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vi-VN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hời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gian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08733" y="3507406"/>
            <a:ext cx="282075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Ăng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 (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Đế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quốc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Khơ</a:t>
            </a:r>
            <a:r>
              <a:rPr lang="en-US" sz="1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me)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42848" y="3370181"/>
            <a:ext cx="1648338" cy="1015663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yếu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trở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thuộc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địa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3" name="Left Brace 72"/>
          <p:cNvSpPr/>
          <p:nvPr/>
        </p:nvSpPr>
        <p:spPr>
          <a:xfrm rot="5400000">
            <a:off x="5574133" y="2655119"/>
            <a:ext cx="281493" cy="3071506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74" name="Left Brace 73"/>
          <p:cNvSpPr/>
          <p:nvPr/>
        </p:nvSpPr>
        <p:spPr>
          <a:xfrm rot="5400000">
            <a:off x="3311948" y="3429909"/>
            <a:ext cx="454880" cy="1348537"/>
          </a:xfrm>
          <a:prstGeom prst="leftBrace">
            <a:avLst>
              <a:gd name="adj1" fmla="val 263574"/>
              <a:gd name="adj2" fmla="val 5000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63034" y="3421610"/>
            <a:ext cx="1416091" cy="43088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Chân</a:t>
            </a:r>
            <a:r>
              <a:rPr lang="en-US" sz="22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Lạp</a:t>
            </a:r>
            <a:endParaRPr lang="en-US" sz="2200" b="1" kern="120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 rot="5400000">
            <a:off x="2358515" y="1835124"/>
            <a:ext cx="126041" cy="2944076"/>
          </a:xfrm>
          <a:prstGeom prst="leftBrace">
            <a:avLst>
              <a:gd name="adj1" fmla="val 263574"/>
              <a:gd name="adj2" fmla="val 48664"/>
            </a:avLst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77" name="Left Brace 76"/>
          <p:cNvSpPr/>
          <p:nvPr/>
        </p:nvSpPr>
        <p:spPr>
          <a:xfrm rot="5400000">
            <a:off x="5648556" y="1990004"/>
            <a:ext cx="141103" cy="2820750"/>
          </a:xfrm>
          <a:prstGeom prst="leftBrace">
            <a:avLst>
              <a:gd name="adj1" fmla="val 263574"/>
              <a:gd name="adj2" fmla="val 46515"/>
            </a:avLst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10601" y="2794291"/>
            <a:ext cx="2064410" cy="369332"/>
          </a:xfrm>
          <a:prstGeom prst="rect">
            <a:avLst/>
          </a:prstGeom>
          <a:solidFill>
            <a:srgbClr val="FBCFFB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kì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endParaRPr lang="en-US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46037" y="2925785"/>
            <a:ext cx="1896614" cy="338554"/>
          </a:xfrm>
          <a:prstGeom prst="rect">
            <a:avLst/>
          </a:prstGeom>
          <a:solidFill>
            <a:srgbClr val="FBCFFB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Thời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kì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phát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6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triển</a:t>
            </a:r>
            <a:endParaRPr lang="en-US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0950" b="47654"/>
          <a:stretch>
            <a:fillRect/>
          </a:stretch>
        </p:blipFill>
        <p:spPr>
          <a:xfrm>
            <a:off x="1" y="0"/>
            <a:ext cx="344424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3" t="51885" r="1991" b="1484"/>
          <a:stretch>
            <a:fillRect/>
          </a:stretch>
        </p:blipFill>
        <p:spPr>
          <a:xfrm>
            <a:off x="3444241" y="0"/>
            <a:ext cx="569976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Studies Subject for Middle School - 6th Grade: World Cultures and Geography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/>
        <a:ea typeface="Microsoft YaHei"/>
        <a:cs typeface=""/>
      </a:majorFont>
      <a:minorFont>
        <a:latin typeface="Cambria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5720</Words>
  <Application>WPS Presentation</Application>
  <PresentationFormat>On-screen Show (16:9)</PresentationFormat>
  <Paragraphs>286</Paragraphs>
  <Slides>23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SimSun</vt:lpstr>
      <vt:lpstr>Wingdings</vt:lpstr>
      <vt:lpstr>Arial</vt:lpstr>
      <vt:lpstr>Poppins ExtraBold</vt:lpstr>
      <vt:lpstr>Cambay</vt:lpstr>
      <vt:lpstr>Poppins</vt:lpstr>
      <vt:lpstr>Roboto Condensed Light</vt:lpstr>
      <vt:lpstr>Montserrat Extra Bold</vt:lpstr>
      <vt:lpstr>Segoe Print</vt:lpstr>
      <vt:lpstr>Cambria</vt:lpstr>
      <vt:lpstr>Microsoft YaHei</vt:lpstr>
      <vt:lpstr>Calibri</vt:lpstr>
      <vt:lpstr>Times New Roman</vt:lpstr>
      <vt:lpstr>.VnTime</vt:lpstr>
      <vt:lpstr>iCiel Soup of Justice</vt:lpstr>
      <vt:lpstr>Calibri</vt:lpstr>
      <vt:lpstr>Arial Unicode MS</vt:lpstr>
      <vt:lpstr>Social Studies Subject for Middle School - 6th Grade: World Cultures and Geography by Slidesgo</vt:lpstr>
      <vt:lpstr>Office Theme</vt:lpstr>
      <vt:lpstr>PowerPoint 演示文稿</vt:lpstr>
      <vt:lpstr>Bức ảnh trên gợi cho em liên tưởng đến quốc gia nào?</vt:lpstr>
      <vt:lpstr>Vị trí của Vương quốc Cam pu chia trên lược đồ</vt:lpstr>
      <vt:lpstr>PowerPoint 演示文稿</vt:lpstr>
      <vt:lpstr>3.</vt:lpstr>
      <vt:lpstr>01</vt:lpstr>
      <vt:lpstr>PowerPoint 演示文稿</vt:lpstr>
      <vt:lpstr>PowerPoint 演示文稿</vt:lpstr>
      <vt:lpstr>PowerPoint 演示文稿</vt:lpstr>
      <vt:lpstr>02</vt:lpstr>
      <vt:lpstr>PowerPoint 演示文稿</vt:lpstr>
      <vt:lpstr>4. Quân sự</vt:lpstr>
      <vt:lpstr>4. Quân sự</vt:lpstr>
      <vt:lpstr>PowerPoint 演示文稿</vt:lpstr>
      <vt:lpstr>PowerPoint 演示文稿</vt:lpstr>
      <vt:lpstr>03</vt:lpstr>
      <vt:lpstr>PowerPoint 演示文稿</vt:lpstr>
      <vt:lpstr>PowerPoint 演示文稿</vt:lpstr>
      <vt:lpstr>PowerPoint 演示文稿</vt:lpstr>
      <vt:lpstr>Đền Bayon nằm ở trung tâm quần thể Angkor Thom</vt:lpstr>
      <vt:lpstr>PowerPoint 演示文稿</vt:lpstr>
      <vt:lpstr>PowerPoint 演示文稿</vt:lpstr>
      <vt:lpstr>Cảm ơn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This MC</cp:lastModifiedBy>
  <cp:revision>14</cp:revision>
  <dcterms:created xsi:type="dcterms:W3CDTF">2024-09-01T05:03:44Z</dcterms:created>
  <dcterms:modified xsi:type="dcterms:W3CDTF">2024-09-01T05:04:41Z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C314FF4A4F524411AC61561D72EB3980_12</vt:lpwstr>
  </property>
  <property fmtid="{D5CDD505-2E9C-101B-9397-08002B2CF9AE}" pid="3" name="KSOProductBuildVer">
    <vt:lpwstr>1033-12.2.0.17562</vt:lpwstr>
  </property>
</Properties>
</file>