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5"/>
  </p:notesMasterIdLst>
  <p:sldIdLst>
    <p:sldId id="256"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6" r:id="rId27"/>
    <p:sldId id="306" r:id="rId28"/>
    <p:sldId id="304" r:id="rId29"/>
    <p:sldId id="301" r:id="rId30"/>
    <p:sldId id="300" r:id="rId31"/>
    <p:sldId id="303" r:id="rId32"/>
    <p:sldId id="305" r:id="rId33"/>
    <p:sldId id="31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08" userDrawn="1">
          <p15:clr>
            <a:srgbClr val="A4A3A4"/>
          </p15:clr>
        </p15:guide>
        <p15:guide id="2" pos="7224" userDrawn="1">
          <p15:clr>
            <a:srgbClr val="A4A3A4"/>
          </p15:clr>
        </p15:guide>
        <p15:guide id="3" orient="horz" pos="648" userDrawn="1">
          <p15:clr>
            <a:srgbClr val="A4A3A4"/>
          </p15:clr>
        </p15:guide>
        <p15:guide id="4" orient="horz" pos="720" userDrawn="1">
          <p15:clr>
            <a:srgbClr val="A4A3A4"/>
          </p15:clr>
        </p15:guide>
        <p15:guide id="5" orient="horz" pos="3936" userDrawn="1">
          <p15:clr>
            <a:srgbClr val="A4A3A4"/>
          </p15:clr>
        </p15:guide>
        <p15:guide id="6" orient="horz"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showGuides="1">
      <p:cViewPr varScale="1">
        <p:scale>
          <a:sx n="64" d="100"/>
          <a:sy n="64" d="100"/>
        </p:scale>
        <p:origin x="744" y="52"/>
      </p:cViewPr>
      <p:guideLst>
        <p:guide pos="408"/>
        <p:guide pos="7224"/>
        <p:guide orient="horz" pos="648"/>
        <p:guide orient="horz" pos="720"/>
        <p:guide orient="horz" pos="3936"/>
        <p:guide orient="horz"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F5D88-8DE2-4B28-B66D-C6297DF27557}"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8C13E-DC2C-415C-A427-21DD1E654945}" type="slidenum">
              <a:rPr lang="en-US" smtClean="0"/>
              <a:t>‹#›</a:t>
            </a:fld>
            <a:endParaRPr lang="en-US"/>
          </a:p>
        </p:txBody>
      </p:sp>
    </p:spTree>
    <p:extLst>
      <p:ext uri="{BB962C8B-B14F-4D97-AF65-F5344CB8AC3E}">
        <p14:creationId xmlns:p14="http://schemas.microsoft.com/office/powerpoint/2010/main" val="64655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D8C13E-DC2C-415C-A427-21DD1E654945}" type="slidenum">
              <a:rPr lang="en-US" smtClean="0"/>
              <a:t>7</a:t>
            </a:fld>
            <a:endParaRPr lang="en-US"/>
          </a:p>
        </p:txBody>
      </p:sp>
    </p:spTree>
    <p:extLst>
      <p:ext uri="{BB962C8B-B14F-4D97-AF65-F5344CB8AC3E}">
        <p14:creationId xmlns:p14="http://schemas.microsoft.com/office/powerpoint/2010/main" val="381423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8C13E-DC2C-415C-A427-21DD1E6549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235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8C13E-DC2C-415C-A427-21DD1E6549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41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8C13E-DC2C-415C-A427-21DD1E6549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239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8C13E-DC2C-415C-A427-21DD1E6549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2292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8C13E-DC2C-415C-A427-21DD1E6549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310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8C13E-DC2C-415C-A427-21DD1E6549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426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8C13E-DC2C-415C-A427-21DD1E6549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914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8C13E-DC2C-415C-A427-21DD1E6549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249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237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21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8C13E-DC2C-415C-A427-21DD1E6549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792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0789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4402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8C13E-DC2C-415C-A427-21DD1E6549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62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8C13E-DC2C-415C-A427-21DD1E6549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768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8C13E-DC2C-415C-A427-21DD1E6549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351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8C13E-DC2C-415C-A427-21DD1E6549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285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8C13E-DC2C-415C-A427-21DD1E6549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426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8C13E-DC2C-415C-A427-21DD1E6549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40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8C13E-DC2C-415C-A427-21DD1E6549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773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8C13E-DC2C-415C-A427-21DD1E6549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763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CD4E3-F67A-4DC2-9E80-2D84F88EFD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58D968-E3E6-45C6-84A3-AF0A740B5A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EA4094-8C07-415A-8CDA-172111CCECAC}"/>
              </a:ext>
            </a:extLst>
          </p:cNvPr>
          <p:cNvSpPr>
            <a:spLocks noGrp="1"/>
          </p:cNvSpPr>
          <p:nvPr>
            <p:ph type="dt" sz="half" idx="10"/>
          </p:nvPr>
        </p:nvSpPr>
        <p:spPr/>
        <p:txBody>
          <a:bodyPr/>
          <a:lstStyle/>
          <a:p>
            <a:fld id="{BA34B0C2-2DBA-47AE-9EB1-9ED2787681E4}" type="datetimeFigureOut">
              <a:rPr lang="en-US" smtClean="0"/>
              <a:t>11/12/2024</a:t>
            </a:fld>
            <a:endParaRPr lang="en-US"/>
          </a:p>
        </p:txBody>
      </p:sp>
      <p:sp>
        <p:nvSpPr>
          <p:cNvPr id="5" name="Footer Placeholder 4">
            <a:extLst>
              <a:ext uri="{FF2B5EF4-FFF2-40B4-BE49-F238E27FC236}">
                <a16:creationId xmlns:a16="http://schemas.microsoft.com/office/drawing/2014/main" id="{906614EA-0746-402B-9E53-93ECB7A43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160FB-8FB5-4014-AF81-30755AC3BF0B}"/>
              </a:ext>
            </a:extLst>
          </p:cNvPr>
          <p:cNvSpPr>
            <a:spLocks noGrp="1"/>
          </p:cNvSpPr>
          <p:nvPr>
            <p:ph type="sldNum" sz="quarter" idx="12"/>
          </p:nvPr>
        </p:nvSpPr>
        <p:spPr/>
        <p:txBody>
          <a:bodyPr/>
          <a:lstStyle/>
          <a:p>
            <a:fld id="{51CC3BD1-63C3-4527-B0F4-A04995EC326C}" type="slidenum">
              <a:rPr lang="en-US" smtClean="0"/>
              <a:t>‹#›</a:t>
            </a:fld>
            <a:endParaRPr lang="en-US"/>
          </a:p>
        </p:txBody>
      </p:sp>
    </p:spTree>
    <p:extLst>
      <p:ext uri="{BB962C8B-B14F-4D97-AF65-F5344CB8AC3E}">
        <p14:creationId xmlns:p14="http://schemas.microsoft.com/office/powerpoint/2010/main" val="322521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EF3E6-4398-4850-A11D-8BBD26F999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7995E2-1D93-463D-BE22-28AEB02963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496E8-EE6A-4429-8D6E-D25A8B8063F9}"/>
              </a:ext>
            </a:extLst>
          </p:cNvPr>
          <p:cNvSpPr>
            <a:spLocks noGrp="1"/>
          </p:cNvSpPr>
          <p:nvPr>
            <p:ph type="dt" sz="half" idx="10"/>
          </p:nvPr>
        </p:nvSpPr>
        <p:spPr/>
        <p:txBody>
          <a:bodyPr/>
          <a:lstStyle/>
          <a:p>
            <a:fld id="{BA34B0C2-2DBA-47AE-9EB1-9ED2787681E4}" type="datetimeFigureOut">
              <a:rPr lang="en-US" smtClean="0"/>
              <a:t>11/12/2024</a:t>
            </a:fld>
            <a:endParaRPr lang="en-US"/>
          </a:p>
        </p:txBody>
      </p:sp>
      <p:sp>
        <p:nvSpPr>
          <p:cNvPr id="5" name="Footer Placeholder 4">
            <a:extLst>
              <a:ext uri="{FF2B5EF4-FFF2-40B4-BE49-F238E27FC236}">
                <a16:creationId xmlns:a16="http://schemas.microsoft.com/office/drawing/2014/main" id="{C1D4EFDD-2999-48E1-B416-2687C1AE2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3896F-9170-44EA-A953-1B7016E30B3D}"/>
              </a:ext>
            </a:extLst>
          </p:cNvPr>
          <p:cNvSpPr>
            <a:spLocks noGrp="1"/>
          </p:cNvSpPr>
          <p:nvPr>
            <p:ph type="sldNum" sz="quarter" idx="12"/>
          </p:nvPr>
        </p:nvSpPr>
        <p:spPr/>
        <p:txBody>
          <a:bodyPr/>
          <a:lstStyle/>
          <a:p>
            <a:fld id="{51CC3BD1-63C3-4527-B0F4-A04995EC326C}" type="slidenum">
              <a:rPr lang="en-US" smtClean="0"/>
              <a:t>‹#›</a:t>
            </a:fld>
            <a:endParaRPr lang="en-US"/>
          </a:p>
        </p:txBody>
      </p:sp>
    </p:spTree>
    <p:extLst>
      <p:ext uri="{BB962C8B-B14F-4D97-AF65-F5344CB8AC3E}">
        <p14:creationId xmlns:p14="http://schemas.microsoft.com/office/powerpoint/2010/main" val="191819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132103-0F75-4A56-AC53-6BBBCDC1A9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7309A6-32F5-4E74-850B-50C7C99DA5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B05E0-1284-400B-9DD7-A86009F1AA07}"/>
              </a:ext>
            </a:extLst>
          </p:cNvPr>
          <p:cNvSpPr>
            <a:spLocks noGrp="1"/>
          </p:cNvSpPr>
          <p:nvPr>
            <p:ph type="dt" sz="half" idx="10"/>
          </p:nvPr>
        </p:nvSpPr>
        <p:spPr/>
        <p:txBody>
          <a:bodyPr/>
          <a:lstStyle/>
          <a:p>
            <a:fld id="{BA34B0C2-2DBA-47AE-9EB1-9ED2787681E4}" type="datetimeFigureOut">
              <a:rPr lang="en-US" smtClean="0"/>
              <a:t>11/12/2024</a:t>
            </a:fld>
            <a:endParaRPr lang="en-US"/>
          </a:p>
        </p:txBody>
      </p:sp>
      <p:sp>
        <p:nvSpPr>
          <p:cNvPr id="5" name="Footer Placeholder 4">
            <a:extLst>
              <a:ext uri="{FF2B5EF4-FFF2-40B4-BE49-F238E27FC236}">
                <a16:creationId xmlns:a16="http://schemas.microsoft.com/office/drawing/2014/main" id="{6CE950E3-6027-4C69-8CBC-9849A20D1B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82714-B93C-4612-853D-A022A50253E2}"/>
              </a:ext>
            </a:extLst>
          </p:cNvPr>
          <p:cNvSpPr>
            <a:spLocks noGrp="1"/>
          </p:cNvSpPr>
          <p:nvPr>
            <p:ph type="sldNum" sz="quarter" idx="12"/>
          </p:nvPr>
        </p:nvSpPr>
        <p:spPr/>
        <p:txBody>
          <a:bodyPr/>
          <a:lstStyle/>
          <a:p>
            <a:fld id="{51CC3BD1-63C3-4527-B0F4-A04995EC326C}" type="slidenum">
              <a:rPr lang="en-US" smtClean="0"/>
              <a:t>‹#›</a:t>
            </a:fld>
            <a:endParaRPr lang="en-US"/>
          </a:p>
        </p:txBody>
      </p:sp>
    </p:spTree>
    <p:extLst>
      <p:ext uri="{BB962C8B-B14F-4D97-AF65-F5344CB8AC3E}">
        <p14:creationId xmlns:p14="http://schemas.microsoft.com/office/powerpoint/2010/main" val="15433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1147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5345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9181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1726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2384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2563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09377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207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6E0A-1B60-4454-888F-4D070B8076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492D97-615A-44DB-9EA6-2BF0B983EB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982F7-DC4B-40BC-A51B-339E4AD24EE4}"/>
              </a:ext>
            </a:extLst>
          </p:cNvPr>
          <p:cNvSpPr>
            <a:spLocks noGrp="1"/>
          </p:cNvSpPr>
          <p:nvPr>
            <p:ph type="dt" sz="half" idx="10"/>
          </p:nvPr>
        </p:nvSpPr>
        <p:spPr/>
        <p:txBody>
          <a:bodyPr/>
          <a:lstStyle/>
          <a:p>
            <a:fld id="{BA34B0C2-2DBA-47AE-9EB1-9ED2787681E4}" type="datetimeFigureOut">
              <a:rPr lang="en-US" smtClean="0"/>
              <a:t>11/12/2024</a:t>
            </a:fld>
            <a:endParaRPr lang="en-US"/>
          </a:p>
        </p:txBody>
      </p:sp>
      <p:sp>
        <p:nvSpPr>
          <p:cNvPr id="5" name="Footer Placeholder 4">
            <a:extLst>
              <a:ext uri="{FF2B5EF4-FFF2-40B4-BE49-F238E27FC236}">
                <a16:creationId xmlns:a16="http://schemas.microsoft.com/office/drawing/2014/main" id="{C876AA96-D579-4B81-9DB1-6629B34B9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4D9EB-8FFF-4170-BCE6-97A73C7C2406}"/>
              </a:ext>
            </a:extLst>
          </p:cNvPr>
          <p:cNvSpPr>
            <a:spLocks noGrp="1"/>
          </p:cNvSpPr>
          <p:nvPr>
            <p:ph type="sldNum" sz="quarter" idx="12"/>
          </p:nvPr>
        </p:nvSpPr>
        <p:spPr/>
        <p:txBody>
          <a:bodyPr/>
          <a:lstStyle/>
          <a:p>
            <a:fld id="{51CC3BD1-63C3-4527-B0F4-A04995EC326C}" type="slidenum">
              <a:rPr lang="en-US" smtClean="0"/>
              <a:t>‹#›</a:t>
            </a:fld>
            <a:endParaRPr lang="en-US"/>
          </a:p>
        </p:txBody>
      </p:sp>
    </p:spTree>
    <p:extLst>
      <p:ext uri="{BB962C8B-B14F-4D97-AF65-F5344CB8AC3E}">
        <p14:creationId xmlns:p14="http://schemas.microsoft.com/office/powerpoint/2010/main" val="2833257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12983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6086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9006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455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1950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46471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1552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8789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3998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213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E691C-6FD7-48FE-948C-FFCB32532B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08FA1C-8AEC-439B-ABA6-BF127820C9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A5A379-1201-4943-A255-97FCC265EF3B}"/>
              </a:ext>
            </a:extLst>
          </p:cNvPr>
          <p:cNvSpPr>
            <a:spLocks noGrp="1"/>
          </p:cNvSpPr>
          <p:nvPr>
            <p:ph type="dt" sz="half" idx="10"/>
          </p:nvPr>
        </p:nvSpPr>
        <p:spPr/>
        <p:txBody>
          <a:bodyPr/>
          <a:lstStyle/>
          <a:p>
            <a:fld id="{BA34B0C2-2DBA-47AE-9EB1-9ED2787681E4}" type="datetimeFigureOut">
              <a:rPr lang="en-US" smtClean="0"/>
              <a:t>11/12/2024</a:t>
            </a:fld>
            <a:endParaRPr lang="en-US"/>
          </a:p>
        </p:txBody>
      </p:sp>
      <p:sp>
        <p:nvSpPr>
          <p:cNvPr id="5" name="Footer Placeholder 4">
            <a:extLst>
              <a:ext uri="{FF2B5EF4-FFF2-40B4-BE49-F238E27FC236}">
                <a16:creationId xmlns:a16="http://schemas.microsoft.com/office/drawing/2014/main" id="{0098C7A8-1312-4E48-BAC4-8859E711E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5741F-B731-44F7-A936-7F6BCDDC67C3}"/>
              </a:ext>
            </a:extLst>
          </p:cNvPr>
          <p:cNvSpPr>
            <a:spLocks noGrp="1"/>
          </p:cNvSpPr>
          <p:nvPr>
            <p:ph type="sldNum" sz="quarter" idx="12"/>
          </p:nvPr>
        </p:nvSpPr>
        <p:spPr/>
        <p:txBody>
          <a:bodyPr/>
          <a:lstStyle/>
          <a:p>
            <a:fld id="{51CC3BD1-63C3-4527-B0F4-A04995EC326C}" type="slidenum">
              <a:rPr lang="en-US" smtClean="0"/>
              <a:t>‹#›</a:t>
            </a:fld>
            <a:endParaRPr lang="en-US"/>
          </a:p>
        </p:txBody>
      </p:sp>
    </p:spTree>
    <p:extLst>
      <p:ext uri="{BB962C8B-B14F-4D97-AF65-F5344CB8AC3E}">
        <p14:creationId xmlns:p14="http://schemas.microsoft.com/office/powerpoint/2010/main" val="78498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9481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4804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6382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4768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AAFE-06BD-413D-9813-8A9ADB1C3B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2BAA96-B731-49ED-9FCA-D167F8001E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95BBF0-DC81-40F4-9CF9-B7563B8D6F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6F87C0-DFB0-4B10-B23D-A194A0B6DB20}"/>
              </a:ext>
            </a:extLst>
          </p:cNvPr>
          <p:cNvSpPr>
            <a:spLocks noGrp="1"/>
          </p:cNvSpPr>
          <p:nvPr>
            <p:ph type="dt" sz="half" idx="10"/>
          </p:nvPr>
        </p:nvSpPr>
        <p:spPr/>
        <p:txBody>
          <a:bodyPr/>
          <a:lstStyle/>
          <a:p>
            <a:fld id="{BA34B0C2-2DBA-47AE-9EB1-9ED2787681E4}" type="datetimeFigureOut">
              <a:rPr lang="en-US" smtClean="0"/>
              <a:t>11/12/2024</a:t>
            </a:fld>
            <a:endParaRPr lang="en-US"/>
          </a:p>
        </p:txBody>
      </p:sp>
      <p:sp>
        <p:nvSpPr>
          <p:cNvPr id="6" name="Footer Placeholder 5">
            <a:extLst>
              <a:ext uri="{FF2B5EF4-FFF2-40B4-BE49-F238E27FC236}">
                <a16:creationId xmlns:a16="http://schemas.microsoft.com/office/drawing/2014/main" id="{D09EBD29-E305-45D2-9A46-5AFE1F8D02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7B7395-58EF-4647-B5D4-D2A603631440}"/>
              </a:ext>
            </a:extLst>
          </p:cNvPr>
          <p:cNvSpPr>
            <a:spLocks noGrp="1"/>
          </p:cNvSpPr>
          <p:nvPr>
            <p:ph type="sldNum" sz="quarter" idx="12"/>
          </p:nvPr>
        </p:nvSpPr>
        <p:spPr/>
        <p:txBody>
          <a:bodyPr/>
          <a:lstStyle/>
          <a:p>
            <a:fld id="{51CC3BD1-63C3-4527-B0F4-A04995EC326C}" type="slidenum">
              <a:rPr lang="en-US" smtClean="0"/>
              <a:t>‹#›</a:t>
            </a:fld>
            <a:endParaRPr lang="en-US"/>
          </a:p>
        </p:txBody>
      </p:sp>
    </p:spTree>
    <p:extLst>
      <p:ext uri="{BB962C8B-B14F-4D97-AF65-F5344CB8AC3E}">
        <p14:creationId xmlns:p14="http://schemas.microsoft.com/office/powerpoint/2010/main" val="193811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460B-DAD3-48F3-B51C-B18280E13F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D0CF0C-4050-41C1-BDF6-475762E52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B9ACFE-D54F-4993-B4D5-C3EDF555D6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509984-7C65-4077-A8CB-24F38F7C01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001AC7-51DD-4E3F-980B-55371BE3A2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CAAE9C-082F-40D3-8A0D-931E53504BC1}"/>
              </a:ext>
            </a:extLst>
          </p:cNvPr>
          <p:cNvSpPr>
            <a:spLocks noGrp="1"/>
          </p:cNvSpPr>
          <p:nvPr>
            <p:ph type="dt" sz="half" idx="10"/>
          </p:nvPr>
        </p:nvSpPr>
        <p:spPr/>
        <p:txBody>
          <a:bodyPr/>
          <a:lstStyle/>
          <a:p>
            <a:fld id="{BA34B0C2-2DBA-47AE-9EB1-9ED2787681E4}" type="datetimeFigureOut">
              <a:rPr lang="en-US" smtClean="0"/>
              <a:t>11/12/2024</a:t>
            </a:fld>
            <a:endParaRPr lang="en-US"/>
          </a:p>
        </p:txBody>
      </p:sp>
      <p:sp>
        <p:nvSpPr>
          <p:cNvPr id="8" name="Footer Placeholder 7">
            <a:extLst>
              <a:ext uri="{FF2B5EF4-FFF2-40B4-BE49-F238E27FC236}">
                <a16:creationId xmlns:a16="http://schemas.microsoft.com/office/drawing/2014/main" id="{C1B2B55E-FE65-48A6-ADD7-E72F26F761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3F61-AF0E-4A8B-AA6F-97427F4DA4B5}"/>
              </a:ext>
            </a:extLst>
          </p:cNvPr>
          <p:cNvSpPr>
            <a:spLocks noGrp="1"/>
          </p:cNvSpPr>
          <p:nvPr>
            <p:ph type="sldNum" sz="quarter" idx="12"/>
          </p:nvPr>
        </p:nvSpPr>
        <p:spPr/>
        <p:txBody>
          <a:bodyPr/>
          <a:lstStyle/>
          <a:p>
            <a:fld id="{51CC3BD1-63C3-4527-B0F4-A04995EC326C}" type="slidenum">
              <a:rPr lang="en-US" smtClean="0"/>
              <a:t>‹#›</a:t>
            </a:fld>
            <a:endParaRPr lang="en-US"/>
          </a:p>
        </p:txBody>
      </p:sp>
    </p:spTree>
    <p:extLst>
      <p:ext uri="{BB962C8B-B14F-4D97-AF65-F5344CB8AC3E}">
        <p14:creationId xmlns:p14="http://schemas.microsoft.com/office/powerpoint/2010/main" val="184328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3913D-7B1B-4460-834C-C5F31D7A28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B407FC-6BF0-4B00-AE3C-06FBD4E4C266}"/>
              </a:ext>
            </a:extLst>
          </p:cNvPr>
          <p:cNvSpPr>
            <a:spLocks noGrp="1"/>
          </p:cNvSpPr>
          <p:nvPr>
            <p:ph type="dt" sz="half" idx="10"/>
          </p:nvPr>
        </p:nvSpPr>
        <p:spPr/>
        <p:txBody>
          <a:bodyPr/>
          <a:lstStyle/>
          <a:p>
            <a:fld id="{BA34B0C2-2DBA-47AE-9EB1-9ED2787681E4}" type="datetimeFigureOut">
              <a:rPr lang="en-US" smtClean="0"/>
              <a:t>11/12/2024</a:t>
            </a:fld>
            <a:endParaRPr lang="en-US"/>
          </a:p>
        </p:txBody>
      </p:sp>
      <p:sp>
        <p:nvSpPr>
          <p:cNvPr id="4" name="Footer Placeholder 3">
            <a:extLst>
              <a:ext uri="{FF2B5EF4-FFF2-40B4-BE49-F238E27FC236}">
                <a16:creationId xmlns:a16="http://schemas.microsoft.com/office/drawing/2014/main" id="{088B7FB6-54A6-4032-90BD-F7C32D50DA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F9EAAB-B664-4D2F-9B2F-AC44B08AA213}"/>
              </a:ext>
            </a:extLst>
          </p:cNvPr>
          <p:cNvSpPr>
            <a:spLocks noGrp="1"/>
          </p:cNvSpPr>
          <p:nvPr>
            <p:ph type="sldNum" sz="quarter" idx="12"/>
          </p:nvPr>
        </p:nvSpPr>
        <p:spPr/>
        <p:txBody>
          <a:bodyPr/>
          <a:lstStyle/>
          <a:p>
            <a:fld id="{51CC3BD1-63C3-4527-B0F4-A04995EC326C}" type="slidenum">
              <a:rPr lang="en-US" smtClean="0"/>
              <a:t>‹#›</a:t>
            </a:fld>
            <a:endParaRPr lang="en-US"/>
          </a:p>
        </p:txBody>
      </p:sp>
    </p:spTree>
    <p:extLst>
      <p:ext uri="{BB962C8B-B14F-4D97-AF65-F5344CB8AC3E}">
        <p14:creationId xmlns:p14="http://schemas.microsoft.com/office/powerpoint/2010/main" val="1506384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D0C588-AA76-40F0-B078-BE9E3FF4969A}"/>
              </a:ext>
            </a:extLst>
          </p:cNvPr>
          <p:cNvSpPr>
            <a:spLocks noGrp="1"/>
          </p:cNvSpPr>
          <p:nvPr>
            <p:ph type="dt" sz="half" idx="10"/>
          </p:nvPr>
        </p:nvSpPr>
        <p:spPr/>
        <p:txBody>
          <a:bodyPr/>
          <a:lstStyle/>
          <a:p>
            <a:fld id="{BA34B0C2-2DBA-47AE-9EB1-9ED2787681E4}" type="datetimeFigureOut">
              <a:rPr lang="en-US" smtClean="0"/>
              <a:t>11/12/2024</a:t>
            </a:fld>
            <a:endParaRPr lang="en-US"/>
          </a:p>
        </p:txBody>
      </p:sp>
      <p:sp>
        <p:nvSpPr>
          <p:cNvPr id="3" name="Footer Placeholder 2">
            <a:extLst>
              <a:ext uri="{FF2B5EF4-FFF2-40B4-BE49-F238E27FC236}">
                <a16:creationId xmlns:a16="http://schemas.microsoft.com/office/drawing/2014/main" id="{EE8BBF15-1E1E-4AF7-8606-0DC1B7D0D0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F94A07-0A99-4957-A11A-21791D8BBD80}"/>
              </a:ext>
            </a:extLst>
          </p:cNvPr>
          <p:cNvSpPr>
            <a:spLocks noGrp="1"/>
          </p:cNvSpPr>
          <p:nvPr>
            <p:ph type="sldNum" sz="quarter" idx="12"/>
          </p:nvPr>
        </p:nvSpPr>
        <p:spPr/>
        <p:txBody>
          <a:bodyPr/>
          <a:lstStyle/>
          <a:p>
            <a:fld id="{51CC3BD1-63C3-4527-B0F4-A04995EC326C}" type="slidenum">
              <a:rPr lang="en-US" smtClean="0"/>
              <a:t>‹#›</a:t>
            </a:fld>
            <a:endParaRPr lang="en-US"/>
          </a:p>
        </p:txBody>
      </p:sp>
    </p:spTree>
    <p:extLst>
      <p:ext uri="{BB962C8B-B14F-4D97-AF65-F5344CB8AC3E}">
        <p14:creationId xmlns:p14="http://schemas.microsoft.com/office/powerpoint/2010/main" val="95091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848CA-6D97-4A93-9C05-96D099124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5C484D-4DB4-413F-8DD9-288649884A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A33FB2-6EDF-485E-BA72-DB412E9AB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9489A-30A1-41B1-A538-C9EA0E60C8CF}"/>
              </a:ext>
            </a:extLst>
          </p:cNvPr>
          <p:cNvSpPr>
            <a:spLocks noGrp="1"/>
          </p:cNvSpPr>
          <p:nvPr>
            <p:ph type="dt" sz="half" idx="10"/>
          </p:nvPr>
        </p:nvSpPr>
        <p:spPr/>
        <p:txBody>
          <a:bodyPr/>
          <a:lstStyle/>
          <a:p>
            <a:fld id="{BA34B0C2-2DBA-47AE-9EB1-9ED2787681E4}" type="datetimeFigureOut">
              <a:rPr lang="en-US" smtClean="0"/>
              <a:t>11/12/2024</a:t>
            </a:fld>
            <a:endParaRPr lang="en-US"/>
          </a:p>
        </p:txBody>
      </p:sp>
      <p:sp>
        <p:nvSpPr>
          <p:cNvPr id="6" name="Footer Placeholder 5">
            <a:extLst>
              <a:ext uri="{FF2B5EF4-FFF2-40B4-BE49-F238E27FC236}">
                <a16:creationId xmlns:a16="http://schemas.microsoft.com/office/drawing/2014/main" id="{8575480A-42D1-4863-A7EE-FC1E5F160E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A6037-104C-4930-932F-C8F07C1386E1}"/>
              </a:ext>
            </a:extLst>
          </p:cNvPr>
          <p:cNvSpPr>
            <a:spLocks noGrp="1"/>
          </p:cNvSpPr>
          <p:nvPr>
            <p:ph type="sldNum" sz="quarter" idx="12"/>
          </p:nvPr>
        </p:nvSpPr>
        <p:spPr/>
        <p:txBody>
          <a:bodyPr/>
          <a:lstStyle/>
          <a:p>
            <a:fld id="{51CC3BD1-63C3-4527-B0F4-A04995EC326C}" type="slidenum">
              <a:rPr lang="en-US" smtClean="0"/>
              <a:t>‹#›</a:t>
            </a:fld>
            <a:endParaRPr lang="en-US"/>
          </a:p>
        </p:txBody>
      </p:sp>
    </p:spTree>
    <p:extLst>
      <p:ext uri="{BB962C8B-B14F-4D97-AF65-F5344CB8AC3E}">
        <p14:creationId xmlns:p14="http://schemas.microsoft.com/office/powerpoint/2010/main" val="2405297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E2E1-619B-4665-AF1F-830A6B0A1B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B236C6-9FEA-4913-BE67-93DE006BDD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C00F57-6994-48EC-B13C-9227ACE506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D06022-2764-4655-A832-42F4298ADFA9}"/>
              </a:ext>
            </a:extLst>
          </p:cNvPr>
          <p:cNvSpPr>
            <a:spLocks noGrp="1"/>
          </p:cNvSpPr>
          <p:nvPr>
            <p:ph type="dt" sz="half" idx="10"/>
          </p:nvPr>
        </p:nvSpPr>
        <p:spPr/>
        <p:txBody>
          <a:bodyPr/>
          <a:lstStyle/>
          <a:p>
            <a:fld id="{BA34B0C2-2DBA-47AE-9EB1-9ED2787681E4}" type="datetimeFigureOut">
              <a:rPr lang="en-US" smtClean="0"/>
              <a:t>11/12/2024</a:t>
            </a:fld>
            <a:endParaRPr lang="en-US"/>
          </a:p>
        </p:txBody>
      </p:sp>
      <p:sp>
        <p:nvSpPr>
          <p:cNvPr id="6" name="Footer Placeholder 5">
            <a:extLst>
              <a:ext uri="{FF2B5EF4-FFF2-40B4-BE49-F238E27FC236}">
                <a16:creationId xmlns:a16="http://schemas.microsoft.com/office/drawing/2014/main" id="{F0693BAA-5A32-4D03-AB85-7FC6B8D305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66D61A-C777-47AC-AAE3-6AF840D7A2B3}"/>
              </a:ext>
            </a:extLst>
          </p:cNvPr>
          <p:cNvSpPr>
            <a:spLocks noGrp="1"/>
          </p:cNvSpPr>
          <p:nvPr>
            <p:ph type="sldNum" sz="quarter" idx="12"/>
          </p:nvPr>
        </p:nvSpPr>
        <p:spPr/>
        <p:txBody>
          <a:bodyPr/>
          <a:lstStyle/>
          <a:p>
            <a:fld id="{51CC3BD1-63C3-4527-B0F4-A04995EC326C}" type="slidenum">
              <a:rPr lang="en-US" smtClean="0"/>
              <a:t>‹#›</a:t>
            </a:fld>
            <a:endParaRPr lang="en-US"/>
          </a:p>
        </p:txBody>
      </p:sp>
    </p:spTree>
    <p:extLst>
      <p:ext uri="{BB962C8B-B14F-4D97-AF65-F5344CB8AC3E}">
        <p14:creationId xmlns:p14="http://schemas.microsoft.com/office/powerpoint/2010/main" val="2949205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4B66B5-012B-4053-93DD-C13237A6D2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B78081-9BEC-4364-A527-21BFF7081B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1397E7-E632-40FF-A6F3-E8359925EE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4B0C2-2DBA-47AE-9EB1-9ED2787681E4}" type="datetimeFigureOut">
              <a:rPr lang="en-US" smtClean="0"/>
              <a:t>11/12/2024</a:t>
            </a:fld>
            <a:endParaRPr lang="en-US"/>
          </a:p>
        </p:txBody>
      </p:sp>
      <p:sp>
        <p:nvSpPr>
          <p:cNvPr id="5" name="Footer Placeholder 4">
            <a:extLst>
              <a:ext uri="{FF2B5EF4-FFF2-40B4-BE49-F238E27FC236}">
                <a16:creationId xmlns:a16="http://schemas.microsoft.com/office/drawing/2014/main" id="{02A15CD8-CD98-4129-A305-BBD7DBB4AC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319D58-1F88-47BB-B038-D6FB5F18A6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C3BD1-63C3-4527-B0F4-A04995EC326C}" type="slidenum">
              <a:rPr lang="en-US" smtClean="0"/>
              <a:t>‹#›</a:t>
            </a:fld>
            <a:endParaRPr lang="en-US"/>
          </a:p>
        </p:txBody>
      </p:sp>
    </p:spTree>
    <p:extLst>
      <p:ext uri="{BB962C8B-B14F-4D97-AF65-F5344CB8AC3E}">
        <p14:creationId xmlns:p14="http://schemas.microsoft.com/office/powerpoint/2010/main" val="3532279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340F87-5CA4-4679-87DB-DCBB8EDD27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BE15D8-60EE-4369-879E-151BF499F5B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971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695C171-E6B2-4CD5-BCA5-F9BCCEEF308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07329D-F979-40D9-8B45-4FDB2271051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827056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slideLayout" Target="../slideLayouts/slideLayout23.xml"/><Relationship Id="rId1" Type="http://schemas.openxmlformats.org/officeDocument/2006/relationships/themeOverride" Target="../theme/themeOverride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426AB7-D619-4515-962A-BC83909EC0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0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DE47DF98-723F-4AAC-ABCF-CACBC438F7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3">
            <a:extLst>
              <a:ext uri="{FF2B5EF4-FFF2-40B4-BE49-F238E27FC236}">
                <a16:creationId xmlns:a16="http://schemas.microsoft.com/office/drawing/2014/main" id="{EA29FC7C-9308-4FDE-8DCA-405668055B0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905647"/>
            </a:solidFill>
          </a:ln>
        </p:spPr>
        <p:style>
          <a:lnRef idx="1">
            <a:schemeClr val="accent1"/>
          </a:lnRef>
          <a:fillRef idx="0">
            <a:schemeClr val="accent1"/>
          </a:fillRef>
          <a:effectRef idx="0">
            <a:schemeClr val="accent1"/>
          </a:effectRef>
          <a:fontRef idx="minor">
            <a:schemeClr val="tx1"/>
          </a:fontRef>
        </p:style>
      </p:cxnSp>
      <p:pic>
        <p:nvPicPr>
          <p:cNvPr id="5" name="Picture 4" descr="A group of stuffed animals&#10;&#10;Description automatically generated with medium confidence">
            <a:extLst>
              <a:ext uri="{FF2B5EF4-FFF2-40B4-BE49-F238E27FC236}">
                <a16:creationId xmlns:a16="http://schemas.microsoft.com/office/drawing/2014/main" id="{20682415-C501-4D4C-95D3-170F7B7A0154}"/>
              </a:ext>
            </a:extLst>
          </p:cNvPr>
          <p:cNvPicPr>
            <a:picLocks noChangeAspect="1"/>
          </p:cNvPicPr>
          <p:nvPr/>
        </p:nvPicPr>
        <p:blipFill rotWithShape="1">
          <a:blip r:embed="rId2"/>
          <a:srcRect t="10442" r="1" b="28299"/>
          <a:stretch/>
        </p:blipFill>
        <p:spPr>
          <a:xfrm>
            <a:off x="243840" y="256540"/>
            <a:ext cx="11704320" cy="3764276"/>
          </a:xfrm>
          <a:prstGeom prst="rect">
            <a:avLst/>
          </a:prstGeom>
        </p:spPr>
      </p:pic>
      <p:sp>
        <p:nvSpPr>
          <p:cNvPr id="17" name="TextBox 16">
            <a:extLst>
              <a:ext uri="{FF2B5EF4-FFF2-40B4-BE49-F238E27FC236}">
                <a16:creationId xmlns:a16="http://schemas.microsoft.com/office/drawing/2014/main" id="{776B8253-C6B6-4281-8E53-D3629D5BF186}"/>
              </a:ext>
            </a:extLst>
          </p:cNvPr>
          <p:cNvSpPr txBox="1"/>
          <p:nvPr/>
        </p:nvSpPr>
        <p:spPr>
          <a:xfrm>
            <a:off x="660400" y="4277356"/>
            <a:ext cx="10858500" cy="1222835"/>
          </a:xfrm>
          <a:prstGeom prst="rect">
            <a:avLst/>
          </a:prstGeom>
          <a:noFill/>
        </p:spPr>
        <p:txBody>
          <a:bodyPr wrap="square">
            <a:spAutoFit/>
          </a:bodyPr>
          <a:lstStyle/>
          <a:p>
            <a:pPr algn="ctr">
              <a:lnSpc>
                <a:spcPct val="107000"/>
              </a:lnSpc>
              <a:spcAft>
                <a:spcPts val="800"/>
              </a:spcAft>
            </a:pPr>
            <a:r>
              <a:rPr lang="en-US" sz="3200" b="1" dirty="0">
                <a:solidFill>
                  <a:srgbClr val="4472C4"/>
                </a:solidFill>
                <a:effectLst/>
                <a:latin typeface="Times New Roman" panose="02020603050405020304" pitchFamily="18" charset="0"/>
                <a:ea typeface="Times New Roman" panose="02020603050405020304" pitchFamily="18" charset="0"/>
                <a:cs typeface="Times New Roman" panose="02020603050405020304" pitchFamily="18" charset="0"/>
              </a:rPr>
              <a:t>THỰC HÀNH ĐỌC– HIỂU: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 NÉT ĐẶC SẮC TRÊN “ĐẤT VẬT” BẮC GIANG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4EDA60B2-F482-460E-8C52-6A0EFE96B184}"/>
              </a:ext>
            </a:extLst>
          </p:cNvPr>
          <p:cNvSpPr txBox="1"/>
          <p:nvPr/>
        </p:nvSpPr>
        <p:spPr>
          <a:xfrm>
            <a:off x="3586163" y="5868803"/>
            <a:ext cx="7797403" cy="530594"/>
          </a:xfrm>
          <a:prstGeom prst="rect">
            <a:avLst/>
          </a:prstGeom>
          <a:noFill/>
        </p:spPr>
        <p:txBody>
          <a:bodyPr wrap="square">
            <a:spAutoFit/>
          </a:bodyPr>
          <a:lstStyle/>
          <a:p>
            <a:pPr algn="ctr">
              <a:lnSpc>
                <a:spcPct val="107000"/>
              </a:lnSpc>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dulichbacgiang.gov.vn)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289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5772150"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502734" y="360183"/>
            <a:ext cx="3286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4485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ĐỌC – TÌM HIỂU CHUNG</a:t>
            </a:r>
          </a:p>
        </p:txBody>
      </p:sp>
      <p:sp>
        <p:nvSpPr>
          <p:cNvPr id="23" name="TextBox 22">
            <a:extLst>
              <a:ext uri="{FF2B5EF4-FFF2-40B4-BE49-F238E27FC236}">
                <a16:creationId xmlns:a16="http://schemas.microsoft.com/office/drawing/2014/main" id="{7D311F88-187D-4296-B97A-1A6B6A62BEB4}"/>
              </a:ext>
            </a:extLst>
          </p:cNvPr>
          <p:cNvSpPr txBox="1"/>
          <p:nvPr/>
        </p:nvSpPr>
        <p:spPr>
          <a:xfrm>
            <a:off x="660400" y="1301912"/>
            <a:ext cx="10858500" cy="523220"/>
          </a:xfrm>
          <a:prstGeom prst="rect">
            <a:avLst/>
          </a:prstGeom>
          <a:noFill/>
        </p:spPr>
        <p:txBody>
          <a:bodyPr wrap="square">
            <a:spAutoFit/>
          </a:bodyPr>
          <a:lstStyle/>
          <a:p>
            <a:r>
              <a:rPr lang="en-US" sz="2800" b="1" dirty="0">
                <a:solidFill>
                  <a:srgbClr val="000000"/>
                </a:solidFill>
                <a:effectLst/>
                <a:latin typeface="Times New Roman" panose="02020603050405020304" pitchFamily="18" charset="0"/>
                <a:ea typeface="Calibri" panose="020F0502020204030204" pitchFamily="34" charset="0"/>
              </a:rPr>
              <a:t>4. </a:t>
            </a:r>
            <a:r>
              <a:rPr lang="en-US" sz="2800" b="1" dirty="0" err="1">
                <a:solidFill>
                  <a:srgbClr val="000000"/>
                </a:solidFill>
                <a:effectLst/>
                <a:latin typeface="Times New Roman" panose="02020603050405020304" pitchFamily="18" charset="0"/>
                <a:ea typeface="Calibri" panose="020F0502020204030204" pitchFamily="34" charset="0"/>
              </a:rPr>
              <a:t>Nội</a:t>
            </a:r>
            <a:r>
              <a:rPr lang="en-US" sz="2800" b="1" dirty="0">
                <a:solidFill>
                  <a:srgbClr val="000000"/>
                </a:solidFill>
                <a:effectLst/>
                <a:latin typeface="Times New Roman" panose="02020603050405020304" pitchFamily="18" charset="0"/>
                <a:ea typeface="Calibri" panose="020F0502020204030204" pitchFamily="34" charset="0"/>
              </a:rPr>
              <a:t> dung</a:t>
            </a:r>
            <a:endParaRPr lang="en-US" sz="2800" dirty="0"/>
          </a:p>
        </p:txBody>
      </p:sp>
      <p:pic>
        <p:nvPicPr>
          <p:cNvPr id="2050" name="Picture 2" descr="Giải vô địch vật dân tộc toàn quốc lần thứ XVII năm 2013: Ngang tài ngang  sức">
            <a:extLst>
              <a:ext uri="{FF2B5EF4-FFF2-40B4-BE49-F238E27FC236}">
                <a16:creationId xmlns:a16="http://schemas.microsoft.com/office/drawing/2014/main" id="{4A2A5148-3C5E-40C0-9E2A-833D10EFE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115" y="1904926"/>
            <a:ext cx="5325708" cy="35504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56BEE95B-91A4-4039-A9CF-7175A46FEE9C}"/>
              </a:ext>
            </a:extLst>
          </p:cNvPr>
          <p:cNvSpPr txBox="1"/>
          <p:nvPr/>
        </p:nvSpPr>
        <p:spPr>
          <a:xfrm>
            <a:off x="948069" y="1942825"/>
            <a:ext cx="4348771" cy="3754939"/>
          </a:xfrm>
          <a:prstGeom prst="rect">
            <a:avLst/>
          </a:prstGeom>
          <a:noFill/>
        </p:spPr>
        <p:txBody>
          <a:bodyPr wrap="square">
            <a:spAutoFit/>
          </a:bodyPr>
          <a:lstStyle/>
          <a:p>
            <a:pPr algn="just">
              <a:lnSpc>
                <a:spcPct val="107000"/>
              </a:lnSpc>
              <a:spcAft>
                <a:spcPts val="800"/>
              </a:spcAft>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khâu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khâu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1137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5772150"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502734" y="360183"/>
            <a:ext cx="3286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4485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ĐỌC – TÌM HIỂU CHUNG</a:t>
            </a:r>
          </a:p>
        </p:txBody>
      </p:sp>
      <p:sp>
        <p:nvSpPr>
          <p:cNvPr id="14" name="TextBox 13">
            <a:extLst>
              <a:ext uri="{FF2B5EF4-FFF2-40B4-BE49-F238E27FC236}">
                <a16:creationId xmlns:a16="http://schemas.microsoft.com/office/drawing/2014/main" id="{99E61FBD-3F6B-444B-A1F9-BDAD799E826E}"/>
              </a:ext>
            </a:extLst>
          </p:cNvPr>
          <p:cNvSpPr txBox="1"/>
          <p:nvPr/>
        </p:nvSpPr>
        <p:spPr>
          <a:xfrm>
            <a:off x="831346" y="1322395"/>
            <a:ext cx="10858500" cy="530594"/>
          </a:xfrm>
          <a:prstGeom prst="rect">
            <a:avLst/>
          </a:prstGeom>
          <a:noFill/>
        </p:spPr>
        <p:txBody>
          <a:bodyPr wrap="square">
            <a:spAutoFit/>
          </a:bodyPr>
          <a:lstStyle/>
          <a:p>
            <a:pPr algn="just">
              <a:lnSpc>
                <a:spcPct val="107000"/>
              </a:lnSpc>
              <a:spcAft>
                <a:spcPts val="8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 cục: 2 phần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7AF20151-FF34-489A-A4D1-F9A34E352279}"/>
              </a:ext>
            </a:extLst>
          </p:cNvPr>
          <p:cNvGrpSpPr/>
          <p:nvPr/>
        </p:nvGrpSpPr>
        <p:grpSpPr>
          <a:xfrm>
            <a:off x="3202402" y="2042044"/>
            <a:ext cx="6225348" cy="3062108"/>
            <a:chOff x="3300397" y="1898043"/>
            <a:chExt cx="6225348" cy="3062108"/>
          </a:xfrm>
        </p:grpSpPr>
        <p:sp>
          <p:nvSpPr>
            <p:cNvPr id="7" name="Oval 6">
              <a:extLst>
                <a:ext uri="{FF2B5EF4-FFF2-40B4-BE49-F238E27FC236}">
                  <a16:creationId xmlns:a16="http://schemas.microsoft.com/office/drawing/2014/main" id="{253C0ECC-1D72-4C62-83AF-1B373F9B6116}"/>
                </a:ext>
              </a:extLst>
            </p:cNvPr>
            <p:cNvSpPr/>
            <p:nvPr/>
          </p:nvSpPr>
          <p:spPr>
            <a:xfrm>
              <a:off x="6463934" y="1898384"/>
              <a:ext cx="3061811" cy="3061767"/>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81DD54D0-979A-4CD5-9EC9-8AA3FD2D3968}"/>
                </a:ext>
              </a:extLst>
            </p:cNvPr>
            <p:cNvSpPr/>
            <p:nvPr/>
          </p:nvSpPr>
          <p:spPr>
            <a:xfrm>
              <a:off x="6565949" y="2000461"/>
              <a:ext cx="2857100" cy="2857613"/>
            </a:xfrm>
            <a:custGeom>
              <a:avLst/>
              <a:gdLst>
                <a:gd name="connsiteX0" fmla="*/ 0 w 2857100"/>
                <a:gd name="connsiteY0" fmla="*/ 1428807 h 2857613"/>
                <a:gd name="connsiteX1" fmla="*/ 1428550 w 2857100"/>
                <a:gd name="connsiteY1" fmla="*/ 0 h 2857613"/>
                <a:gd name="connsiteX2" fmla="*/ 2857100 w 2857100"/>
                <a:gd name="connsiteY2" fmla="*/ 1428807 h 2857613"/>
                <a:gd name="connsiteX3" fmla="*/ 1428550 w 2857100"/>
                <a:gd name="connsiteY3" fmla="*/ 2857614 h 2857613"/>
                <a:gd name="connsiteX4" fmla="*/ 0 w 2857100"/>
                <a:gd name="connsiteY4" fmla="*/ 1428807 h 285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100" h="2857613">
                  <a:moveTo>
                    <a:pt x="0" y="1428807"/>
                  </a:moveTo>
                  <a:cubicBezTo>
                    <a:pt x="0" y="639699"/>
                    <a:pt x="639584" y="0"/>
                    <a:pt x="1428550" y="0"/>
                  </a:cubicBezTo>
                  <a:cubicBezTo>
                    <a:pt x="2217516" y="0"/>
                    <a:pt x="2857100" y="639699"/>
                    <a:pt x="2857100" y="1428807"/>
                  </a:cubicBezTo>
                  <a:cubicBezTo>
                    <a:pt x="2857100" y="2217915"/>
                    <a:pt x="2217516" y="2857614"/>
                    <a:pt x="1428550" y="2857614"/>
                  </a:cubicBezTo>
                  <a:cubicBezTo>
                    <a:pt x="639584" y="2857614"/>
                    <a:pt x="0" y="2217915"/>
                    <a:pt x="0" y="14288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44300" tIns="443867" rIns="442940" bIns="443867" numCol="1" spcCol="1270" anchor="ctr" anchorCtr="0">
              <a:noAutofit/>
            </a:bodyPr>
            <a:lstStyle/>
            <a:p>
              <a:pPr marL="0" lvl="0" indent="0" algn="ctr" defTabSz="1244600">
                <a:lnSpc>
                  <a:spcPct val="90000"/>
                </a:lnSpc>
                <a:spcBef>
                  <a:spcPct val="0"/>
                </a:spcBef>
                <a:spcAft>
                  <a:spcPct val="35000"/>
                </a:spcAft>
                <a:buNone/>
              </a:pPr>
              <a:r>
                <a:rPr lang="vi-VN" sz="2800" b="1" kern="1200" dirty="0">
                  <a:latin typeface="Times New Roman" panose="02020603050405020304" pitchFamily="18" charset="0"/>
                  <a:cs typeface="Times New Roman" panose="02020603050405020304" pitchFamily="18" charset="0"/>
                </a:rPr>
                <a:t>Phần 2: </a:t>
              </a:r>
              <a:r>
                <a:rPr lang="en-US" sz="2800" kern="1200" dirty="0" err="1">
                  <a:latin typeface="Times New Roman" panose="02020603050405020304" pitchFamily="18" charset="0"/>
                  <a:cs typeface="Times New Roman" panose="02020603050405020304" pitchFamily="18" charset="0"/>
                </a:rPr>
                <a:t>Phần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còn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lại</a:t>
              </a:r>
              <a:r>
                <a:rPr lang="en-US" sz="2800" b="1" kern="1200" dirty="0">
                  <a:latin typeface="Times New Roman" panose="02020603050405020304" pitchFamily="18" charset="0"/>
                  <a:cs typeface="Times New Roman" panose="02020603050405020304" pitchFamily="18" charset="0"/>
                </a:rPr>
                <a:t>: </a:t>
              </a:r>
              <a:r>
                <a:rPr lang="vi-VN" sz="2800" b="1" i="1" kern="1200" dirty="0">
                  <a:latin typeface="Times New Roman" panose="02020603050405020304" pitchFamily="18" charset="0"/>
                  <a:cs typeface="Times New Roman" panose="02020603050405020304" pitchFamily="18" charset="0"/>
                </a:rPr>
                <a:t>Các hoạt động của hội vật</a:t>
              </a:r>
              <a:endParaRPr lang="en-US" sz="2800" kern="1200" dirty="0">
                <a:latin typeface="Times New Roman" panose="02020603050405020304" pitchFamily="18" charset="0"/>
                <a:cs typeface="Times New Roman" panose="02020603050405020304" pitchFamily="18" charset="0"/>
              </a:endParaRPr>
            </a:p>
          </p:txBody>
        </p:sp>
        <p:sp>
          <p:nvSpPr>
            <p:cNvPr id="15" name="Teardrop 14">
              <a:extLst>
                <a:ext uri="{FF2B5EF4-FFF2-40B4-BE49-F238E27FC236}">
                  <a16:creationId xmlns:a16="http://schemas.microsoft.com/office/drawing/2014/main" id="{A5C34CC3-ACFB-4509-96E2-46C867AE169F}"/>
                </a:ext>
              </a:extLst>
            </p:cNvPr>
            <p:cNvSpPr/>
            <p:nvPr/>
          </p:nvSpPr>
          <p:spPr>
            <a:xfrm rot="2700000">
              <a:off x="3300397" y="1898043"/>
              <a:ext cx="3061912" cy="3061912"/>
            </a:xfrm>
            <a:prstGeom prst="teardrop">
              <a:avLst>
                <a:gd name="adj" fmla="val 100000"/>
              </a:avLst>
            </a:prstGeom>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sp>
          <p:nvSpPr>
            <p:cNvPr id="16" name="Freeform: Shape 15">
              <a:extLst>
                <a:ext uri="{FF2B5EF4-FFF2-40B4-BE49-F238E27FC236}">
                  <a16:creationId xmlns:a16="http://schemas.microsoft.com/office/drawing/2014/main" id="{EBCDC9C7-84A9-448A-8A0E-5D80BAD4A2A4}"/>
                </a:ext>
              </a:extLst>
            </p:cNvPr>
            <p:cNvSpPr/>
            <p:nvPr/>
          </p:nvSpPr>
          <p:spPr>
            <a:xfrm>
              <a:off x="3402803" y="2000461"/>
              <a:ext cx="2857100" cy="2857613"/>
            </a:xfrm>
            <a:custGeom>
              <a:avLst/>
              <a:gdLst>
                <a:gd name="connsiteX0" fmla="*/ 0 w 2857100"/>
                <a:gd name="connsiteY0" fmla="*/ 1428807 h 2857613"/>
                <a:gd name="connsiteX1" fmla="*/ 1428550 w 2857100"/>
                <a:gd name="connsiteY1" fmla="*/ 0 h 2857613"/>
                <a:gd name="connsiteX2" fmla="*/ 2857100 w 2857100"/>
                <a:gd name="connsiteY2" fmla="*/ 1428807 h 2857613"/>
                <a:gd name="connsiteX3" fmla="*/ 1428550 w 2857100"/>
                <a:gd name="connsiteY3" fmla="*/ 2857614 h 2857613"/>
                <a:gd name="connsiteX4" fmla="*/ 0 w 2857100"/>
                <a:gd name="connsiteY4" fmla="*/ 1428807 h 2857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100" h="2857613">
                  <a:moveTo>
                    <a:pt x="0" y="1428807"/>
                  </a:moveTo>
                  <a:cubicBezTo>
                    <a:pt x="0" y="639699"/>
                    <a:pt x="639584" y="0"/>
                    <a:pt x="1428550" y="0"/>
                  </a:cubicBezTo>
                  <a:cubicBezTo>
                    <a:pt x="2217516" y="0"/>
                    <a:pt x="2857100" y="639699"/>
                    <a:pt x="2857100" y="1428807"/>
                  </a:cubicBezTo>
                  <a:cubicBezTo>
                    <a:pt x="2857100" y="2217915"/>
                    <a:pt x="2217516" y="2857614"/>
                    <a:pt x="1428550" y="2857614"/>
                  </a:cubicBezTo>
                  <a:cubicBezTo>
                    <a:pt x="639584" y="2857614"/>
                    <a:pt x="0" y="2217915"/>
                    <a:pt x="0" y="1428807"/>
                  </a:cubicBezTo>
                  <a:close/>
                </a:path>
              </a:pathLst>
            </a:custGeom>
          </p:spPr>
          <p:style>
            <a:lnRef idx="2">
              <a:schemeClr val="accent4">
                <a:hueOff val="9800891"/>
                <a:satOff val="-40777"/>
                <a:lumOff val="960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43620" tIns="443867" rIns="443620" bIns="443867" numCol="1" spcCol="1270" anchor="ctr" anchorCtr="0">
              <a:noAutofit/>
            </a:bodyPr>
            <a:lstStyle/>
            <a:p>
              <a:pPr marL="0" lvl="0" indent="0" algn="ctr" defTabSz="1244600">
                <a:lnSpc>
                  <a:spcPct val="90000"/>
                </a:lnSpc>
                <a:spcBef>
                  <a:spcPct val="0"/>
                </a:spcBef>
                <a:spcAft>
                  <a:spcPct val="35000"/>
                </a:spcAft>
                <a:buNone/>
              </a:pPr>
              <a:r>
                <a:rPr lang="vi-VN" sz="2800" b="1" kern="1200" dirty="0">
                  <a:latin typeface="Times New Roman" panose="02020603050405020304" pitchFamily="18" charset="0"/>
                  <a:cs typeface="Times New Roman" panose="02020603050405020304" pitchFamily="18" charset="0"/>
                </a:rPr>
                <a:t>Phần 1: </a:t>
              </a:r>
              <a:r>
                <a:rPr lang="vi-VN" sz="2800" kern="1200" dirty="0">
                  <a:latin typeface="Times New Roman" panose="02020603050405020304" pitchFamily="18" charset="0"/>
                  <a:cs typeface="Times New Roman" panose="02020603050405020304" pitchFamily="18" charset="0"/>
                </a:rPr>
                <a:t>Từ đầu.... </a:t>
              </a:r>
              <a:r>
                <a:rPr lang="en-US" sz="2800" kern="1200" dirty="0">
                  <a:latin typeface="Times New Roman" panose="02020603050405020304" pitchFamily="18" charset="0"/>
                  <a:cs typeface="Times New Roman" panose="02020603050405020304" pitchFamily="18" charset="0"/>
                </a:rPr>
                <a:t>“</a:t>
              </a:r>
              <a:r>
                <a:rPr lang="vi-VN" sz="2800" i="1" kern="1200" dirty="0">
                  <a:latin typeface="Times New Roman" panose="02020603050405020304" pitchFamily="18" charset="0"/>
                  <a:cs typeface="Times New Roman" panose="02020603050405020304" pitchFamily="18" charset="0"/>
                </a:rPr>
                <a:t>thế gian này</a:t>
              </a:r>
              <a:r>
                <a:rPr lang="en-US" sz="2800" kern="1200" dirty="0">
                  <a:latin typeface="Times New Roman" panose="02020603050405020304" pitchFamily="18" charset="0"/>
                  <a:cs typeface="Times New Roman" panose="02020603050405020304" pitchFamily="18" charset="0"/>
                </a:rPr>
                <a:t>”</a:t>
              </a:r>
              <a:r>
                <a:rPr lang="vi-VN" sz="2800" kern="1200" dirty="0">
                  <a:latin typeface="Times New Roman" panose="02020603050405020304" pitchFamily="18" charset="0"/>
                  <a:cs typeface="Times New Roman" panose="02020603050405020304" pitchFamily="18" charset="0"/>
                </a:rPr>
                <a:t>:</a:t>
              </a:r>
              <a:r>
                <a:rPr lang="vi-VN" sz="2800" b="1" i="1" kern="1200" dirty="0">
                  <a:latin typeface="Times New Roman" panose="02020603050405020304" pitchFamily="18" charset="0"/>
                  <a:cs typeface="Times New Roman" panose="02020603050405020304" pitchFamily="18" charset="0"/>
                </a:rPr>
                <a:t> Giới thiệu chung về sới vật</a:t>
              </a:r>
              <a:endParaRPr lang="en-US" sz="28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9207792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5772150"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412793" y="315213"/>
            <a:ext cx="6088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36999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ĐỌC HIỂU</a:t>
            </a:r>
            <a:r>
              <a:rPr kumimoji="0" lang="en-US" sz="28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VĂN BẢN</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a:extLst>
              <a:ext uri="{FF2B5EF4-FFF2-40B4-BE49-F238E27FC236}">
                <a16:creationId xmlns:a16="http://schemas.microsoft.com/office/drawing/2014/main" id="{E2AC6E3E-3723-47D7-8F18-04074F274031}"/>
              </a:ext>
            </a:extLst>
          </p:cNvPr>
          <p:cNvSpPr txBox="1"/>
          <p:nvPr/>
        </p:nvSpPr>
        <p:spPr>
          <a:xfrm>
            <a:off x="660400" y="1279108"/>
            <a:ext cx="10858500" cy="523220"/>
          </a:xfrm>
          <a:prstGeom prst="rect">
            <a:avLst/>
          </a:prstGeom>
          <a:noFill/>
        </p:spPr>
        <p:txBody>
          <a:bodyPr wrap="square">
            <a:spAutoFit/>
          </a:bodyPr>
          <a:lstStyle/>
          <a:p>
            <a:r>
              <a:rPr lang="vi-VN" sz="2800" b="1" dirty="0">
                <a:solidFill>
                  <a:srgbClr val="000000"/>
                </a:solidFill>
                <a:effectLst/>
                <a:latin typeface="Times New Roman" panose="02020603050405020304" pitchFamily="18" charset="0"/>
                <a:ea typeface="Calibri" panose="020F0502020204030204" pitchFamily="34" charset="0"/>
              </a:rPr>
              <a:t>1. Nhan đề - hình thức văn bản</a:t>
            </a:r>
            <a:endParaRPr lang="en-US" sz="2800" dirty="0"/>
          </a:p>
        </p:txBody>
      </p:sp>
      <p:pic>
        <p:nvPicPr>
          <p:cNvPr id="18" name="Picture 17">
            <a:extLst>
              <a:ext uri="{FF2B5EF4-FFF2-40B4-BE49-F238E27FC236}">
                <a16:creationId xmlns:a16="http://schemas.microsoft.com/office/drawing/2014/main" id="{84AE53E5-945B-4AC7-9254-5D808CDF7403}"/>
              </a:ext>
            </a:extLst>
          </p:cNvPr>
          <p:cNvPicPr>
            <a:picLocks noChangeAspect="1"/>
          </p:cNvPicPr>
          <p:nvPr/>
        </p:nvPicPr>
        <p:blipFill rotWithShape="1">
          <a:blip r:embed="rId3"/>
          <a:srcRect l="7943" t="6593" r="7830" b="5217"/>
          <a:stretch/>
        </p:blipFill>
        <p:spPr>
          <a:xfrm>
            <a:off x="1197655" y="2003721"/>
            <a:ext cx="9771290" cy="41303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0" name="TextBox 19">
            <a:extLst>
              <a:ext uri="{FF2B5EF4-FFF2-40B4-BE49-F238E27FC236}">
                <a16:creationId xmlns:a16="http://schemas.microsoft.com/office/drawing/2014/main" id="{F59D0EDD-11C2-4B3F-A0B4-49758E0AE7BE}"/>
              </a:ext>
            </a:extLst>
          </p:cNvPr>
          <p:cNvSpPr txBox="1"/>
          <p:nvPr/>
        </p:nvSpPr>
        <p:spPr>
          <a:xfrm>
            <a:off x="4345743" y="1752180"/>
            <a:ext cx="3329221" cy="523220"/>
          </a:xfrm>
          <a:prstGeom prst="rect">
            <a:avLst/>
          </a:prstGeom>
          <a:solidFill>
            <a:schemeClr val="accent4">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en-US" sz="2800" b="1" dirty="0">
                <a:solidFill>
                  <a:srgbClr val="000000"/>
                </a:solidFill>
                <a:effectLst/>
                <a:latin typeface="Times New Roman" panose="02020603050405020304" pitchFamily="18" charset="0"/>
                <a:ea typeface="Calibri" panose="020F0502020204030204" pitchFamily="34" charset="0"/>
              </a:rPr>
              <a:t>PHIẾU HỌC TẬP 2</a:t>
            </a:r>
            <a:endParaRPr lang="en-US" sz="2800" dirty="0"/>
          </a:p>
        </p:txBody>
      </p:sp>
      <p:graphicFrame>
        <p:nvGraphicFramePr>
          <p:cNvPr id="21" name="Table 20">
            <a:extLst>
              <a:ext uri="{FF2B5EF4-FFF2-40B4-BE49-F238E27FC236}">
                <a16:creationId xmlns:a16="http://schemas.microsoft.com/office/drawing/2014/main" id="{53E6386F-AD7D-46BD-9678-A03BD7974A47}"/>
              </a:ext>
            </a:extLst>
          </p:cNvPr>
          <p:cNvGraphicFramePr>
            <a:graphicFrameLocks noGrp="1"/>
          </p:cNvGraphicFramePr>
          <p:nvPr>
            <p:extLst>
              <p:ext uri="{D42A27DB-BD31-4B8C-83A1-F6EECF244321}">
                <p14:modId xmlns:p14="http://schemas.microsoft.com/office/powerpoint/2010/main" val="1530267875"/>
              </p:ext>
            </p:extLst>
          </p:nvPr>
        </p:nvGraphicFramePr>
        <p:xfrm>
          <a:off x="1948721" y="2411093"/>
          <a:ext cx="8514413" cy="3445194"/>
        </p:xfrm>
        <a:graphic>
          <a:graphicData uri="http://schemas.openxmlformats.org/drawingml/2006/table">
            <a:tbl>
              <a:tblPr firstRow="1" firstCol="1" bandRow="1"/>
              <a:tblGrid>
                <a:gridCol w="1118187">
                  <a:extLst>
                    <a:ext uri="{9D8B030D-6E8A-4147-A177-3AD203B41FA5}">
                      <a16:colId xmlns:a16="http://schemas.microsoft.com/office/drawing/2014/main" val="85590077"/>
                    </a:ext>
                  </a:extLst>
                </a:gridCol>
                <a:gridCol w="5612053">
                  <a:extLst>
                    <a:ext uri="{9D8B030D-6E8A-4147-A177-3AD203B41FA5}">
                      <a16:colId xmlns:a16="http://schemas.microsoft.com/office/drawing/2014/main" val="2898203642"/>
                    </a:ext>
                  </a:extLst>
                </a:gridCol>
                <a:gridCol w="1784173">
                  <a:extLst>
                    <a:ext uri="{9D8B030D-6E8A-4147-A177-3AD203B41FA5}">
                      <a16:colId xmlns:a16="http://schemas.microsoft.com/office/drawing/2014/main" val="379368681"/>
                    </a:ext>
                  </a:extLst>
                </a:gridCol>
              </a:tblGrid>
              <a:tr h="0">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 lời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160932"/>
                  </a:ext>
                </a:extLst>
              </a:tr>
              <a:tr h="0">
                <a:tc>
                  <a:txBody>
                    <a:bodyPr/>
                    <a:lstStyle/>
                    <a:p>
                      <a:pPr algn="just">
                        <a:lnSpc>
                          <a:spcPct val="107000"/>
                        </a:lnSpc>
                        <a:spcAft>
                          <a:spcPts val="8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vi-VN"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bản này giới thiệu về hoạt động hay trò chơi?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0147186"/>
                  </a:ext>
                </a:extLst>
              </a:tr>
              <a:tr h="0">
                <a:tc>
                  <a:txBody>
                    <a:bodyPr/>
                    <a:lstStyle/>
                    <a:p>
                      <a:pPr algn="just">
                        <a:lnSpc>
                          <a:spcPct val="107000"/>
                        </a:lnSpc>
                        <a:spcAft>
                          <a:spcPts val="8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bản được minh họa những hình ảnh nào? Theo em, tại sao người biên soạn sách lại lựa chọn những hình ảnh đó trong văn bản này?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3738238"/>
                  </a:ext>
                </a:extLst>
              </a:tr>
              <a:tr h="0">
                <a:tc>
                  <a:txBody>
                    <a:bodyPr/>
                    <a:lstStyle/>
                    <a:p>
                      <a:pPr algn="just">
                        <a:lnSpc>
                          <a:spcPct val="107000"/>
                        </a:lnSpc>
                        <a:spcAft>
                          <a:spcPts val="800"/>
                        </a:spcAft>
                      </a:pPr>
                      <a:r>
                        <a:rPr lang="en-US"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vi-VN" sz="2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Cách trình bày có tác dụng gì trong việc thể hiện nội dung của văn bản?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4745915"/>
                  </a:ext>
                </a:extLst>
              </a:tr>
            </a:tbl>
          </a:graphicData>
        </a:graphic>
      </p:graphicFrame>
    </p:spTree>
    <p:extLst>
      <p:ext uri="{BB962C8B-B14F-4D97-AF65-F5344CB8AC3E}">
        <p14:creationId xmlns:p14="http://schemas.microsoft.com/office/powerpoint/2010/main" val="8385213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5772150"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412793" y="315213"/>
            <a:ext cx="6088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36999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ĐỌC HIỂU VĂN BẢN</a:t>
            </a:r>
          </a:p>
        </p:txBody>
      </p:sp>
      <p:sp>
        <p:nvSpPr>
          <p:cNvPr id="17" name="TextBox 16">
            <a:extLst>
              <a:ext uri="{FF2B5EF4-FFF2-40B4-BE49-F238E27FC236}">
                <a16:creationId xmlns:a16="http://schemas.microsoft.com/office/drawing/2014/main" id="{E2AC6E3E-3723-47D7-8F18-04074F274031}"/>
              </a:ext>
            </a:extLst>
          </p:cNvPr>
          <p:cNvSpPr txBox="1"/>
          <p:nvPr/>
        </p:nvSpPr>
        <p:spPr>
          <a:xfrm>
            <a:off x="660400" y="1279108"/>
            <a:ext cx="108585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1. Nhan đề - hình thức văn bản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4E50F936-E005-4FAF-ADEE-484D67FFCD50}"/>
              </a:ext>
            </a:extLst>
          </p:cNvPr>
          <p:cNvSpPr/>
          <p:nvPr/>
        </p:nvSpPr>
        <p:spPr>
          <a:xfrm>
            <a:off x="4726690" y="1844833"/>
            <a:ext cx="2713220" cy="693320"/>
          </a:xfrm>
          <a:prstGeom prst="roundRect">
            <a:avLst/>
          </a:prstGeom>
          <a:solidFill>
            <a:schemeClr val="accent4">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accent5">
                    <a:lumMod val="50000"/>
                  </a:schemeClr>
                </a:solidFill>
                <a:effectLst/>
                <a:latin typeface="Times New Roman" panose="02020603050405020304" pitchFamily="18" charset="0"/>
                <a:ea typeface="Times New Roman" panose="02020603050405020304" pitchFamily="18" charset="0"/>
              </a:rPr>
              <a:t>Nhan đề</a:t>
            </a:r>
            <a:endParaRPr lang="en-US" sz="3600" b="1">
              <a:solidFill>
                <a:schemeClr val="accent5">
                  <a:lumMod val="50000"/>
                </a:schemeClr>
              </a:solidFill>
            </a:endParaRPr>
          </a:p>
        </p:txBody>
      </p:sp>
      <p:sp>
        <p:nvSpPr>
          <p:cNvPr id="15" name="TextBox 14">
            <a:extLst>
              <a:ext uri="{FF2B5EF4-FFF2-40B4-BE49-F238E27FC236}">
                <a16:creationId xmlns:a16="http://schemas.microsoft.com/office/drawing/2014/main" id="{B7E2D8FC-CDEE-42FD-8E2A-E981E970F7BF}"/>
              </a:ext>
            </a:extLst>
          </p:cNvPr>
          <p:cNvSpPr txBox="1"/>
          <p:nvPr/>
        </p:nvSpPr>
        <p:spPr>
          <a:xfrm>
            <a:off x="1192971" y="2889991"/>
            <a:ext cx="9780659" cy="530594"/>
          </a:xfrm>
          <a:prstGeom prst="rect">
            <a:avLst/>
          </a:prstGeom>
          <a:noFill/>
        </p:spPr>
        <p:txBody>
          <a:bodyPr wrap="square">
            <a:spAutoFit/>
          </a:bodyPr>
          <a:lstStyle/>
          <a:p>
            <a:pPr algn="ctr">
              <a:lnSpc>
                <a:spcPct val="107000"/>
              </a:lnSpc>
              <a:spcAft>
                <a:spcPts val="8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 NÉT ĐẶC SẮC TRÊN “ĐẤT VẬT” BẮC GIANG”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7CDE3DC8-9899-4D7B-BCAD-12D78141D649}"/>
              </a:ext>
            </a:extLst>
          </p:cNvPr>
          <p:cNvSpPr txBox="1"/>
          <p:nvPr/>
        </p:nvSpPr>
        <p:spPr>
          <a:xfrm>
            <a:off x="1794847" y="4067157"/>
            <a:ext cx="1572564" cy="523220"/>
          </a:xfrm>
          <a:prstGeom prst="rect">
            <a:avLst/>
          </a:prstGeom>
          <a:noFill/>
        </p:spPr>
        <p:txBody>
          <a:bodyPr wrap="square">
            <a:spAutoFit/>
          </a:bodyPr>
          <a:lstStyle/>
          <a:p>
            <a:pPr algn="ctr"/>
            <a:r>
              <a:rPr lang="vi-VN" sz="2800" dirty="0">
                <a:solidFill>
                  <a:schemeClr val="accent5">
                    <a:lumMod val="50000"/>
                  </a:schemeClr>
                </a:solidFill>
                <a:effectLst/>
                <a:latin typeface="Times New Roman" panose="02020603050405020304" pitchFamily="18" charset="0"/>
                <a:ea typeface="Times New Roman" panose="02020603050405020304" pitchFamily="18" charset="0"/>
              </a:rPr>
              <a:t>ngắn gọn</a:t>
            </a:r>
            <a:endParaRPr lang="en-US" sz="2800" dirty="0">
              <a:solidFill>
                <a:schemeClr val="accent5">
                  <a:lumMod val="50000"/>
                </a:schemeClr>
              </a:solidFill>
            </a:endParaRPr>
          </a:p>
        </p:txBody>
      </p:sp>
      <p:sp>
        <p:nvSpPr>
          <p:cNvPr id="22" name="TextBox 21">
            <a:extLst>
              <a:ext uri="{FF2B5EF4-FFF2-40B4-BE49-F238E27FC236}">
                <a16:creationId xmlns:a16="http://schemas.microsoft.com/office/drawing/2014/main" id="{F79757DE-48F4-4ACE-979C-B370C1401F5B}"/>
              </a:ext>
            </a:extLst>
          </p:cNvPr>
          <p:cNvSpPr txBox="1"/>
          <p:nvPr/>
        </p:nvSpPr>
        <p:spPr>
          <a:xfrm>
            <a:off x="5381784" y="4067157"/>
            <a:ext cx="1378395" cy="530594"/>
          </a:xfrm>
          <a:prstGeom prst="rect">
            <a:avLst/>
          </a:prstGeom>
          <a:noFill/>
        </p:spPr>
        <p:txBody>
          <a:bodyPr wrap="square">
            <a:spAutoFit/>
          </a:bodyPr>
          <a:lstStyle/>
          <a:p>
            <a:pPr algn="ctr">
              <a:lnSpc>
                <a:spcPct val="107000"/>
              </a:lnSpc>
              <a:spcAft>
                <a:spcPts val="800"/>
              </a:spcAft>
            </a:pPr>
            <a:r>
              <a:rPr lang="vi-VN" sz="28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đầy đủ</a:t>
            </a:r>
            <a:endParaRPr lang="en-US" sz="2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397D340C-23CB-4EF0-9E9D-276A53D347D2}"/>
              </a:ext>
            </a:extLst>
          </p:cNvPr>
          <p:cNvSpPr txBox="1"/>
          <p:nvPr/>
        </p:nvSpPr>
        <p:spPr>
          <a:xfrm>
            <a:off x="3036550" y="4943219"/>
            <a:ext cx="6093500" cy="523220"/>
          </a:xfrm>
          <a:prstGeom prst="rect">
            <a:avLst/>
          </a:prstGeom>
          <a:noFill/>
        </p:spPr>
        <p:txBody>
          <a:bodyPr wrap="square">
            <a:spAutoFit/>
          </a:bodyPr>
          <a:lstStyle/>
          <a:p>
            <a:r>
              <a:rPr lang="en-US" sz="2800"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a:t>
            </a:r>
            <a:r>
              <a:rPr kumimoji="0" lang="vi-VN" sz="2800" b="0" i="0"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ập trung được các ý chính của văn bản.</a:t>
            </a:r>
            <a:endParaRPr lang="en-US" dirty="0">
              <a:solidFill>
                <a:schemeClr val="accent5">
                  <a:lumMod val="50000"/>
                </a:schemeClr>
              </a:solidFill>
            </a:endParaRPr>
          </a:p>
        </p:txBody>
      </p:sp>
      <p:sp>
        <p:nvSpPr>
          <p:cNvPr id="24" name="TextBox 23">
            <a:extLst>
              <a:ext uri="{FF2B5EF4-FFF2-40B4-BE49-F238E27FC236}">
                <a16:creationId xmlns:a16="http://schemas.microsoft.com/office/drawing/2014/main" id="{2923A1FA-B9E3-4E7F-BEBF-2B5E802ECF97}"/>
              </a:ext>
            </a:extLst>
          </p:cNvPr>
          <p:cNvSpPr txBox="1"/>
          <p:nvPr/>
        </p:nvSpPr>
        <p:spPr>
          <a:xfrm>
            <a:off x="3685400" y="4067157"/>
            <a:ext cx="1378395" cy="523220"/>
          </a:xfrm>
          <a:prstGeom prst="rect">
            <a:avLst/>
          </a:prstGeom>
          <a:noFill/>
        </p:spPr>
        <p:txBody>
          <a:bodyPr wrap="square">
            <a:spAutoFit/>
          </a:bodyPr>
          <a:lstStyle/>
          <a:p>
            <a:pPr algn="ctr"/>
            <a:r>
              <a:rPr lang="vi-VN" sz="2800" dirty="0">
                <a:solidFill>
                  <a:schemeClr val="accent5">
                    <a:lumMod val="50000"/>
                  </a:schemeClr>
                </a:solidFill>
                <a:effectLst/>
                <a:latin typeface="Times New Roman" panose="02020603050405020304" pitchFamily="18" charset="0"/>
                <a:ea typeface="Times New Roman" panose="02020603050405020304" pitchFamily="18" charset="0"/>
              </a:rPr>
              <a:t>súc tích</a:t>
            </a:r>
            <a:endParaRPr lang="en-US" sz="2800" dirty="0">
              <a:solidFill>
                <a:schemeClr val="accent5">
                  <a:lumMod val="50000"/>
                </a:schemeClr>
              </a:solidFill>
            </a:endParaRPr>
          </a:p>
        </p:txBody>
      </p:sp>
      <p:sp>
        <p:nvSpPr>
          <p:cNvPr id="25" name="TextBox 24">
            <a:extLst>
              <a:ext uri="{FF2B5EF4-FFF2-40B4-BE49-F238E27FC236}">
                <a16:creationId xmlns:a16="http://schemas.microsoft.com/office/drawing/2014/main" id="{2B85D869-E587-4FFF-A72A-C28E42DEDEAB}"/>
              </a:ext>
            </a:extLst>
          </p:cNvPr>
          <p:cNvSpPr txBox="1"/>
          <p:nvPr/>
        </p:nvSpPr>
        <p:spPr>
          <a:xfrm>
            <a:off x="7078168" y="4067157"/>
            <a:ext cx="1553577" cy="530594"/>
          </a:xfrm>
          <a:prstGeom prst="rect">
            <a:avLst/>
          </a:prstGeom>
          <a:noFill/>
        </p:spPr>
        <p:txBody>
          <a:bodyPr wrap="square">
            <a:spAutoFit/>
          </a:bodyPr>
          <a:lstStyle/>
          <a:p>
            <a:pPr algn="ctr">
              <a:lnSpc>
                <a:spcPct val="107000"/>
              </a:lnSpc>
              <a:spcAft>
                <a:spcPts val="800"/>
              </a:spcAft>
            </a:pPr>
            <a:r>
              <a:rPr lang="vi-VN" sz="28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rõ r</a:t>
            </a:r>
            <a:r>
              <a:rPr lang="en-US" sz="2800"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à</a:t>
            </a:r>
            <a:r>
              <a:rPr lang="vi-VN" sz="28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a:t>
            </a:r>
            <a:endParaRPr lang="en-US" sz="2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84D2B0E3-E657-4BF8-9EE0-159650FD5563}"/>
              </a:ext>
            </a:extLst>
          </p:cNvPr>
          <p:cNvSpPr txBox="1"/>
          <p:nvPr/>
        </p:nvSpPr>
        <p:spPr>
          <a:xfrm>
            <a:off x="8949734" y="4067157"/>
            <a:ext cx="1422019" cy="530594"/>
          </a:xfrm>
          <a:prstGeom prst="rect">
            <a:avLst/>
          </a:prstGeom>
          <a:noFill/>
        </p:spPr>
        <p:txBody>
          <a:bodyPr wrap="square">
            <a:spAutoFit/>
          </a:bodyPr>
          <a:lstStyle/>
          <a:p>
            <a:pPr algn="ctr">
              <a:lnSpc>
                <a:spcPct val="107000"/>
              </a:lnSpc>
              <a:spcAft>
                <a:spcPts val="800"/>
              </a:spcAft>
            </a:pPr>
            <a:r>
              <a:rPr lang="vi-VN" sz="28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dễ hiểu</a:t>
            </a:r>
            <a:r>
              <a:rPr lang="en-US" sz="2800" dirty="0">
                <a:solidFill>
                  <a:schemeClr val="accent5">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5" name="Group 34">
            <a:extLst>
              <a:ext uri="{FF2B5EF4-FFF2-40B4-BE49-F238E27FC236}">
                <a16:creationId xmlns:a16="http://schemas.microsoft.com/office/drawing/2014/main" id="{73F615D3-7B3D-444A-A808-98FCF05B35CE}"/>
              </a:ext>
            </a:extLst>
          </p:cNvPr>
          <p:cNvGrpSpPr/>
          <p:nvPr/>
        </p:nvGrpSpPr>
        <p:grpSpPr>
          <a:xfrm>
            <a:off x="2593297" y="3687580"/>
            <a:ext cx="6965427" cy="373806"/>
            <a:chOff x="2593297" y="3687580"/>
            <a:chExt cx="6965427" cy="373806"/>
          </a:xfrm>
          <a:solidFill>
            <a:schemeClr val="accent4">
              <a:lumMod val="75000"/>
            </a:schemeClr>
          </a:solidFill>
        </p:grpSpPr>
        <p:cxnSp>
          <p:nvCxnSpPr>
            <p:cNvPr id="27" name="Straight Connector 26">
              <a:extLst>
                <a:ext uri="{FF2B5EF4-FFF2-40B4-BE49-F238E27FC236}">
                  <a16:creationId xmlns:a16="http://schemas.microsoft.com/office/drawing/2014/main" id="{083AC228-2FA9-4003-9F76-12AF2BD6F7E2}"/>
                </a:ext>
              </a:extLst>
            </p:cNvPr>
            <p:cNvCxnSpPr>
              <a:cxnSpLocks/>
            </p:cNvCxnSpPr>
            <p:nvPr/>
          </p:nvCxnSpPr>
          <p:spPr>
            <a:xfrm>
              <a:off x="2610683" y="3687580"/>
              <a:ext cx="6945234" cy="0"/>
            </a:xfrm>
            <a:prstGeom prst="line">
              <a:avLst/>
            </a:prstGeom>
            <a:grpFill/>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Arrow: Down 28">
              <a:extLst>
                <a:ext uri="{FF2B5EF4-FFF2-40B4-BE49-F238E27FC236}">
                  <a16:creationId xmlns:a16="http://schemas.microsoft.com/office/drawing/2014/main" id="{5FD0A4A7-B9B3-4966-9A77-EFE888C358BB}"/>
                </a:ext>
              </a:extLst>
            </p:cNvPr>
            <p:cNvSpPr/>
            <p:nvPr/>
          </p:nvSpPr>
          <p:spPr>
            <a:xfrm>
              <a:off x="2593297" y="3697575"/>
              <a:ext cx="104931" cy="363811"/>
            </a:xfrm>
            <a:prstGeom prst="downArrow">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75B6BF62-F2A4-4545-9767-4FE00595ADB9}"/>
                </a:ext>
              </a:extLst>
            </p:cNvPr>
            <p:cNvSpPr/>
            <p:nvPr/>
          </p:nvSpPr>
          <p:spPr>
            <a:xfrm>
              <a:off x="4308421" y="3697575"/>
              <a:ext cx="104931" cy="363811"/>
            </a:xfrm>
            <a:prstGeom prst="downArrow">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F94C1DDF-09CD-44BB-93C7-8D218E24A80E}"/>
                </a:ext>
              </a:extLst>
            </p:cNvPr>
            <p:cNvSpPr/>
            <p:nvPr/>
          </p:nvSpPr>
          <p:spPr>
            <a:xfrm>
              <a:off x="6023545" y="3697575"/>
              <a:ext cx="104931" cy="363811"/>
            </a:xfrm>
            <a:prstGeom prst="downArrow">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ADADE8D6-F7C7-4248-BE15-AF15942171BB}"/>
                </a:ext>
              </a:extLst>
            </p:cNvPr>
            <p:cNvSpPr/>
            <p:nvPr/>
          </p:nvSpPr>
          <p:spPr>
            <a:xfrm>
              <a:off x="7738669" y="3697575"/>
              <a:ext cx="104931" cy="363811"/>
            </a:xfrm>
            <a:prstGeom prst="downArrow">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F7C617EB-F34E-436A-BCC9-30D0226FC1B3}"/>
                </a:ext>
              </a:extLst>
            </p:cNvPr>
            <p:cNvSpPr/>
            <p:nvPr/>
          </p:nvSpPr>
          <p:spPr>
            <a:xfrm>
              <a:off x="9453793" y="3697575"/>
              <a:ext cx="104931" cy="363811"/>
            </a:xfrm>
            <a:prstGeom prst="downArrow">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Arrow: Down 35">
            <a:extLst>
              <a:ext uri="{FF2B5EF4-FFF2-40B4-BE49-F238E27FC236}">
                <a16:creationId xmlns:a16="http://schemas.microsoft.com/office/drawing/2014/main" id="{89D68E24-488E-4270-B057-BC32C00649C8}"/>
              </a:ext>
            </a:extLst>
          </p:cNvPr>
          <p:cNvSpPr/>
          <p:nvPr/>
        </p:nvSpPr>
        <p:spPr>
          <a:xfrm>
            <a:off x="5483851" y="3434197"/>
            <a:ext cx="1198898" cy="140405"/>
          </a:xfrm>
          <a:prstGeom prst="downArrow">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Down 36">
            <a:extLst>
              <a:ext uri="{FF2B5EF4-FFF2-40B4-BE49-F238E27FC236}">
                <a16:creationId xmlns:a16="http://schemas.microsoft.com/office/drawing/2014/main" id="{CB20EF48-3DD6-4A56-B9CD-F4ED73999D56}"/>
              </a:ext>
            </a:extLst>
          </p:cNvPr>
          <p:cNvSpPr/>
          <p:nvPr/>
        </p:nvSpPr>
        <p:spPr>
          <a:xfrm>
            <a:off x="5471532" y="4710042"/>
            <a:ext cx="1198898" cy="140405"/>
          </a:xfrm>
          <a:prstGeom prst="downArrow">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Down 37">
            <a:extLst>
              <a:ext uri="{FF2B5EF4-FFF2-40B4-BE49-F238E27FC236}">
                <a16:creationId xmlns:a16="http://schemas.microsoft.com/office/drawing/2014/main" id="{994035EE-B4C9-462C-99D0-53BB6A48CBA5}"/>
              </a:ext>
            </a:extLst>
          </p:cNvPr>
          <p:cNvSpPr/>
          <p:nvPr/>
        </p:nvSpPr>
        <p:spPr>
          <a:xfrm>
            <a:off x="5483851" y="2688376"/>
            <a:ext cx="1198898" cy="140405"/>
          </a:xfrm>
          <a:prstGeom prst="downArrow">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2324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500"/>
                                        <p:tgtEl>
                                          <p:spTgt spid="36"/>
                                        </p:tgtEl>
                                      </p:cBhvr>
                                    </p:animEffect>
                                  </p:childTnLst>
                                </p:cTn>
                              </p:par>
                              <p:par>
                                <p:cTn id="16" presetID="22" presetClass="entr" presetSubtype="4"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up)">
                                      <p:cBhvr>
                                        <p:cTn id="40" dur="500"/>
                                        <p:tgtEl>
                                          <p:spTgt spid="3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2" grpId="0"/>
      <p:bldP spid="23" grpId="0"/>
      <p:bldP spid="24" grpId="0"/>
      <p:bldP spid="25" grpId="0"/>
      <p:bldP spid="26" grpId="0"/>
      <p:bldP spid="36" grpId="0" animBg="1"/>
      <p:bldP spid="37"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5772150"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412793" y="315213"/>
            <a:ext cx="6088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36999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ĐỌC HIỂU VĂN BẢN</a:t>
            </a:r>
          </a:p>
        </p:txBody>
      </p:sp>
      <p:sp>
        <p:nvSpPr>
          <p:cNvPr id="17" name="TextBox 16">
            <a:extLst>
              <a:ext uri="{FF2B5EF4-FFF2-40B4-BE49-F238E27FC236}">
                <a16:creationId xmlns:a16="http://schemas.microsoft.com/office/drawing/2014/main" id="{E2AC6E3E-3723-47D7-8F18-04074F274031}"/>
              </a:ext>
            </a:extLst>
          </p:cNvPr>
          <p:cNvSpPr txBox="1"/>
          <p:nvPr/>
        </p:nvSpPr>
        <p:spPr>
          <a:xfrm>
            <a:off x="660400" y="1279108"/>
            <a:ext cx="108585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1. Nhan đề - hình thức văn bản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D470F453-1B3F-47A8-A4B5-52902AADE2FA}"/>
              </a:ext>
            </a:extLst>
          </p:cNvPr>
          <p:cNvSpPr txBox="1"/>
          <p:nvPr/>
        </p:nvSpPr>
        <p:spPr>
          <a:xfrm>
            <a:off x="660400" y="1728984"/>
            <a:ext cx="10845800" cy="523220"/>
          </a:xfrm>
          <a:prstGeom prst="rect">
            <a:avLst/>
          </a:prstGeom>
          <a:noFill/>
        </p:spPr>
        <p:txBody>
          <a:bodyPr wrap="square">
            <a:spAutoFit/>
          </a:bodyPr>
          <a:lstStyle/>
          <a:p>
            <a:pPr algn="ctr"/>
            <a:r>
              <a:rPr lang="vi-VN" sz="2800" b="1" dirty="0">
                <a:solidFill>
                  <a:srgbClr val="000000"/>
                </a:solidFill>
                <a:effectLst/>
                <a:latin typeface="Times New Roman" panose="02020603050405020304" pitchFamily="18" charset="0"/>
                <a:ea typeface="Times New Roman" panose="02020603050405020304" pitchFamily="18" charset="0"/>
              </a:rPr>
              <a:t>Văn bản được minh họa bởi 2 hình ảnh</a:t>
            </a:r>
            <a:endParaRPr lang="en-US" sz="2800" b="1" dirty="0"/>
          </a:p>
        </p:txBody>
      </p:sp>
      <p:pic>
        <p:nvPicPr>
          <p:cNvPr id="7" name="Picture 6">
            <a:extLst>
              <a:ext uri="{FF2B5EF4-FFF2-40B4-BE49-F238E27FC236}">
                <a16:creationId xmlns:a16="http://schemas.microsoft.com/office/drawing/2014/main" id="{D8484077-545E-40D8-86BC-B9E8E65624FA}"/>
              </a:ext>
            </a:extLst>
          </p:cNvPr>
          <p:cNvPicPr>
            <a:picLocks noChangeAspect="1"/>
          </p:cNvPicPr>
          <p:nvPr/>
        </p:nvPicPr>
        <p:blipFill>
          <a:blip r:embed="rId3"/>
          <a:stretch>
            <a:fillRect/>
          </a:stretch>
        </p:blipFill>
        <p:spPr>
          <a:xfrm>
            <a:off x="6530615" y="2495648"/>
            <a:ext cx="4078184" cy="28195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9" name="TextBox 38">
            <a:extLst>
              <a:ext uri="{FF2B5EF4-FFF2-40B4-BE49-F238E27FC236}">
                <a16:creationId xmlns:a16="http://schemas.microsoft.com/office/drawing/2014/main" id="{294FAA4D-5113-45B6-A7A6-9E13D0E3A67E}"/>
              </a:ext>
            </a:extLst>
          </p:cNvPr>
          <p:cNvSpPr txBox="1"/>
          <p:nvPr/>
        </p:nvSpPr>
        <p:spPr>
          <a:xfrm>
            <a:off x="1617065" y="5438932"/>
            <a:ext cx="3623872" cy="954107"/>
          </a:xfrm>
          <a:prstGeom prst="rect">
            <a:avLst/>
          </a:prstGeom>
          <a:noFill/>
        </p:spPr>
        <p:txBody>
          <a:bodyPr wrap="square">
            <a:spAutoFit/>
          </a:bodyPr>
          <a:lstStyle/>
          <a:p>
            <a:pPr algn="ctr"/>
            <a:r>
              <a:rPr lang="en-US" sz="2800" b="1" dirty="0">
                <a:solidFill>
                  <a:schemeClr val="accent6">
                    <a:lumMod val="50000"/>
                  </a:schemeClr>
                </a:solidFill>
                <a:latin typeface="Times New Roman" panose="02020603050405020304" pitchFamily="18" charset="0"/>
                <a:ea typeface="Times New Roman" panose="02020603050405020304" pitchFamily="18" charset="0"/>
              </a:rPr>
              <a:t>T</a:t>
            </a:r>
            <a:r>
              <a:rPr lang="vi-VN" sz="2800" b="1" dirty="0">
                <a:solidFill>
                  <a:schemeClr val="accent6">
                    <a:lumMod val="50000"/>
                  </a:schemeClr>
                </a:solidFill>
                <a:effectLst/>
                <a:latin typeface="Times New Roman" panose="02020603050405020304" pitchFamily="18" charset="0"/>
                <a:ea typeface="Times New Roman" panose="02020603050405020304" pitchFamily="18" charset="0"/>
              </a:rPr>
              <a:t>ranh dân gian Đông Hồ về đấu vật</a:t>
            </a:r>
            <a:endParaRPr lang="en-US" sz="2800" b="1" dirty="0">
              <a:solidFill>
                <a:schemeClr val="accent6">
                  <a:lumMod val="50000"/>
                </a:schemeClr>
              </a:solidFill>
            </a:endParaRPr>
          </a:p>
        </p:txBody>
      </p:sp>
      <p:sp>
        <p:nvSpPr>
          <p:cNvPr id="40" name="TextBox 39">
            <a:extLst>
              <a:ext uri="{FF2B5EF4-FFF2-40B4-BE49-F238E27FC236}">
                <a16:creationId xmlns:a16="http://schemas.microsoft.com/office/drawing/2014/main" id="{80C9C857-FDEF-4A26-88DF-9113156F74E5}"/>
              </a:ext>
            </a:extLst>
          </p:cNvPr>
          <p:cNvSpPr txBox="1"/>
          <p:nvPr/>
        </p:nvSpPr>
        <p:spPr>
          <a:xfrm>
            <a:off x="6959519" y="5438932"/>
            <a:ext cx="3800497" cy="954107"/>
          </a:xfrm>
          <a:prstGeom prst="rect">
            <a:avLst/>
          </a:prstGeom>
          <a:noFill/>
        </p:spPr>
        <p:txBody>
          <a:bodyPr wrap="square">
            <a:spAutoFit/>
          </a:bodyPr>
          <a:lstStyle/>
          <a:p>
            <a:r>
              <a:rPr lang="en-US" sz="2800" b="1" dirty="0">
                <a:solidFill>
                  <a:schemeClr val="accent6">
                    <a:lumMod val="50000"/>
                  </a:schemeClr>
                </a:solidFill>
                <a:latin typeface="Times New Roman" panose="02020603050405020304" pitchFamily="18" charset="0"/>
                <a:ea typeface="Times New Roman" panose="02020603050405020304" pitchFamily="18" charset="0"/>
              </a:rPr>
              <a:t>T</a:t>
            </a:r>
            <a:r>
              <a:rPr lang="vi-VN" sz="2800" b="1" dirty="0">
                <a:solidFill>
                  <a:schemeClr val="accent6">
                    <a:lumMod val="50000"/>
                  </a:schemeClr>
                </a:solidFill>
                <a:effectLst/>
                <a:latin typeface="Times New Roman" panose="02020603050405020304" pitchFamily="18" charset="0"/>
                <a:ea typeface="Times New Roman" panose="02020603050405020304" pitchFamily="18" charset="0"/>
              </a:rPr>
              <a:t>ranh vẽ mô phỏng hội đấu vật ở Bắc Giang </a:t>
            </a:r>
            <a:endParaRPr lang="en-US" sz="2800" b="1" dirty="0">
              <a:solidFill>
                <a:schemeClr val="accent6">
                  <a:lumMod val="50000"/>
                </a:schemeClr>
              </a:solidFill>
            </a:endParaRPr>
          </a:p>
        </p:txBody>
      </p:sp>
      <p:pic>
        <p:nvPicPr>
          <p:cNvPr id="16" name="Picture 15">
            <a:extLst>
              <a:ext uri="{FF2B5EF4-FFF2-40B4-BE49-F238E27FC236}">
                <a16:creationId xmlns:a16="http://schemas.microsoft.com/office/drawing/2014/main" id="{6C6CDC30-3553-4A8B-809C-3EECD0F3F3CD}"/>
              </a:ext>
            </a:extLst>
          </p:cNvPr>
          <p:cNvPicPr>
            <a:picLocks noChangeAspect="1"/>
          </p:cNvPicPr>
          <p:nvPr/>
        </p:nvPicPr>
        <p:blipFill>
          <a:blip r:embed="rId4"/>
          <a:stretch>
            <a:fillRect/>
          </a:stretch>
        </p:blipFill>
        <p:spPr>
          <a:xfrm>
            <a:off x="1347598" y="2354166"/>
            <a:ext cx="4615466" cy="29610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49055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up)">
                                      <p:cBhvr>
                                        <p:cTn id="1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5772150"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412793" y="315213"/>
            <a:ext cx="6088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36999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ĐỌC HIỂU VĂN BẢN</a:t>
            </a:r>
          </a:p>
        </p:txBody>
      </p:sp>
      <p:sp>
        <p:nvSpPr>
          <p:cNvPr id="16" name="TextBox 15">
            <a:extLst>
              <a:ext uri="{FF2B5EF4-FFF2-40B4-BE49-F238E27FC236}">
                <a16:creationId xmlns:a16="http://schemas.microsoft.com/office/drawing/2014/main" id="{DCC618D7-0F3E-4771-8F8F-0614A5C05873}"/>
              </a:ext>
            </a:extLst>
          </p:cNvPr>
          <p:cNvSpPr txBox="1"/>
          <p:nvPr/>
        </p:nvSpPr>
        <p:spPr>
          <a:xfrm>
            <a:off x="660400" y="1188930"/>
            <a:ext cx="10807700" cy="530594"/>
          </a:xfrm>
          <a:prstGeom prst="rect">
            <a:avLst/>
          </a:prstGeom>
          <a:noFill/>
        </p:spPr>
        <p:txBody>
          <a:bodyPr wrap="square">
            <a:spAutoFit/>
          </a:bodyPr>
          <a:lstStyle/>
          <a:p>
            <a:pPr algn="just">
              <a:lnSpc>
                <a:spcPct val="107000"/>
              </a:lnSpc>
              <a:spcAft>
                <a:spcPts val="8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sới</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Bắc</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4F128FE-1702-405D-95A8-55DDF255C911}"/>
              </a:ext>
            </a:extLst>
          </p:cNvPr>
          <p:cNvPicPr>
            <a:picLocks noChangeAspect="1"/>
          </p:cNvPicPr>
          <p:nvPr/>
        </p:nvPicPr>
        <p:blipFill rotWithShape="1">
          <a:blip r:embed="rId3"/>
          <a:srcRect l="19489" t="21843" r="18799" b="9108"/>
          <a:stretch/>
        </p:blipFill>
        <p:spPr>
          <a:xfrm>
            <a:off x="4072955" y="2322666"/>
            <a:ext cx="3982590" cy="25333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TextBox 18">
            <a:extLst>
              <a:ext uri="{FF2B5EF4-FFF2-40B4-BE49-F238E27FC236}">
                <a16:creationId xmlns:a16="http://schemas.microsoft.com/office/drawing/2014/main" id="{429F7D7C-EA5C-4AB3-A912-6E1A04EA71DB}"/>
              </a:ext>
            </a:extLst>
          </p:cNvPr>
          <p:cNvSpPr txBox="1"/>
          <p:nvPr/>
        </p:nvSpPr>
        <p:spPr>
          <a:xfrm>
            <a:off x="4513796" y="5093208"/>
            <a:ext cx="3386019" cy="584775"/>
          </a:xfrm>
          <a:prstGeom prst="rect">
            <a:avLst/>
          </a:prstGeom>
          <a:noFill/>
        </p:spPr>
        <p:txBody>
          <a:bodyPr wrap="square">
            <a:spAutoFit/>
          </a:bodyPr>
          <a:lstStyle/>
          <a:p>
            <a:r>
              <a:rPr lang="en-US" sz="3200" b="1" dirty="0" err="1">
                <a:solidFill>
                  <a:srgbClr val="FF0000"/>
                </a:solidFill>
                <a:latin typeface="Times New Roman" panose="02020603050405020304" pitchFamily="18" charset="0"/>
                <a:ea typeface="Calibri" panose="020F0502020204030204" pitchFamily="34" charset="0"/>
              </a:rPr>
              <a:t>N</a:t>
            </a:r>
            <a:r>
              <a:rPr lang="en-US" sz="3200" b="1" dirty="0" err="1">
                <a:solidFill>
                  <a:srgbClr val="FF0000"/>
                </a:solidFill>
                <a:effectLst/>
                <a:latin typeface="Times New Roman" panose="02020603050405020304" pitchFamily="18" charset="0"/>
                <a:ea typeface="Calibri" panose="020F0502020204030204" pitchFamily="34" charset="0"/>
              </a:rPr>
              <a:t>hóm</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chuyên</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gia</a:t>
            </a:r>
            <a:endParaRPr lang="en-US" sz="3200" b="1" dirty="0">
              <a:solidFill>
                <a:srgbClr val="FF0000"/>
              </a:solidFill>
            </a:endParaRPr>
          </a:p>
        </p:txBody>
      </p:sp>
      <p:sp>
        <p:nvSpPr>
          <p:cNvPr id="21" name="TextBox 20">
            <a:extLst>
              <a:ext uri="{FF2B5EF4-FFF2-40B4-BE49-F238E27FC236}">
                <a16:creationId xmlns:a16="http://schemas.microsoft.com/office/drawing/2014/main" id="{F7D45CD9-605B-4757-8729-E2FA5F868B8C}"/>
              </a:ext>
            </a:extLst>
          </p:cNvPr>
          <p:cNvSpPr txBox="1"/>
          <p:nvPr/>
        </p:nvSpPr>
        <p:spPr>
          <a:xfrm>
            <a:off x="862703" y="2678024"/>
            <a:ext cx="2846232" cy="2835713"/>
          </a:xfrm>
          <a:prstGeom prst="rect">
            <a:avLst/>
          </a:prstGeom>
          <a:noFill/>
        </p:spPr>
        <p:txBody>
          <a:bodyPr wrap="square">
            <a:spAutoFit/>
          </a:bodyPr>
          <a:lstStyle/>
          <a:p>
            <a:pPr algn="just">
              <a:lnSpc>
                <a:spcPct val="107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Cho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vuông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1F256D95-B7FE-48AE-B696-F5936B3DC124}"/>
              </a:ext>
            </a:extLst>
          </p:cNvPr>
          <p:cNvSpPr txBox="1"/>
          <p:nvPr/>
        </p:nvSpPr>
        <p:spPr>
          <a:xfrm>
            <a:off x="8155651" y="2421633"/>
            <a:ext cx="3386018" cy="3068084"/>
          </a:xfrm>
          <a:prstGeom prst="rect">
            <a:avLst/>
          </a:prstGeom>
          <a:noFill/>
        </p:spPr>
        <p:txBody>
          <a:bodyPr wrap="square">
            <a:spAutoFit/>
          </a:bodyPr>
          <a:lstStyle/>
          <a:p>
            <a:pPr algn="just">
              <a:lnSpc>
                <a:spcPct val="107000"/>
              </a:lnSpc>
              <a:spcAft>
                <a:spcPts val="800"/>
              </a:spcAft>
            </a:pP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Chia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lễ</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E194D89C-97DF-4987-A68B-6F31CE6D2E58}"/>
              </a:ext>
            </a:extLst>
          </p:cNvPr>
          <p:cNvSpPr txBox="1"/>
          <p:nvPr/>
        </p:nvSpPr>
        <p:spPr>
          <a:xfrm>
            <a:off x="2791092" y="1725159"/>
            <a:ext cx="7497072" cy="523220"/>
          </a:xfrm>
          <a:prstGeom prst="rect">
            <a:avLst/>
          </a:prstGeom>
          <a:noFill/>
        </p:spPr>
        <p:txBody>
          <a:bodyPr wrap="square">
            <a:spAutoFit/>
          </a:bodyPr>
          <a:lstStyle/>
          <a:p>
            <a:r>
              <a:rPr lang="en-US" sz="2800" b="1" dirty="0" err="1">
                <a:solidFill>
                  <a:schemeClr val="accent6">
                    <a:lumMod val="50000"/>
                  </a:schemeClr>
                </a:solidFill>
                <a:effectLst/>
                <a:latin typeface="Times New Roman" panose="02020603050405020304" pitchFamily="18" charset="0"/>
                <a:ea typeface="Calibri" panose="020F0502020204030204" pitchFamily="34" charset="0"/>
              </a:rPr>
              <a:t>Nhiệm</a:t>
            </a:r>
            <a:r>
              <a:rPr lang="en-US" sz="2800" b="1" dirty="0">
                <a:solidFill>
                  <a:schemeClr val="accent6">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50000"/>
                  </a:schemeClr>
                </a:solidFill>
                <a:effectLst/>
                <a:latin typeface="Times New Roman" panose="02020603050405020304" pitchFamily="18" charset="0"/>
                <a:ea typeface="Calibri" panose="020F0502020204030204" pitchFamily="34" charset="0"/>
              </a:rPr>
              <a:t>vụ</a:t>
            </a:r>
            <a:r>
              <a:rPr lang="en-US" sz="2800" b="1" dirty="0">
                <a:solidFill>
                  <a:schemeClr val="accent6">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50000"/>
                  </a:schemeClr>
                </a:solidFill>
                <a:effectLst/>
                <a:latin typeface="Times New Roman" panose="02020603050405020304" pitchFamily="18" charset="0"/>
                <a:ea typeface="Calibri" panose="020F0502020204030204" pitchFamily="34" charset="0"/>
              </a:rPr>
              <a:t>Đọc</a:t>
            </a:r>
            <a:r>
              <a:rPr lang="en-US" sz="2800" b="1" dirty="0">
                <a:solidFill>
                  <a:schemeClr val="accent6">
                    <a:lumMod val="50000"/>
                  </a:schemeClr>
                </a:solidFill>
                <a:effectLst/>
                <a:latin typeface="Times New Roman" panose="02020603050405020304" pitchFamily="18" charset="0"/>
                <a:ea typeface="Calibri" panose="020F0502020204030204" pitchFamily="34" charset="0"/>
              </a:rPr>
              <a:t> SGK/110 </a:t>
            </a:r>
            <a:r>
              <a:rPr lang="en-US" sz="2800" b="1" dirty="0" err="1">
                <a:solidFill>
                  <a:schemeClr val="accent6">
                    <a:lumMod val="50000"/>
                  </a:schemeClr>
                </a:solidFill>
                <a:effectLst/>
                <a:latin typeface="Times New Roman" panose="02020603050405020304" pitchFamily="18" charset="0"/>
                <a:ea typeface="Calibri" panose="020F0502020204030204" pitchFamily="34" charset="0"/>
              </a:rPr>
              <a:t>trả</a:t>
            </a:r>
            <a:r>
              <a:rPr lang="en-US" sz="2800" b="1" dirty="0">
                <a:solidFill>
                  <a:schemeClr val="accent6">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50000"/>
                  </a:schemeClr>
                </a:solidFill>
                <a:effectLst/>
                <a:latin typeface="Times New Roman" panose="02020603050405020304" pitchFamily="18" charset="0"/>
                <a:ea typeface="Calibri" panose="020F0502020204030204" pitchFamily="34" charset="0"/>
              </a:rPr>
              <a:t>lời</a:t>
            </a:r>
            <a:r>
              <a:rPr lang="en-US" sz="2800" b="1" dirty="0">
                <a:solidFill>
                  <a:schemeClr val="accent6">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50000"/>
                  </a:schemeClr>
                </a:solidFill>
                <a:effectLst/>
                <a:latin typeface="Times New Roman" panose="02020603050405020304" pitchFamily="18" charset="0"/>
                <a:ea typeface="Calibri" panose="020F0502020204030204" pitchFamily="34" charset="0"/>
              </a:rPr>
              <a:t>câu</a:t>
            </a:r>
            <a:r>
              <a:rPr lang="en-US" sz="2800" b="1" dirty="0">
                <a:solidFill>
                  <a:schemeClr val="accent6">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50000"/>
                  </a:schemeClr>
                </a:solidFill>
                <a:effectLst/>
                <a:latin typeface="Times New Roman" panose="02020603050405020304" pitchFamily="18" charset="0"/>
                <a:ea typeface="Calibri" panose="020F0502020204030204" pitchFamily="34" charset="0"/>
              </a:rPr>
              <a:t>hỏi</a:t>
            </a:r>
            <a:r>
              <a:rPr lang="en-US" sz="2800" b="1" dirty="0">
                <a:solidFill>
                  <a:schemeClr val="accent6">
                    <a:lumMod val="50000"/>
                  </a:schemeClr>
                </a:solidFill>
                <a:effectLst/>
                <a:latin typeface="Times New Roman" panose="02020603050405020304" pitchFamily="18" charset="0"/>
                <a:ea typeface="Calibri" panose="020F0502020204030204" pitchFamily="34" charset="0"/>
              </a:rPr>
              <a:t> </a:t>
            </a:r>
            <a:r>
              <a:rPr lang="en-US" sz="2800" b="1" dirty="0" err="1">
                <a:solidFill>
                  <a:schemeClr val="accent6">
                    <a:lumMod val="50000"/>
                  </a:schemeClr>
                </a:solidFill>
                <a:effectLst/>
                <a:latin typeface="Times New Roman" panose="02020603050405020304" pitchFamily="18" charset="0"/>
                <a:ea typeface="Calibri" panose="020F0502020204030204" pitchFamily="34" charset="0"/>
              </a:rPr>
              <a:t>sau</a:t>
            </a:r>
            <a:r>
              <a:rPr lang="en-US" sz="2800" b="1" dirty="0">
                <a:solidFill>
                  <a:schemeClr val="accent6">
                    <a:lumMod val="50000"/>
                  </a:schemeClr>
                </a:solidFill>
                <a:effectLst/>
                <a:latin typeface="Times New Roman" panose="02020603050405020304" pitchFamily="18" charset="0"/>
                <a:ea typeface="Calibri" panose="020F0502020204030204" pitchFamily="34" charset="0"/>
              </a:rPr>
              <a:t>:</a:t>
            </a:r>
            <a:endParaRPr lang="en-US" sz="2800" b="1" dirty="0">
              <a:solidFill>
                <a:schemeClr val="accent6">
                  <a:lumMod val="50000"/>
                </a:schemeClr>
              </a:solidFill>
            </a:endParaRPr>
          </a:p>
        </p:txBody>
      </p:sp>
    </p:spTree>
    <p:extLst>
      <p:ext uri="{BB962C8B-B14F-4D97-AF65-F5344CB8AC3E}">
        <p14:creationId xmlns:p14="http://schemas.microsoft.com/office/powerpoint/2010/main" val="3702339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5772150"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412793" y="315213"/>
            <a:ext cx="6088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36999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ĐỌC HIỂU VĂN BẢN</a:t>
            </a:r>
          </a:p>
        </p:txBody>
      </p:sp>
      <p:sp>
        <p:nvSpPr>
          <p:cNvPr id="16" name="TextBox 15">
            <a:extLst>
              <a:ext uri="{FF2B5EF4-FFF2-40B4-BE49-F238E27FC236}">
                <a16:creationId xmlns:a16="http://schemas.microsoft.com/office/drawing/2014/main" id="{DCC618D7-0F3E-4771-8F8F-0614A5C05873}"/>
              </a:ext>
            </a:extLst>
          </p:cNvPr>
          <p:cNvSpPr txBox="1"/>
          <p:nvPr/>
        </p:nvSpPr>
        <p:spPr>
          <a:xfrm>
            <a:off x="660400" y="1188930"/>
            <a:ext cx="10807700" cy="530594"/>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Giới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thiệu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sới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Bắc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Giang</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6C30BAA4-C0B5-4015-AD7E-2A9D8DD464D0}"/>
              </a:ext>
            </a:extLst>
          </p:cNvPr>
          <p:cNvSpPr txBox="1"/>
          <p:nvPr/>
        </p:nvSpPr>
        <p:spPr>
          <a:xfrm>
            <a:off x="660400" y="1775903"/>
            <a:ext cx="10807700" cy="530594"/>
          </a:xfrm>
          <a:prstGeom prst="rect">
            <a:avLst/>
          </a:prstGeom>
          <a:noFill/>
        </p:spPr>
        <p:txBody>
          <a:bodyPr wrap="square">
            <a:spAutoFit/>
          </a:bodyPr>
          <a:lstStyle/>
          <a:p>
            <a:pPr algn="just">
              <a:lnSpc>
                <a:spcPct val="107000"/>
              </a:lnSpc>
              <a:spcAft>
                <a:spcPts val="8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215FF492-7937-49FC-9BE1-2143C8855FC7}"/>
              </a:ext>
            </a:extLst>
          </p:cNvPr>
          <p:cNvSpPr txBox="1"/>
          <p:nvPr/>
        </p:nvSpPr>
        <p:spPr>
          <a:xfrm>
            <a:off x="660400" y="2389031"/>
            <a:ext cx="10807700" cy="530594"/>
          </a:xfrm>
          <a:prstGeom prst="rect">
            <a:avLst/>
          </a:prstGeom>
          <a:noFill/>
        </p:spPr>
        <p:txBody>
          <a:bodyPr wrap="square">
            <a:spAutoFit/>
          </a:bodyPr>
          <a:lstStyle/>
          <a:p>
            <a:pPr algn="just">
              <a:lnSpc>
                <a:spcPct val="107000"/>
              </a:lnSpc>
              <a:spcAft>
                <a:spcPts val="8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Sới</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5E5BAF1A-D974-4434-A18F-F80E3732B468}"/>
              </a:ext>
            </a:extLst>
          </p:cNvPr>
          <p:cNvPicPr>
            <a:picLocks noChangeAspect="1"/>
          </p:cNvPicPr>
          <p:nvPr/>
        </p:nvPicPr>
        <p:blipFill>
          <a:blip r:embed="rId3"/>
          <a:stretch>
            <a:fillRect/>
          </a:stretch>
        </p:blipFill>
        <p:spPr>
          <a:xfrm>
            <a:off x="916143" y="3221326"/>
            <a:ext cx="3532655" cy="2646081"/>
          </a:xfrm>
          <a:prstGeom prst="rect">
            <a:avLst/>
          </a:prstGeom>
        </p:spPr>
      </p:pic>
      <p:sp>
        <p:nvSpPr>
          <p:cNvPr id="15" name="Arrow: Right 14">
            <a:extLst>
              <a:ext uri="{FF2B5EF4-FFF2-40B4-BE49-F238E27FC236}">
                <a16:creationId xmlns:a16="http://schemas.microsoft.com/office/drawing/2014/main" id="{1254AA78-6DC0-4586-8C62-B2C62C927F5D}"/>
              </a:ext>
            </a:extLst>
          </p:cNvPr>
          <p:cNvSpPr/>
          <p:nvPr/>
        </p:nvSpPr>
        <p:spPr>
          <a:xfrm>
            <a:off x="4570706" y="3917673"/>
            <a:ext cx="437372" cy="944380"/>
          </a:xfrm>
          <a:prstGeom prst="rightArrow">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76E6012-2219-4B0A-8AC2-DFBB95A0F88D}"/>
              </a:ext>
            </a:extLst>
          </p:cNvPr>
          <p:cNvSpPr txBox="1"/>
          <p:nvPr/>
        </p:nvSpPr>
        <p:spPr>
          <a:xfrm>
            <a:off x="5008078" y="3468078"/>
            <a:ext cx="3503951" cy="1815882"/>
          </a:xfrm>
          <a:prstGeom prst="rect">
            <a:avLst/>
          </a:prstGeom>
          <a:noFill/>
        </p:spPr>
        <p:txBody>
          <a:bodyPr wrap="square">
            <a:spAutoFit/>
          </a:bodyPr>
          <a:lstStyle/>
          <a:p>
            <a:pPr algn="just"/>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Sới</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sàn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đấu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keo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7" name="Arrow: Right 26">
            <a:extLst>
              <a:ext uri="{FF2B5EF4-FFF2-40B4-BE49-F238E27FC236}">
                <a16:creationId xmlns:a16="http://schemas.microsoft.com/office/drawing/2014/main" id="{13328580-8E21-46E3-8663-9A44FD87A0CD}"/>
              </a:ext>
            </a:extLst>
          </p:cNvPr>
          <p:cNvSpPr/>
          <p:nvPr/>
        </p:nvSpPr>
        <p:spPr>
          <a:xfrm>
            <a:off x="8654265" y="3733697"/>
            <a:ext cx="437372" cy="944380"/>
          </a:xfrm>
          <a:prstGeom prst="rightArrow">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32233672-0666-4290-9FBE-D70DB451C9C7}"/>
              </a:ext>
            </a:extLst>
          </p:cNvPr>
          <p:cNvSpPr txBox="1"/>
          <p:nvPr/>
        </p:nvSpPr>
        <p:spPr>
          <a:xfrm>
            <a:off x="9250920" y="2711341"/>
            <a:ext cx="2096634" cy="3108543"/>
          </a:xfrm>
          <a:prstGeom prst="rect">
            <a:avLst/>
          </a:prstGeom>
          <a:noFill/>
        </p:spPr>
        <p:txBody>
          <a:bodyPr wrap="square">
            <a:spAutoFit/>
          </a:bodyPr>
          <a:lstStyle/>
          <a:p>
            <a:pPr algn="ctr"/>
            <a:r>
              <a:rPr lang="en-US" sz="2800" dirty="0" err="1">
                <a:solidFill>
                  <a:srgbClr val="000000"/>
                </a:solidFill>
                <a:latin typeface="Times New Roman" panose="02020603050405020304" pitchFamily="18" charset="0"/>
                <a:ea typeface="Times New Roman" panose="02020603050405020304" pitchFamily="18" charset="0"/>
              </a:rPr>
              <a:t>T</a:t>
            </a:r>
            <a:r>
              <a:rPr lang="en-US" sz="2800" dirty="0" err="1">
                <a:solidFill>
                  <a:srgbClr val="000000"/>
                </a:solidFill>
                <a:effectLst/>
                <a:latin typeface="Times New Roman" panose="02020603050405020304" pitchFamily="18" charset="0"/>
                <a:ea typeface="Times New Roman" panose="02020603050405020304" pitchFamily="18" charset="0"/>
              </a:rPr>
              <a: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niệm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vuông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1109416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p:bldP spid="27"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5772150"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412793" y="315213"/>
            <a:ext cx="6088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36999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ĐỌC HIỂU VĂN BẢN</a:t>
            </a:r>
          </a:p>
        </p:txBody>
      </p:sp>
      <p:sp>
        <p:nvSpPr>
          <p:cNvPr id="19" name="TextBox 18">
            <a:extLst>
              <a:ext uri="{FF2B5EF4-FFF2-40B4-BE49-F238E27FC236}">
                <a16:creationId xmlns:a16="http://schemas.microsoft.com/office/drawing/2014/main" id="{1202EFEE-0723-455D-B6E2-730CD922C491}"/>
              </a:ext>
            </a:extLst>
          </p:cNvPr>
          <p:cNvSpPr txBox="1"/>
          <p:nvPr/>
        </p:nvSpPr>
        <p:spPr>
          <a:xfrm>
            <a:off x="660400" y="1185428"/>
            <a:ext cx="10807700" cy="530594"/>
          </a:xfrm>
          <a:prstGeom prst="rect">
            <a:avLst/>
          </a:prstGeom>
          <a:noFill/>
        </p:spPr>
        <p:txBody>
          <a:bodyPr wrap="square">
            <a:spAutoFit/>
          </a:bodyPr>
          <a:lstStyle/>
          <a:p>
            <a:pPr algn="just">
              <a:lnSpc>
                <a:spcPct val="107000"/>
              </a:lnSpc>
              <a:spcAft>
                <a:spcPts val="8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6090B50-AD94-48C0-B35A-EEA39F185F8B}"/>
              </a:ext>
            </a:extLst>
          </p:cNvPr>
          <p:cNvPicPr>
            <a:picLocks noChangeAspect="1"/>
          </p:cNvPicPr>
          <p:nvPr/>
        </p:nvPicPr>
        <p:blipFill>
          <a:blip r:embed="rId3"/>
          <a:stretch>
            <a:fillRect/>
          </a:stretch>
        </p:blipFill>
        <p:spPr>
          <a:xfrm>
            <a:off x="1094802" y="1945268"/>
            <a:ext cx="4585813" cy="34349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TextBox 20">
            <a:extLst>
              <a:ext uri="{FF2B5EF4-FFF2-40B4-BE49-F238E27FC236}">
                <a16:creationId xmlns:a16="http://schemas.microsoft.com/office/drawing/2014/main" id="{50319E08-FBC8-4EDE-85A5-57B26FA338F1}"/>
              </a:ext>
            </a:extLst>
          </p:cNvPr>
          <p:cNvSpPr txBox="1"/>
          <p:nvPr/>
        </p:nvSpPr>
        <p:spPr>
          <a:xfrm>
            <a:off x="6064250" y="2190185"/>
            <a:ext cx="5032948" cy="2677656"/>
          </a:xfrm>
          <a:prstGeom prst="rect">
            <a:avLst/>
          </a:prstGeom>
          <a:noFill/>
        </p:spPr>
        <p:txBody>
          <a:bodyPr wrap="square">
            <a:spAutoFit/>
          </a:bodyPr>
          <a:lstStyle/>
          <a:p>
            <a:r>
              <a:rPr lang="vi-VN" sz="2800" b="1" i="1" dirty="0">
                <a:solidFill>
                  <a:srgbClr val="000000"/>
                </a:solidFill>
                <a:effectLst/>
                <a:latin typeface="Times New Roman" panose="02020603050405020304" pitchFamily="18" charset="0"/>
                <a:ea typeface="Times New Roman" panose="02020603050405020304" pitchFamily="18" charset="0"/>
              </a:rPr>
              <a:t>Cách lựa chọn đô vật: cẩn thận, đảm bảo tiêu chí cả tài và đức. Trong đó, tập trung vào đức độ của cả 2 đô, qua đó thấy được quan điểm của người xưa: lấy đức làm trọng của người xưa</a:t>
            </a:r>
            <a:endParaRPr lang="en-US" sz="2800" dirty="0"/>
          </a:p>
        </p:txBody>
      </p:sp>
      <p:sp>
        <p:nvSpPr>
          <p:cNvPr id="23" name="TextBox 22">
            <a:extLst>
              <a:ext uri="{FF2B5EF4-FFF2-40B4-BE49-F238E27FC236}">
                <a16:creationId xmlns:a16="http://schemas.microsoft.com/office/drawing/2014/main" id="{762C5B50-F060-4284-B3FA-51C3D789D5D9}"/>
              </a:ext>
            </a:extLst>
          </p:cNvPr>
          <p:cNvSpPr txBox="1"/>
          <p:nvPr/>
        </p:nvSpPr>
        <p:spPr>
          <a:xfrm>
            <a:off x="1019610" y="5549954"/>
            <a:ext cx="4524733" cy="523220"/>
          </a:xfrm>
          <a:prstGeom prst="rect">
            <a:avLst/>
          </a:prstGeom>
          <a:noFill/>
        </p:spPr>
        <p:txBody>
          <a:bodyPr wrap="square">
            <a:spAutoFit/>
          </a:bodyPr>
          <a:lstStyle/>
          <a:p>
            <a:r>
              <a:rPr lang="en-US" sz="2800" b="1" dirty="0" err="1">
                <a:solidFill>
                  <a:srgbClr val="000000"/>
                </a:solidFill>
                <a:effectLst/>
                <a:latin typeface="Times New Roman" panose="02020603050405020304" pitchFamily="18" charset="0"/>
                <a:ea typeface="Calibri" panose="020F0502020204030204" pitchFamily="34" charset="0"/>
              </a:rPr>
              <a:t>Đô</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vật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thực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hiện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keo</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vật</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thờ</a:t>
            </a:r>
            <a:endParaRPr lang="en-US" sz="2800" b="1" dirty="0"/>
          </a:p>
        </p:txBody>
      </p:sp>
    </p:spTree>
    <p:extLst>
      <p:ext uri="{BB962C8B-B14F-4D97-AF65-F5344CB8AC3E}">
        <p14:creationId xmlns:p14="http://schemas.microsoft.com/office/powerpoint/2010/main" val="508027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5772150"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412793" y="315213"/>
            <a:ext cx="6088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36999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ĐỌC HIỂU VĂN BẢN</a:t>
            </a:r>
          </a:p>
        </p:txBody>
      </p:sp>
      <p:sp>
        <p:nvSpPr>
          <p:cNvPr id="14" name="TextBox 13">
            <a:extLst>
              <a:ext uri="{FF2B5EF4-FFF2-40B4-BE49-F238E27FC236}">
                <a16:creationId xmlns:a16="http://schemas.microsoft.com/office/drawing/2014/main" id="{81FEAE44-91E5-4D05-A992-F140A0919915}"/>
              </a:ext>
            </a:extLst>
          </p:cNvPr>
          <p:cNvSpPr txBox="1"/>
          <p:nvPr/>
        </p:nvSpPr>
        <p:spPr>
          <a:xfrm>
            <a:off x="711200" y="1163692"/>
            <a:ext cx="10807700" cy="530594"/>
          </a:xfrm>
          <a:prstGeom prst="rect">
            <a:avLst/>
          </a:prstGeom>
          <a:noFill/>
        </p:spPr>
        <p:txBody>
          <a:bodyPr wrap="square">
            <a:spAutoFit/>
          </a:bodyPr>
          <a:lstStyle/>
          <a:p>
            <a:pPr algn="just">
              <a:lnSpc>
                <a:spcPct val="107000"/>
              </a:lnSpc>
              <a:spcAft>
                <a:spcPts val="80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Nghi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rrow: Right 5">
            <a:extLst>
              <a:ext uri="{FF2B5EF4-FFF2-40B4-BE49-F238E27FC236}">
                <a16:creationId xmlns:a16="http://schemas.microsoft.com/office/drawing/2014/main" id="{FF06BD30-E420-4A00-9978-EA95FA20D360}"/>
              </a:ext>
            </a:extLst>
          </p:cNvPr>
          <p:cNvSpPr/>
          <p:nvPr/>
        </p:nvSpPr>
        <p:spPr>
          <a:xfrm>
            <a:off x="1643362" y="1712621"/>
            <a:ext cx="2819668" cy="1156810"/>
          </a:xfrm>
          <a:prstGeom prst="rightArrow">
            <a:avLst>
              <a:gd name="adj1" fmla="val 68997"/>
              <a:gd name="adj2" fmla="val 50000"/>
            </a:avLst>
          </a:prstGeom>
          <a:solidFill>
            <a:schemeClr val="accent4">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 danh</a:t>
            </a:r>
            <a:endParaRPr lang="en-US" sz="2800">
              <a:latin typeface="Times New Roman" panose="02020603050405020304" pitchFamily="18" charset="0"/>
              <a:cs typeface="Times New Roman" panose="02020603050405020304" pitchFamily="18" charset="0"/>
            </a:endParaRPr>
          </a:p>
        </p:txBody>
      </p:sp>
      <p:sp>
        <p:nvSpPr>
          <p:cNvPr id="16" name="Arrow: Right 15">
            <a:extLst>
              <a:ext uri="{FF2B5EF4-FFF2-40B4-BE49-F238E27FC236}">
                <a16:creationId xmlns:a16="http://schemas.microsoft.com/office/drawing/2014/main" id="{2B1F27E1-C6CF-47F5-A41A-690E0DA5C72B}"/>
              </a:ext>
            </a:extLst>
          </p:cNvPr>
          <p:cNvSpPr/>
          <p:nvPr/>
        </p:nvSpPr>
        <p:spPr>
          <a:xfrm>
            <a:off x="2441785" y="3055414"/>
            <a:ext cx="3356817" cy="1156810"/>
          </a:xfrm>
          <a:prstGeom prst="rightArrow">
            <a:avLst>
              <a:gd name="adj1" fmla="val 68997"/>
              <a:gd name="adj2" fmla="val 50000"/>
            </a:avLst>
          </a:prstGeom>
          <a:solidFill>
            <a:schemeClr val="accent4">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00"/>
                </a:solidFill>
                <a:effectLst/>
                <a:latin typeface="Times New Roman" panose="02020603050405020304" pitchFamily="18" charset="0"/>
                <a:ea typeface="Times New Roman" panose="02020603050405020304" pitchFamily="18" charset="0"/>
              </a:rPr>
              <a:t>* Nghi</a:t>
            </a:r>
            <a:r>
              <a:rPr lang="vi-VN" sz="2800" b="1">
                <a:solidFill>
                  <a:srgbClr val="000000"/>
                </a:solidFill>
                <a:effectLst/>
                <a:latin typeface="Times New Roman" panose="02020603050405020304" pitchFamily="18" charset="0"/>
                <a:ea typeface="Times New Roman" panose="02020603050405020304" pitchFamily="18" charset="0"/>
              </a:rPr>
              <a:t> lễ bái tổ</a:t>
            </a:r>
            <a:endParaRPr lang="en-US"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00793230-BA24-479A-948C-26EA4906EDE3}"/>
              </a:ext>
            </a:extLst>
          </p:cNvPr>
          <p:cNvPicPr>
            <a:picLocks noChangeAspect="1"/>
          </p:cNvPicPr>
          <p:nvPr/>
        </p:nvPicPr>
        <p:blipFill>
          <a:blip r:embed="rId3"/>
          <a:stretch>
            <a:fillRect/>
          </a:stretch>
        </p:blipFill>
        <p:spPr>
          <a:xfrm>
            <a:off x="6280699" y="1799118"/>
            <a:ext cx="2619375" cy="1743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a:extLst>
              <a:ext uri="{FF2B5EF4-FFF2-40B4-BE49-F238E27FC236}">
                <a16:creationId xmlns:a16="http://schemas.microsoft.com/office/drawing/2014/main" id="{B8B67549-4E5B-4B8D-8C0A-BDDC0D1B7E1A}"/>
              </a:ext>
            </a:extLst>
          </p:cNvPr>
          <p:cNvPicPr>
            <a:picLocks noChangeAspect="1"/>
          </p:cNvPicPr>
          <p:nvPr/>
        </p:nvPicPr>
        <p:blipFill>
          <a:blip r:embed="rId4"/>
          <a:stretch>
            <a:fillRect/>
          </a:stretch>
        </p:blipFill>
        <p:spPr>
          <a:xfrm>
            <a:off x="7780038" y="3881699"/>
            <a:ext cx="2705100" cy="1695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Arrow: Right 19">
            <a:extLst>
              <a:ext uri="{FF2B5EF4-FFF2-40B4-BE49-F238E27FC236}">
                <a16:creationId xmlns:a16="http://schemas.microsoft.com/office/drawing/2014/main" id="{AFB600F2-5B1D-4EC7-A0A2-9F913457DAFC}"/>
              </a:ext>
            </a:extLst>
          </p:cNvPr>
          <p:cNvSpPr/>
          <p:nvPr/>
        </p:nvSpPr>
        <p:spPr>
          <a:xfrm>
            <a:off x="3488712" y="4398207"/>
            <a:ext cx="3356817" cy="1156810"/>
          </a:xfrm>
          <a:prstGeom prst="rightArrow">
            <a:avLst>
              <a:gd name="adj1" fmla="val 68997"/>
              <a:gd name="adj2" fmla="val 50000"/>
            </a:avLst>
          </a:prstGeom>
          <a:solidFill>
            <a:schemeClr val="accent4">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00"/>
                </a:solidFill>
                <a:effectLst/>
                <a:latin typeface="Times New Roman" panose="02020603050405020304" pitchFamily="18" charset="0"/>
                <a:ea typeface="Times New Roman" panose="02020603050405020304" pitchFamily="18" charset="0"/>
              </a:rPr>
              <a:t>*Nghi</a:t>
            </a:r>
            <a:r>
              <a:rPr lang="vi-VN" sz="2800" b="1" dirty="0">
                <a:solidFill>
                  <a:srgbClr val="000000"/>
                </a:solidFill>
                <a:effectLst/>
                <a:latin typeface="Times New Roman" panose="02020603050405020304" pitchFamily="18" charset="0"/>
                <a:ea typeface="Times New Roman" panose="02020603050405020304" pitchFamily="18" charset="0"/>
              </a:rPr>
              <a:t> thức xe đài.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75348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5772150"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412793" y="315213"/>
            <a:ext cx="6088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36999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ĐỌC HIỂU VĂN BẢN</a:t>
            </a:r>
          </a:p>
        </p:txBody>
      </p:sp>
      <p:sp>
        <p:nvSpPr>
          <p:cNvPr id="17" name="TextBox 16">
            <a:extLst>
              <a:ext uri="{FF2B5EF4-FFF2-40B4-BE49-F238E27FC236}">
                <a16:creationId xmlns:a16="http://schemas.microsoft.com/office/drawing/2014/main" id="{5CB49076-0E17-4CF7-930D-0D90135D9B06}"/>
              </a:ext>
            </a:extLst>
          </p:cNvPr>
          <p:cNvSpPr txBox="1"/>
          <p:nvPr/>
        </p:nvSpPr>
        <p:spPr>
          <a:xfrm>
            <a:off x="660400" y="1210989"/>
            <a:ext cx="10807700" cy="530594"/>
          </a:xfrm>
          <a:prstGeom prst="rect">
            <a:avLst/>
          </a:prstGeom>
          <a:noFill/>
        </p:spPr>
        <p:txBody>
          <a:bodyPr wrap="square">
            <a:spAutoFit/>
          </a:bodyPr>
          <a:lstStyle/>
          <a:p>
            <a:pPr lvl="0" algn="just">
              <a:lnSpc>
                <a:spcPct val="107000"/>
              </a:lnSpc>
              <a:spcAft>
                <a:spcPts val="800"/>
              </a:spcAft>
              <a:buSzPts val="1400"/>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 hành keo vật thờ.</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FB18D9BA-FAE0-4E5B-91F7-144A925C76FC}"/>
              </a:ext>
            </a:extLst>
          </p:cNvPr>
          <p:cNvGraphicFramePr>
            <a:graphicFrameLocks noGrp="1"/>
          </p:cNvGraphicFramePr>
          <p:nvPr>
            <p:extLst>
              <p:ext uri="{D42A27DB-BD31-4B8C-83A1-F6EECF244321}">
                <p14:modId xmlns:p14="http://schemas.microsoft.com/office/powerpoint/2010/main" val="3178378804"/>
              </p:ext>
            </p:extLst>
          </p:nvPr>
        </p:nvGraphicFramePr>
        <p:xfrm>
          <a:off x="660400" y="1801767"/>
          <a:ext cx="10807700" cy="4056700"/>
        </p:xfrm>
        <a:graphic>
          <a:graphicData uri="http://schemas.openxmlformats.org/drawingml/2006/table">
            <a:tbl>
              <a:tblPr firstRow="1" firstCol="1" bandRow="1">
                <a:tableStyleId>{ED083AE6-46FA-4A59-8FB0-9F97EB10719F}</a:tableStyleId>
              </a:tblPr>
              <a:tblGrid>
                <a:gridCol w="3491875">
                  <a:extLst>
                    <a:ext uri="{9D8B030D-6E8A-4147-A177-3AD203B41FA5}">
                      <a16:colId xmlns:a16="http://schemas.microsoft.com/office/drawing/2014/main" val="1836364678"/>
                    </a:ext>
                  </a:extLst>
                </a:gridCol>
                <a:gridCol w="7315825">
                  <a:extLst>
                    <a:ext uri="{9D8B030D-6E8A-4147-A177-3AD203B41FA5}">
                      <a16:colId xmlns:a16="http://schemas.microsoft.com/office/drawing/2014/main" val="3491818803"/>
                    </a:ext>
                  </a:extLst>
                </a:gridCol>
              </a:tblGrid>
              <a:tr h="114924">
                <a:tc>
                  <a:txBody>
                    <a:bodyPr/>
                    <a:lstStyle/>
                    <a:p>
                      <a:pPr algn="ctr">
                        <a:lnSpc>
                          <a:spcPct val="107000"/>
                        </a:lnSpc>
                        <a:spcAft>
                          <a:spcPts val="800"/>
                        </a:spcAft>
                      </a:pPr>
                      <a:r>
                        <a:rPr lang="en-US" sz="2800" b="1" dirty="0">
                          <a:solidFill>
                            <a:srgbClr val="000000"/>
                          </a:solidFill>
                          <a:effectLst/>
                          <a:latin typeface="Times New Roman" panose="02020603050405020304" pitchFamily="18" charset="0"/>
                          <a:cs typeface="Times New Roman" panose="02020603050405020304" pitchFamily="18" charset="0"/>
                        </a:rPr>
                        <a:t>    </a:t>
                      </a:r>
                      <a:r>
                        <a:rPr lang="vi-VN" sz="2800" b="1" dirty="0">
                          <a:solidFill>
                            <a:srgbClr val="000000"/>
                          </a:solidFill>
                          <a:effectLst/>
                          <a:latin typeface="Times New Roman" panose="02020603050405020304" pitchFamily="18" charset="0"/>
                          <a:cs typeface="Times New Roman" panose="02020603050405020304" pitchFamily="18" charset="0"/>
                        </a:rPr>
                        <a:t>Nội dung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117" marR="39117" marT="0" marB="0"/>
                </a:tc>
                <a:tc>
                  <a:txBody>
                    <a:bodyPr/>
                    <a:lstStyle/>
                    <a:p>
                      <a:pPr algn="ctr">
                        <a:lnSpc>
                          <a:spcPct val="107000"/>
                        </a:lnSpc>
                        <a:spcAft>
                          <a:spcPts val="800"/>
                        </a:spcAft>
                      </a:pPr>
                      <a:r>
                        <a:rPr lang="vi-VN" sz="2800" b="1" dirty="0">
                          <a:solidFill>
                            <a:srgbClr val="000000"/>
                          </a:solidFill>
                          <a:effectLst/>
                          <a:latin typeface="Times New Roman" panose="02020603050405020304" pitchFamily="18" charset="0"/>
                          <a:cs typeface="Times New Roman" panose="02020603050405020304" pitchFamily="18" charset="0"/>
                        </a:rPr>
                        <a:t>Trả lời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117" marR="39117" marT="0" marB="0"/>
                </a:tc>
                <a:extLst>
                  <a:ext uri="{0D108BD9-81ED-4DB2-BD59-A6C34878D82A}">
                    <a16:rowId xmlns:a16="http://schemas.microsoft.com/office/drawing/2014/main" val="3423576006"/>
                  </a:ext>
                </a:extLst>
              </a:tr>
              <a:tr h="235823">
                <a:tc>
                  <a:txBody>
                    <a:bodyPr/>
                    <a:lstStyle/>
                    <a:p>
                      <a:pPr algn="just">
                        <a:lnSpc>
                          <a:spcPct val="107000"/>
                        </a:lnSpc>
                        <a:spcAft>
                          <a:spcPts val="800"/>
                        </a:spcAft>
                      </a:pPr>
                      <a:r>
                        <a:rPr lang="en-US" sz="2800" b="0" dirty="0" err="1">
                          <a:solidFill>
                            <a:srgbClr val="000000"/>
                          </a:solidFill>
                          <a:effectLst/>
                          <a:latin typeface="Times New Roman" panose="02020603050405020304" pitchFamily="18" charset="0"/>
                          <a:cs typeface="Times New Roman" panose="02020603050405020304" pitchFamily="18" charset="0"/>
                        </a:rPr>
                        <a:t>Các</a:t>
                      </a:r>
                      <a:r>
                        <a:rPr lang="vi-VN" sz="2800" b="0" dirty="0">
                          <a:solidFill>
                            <a:srgbClr val="000000"/>
                          </a:solidFill>
                          <a:effectLst/>
                          <a:latin typeface="Times New Roman" panose="02020603050405020304" pitchFamily="18" charset="0"/>
                          <a:cs typeface="Times New Roman" panose="02020603050405020304" pitchFamily="18" charset="0"/>
                        </a:rPr>
                        <a:t> miếng đánh trong keo vật thờ</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117" marR="39117" marT="0" marB="0"/>
                </a:tc>
                <a:tc>
                  <a:txBody>
                    <a:bodyPr/>
                    <a:lstStyle/>
                    <a:p>
                      <a:pPr algn="just">
                        <a:lnSpc>
                          <a:spcPct val="107000"/>
                        </a:lnSpc>
                        <a:spcAft>
                          <a:spcPts val="800"/>
                        </a:spcAft>
                      </a:pPr>
                      <a:r>
                        <a:rPr lang="vi-VN" sz="2800">
                          <a:solidFill>
                            <a:srgbClr val="000000"/>
                          </a:solidFill>
                          <a:effectLst/>
                          <a:latin typeface="Times New Roman" panose="02020603050405020304" pitchFamily="18" charset="0"/>
                          <a:cs typeface="Times New Roman" panose="02020603050405020304" pitchFamily="18" charset="0"/>
                        </a:rPr>
                        <a:t>Miếng bốc, miếng  gồng, miếng mói, miếng sườn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9117" marR="39117" marT="0" marB="0"/>
                </a:tc>
                <a:extLst>
                  <a:ext uri="{0D108BD9-81ED-4DB2-BD59-A6C34878D82A}">
                    <a16:rowId xmlns:a16="http://schemas.microsoft.com/office/drawing/2014/main" val="781937911"/>
                  </a:ext>
                </a:extLst>
              </a:tr>
              <a:tr h="356723">
                <a:tc>
                  <a:txBody>
                    <a:bodyPr/>
                    <a:lstStyle/>
                    <a:p>
                      <a:pPr algn="just">
                        <a:lnSpc>
                          <a:spcPct val="107000"/>
                        </a:lnSpc>
                        <a:spcAft>
                          <a:spcPts val="800"/>
                        </a:spcAft>
                      </a:pPr>
                      <a:r>
                        <a:rPr lang="vi-VN" sz="2800" b="0" dirty="0">
                          <a:solidFill>
                            <a:srgbClr val="000000"/>
                          </a:solidFill>
                          <a:effectLst/>
                          <a:latin typeface="Times New Roman" panose="02020603050405020304" pitchFamily="18" charset="0"/>
                          <a:cs typeface="Times New Roman" panose="02020603050405020304" pitchFamily="18" charset="0"/>
                        </a:rPr>
                        <a:t>Tốc độ thể hiện các miếng đánh</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117" marR="39117" marT="0" marB="0"/>
                </a:tc>
                <a:tc>
                  <a:txBody>
                    <a:bodyPr/>
                    <a:lstStyle/>
                    <a:p>
                      <a:pPr algn="just">
                        <a:lnSpc>
                          <a:spcPct val="107000"/>
                        </a:lnSpc>
                        <a:spcAft>
                          <a:spcPts val="800"/>
                        </a:spcAft>
                      </a:pPr>
                      <a:r>
                        <a:rPr lang="vi-VN" sz="2800">
                          <a:solidFill>
                            <a:srgbClr val="000000"/>
                          </a:solidFill>
                          <a:effectLst/>
                          <a:latin typeface="Times New Roman" panose="02020603050405020304" pitchFamily="18" charset="0"/>
                          <a:cs typeface="Times New Roman" panose="02020603050405020304" pitchFamily="18" charset="0"/>
                        </a:rPr>
                        <a:t>Tất cả được hai đô vật biểu diễn nhịp nhàng và đẹp mắt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9117" marR="39117" marT="0" marB="0"/>
                </a:tc>
                <a:extLst>
                  <a:ext uri="{0D108BD9-81ED-4DB2-BD59-A6C34878D82A}">
                    <a16:rowId xmlns:a16="http://schemas.microsoft.com/office/drawing/2014/main" val="737052239"/>
                  </a:ext>
                </a:extLst>
              </a:tr>
              <a:tr h="293774">
                <a:tc>
                  <a:txBody>
                    <a:bodyPr/>
                    <a:lstStyle/>
                    <a:p>
                      <a:pPr algn="just">
                        <a:lnSpc>
                          <a:spcPct val="107000"/>
                        </a:lnSpc>
                        <a:spcAft>
                          <a:spcPts val="800"/>
                        </a:spcAft>
                      </a:pPr>
                      <a:r>
                        <a:rPr lang="vi-VN" sz="2800" b="0" dirty="0">
                          <a:solidFill>
                            <a:srgbClr val="000000"/>
                          </a:solidFill>
                          <a:effectLst/>
                          <a:latin typeface="Times New Roman" panose="02020603050405020304" pitchFamily="18" charset="0"/>
                          <a:cs typeface="Times New Roman" panose="02020603050405020304" pitchFamily="18" charset="0"/>
                        </a:rPr>
                        <a:t>Khi kết thúc keo vật thờ</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117" marR="39117" marT="0" marB="0"/>
                </a:tc>
                <a:tc>
                  <a:txBody>
                    <a:bodyPr/>
                    <a:lstStyle/>
                    <a:p>
                      <a:pPr algn="just">
                        <a:lnSpc>
                          <a:spcPct val="107000"/>
                        </a:lnSpc>
                        <a:spcAft>
                          <a:spcPts val="800"/>
                        </a:spcAft>
                      </a:pPr>
                      <a:r>
                        <a:rPr lang="vi-VN" sz="2800">
                          <a:solidFill>
                            <a:srgbClr val="000000"/>
                          </a:solidFill>
                          <a:effectLst/>
                          <a:latin typeface="Times New Roman" panose="02020603050405020304" pitchFamily="18" charset="0"/>
                          <a:cs typeface="Times New Roman" panose="02020603050405020304" pitchFamily="18" charset="0"/>
                        </a:rPr>
                        <a:t>Cả hai đô cùng phải thua </a:t>
                      </a:r>
                      <a:endParaRPr lang="en-US" sz="280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vi-VN" sz="2800">
                          <a:solidFill>
                            <a:srgbClr val="000000"/>
                          </a:solidFill>
                          <a:effectLst/>
                          <a:latin typeface="Times New Roman" panose="02020603050405020304" pitchFamily="18" charset="0"/>
                          <a:cs typeface="Times New Roman" panose="02020603050405020304" pitchFamily="18" charset="0"/>
                        </a:rPr>
                        <a:t>“ lấm lưng trắng bụng”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9117" marR="39117" marT="0" marB="0"/>
                </a:tc>
                <a:extLst>
                  <a:ext uri="{0D108BD9-81ED-4DB2-BD59-A6C34878D82A}">
                    <a16:rowId xmlns:a16="http://schemas.microsoft.com/office/drawing/2014/main" val="2086995427"/>
                  </a:ext>
                </a:extLst>
              </a:tr>
              <a:tr h="598522">
                <a:tc>
                  <a:txBody>
                    <a:bodyPr/>
                    <a:lstStyle/>
                    <a:p>
                      <a:pPr algn="just">
                        <a:lnSpc>
                          <a:spcPct val="107000"/>
                        </a:lnSpc>
                        <a:spcAft>
                          <a:spcPts val="800"/>
                        </a:spcAft>
                      </a:pPr>
                      <a:r>
                        <a:rPr lang="vi-VN" sz="2800" b="0" dirty="0">
                          <a:solidFill>
                            <a:srgbClr val="000000"/>
                          </a:solidFill>
                          <a:effectLst/>
                          <a:latin typeface="Times New Roman" panose="02020603050405020304" pitchFamily="18" charset="0"/>
                          <a:cs typeface="Times New Roman" panose="02020603050405020304" pitchFamily="18" charset="0"/>
                        </a:rPr>
                        <a:t>Mục đích của keo vật thờ</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117" marR="39117" marT="0" marB="0"/>
                </a:tc>
                <a:tc>
                  <a:txBody>
                    <a:bodyPr/>
                    <a:lstStyle/>
                    <a:p>
                      <a:pPr algn="just">
                        <a:lnSpc>
                          <a:spcPct val="107000"/>
                        </a:lnSpc>
                        <a:spcAft>
                          <a:spcPts val="800"/>
                        </a:spcAft>
                      </a:pPr>
                      <a:r>
                        <a:rPr lang="vi-VN" sz="2800" dirty="0">
                          <a:solidFill>
                            <a:srgbClr val="000000"/>
                          </a:solidFill>
                          <a:effectLst/>
                          <a:latin typeface="Times New Roman" panose="02020603050405020304" pitchFamily="18" charset="0"/>
                          <a:cs typeface="Times New Roman" panose="02020603050405020304" pitchFamily="18" charset="0"/>
                        </a:rPr>
                        <a:t>Giới thiệu cho người xem hiểu được phương pháp </a:t>
                      </a:r>
                      <a:r>
                        <a:rPr lang="en-US" sz="2800" dirty="0">
                          <a:solidFill>
                            <a:srgbClr val="000000"/>
                          </a:solidFill>
                          <a:effectLst/>
                          <a:latin typeface="Times New Roman" panose="02020603050405020304" pitchFamily="18" charset="0"/>
                          <a:cs typeface="Times New Roman" panose="02020603050405020304" pitchFamily="18" charset="0"/>
                        </a:rPr>
                        <a:t>t</a:t>
                      </a:r>
                      <a:r>
                        <a:rPr lang="vi-VN" sz="2800" dirty="0">
                          <a:solidFill>
                            <a:srgbClr val="000000"/>
                          </a:solidFill>
                          <a:effectLst/>
                          <a:latin typeface="Times New Roman" panose="02020603050405020304" pitchFamily="18" charset="0"/>
                          <a:cs typeface="Times New Roman" panose="02020603050405020304" pitchFamily="18" charset="0"/>
                        </a:rPr>
                        <a:t>ấn công và thủ pháp chống đỡ để rồi phản công.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117" marR="39117" marT="0" marB="0"/>
                </a:tc>
                <a:extLst>
                  <a:ext uri="{0D108BD9-81ED-4DB2-BD59-A6C34878D82A}">
                    <a16:rowId xmlns:a16="http://schemas.microsoft.com/office/drawing/2014/main" val="3435861339"/>
                  </a:ext>
                </a:extLst>
              </a:tr>
            </a:tbl>
          </a:graphicData>
        </a:graphic>
      </p:graphicFrame>
    </p:spTree>
    <p:extLst>
      <p:ext uri="{BB962C8B-B14F-4D97-AF65-F5344CB8AC3E}">
        <p14:creationId xmlns:p14="http://schemas.microsoft.com/office/powerpoint/2010/main" val="169705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97CB4D-437B-407F-9729-F6927F260857}"/>
              </a:ext>
            </a:extLst>
          </p:cNvPr>
          <p:cNvPicPr>
            <a:picLocks noChangeAspect="1"/>
          </p:cNvPicPr>
          <p:nvPr/>
        </p:nvPicPr>
        <p:blipFill rotWithShape="1">
          <a:blip r:embed="rId2"/>
          <a:srcRect r="12444"/>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69C8CDE-186E-4234-ADEC-5AFD85866BBB}"/>
              </a:ext>
            </a:extLst>
          </p:cNvPr>
          <p:cNvSpPr txBox="1"/>
          <p:nvPr/>
        </p:nvSpPr>
        <p:spPr>
          <a:xfrm>
            <a:off x="8335227" y="4001219"/>
            <a:ext cx="3276218"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MỞ ĐẦU</a:t>
            </a:r>
          </a:p>
        </p:txBody>
      </p:sp>
      <p:pic>
        <p:nvPicPr>
          <p:cNvPr id="3" name="Picture 2">
            <a:extLst>
              <a:ext uri="{FF2B5EF4-FFF2-40B4-BE49-F238E27FC236}">
                <a16:creationId xmlns:a16="http://schemas.microsoft.com/office/drawing/2014/main" id="{C61C073C-9CF2-46D0-ACA9-C71093CCC3C8}"/>
              </a:ext>
            </a:extLst>
          </p:cNvPr>
          <p:cNvPicPr>
            <a:picLocks noChangeAspect="1"/>
          </p:cNvPicPr>
          <p:nvPr/>
        </p:nvPicPr>
        <p:blipFill>
          <a:blip r:embed="rId3"/>
          <a:stretch>
            <a:fillRect/>
          </a:stretch>
        </p:blipFill>
        <p:spPr>
          <a:xfrm rot="255648">
            <a:off x="6530209" y="730906"/>
            <a:ext cx="2950122" cy="1546707"/>
          </a:xfrm>
          <a:prstGeom prst="rect">
            <a:avLst/>
          </a:prstGeom>
          <a:effectLst>
            <a:softEdge rad="317500"/>
          </a:effectLst>
        </p:spPr>
      </p:pic>
    </p:spTree>
    <p:extLst>
      <p:ext uri="{BB962C8B-B14F-4D97-AF65-F5344CB8AC3E}">
        <p14:creationId xmlns:p14="http://schemas.microsoft.com/office/powerpoint/2010/main" val="36315438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5772150"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412793" y="315213"/>
            <a:ext cx="6088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36999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ĐỌC HIỂU VĂN BẢN</a:t>
            </a:r>
          </a:p>
        </p:txBody>
      </p:sp>
      <p:sp>
        <p:nvSpPr>
          <p:cNvPr id="17" name="TextBox 16">
            <a:extLst>
              <a:ext uri="{FF2B5EF4-FFF2-40B4-BE49-F238E27FC236}">
                <a16:creationId xmlns:a16="http://schemas.microsoft.com/office/drawing/2014/main" id="{5CB49076-0E17-4CF7-930D-0D90135D9B06}"/>
              </a:ext>
            </a:extLst>
          </p:cNvPr>
          <p:cNvSpPr txBox="1"/>
          <p:nvPr/>
        </p:nvSpPr>
        <p:spPr>
          <a:xfrm>
            <a:off x="660400" y="1210989"/>
            <a:ext cx="10807700" cy="530594"/>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Pts val="1400"/>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 hành keo vật thờ.</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FB18D9BA-FAE0-4E5B-91F7-144A925C76FC}"/>
              </a:ext>
            </a:extLst>
          </p:cNvPr>
          <p:cNvGraphicFramePr>
            <a:graphicFrameLocks noGrp="1"/>
          </p:cNvGraphicFramePr>
          <p:nvPr>
            <p:extLst>
              <p:ext uri="{D42A27DB-BD31-4B8C-83A1-F6EECF244321}">
                <p14:modId xmlns:p14="http://schemas.microsoft.com/office/powerpoint/2010/main" val="3817154759"/>
              </p:ext>
            </p:extLst>
          </p:nvPr>
        </p:nvGraphicFramePr>
        <p:xfrm>
          <a:off x="660400" y="1801767"/>
          <a:ext cx="10807700" cy="4376676"/>
        </p:xfrm>
        <a:graphic>
          <a:graphicData uri="http://schemas.openxmlformats.org/drawingml/2006/table">
            <a:tbl>
              <a:tblPr firstRow="1" firstCol="1" bandRow="1">
                <a:tableStyleId>{ED083AE6-46FA-4A59-8FB0-9F97EB10719F}</a:tableStyleId>
              </a:tblPr>
              <a:tblGrid>
                <a:gridCol w="3491875">
                  <a:extLst>
                    <a:ext uri="{9D8B030D-6E8A-4147-A177-3AD203B41FA5}">
                      <a16:colId xmlns:a16="http://schemas.microsoft.com/office/drawing/2014/main" val="1836364678"/>
                    </a:ext>
                  </a:extLst>
                </a:gridCol>
                <a:gridCol w="7315825">
                  <a:extLst>
                    <a:ext uri="{9D8B030D-6E8A-4147-A177-3AD203B41FA5}">
                      <a16:colId xmlns:a16="http://schemas.microsoft.com/office/drawing/2014/main" val="3491818803"/>
                    </a:ext>
                  </a:extLst>
                </a:gridCol>
              </a:tblGrid>
              <a:tr h="114924">
                <a:tc>
                  <a:txBody>
                    <a:bodyPr/>
                    <a:lstStyle/>
                    <a:p>
                      <a:pPr algn="just">
                        <a:lnSpc>
                          <a:spcPct val="107000"/>
                        </a:lnSpc>
                        <a:spcAft>
                          <a:spcPts val="800"/>
                        </a:spcAft>
                      </a:pPr>
                      <a:r>
                        <a:rPr lang="en-US" sz="2000" b="1" dirty="0">
                          <a:solidFill>
                            <a:srgbClr val="000000"/>
                          </a:solidFill>
                          <a:effectLst/>
                          <a:latin typeface="Times New Roman" panose="02020603050405020304" pitchFamily="18" charset="0"/>
                          <a:cs typeface="Times New Roman" panose="02020603050405020304" pitchFamily="18" charset="0"/>
                        </a:rPr>
                        <a:t>    </a:t>
                      </a:r>
                      <a:r>
                        <a:rPr lang="vi-VN" sz="2000" b="1" dirty="0">
                          <a:solidFill>
                            <a:srgbClr val="000000"/>
                          </a:solidFill>
                          <a:effectLst/>
                          <a:latin typeface="Times New Roman" panose="02020603050405020304" pitchFamily="18" charset="0"/>
                          <a:cs typeface="Times New Roman" panose="02020603050405020304" pitchFamily="18" charset="0"/>
                        </a:rPr>
                        <a:t>Nội dung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117" marR="39117" marT="0" marB="0"/>
                </a:tc>
                <a:tc>
                  <a:txBody>
                    <a:bodyPr/>
                    <a:lstStyle/>
                    <a:p>
                      <a:pPr algn="just">
                        <a:lnSpc>
                          <a:spcPct val="107000"/>
                        </a:lnSpc>
                        <a:spcAft>
                          <a:spcPts val="800"/>
                        </a:spcAft>
                      </a:pPr>
                      <a:r>
                        <a:rPr lang="vi-VN" sz="2000" b="1">
                          <a:solidFill>
                            <a:srgbClr val="000000"/>
                          </a:solidFill>
                          <a:effectLst/>
                          <a:latin typeface="Times New Roman" panose="02020603050405020304" pitchFamily="18" charset="0"/>
                          <a:cs typeface="Times New Roman" panose="02020603050405020304" pitchFamily="18" charset="0"/>
                        </a:rPr>
                        <a:t>Trả lời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39117" marR="39117" marT="0" marB="0"/>
                </a:tc>
                <a:extLst>
                  <a:ext uri="{0D108BD9-81ED-4DB2-BD59-A6C34878D82A}">
                    <a16:rowId xmlns:a16="http://schemas.microsoft.com/office/drawing/2014/main" val="3423576006"/>
                  </a:ext>
                </a:extLst>
              </a:tr>
              <a:tr h="535573">
                <a:tc>
                  <a:txBody>
                    <a:bodyPr/>
                    <a:lstStyle/>
                    <a:p>
                      <a:pPr algn="just">
                        <a:lnSpc>
                          <a:spcPct val="107000"/>
                        </a:lnSpc>
                        <a:spcAft>
                          <a:spcPts val="800"/>
                        </a:spcAft>
                      </a:pPr>
                      <a:r>
                        <a:rPr lang="vi-VN" sz="2400" b="0" dirty="0">
                          <a:solidFill>
                            <a:srgbClr val="000000"/>
                          </a:solidFill>
                          <a:effectLst/>
                          <a:latin typeface="Times New Roman" panose="02020603050405020304" pitchFamily="18" charset="0"/>
                          <a:cs typeface="Times New Roman" panose="02020603050405020304" pitchFamily="18" charset="0"/>
                        </a:rPr>
                        <a:t>Ý nghĩa của keo vật thờ</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117" marR="39117" marT="0" marB="0"/>
                </a:tc>
                <a:tc>
                  <a:txBody>
                    <a:bodyPr/>
                    <a:lstStyle/>
                    <a:p>
                      <a:pPr algn="just">
                        <a:lnSpc>
                          <a:spcPct val="107000"/>
                        </a:lnSpc>
                        <a:spcAft>
                          <a:spcPts val="800"/>
                        </a:spcAft>
                      </a:pPr>
                      <a:r>
                        <a:rPr lang="vi-VN" sz="2000" dirty="0">
                          <a:solidFill>
                            <a:srgbClr val="000000"/>
                          </a:solidFill>
                          <a:effectLst/>
                          <a:latin typeface="Times New Roman" panose="02020603050405020304" pitchFamily="18" charset="0"/>
                          <a:cs typeface="Times New Roman" panose="02020603050405020304" pitchFamily="18" charset="0"/>
                        </a:rPr>
                        <a:t> Ý nghĩa tâm linh sâu s</a:t>
                      </a:r>
                      <a:r>
                        <a:rPr lang="en-US" sz="2000" dirty="0" err="1">
                          <a:solidFill>
                            <a:srgbClr val="000000"/>
                          </a:solidFill>
                          <a:effectLst/>
                          <a:latin typeface="Times New Roman" panose="02020603050405020304" pitchFamily="18" charset="0"/>
                          <a:cs typeface="Times New Roman" panose="02020603050405020304" pitchFamily="18" charset="0"/>
                        </a:rPr>
                        <a:t>ắc</a:t>
                      </a:r>
                      <a:endParaRPr lang="en-US" sz="2000" dirty="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vi-VN" sz="2000" dirty="0">
                          <a:solidFill>
                            <a:srgbClr val="000000"/>
                          </a:solidFill>
                          <a:effectLst/>
                          <a:latin typeface="Times New Roman" panose="02020603050405020304" pitchFamily="18" charset="0"/>
                          <a:cs typeface="Times New Roman" panose="02020603050405020304" pitchFamily="18" charset="0"/>
                        </a:rPr>
                        <a:t>Như hình mẫu, là chiếc cầu nối cho vẻ đẹp truyền thống ngàn đời</a:t>
                      </a:r>
                      <a:r>
                        <a:rPr lang="en-US" sz="2000" dirty="0">
                          <a:solidFill>
                            <a:srgbClr val="000000"/>
                          </a:solidFill>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117" marR="39117" marT="0" marB="0"/>
                </a:tc>
                <a:extLst>
                  <a:ext uri="{0D108BD9-81ED-4DB2-BD59-A6C34878D82A}">
                    <a16:rowId xmlns:a16="http://schemas.microsoft.com/office/drawing/2014/main" val="931474531"/>
                  </a:ext>
                </a:extLst>
              </a:tr>
              <a:tr h="477623">
                <a:tc>
                  <a:txBody>
                    <a:bodyPr/>
                    <a:lstStyle/>
                    <a:p>
                      <a:pPr algn="just">
                        <a:lnSpc>
                          <a:spcPct val="107000"/>
                        </a:lnSpc>
                        <a:spcAft>
                          <a:spcPts val="800"/>
                        </a:spcAft>
                      </a:pPr>
                      <a:r>
                        <a:rPr lang="vi-VN" sz="2400" b="0" dirty="0">
                          <a:solidFill>
                            <a:srgbClr val="000000"/>
                          </a:solidFill>
                          <a:effectLst/>
                          <a:latin typeface="Times New Roman" panose="02020603050405020304" pitchFamily="18" charset="0"/>
                          <a:cs typeface="Times New Roman" panose="02020603050405020304" pitchFamily="18" charset="0"/>
                        </a:rPr>
                        <a:t>Cảm nhận của người dự khán</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117" marR="39117" marT="0" marB="0"/>
                </a:tc>
                <a:tc>
                  <a:txBody>
                    <a:bodyPr/>
                    <a:lstStyle/>
                    <a:p>
                      <a:pPr algn="just">
                        <a:lnSpc>
                          <a:spcPct val="107000"/>
                        </a:lnSpc>
                        <a:spcAft>
                          <a:spcPts val="800"/>
                        </a:spcAft>
                      </a:pPr>
                      <a:r>
                        <a:rPr lang="vi-VN" sz="2000">
                          <a:solidFill>
                            <a:srgbClr val="000000"/>
                          </a:solidFill>
                          <a:effectLst/>
                          <a:latin typeface="Times New Roman" panose="02020603050405020304" pitchFamily="18" charset="0"/>
                          <a:cs typeface="Times New Roman" panose="02020603050405020304" pitchFamily="18" charset="0"/>
                        </a:rPr>
                        <a:t>Cảm kích trước tài năng của hai đô vật, phân vân không biết đô nào đáng thua, đô nào đáng thắng..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39117" marR="39117" marT="0" marB="0"/>
                </a:tc>
                <a:extLst>
                  <a:ext uri="{0D108BD9-81ED-4DB2-BD59-A6C34878D82A}">
                    <a16:rowId xmlns:a16="http://schemas.microsoft.com/office/drawing/2014/main" val="2331873359"/>
                  </a:ext>
                </a:extLst>
              </a:tr>
              <a:tr h="356723">
                <a:tc>
                  <a:txBody>
                    <a:bodyPr/>
                    <a:lstStyle/>
                    <a:p>
                      <a:pPr algn="just">
                        <a:lnSpc>
                          <a:spcPct val="107000"/>
                        </a:lnSpc>
                        <a:spcAft>
                          <a:spcPts val="800"/>
                        </a:spcAft>
                      </a:pPr>
                      <a:r>
                        <a:rPr lang="vi-VN" sz="2400" b="0" dirty="0">
                          <a:solidFill>
                            <a:srgbClr val="000000"/>
                          </a:solidFill>
                          <a:effectLst/>
                          <a:latin typeface="Times New Roman" panose="02020603050405020304" pitchFamily="18" charset="0"/>
                          <a:cs typeface="Times New Roman" panose="02020603050405020304" pitchFamily="18" charset="0"/>
                        </a:rPr>
                        <a:t>Cảm nhận của cá nhân em.</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117" marR="39117" marT="0" marB="0"/>
                </a:tc>
                <a:tc>
                  <a:txBody>
                    <a:bodyPr/>
                    <a:lstStyle/>
                    <a:p>
                      <a:pPr algn="just">
                        <a:lnSpc>
                          <a:spcPct val="107000"/>
                        </a:lnSpc>
                        <a:spcAft>
                          <a:spcPts val="800"/>
                        </a:spcAft>
                      </a:pPr>
                      <a:r>
                        <a:rPr lang="vi-VN" sz="2000" dirty="0">
                          <a:solidFill>
                            <a:srgbClr val="000000"/>
                          </a:solidFill>
                          <a:effectLst/>
                          <a:latin typeface="Times New Roman" panose="02020603050405020304" pitchFamily="18" charset="0"/>
                          <a:cs typeface="Times New Roman" panose="02020603050405020304" pitchFamily="18" charset="0"/>
                        </a:rPr>
                        <a:t>Thích thú, m</a:t>
                      </a:r>
                      <a:r>
                        <a:rPr lang="en-US" sz="2000" dirty="0">
                          <a:solidFill>
                            <a:srgbClr val="000000"/>
                          </a:solidFill>
                          <a:effectLst/>
                          <a:latin typeface="Times New Roman" panose="02020603050405020304" pitchFamily="18" charset="0"/>
                          <a:cs typeface="Times New Roman" panose="02020603050405020304" pitchFamily="18" charset="0"/>
                        </a:rPr>
                        <a:t>o</a:t>
                      </a:r>
                      <a:r>
                        <a:rPr lang="vi-VN" sz="2000" dirty="0">
                          <a:solidFill>
                            <a:srgbClr val="000000"/>
                          </a:solidFill>
                          <a:effectLst/>
                          <a:latin typeface="Times New Roman" panose="02020603050405020304" pitchFamily="18" charset="0"/>
                          <a:cs typeface="Times New Roman" panose="02020603050405020304" pitchFamily="18" charset="0"/>
                        </a:rPr>
                        <a:t>ng muốn một lần được đến với Bắc Giang...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117" marR="39117" marT="0" marB="0"/>
                </a:tc>
                <a:extLst>
                  <a:ext uri="{0D108BD9-81ED-4DB2-BD59-A6C34878D82A}">
                    <a16:rowId xmlns:a16="http://schemas.microsoft.com/office/drawing/2014/main" val="1561257384"/>
                  </a:ext>
                </a:extLst>
              </a:tr>
              <a:tr h="477623">
                <a:tc>
                  <a:txBody>
                    <a:bodyPr/>
                    <a:lstStyle/>
                    <a:p>
                      <a:pPr algn="just">
                        <a:lnSpc>
                          <a:spcPct val="107000"/>
                        </a:lnSpc>
                        <a:spcAft>
                          <a:spcPts val="800"/>
                        </a:spcAft>
                      </a:pPr>
                      <a:r>
                        <a:rPr lang="en-US" sz="2400" b="0" dirty="0" err="1">
                          <a:solidFill>
                            <a:srgbClr val="000000"/>
                          </a:solidFill>
                          <a:effectLst/>
                          <a:latin typeface="Times New Roman" panose="02020603050405020304" pitchFamily="18" charset="0"/>
                          <a:cs typeface="Times New Roman" panose="02020603050405020304" pitchFamily="18" charset="0"/>
                        </a:rPr>
                        <a:t>Tình</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cảm</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của</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tác</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giả</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dành</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cho</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Hội</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vật</a:t>
                      </a:r>
                      <a:r>
                        <a:rPr lang="en-US" sz="2400" b="0" dirty="0">
                          <a:solidFill>
                            <a:srgbClr val="000000"/>
                          </a:solidFill>
                          <a:effectLst/>
                          <a:latin typeface="Times New Roman" panose="02020603050405020304" pitchFamily="18" charset="0"/>
                          <a:cs typeface="Times New Roman" panose="02020603050405020304" pitchFamily="18" charset="0"/>
                        </a:rPr>
                        <a:t> ở </a:t>
                      </a:r>
                      <a:r>
                        <a:rPr lang="en-US" sz="2400" b="0" dirty="0" err="1">
                          <a:solidFill>
                            <a:srgbClr val="000000"/>
                          </a:solidFill>
                          <a:effectLst/>
                          <a:latin typeface="Times New Roman" panose="02020603050405020304" pitchFamily="18" charset="0"/>
                          <a:cs typeface="Times New Roman" panose="02020603050405020304" pitchFamily="18" charset="0"/>
                        </a:rPr>
                        <a:t>Bắc</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Giang</a:t>
                      </a:r>
                      <a:r>
                        <a:rPr lang="en-US" sz="2400" b="0" dirty="0">
                          <a:solidFill>
                            <a:srgbClr val="000000"/>
                          </a:solidFill>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117" marR="39117" marT="0" marB="0"/>
                </a:tc>
                <a:tc>
                  <a:txBody>
                    <a:bodyPr/>
                    <a:lstStyle/>
                    <a:p>
                      <a:pPr algn="just">
                        <a:lnSpc>
                          <a:spcPct val="107000"/>
                        </a:lnSpc>
                        <a:spcAft>
                          <a:spcPts val="800"/>
                        </a:spcAft>
                      </a:pPr>
                      <a:r>
                        <a:rPr lang="en-US" sz="2000" dirty="0">
                          <a:solidFill>
                            <a:srgbClr val="000000"/>
                          </a:solidFill>
                          <a:effectLst/>
                          <a:latin typeface="Times New Roman" panose="02020603050405020304" pitchFamily="18" charset="0"/>
                          <a:cs typeface="Times New Roman" panose="02020603050405020304" pitchFamily="18" charset="0"/>
                        </a:rPr>
                        <a:t>T</a:t>
                      </a:r>
                      <a:r>
                        <a:rPr lang="vi-VN" sz="2000" dirty="0">
                          <a:solidFill>
                            <a:srgbClr val="000000"/>
                          </a:solidFill>
                          <a:effectLst/>
                          <a:latin typeface="Times New Roman" panose="02020603050405020304" pitchFamily="18" charset="0"/>
                          <a:cs typeface="Times New Roman" panose="02020603050405020304" pitchFamily="18" charset="0"/>
                        </a:rPr>
                        <a:t>ác giả là người am hiểu, yêu mến và tự hào về truyền thống hội vật ở Bắc Giang</a:t>
                      </a:r>
                      <a:r>
                        <a:rPr lang="en-US" sz="2000" dirty="0">
                          <a:solidFill>
                            <a:srgbClr val="000000"/>
                          </a:solidFill>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117" marR="39117" marT="0" marB="0"/>
                </a:tc>
                <a:extLst>
                  <a:ext uri="{0D108BD9-81ED-4DB2-BD59-A6C34878D82A}">
                    <a16:rowId xmlns:a16="http://schemas.microsoft.com/office/drawing/2014/main" val="3735287320"/>
                  </a:ext>
                </a:extLst>
              </a:tr>
              <a:tr h="904031">
                <a:tc gridSpan="2">
                  <a:txBody>
                    <a:bodyPr/>
                    <a:lstStyle/>
                    <a:p>
                      <a:pPr algn="just"/>
                      <a:r>
                        <a:rPr lang="vi-VN" sz="2400" b="0" dirty="0">
                          <a:solidFill>
                            <a:srgbClr val="000000"/>
                          </a:solidFill>
                          <a:effectLst/>
                          <a:latin typeface="Times New Roman" panose="02020603050405020304" pitchFamily="18" charset="0"/>
                          <a:cs typeface="Times New Roman" panose="02020603050405020304" pitchFamily="18" charset="0"/>
                        </a:rPr>
                        <a:t>-&gt; </a:t>
                      </a:r>
                      <a:r>
                        <a:rPr lang="en-US" sz="2400" b="0" dirty="0" err="1">
                          <a:solidFill>
                            <a:srgbClr val="000000"/>
                          </a:solidFill>
                          <a:effectLst/>
                          <a:latin typeface="Times New Roman" panose="02020603050405020304" pitchFamily="18" charset="0"/>
                          <a:cs typeface="Times New Roman" panose="02020603050405020304" pitchFamily="18" charset="0"/>
                        </a:rPr>
                        <a:t>Tác</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giả</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là</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người</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yêu</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mến</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gắn</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bó</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hiểu</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biết</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về</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mảnh</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đất</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Bắc</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Giang</a:t>
                      </a:r>
                      <a:r>
                        <a:rPr lang="en-US" sz="2400" b="0" dirty="0">
                          <a:solidFill>
                            <a:srgbClr val="000000"/>
                          </a:solidFill>
                          <a:effectLst/>
                          <a:latin typeface="Times New Roman" panose="02020603050405020304" pitchFamily="18" charset="0"/>
                          <a:cs typeface="Times New Roman" panose="02020603050405020304" pitchFamily="18" charset="0"/>
                        </a:rPr>
                        <a:t>.</a:t>
                      </a:r>
                      <a:endParaRPr lang="en-US" sz="2400" b="0" dirty="0">
                        <a:effectLst/>
                        <a:latin typeface="Times New Roman" panose="02020603050405020304" pitchFamily="18" charset="0"/>
                        <a:cs typeface="Times New Roman" panose="02020603050405020304" pitchFamily="18" charset="0"/>
                      </a:endParaRPr>
                    </a:p>
                    <a:p>
                      <a:pPr algn="just"/>
                      <a:r>
                        <a:rPr lang="vi-VN" sz="2400" b="0" dirty="0">
                          <a:solidFill>
                            <a:srgbClr val="000000"/>
                          </a:solidFill>
                          <a:effectLst/>
                          <a:latin typeface="Times New Roman" panose="02020603050405020304" pitchFamily="18" charset="0"/>
                          <a:cs typeface="Times New Roman" panose="02020603050405020304" pitchFamily="18" charset="0"/>
                        </a:rPr>
                        <a:t>- Keo vật thờ là một nghi lễ quan trọng của hội vật Bắc Giang</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mang</a:t>
                      </a:r>
                      <a:r>
                        <a:rPr lang="vi-VN" sz="2400" b="0" dirty="0">
                          <a:solidFill>
                            <a:srgbClr val="000000"/>
                          </a:solidFill>
                          <a:effectLst/>
                          <a:latin typeface="Times New Roman" panose="02020603050405020304" pitchFamily="18" charset="0"/>
                          <a:cs typeface="Times New Roman" panose="02020603050405020304" pitchFamily="18" charset="0"/>
                        </a:rPr>
                        <a:t> nhiều ý nghĩa tâm linh độc đáo</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Đó</a:t>
                      </a:r>
                      <a:r>
                        <a:rPr lang="en-US" sz="2400" b="0" dirty="0">
                          <a:solidFill>
                            <a:srgbClr val="000000"/>
                          </a:solidFill>
                          <a:effectLst/>
                          <a:latin typeface="Times New Roman" panose="02020603050405020304" pitchFamily="18" charset="0"/>
                          <a:cs typeface="Times New Roman" panose="02020603050405020304" pitchFamily="18" charset="0"/>
                        </a:rPr>
                        <a:t> </a:t>
                      </a:r>
                      <a:r>
                        <a:rPr lang="en-US" sz="2400" b="0" dirty="0" err="1">
                          <a:solidFill>
                            <a:srgbClr val="000000"/>
                          </a:solidFill>
                          <a:effectLst/>
                          <a:latin typeface="Times New Roman" panose="02020603050405020304" pitchFamily="18" charset="0"/>
                          <a:cs typeface="Times New Roman" panose="02020603050405020304" pitchFamily="18" charset="0"/>
                        </a:rPr>
                        <a:t>là</a:t>
                      </a:r>
                      <a:r>
                        <a:rPr lang="vi-VN" sz="2400" b="0" dirty="0">
                          <a:solidFill>
                            <a:srgbClr val="000000"/>
                          </a:solidFill>
                          <a:effectLst/>
                          <a:latin typeface="Times New Roman" panose="02020603050405020304" pitchFamily="18" charset="0"/>
                          <a:cs typeface="Times New Roman" panose="02020603050405020304" pitchFamily="18" charset="0"/>
                        </a:rPr>
                        <a:t> cầu nối gắn kết những trái tim yêu nét đẹp truyền thống, giúp những giá trị ấy tồn tại vững bền trong thời đại ngày nay.</a:t>
                      </a:r>
                      <a:endPar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117" marR="39117" marT="0" marB="0"/>
                </a:tc>
                <a:tc hMerge="1">
                  <a:txBody>
                    <a:bodyPr/>
                    <a:lstStyle/>
                    <a:p>
                      <a:endParaRPr lang="en-US"/>
                    </a:p>
                  </a:txBody>
                  <a:tcPr/>
                </a:tc>
                <a:extLst>
                  <a:ext uri="{0D108BD9-81ED-4DB2-BD59-A6C34878D82A}">
                    <a16:rowId xmlns:a16="http://schemas.microsoft.com/office/drawing/2014/main" val="2023868034"/>
                  </a:ext>
                </a:extLst>
              </a:tr>
            </a:tbl>
          </a:graphicData>
        </a:graphic>
      </p:graphicFrame>
    </p:spTree>
    <p:extLst>
      <p:ext uri="{BB962C8B-B14F-4D97-AF65-F5344CB8AC3E}">
        <p14:creationId xmlns:p14="http://schemas.microsoft.com/office/powerpoint/2010/main" val="38910254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3399487"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412792" y="315214"/>
            <a:ext cx="7114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III</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217072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TỔNG KẾT </a:t>
            </a:r>
          </a:p>
        </p:txBody>
      </p:sp>
      <p:sp>
        <p:nvSpPr>
          <p:cNvPr id="14" name="Oval 13">
            <a:extLst>
              <a:ext uri="{FF2B5EF4-FFF2-40B4-BE49-F238E27FC236}">
                <a16:creationId xmlns:a16="http://schemas.microsoft.com/office/drawing/2014/main" id="{94E644B6-E09F-4041-A281-FDF715B39860}"/>
              </a:ext>
            </a:extLst>
          </p:cNvPr>
          <p:cNvSpPr/>
          <p:nvPr/>
        </p:nvSpPr>
        <p:spPr>
          <a:xfrm>
            <a:off x="4364506" y="1058860"/>
            <a:ext cx="3399487"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F38AE3B0-2B6E-49D3-839F-F6C3A884907E}"/>
              </a:ext>
            </a:extLst>
          </p:cNvPr>
          <p:cNvSpPr txBox="1"/>
          <p:nvPr/>
        </p:nvSpPr>
        <p:spPr>
          <a:xfrm>
            <a:off x="4889629" y="1199852"/>
            <a:ext cx="2874364" cy="530594"/>
          </a:xfrm>
          <a:prstGeom prst="rect">
            <a:avLst/>
          </a:prstGeom>
          <a:noFill/>
        </p:spPr>
        <p:txBody>
          <a:bodyPr wrap="square">
            <a:spAutoFit/>
          </a:bodyPr>
          <a:lstStyle/>
          <a:p>
            <a:pPr algn="just">
              <a:lnSpc>
                <a:spcPct val="107000"/>
              </a:lnSpc>
              <a:spcAft>
                <a:spcPts val="800"/>
              </a:spcAft>
            </a:pPr>
            <a:r>
              <a:rPr lang="vi-VN"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Nghệ thuật</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A4D9D50D-17EB-468D-AB29-57945A04E3A0}"/>
              </a:ext>
            </a:extLst>
          </p:cNvPr>
          <p:cNvSpPr/>
          <p:nvPr/>
        </p:nvSpPr>
        <p:spPr>
          <a:xfrm>
            <a:off x="2483631" y="2582169"/>
            <a:ext cx="7161239" cy="751487"/>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Freeform: Shape 15">
            <a:extLst>
              <a:ext uri="{FF2B5EF4-FFF2-40B4-BE49-F238E27FC236}">
                <a16:creationId xmlns:a16="http://schemas.microsoft.com/office/drawing/2014/main" id="{E7050F50-126B-4D44-8E2B-5FD4E18482E5}"/>
              </a:ext>
            </a:extLst>
          </p:cNvPr>
          <p:cNvSpPr/>
          <p:nvPr/>
        </p:nvSpPr>
        <p:spPr>
          <a:xfrm>
            <a:off x="3658015" y="2142012"/>
            <a:ext cx="4875969" cy="880313"/>
          </a:xfrm>
          <a:custGeom>
            <a:avLst/>
            <a:gdLst>
              <a:gd name="connsiteX0" fmla="*/ 0 w 5689600"/>
              <a:gd name="connsiteY0" fmla="*/ 201724 h 1210320"/>
              <a:gd name="connsiteX1" fmla="*/ 201724 w 5689600"/>
              <a:gd name="connsiteY1" fmla="*/ 0 h 1210320"/>
              <a:gd name="connsiteX2" fmla="*/ 5487876 w 5689600"/>
              <a:gd name="connsiteY2" fmla="*/ 0 h 1210320"/>
              <a:gd name="connsiteX3" fmla="*/ 5689600 w 5689600"/>
              <a:gd name="connsiteY3" fmla="*/ 201724 h 1210320"/>
              <a:gd name="connsiteX4" fmla="*/ 5689600 w 5689600"/>
              <a:gd name="connsiteY4" fmla="*/ 1008596 h 1210320"/>
              <a:gd name="connsiteX5" fmla="*/ 5487876 w 5689600"/>
              <a:gd name="connsiteY5" fmla="*/ 1210320 h 1210320"/>
              <a:gd name="connsiteX6" fmla="*/ 201724 w 5689600"/>
              <a:gd name="connsiteY6" fmla="*/ 1210320 h 1210320"/>
              <a:gd name="connsiteX7" fmla="*/ 0 w 5689600"/>
              <a:gd name="connsiteY7" fmla="*/ 1008596 h 1210320"/>
              <a:gd name="connsiteX8" fmla="*/ 0 w 5689600"/>
              <a:gd name="connsiteY8" fmla="*/ 201724 h 1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1210320">
                <a:moveTo>
                  <a:pt x="0" y="201724"/>
                </a:moveTo>
                <a:cubicBezTo>
                  <a:pt x="0" y="90315"/>
                  <a:pt x="90315" y="0"/>
                  <a:pt x="201724" y="0"/>
                </a:cubicBezTo>
                <a:lnTo>
                  <a:pt x="5487876" y="0"/>
                </a:lnTo>
                <a:cubicBezTo>
                  <a:pt x="5599285" y="0"/>
                  <a:pt x="5689600" y="90315"/>
                  <a:pt x="5689600" y="201724"/>
                </a:cubicBezTo>
                <a:lnTo>
                  <a:pt x="5689600" y="1008596"/>
                </a:lnTo>
                <a:cubicBezTo>
                  <a:pt x="5689600" y="1120005"/>
                  <a:pt x="5599285" y="1210320"/>
                  <a:pt x="5487876" y="1210320"/>
                </a:cubicBezTo>
                <a:lnTo>
                  <a:pt x="201724" y="1210320"/>
                </a:lnTo>
                <a:cubicBezTo>
                  <a:pt x="90315" y="1210320"/>
                  <a:pt x="0" y="1120005"/>
                  <a:pt x="0" y="1008596"/>
                </a:cubicBezTo>
                <a:lnTo>
                  <a:pt x="0" y="201724"/>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74136" tIns="59083" rIns="274136" bIns="59083" numCol="1" spcCol="1270" anchor="ctr" anchorCtr="0">
            <a:noAutofit/>
          </a:bodyPr>
          <a:lstStyle/>
          <a:p>
            <a:pPr marL="0" lvl="0" indent="0" algn="ctr" defTabSz="1244600">
              <a:lnSpc>
                <a:spcPct val="90000"/>
              </a:lnSpc>
              <a:spcBef>
                <a:spcPct val="0"/>
              </a:spcBef>
              <a:spcAft>
                <a:spcPct val="35000"/>
              </a:spcAft>
              <a:buNone/>
            </a:pPr>
            <a:r>
              <a:rPr lang="vi-VN" sz="3200" kern="1200" dirty="0">
                <a:latin typeface="Times New Roman" panose="02020603050405020304" pitchFamily="18" charset="0"/>
                <a:cs typeface="Times New Roman" panose="02020603050405020304" pitchFamily="18" charset="0"/>
              </a:rPr>
              <a:t>Ngôn từ phong phú</a:t>
            </a:r>
            <a:endParaRPr lang="en-US" sz="3200" kern="12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84101D1E-46A7-489C-8EAC-01D3B60EAEF9}"/>
              </a:ext>
            </a:extLst>
          </p:cNvPr>
          <p:cNvSpPr/>
          <p:nvPr/>
        </p:nvSpPr>
        <p:spPr>
          <a:xfrm>
            <a:off x="1987159" y="3934845"/>
            <a:ext cx="8154182" cy="751487"/>
          </a:xfrm>
          <a:prstGeom prst="rect">
            <a:avLst/>
          </a:prstGeom>
        </p:spPr>
        <p:style>
          <a:lnRef idx="2">
            <a:schemeClr val="accent3">
              <a:hueOff val="1355300"/>
              <a:satOff val="50000"/>
              <a:lumOff val="-735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Freeform: Shape 18">
            <a:extLst>
              <a:ext uri="{FF2B5EF4-FFF2-40B4-BE49-F238E27FC236}">
                <a16:creationId xmlns:a16="http://schemas.microsoft.com/office/drawing/2014/main" id="{7532B22F-27AB-4F0A-A980-0D4743C462E3}"/>
              </a:ext>
            </a:extLst>
          </p:cNvPr>
          <p:cNvSpPr/>
          <p:nvPr/>
        </p:nvSpPr>
        <p:spPr>
          <a:xfrm>
            <a:off x="3268271" y="3494688"/>
            <a:ext cx="5655457" cy="880313"/>
          </a:xfrm>
          <a:custGeom>
            <a:avLst/>
            <a:gdLst>
              <a:gd name="connsiteX0" fmla="*/ 0 w 5689600"/>
              <a:gd name="connsiteY0" fmla="*/ 201724 h 1210320"/>
              <a:gd name="connsiteX1" fmla="*/ 201724 w 5689600"/>
              <a:gd name="connsiteY1" fmla="*/ 0 h 1210320"/>
              <a:gd name="connsiteX2" fmla="*/ 5487876 w 5689600"/>
              <a:gd name="connsiteY2" fmla="*/ 0 h 1210320"/>
              <a:gd name="connsiteX3" fmla="*/ 5689600 w 5689600"/>
              <a:gd name="connsiteY3" fmla="*/ 201724 h 1210320"/>
              <a:gd name="connsiteX4" fmla="*/ 5689600 w 5689600"/>
              <a:gd name="connsiteY4" fmla="*/ 1008596 h 1210320"/>
              <a:gd name="connsiteX5" fmla="*/ 5487876 w 5689600"/>
              <a:gd name="connsiteY5" fmla="*/ 1210320 h 1210320"/>
              <a:gd name="connsiteX6" fmla="*/ 201724 w 5689600"/>
              <a:gd name="connsiteY6" fmla="*/ 1210320 h 1210320"/>
              <a:gd name="connsiteX7" fmla="*/ 0 w 5689600"/>
              <a:gd name="connsiteY7" fmla="*/ 1008596 h 1210320"/>
              <a:gd name="connsiteX8" fmla="*/ 0 w 5689600"/>
              <a:gd name="connsiteY8" fmla="*/ 201724 h 1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1210320">
                <a:moveTo>
                  <a:pt x="0" y="201724"/>
                </a:moveTo>
                <a:cubicBezTo>
                  <a:pt x="0" y="90315"/>
                  <a:pt x="90315" y="0"/>
                  <a:pt x="201724" y="0"/>
                </a:cubicBezTo>
                <a:lnTo>
                  <a:pt x="5487876" y="0"/>
                </a:lnTo>
                <a:cubicBezTo>
                  <a:pt x="5599285" y="0"/>
                  <a:pt x="5689600" y="90315"/>
                  <a:pt x="5689600" y="201724"/>
                </a:cubicBezTo>
                <a:lnTo>
                  <a:pt x="5689600" y="1008596"/>
                </a:lnTo>
                <a:cubicBezTo>
                  <a:pt x="5689600" y="1120005"/>
                  <a:pt x="5599285" y="1210320"/>
                  <a:pt x="5487876" y="1210320"/>
                </a:cubicBezTo>
                <a:lnTo>
                  <a:pt x="201724" y="1210320"/>
                </a:lnTo>
                <a:cubicBezTo>
                  <a:pt x="90315" y="1210320"/>
                  <a:pt x="0" y="1120005"/>
                  <a:pt x="0" y="1008596"/>
                </a:cubicBezTo>
                <a:lnTo>
                  <a:pt x="0" y="201724"/>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274136" tIns="59083" rIns="274136" bIns="59083" numCol="1" spcCol="1270" anchor="ctr" anchorCtr="0">
            <a:noAutofit/>
          </a:bodyPr>
          <a:lstStyle/>
          <a:p>
            <a:pPr marL="0" lvl="0" indent="0" algn="l" defTabSz="1244600">
              <a:lnSpc>
                <a:spcPct val="90000"/>
              </a:lnSpc>
              <a:spcBef>
                <a:spcPct val="0"/>
              </a:spcBef>
              <a:spcAft>
                <a:spcPct val="35000"/>
              </a:spcAft>
              <a:buNone/>
            </a:pPr>
            <a:r>
              <a:rPr lang="vi-VN" sz="3200" kern="1200" dirty="0">
                <a:latin typeface="Times New Roman" panose="02020603050405020304" pitchFamily="18" charset="0"/>
                <a:cs typeface="Times New Roman" panose="02020603050405020304" pitchFamily="18" charset="0"/>
              </a:rPr>
              <a:t>Lối viết hấp dẫn, thú vị</a:t>
            </a:r>
            <a:endParaRPr lang="en-US" sz="3200" kern="12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6049448C-0523-49C3-9734-3FAC147CCCF9}"/>
              </a:ext>
            </a:extLst>
          </p:cNvPr>
          <p:cNvSpPr/>
          <p:nvPr/>
        </p:nvSpPr>
        <p:spPr>
          <a:xfrm>
            <a:off x="1490688" y="5287521"/>
            <a:ext cx="9210623" cy="751487"/>
          </a:xfrm>
          <a:prstGeom prst="rect">
            <a:avLst/>
          </a:prstGeom>
        </p:spPr>
        <p:style>
          <a:lnRef idx="2">
            <a:schemeClr val="accent3">
              <a:hueOff val="2710599"/>
              <a:satOff val="100000"/>
              <a:lumOff val="-1470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Freeform: Shape 20">
            <a:extLst>
              <a:ext uri="{FF2B5EF4-FFF2-40B4-BE49-F238E27FC236}">
                <a16:creationId xmlns:a16="http://schemas.microsoft.com/office/drawing/2014/main" id="{702F6AF4-3910-4587-A502-989696E17960}"/>
              </a:ext>
            </a:extLst>
          </p:cNvPr>
          <p:cNvSpPr/>
          <p:nvPr/>
        </p:nvSpPr>
        <p:spPr>
          <a:xfrm>
            <a:off x="2010673" y="4847365"/>
            <a:ext cx="8170652" cy="880313"/>
          </a:xfrm>
          <a:custGeom>
            <a:avLst/>
            <a:gdLst>
              <a:gd name="connsiteX0" fmla="*/ 0 w 5689600"/>
              <a:gd name="connsiteY0" fmla="*/ 201724 h 1210320"/>
              <a:gd name="connsiteX1" fmla="*/ 201724 w 5689600"/>
              <a:gd name="connsiteY1" fmla="*/ 0 h 1210320"/>
              <a:gd name="connsiteX2" fmla="*/ 5487876 w 5689600"/>
              <a:gd name="connsiteY2" fmla="*/ 0 h 1210320"/>
              <a:gd name="connsiteX3" fmla="*/ 5689600 w 5689600"/>
              <a:gd name="connsiteY3" fmla="*/ 201724 h 1210320"/>
              <a:gd name="connsiteX4" fmla="*/ 5689600 w 5689600"/>
              <a:gd name="connsiteY4" fmla="*/ 1008596 h 1210320"/>
              <a:gd name="connsiteX5" fmla="*/ 5487876 w 5689600"/>
              <a:gd name="connsiteY5" fmla="*/ 1210320 h 1210320"/>
              <a:gd name="connsiteX6" fmla="*/ 201724 w 5689600"/>
              <a:gd name="connsiteY6" fmla="*/ 1210320 h 1210320"/>
              <a:gd name="connsiteX7" fmla="*/ 0 w 5689600"/>
              <a:gd name="connsiteY7" fmla="*/ 1008596 h 1210320"/>
              <a:gd name="connsiteX8" fmla="*/ 0 w 5689600"/>
              <a:gd name="connsiteY8" fmla="*/ 201724 h 1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1210320">
                <a:moveTo>
                  <a:pt x="0" y="201724"/>
                </a:moveTo>
                <a:cubicBezTo>
                  <a:pt x="0" y="90315"/>
                  <a:pt x="90315" y="0"/>
                  <a:pt x="201724" y="0"/>
                </a:cubicBezTo>
                <a:lnTo>
                  <a:pt x="5487876" y="0"/>
                </a:lnTo>
                <a:cubicBezTo>
                  <a:pt x="5599285" y="0"/>
                  <a:pt x="5689600" y="90315"/>
                  <a:pt x="5689600" y="201724"/>
                </a:cubicBezTo>
                <a:lnTo>
                  <a:pt x="5689600" y="1008596"/>
                </a:lnTo>
                <a:cubicBezTo>
                  <a:pt x="5689600" y="1120005"/>
                  <a:pt x="5599285" y="1210320"/>
                  <a:pt x="5487876" y="1210320"/>
                </a:cubicBezTo>
                <a:lnTo>
                  <a:pt x="201724" y="1210320"/>
                </a:lnTo>
                <a:cubicBezTo>
                  <a:pt x="90315" y="1210320"/>
                  <a:pt x="0" y="1120005"/>
                  <a:pt x="0" y="1008596"/>
                </a:cubicBezTo>
                <a:lnTo>
                  <a:pt x="0" y="201724"/>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274136" tIns="59083" rIns="274136" bIns="59083"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Kết hợp hài hòa, khéo léo giữa nội dung và hình ảnh, giúp bạn đọc hiểu rõ hơn về hội vật ở Bắc Giang.</a:t>
            </a:r>
            <a:endParaRPr lang="en-US" sz="28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4398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par>
                                <p:cTn id="24" presetID="22" presetClass="entr" presetSubtype="4"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3399487"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412792" y="315214"/>
            <a:ext cx="7114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III</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217072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TỔNG KẾT </a:t>
            </a:r>
          </a:p>
        </p:txBody>
      </p:sp>
      <p:sp>
        <p:nvSpPr>
          <p:cNvPr id="14" name="Oval 13">
            <a:extLst>
              <a:ext uri="{FF2B5EF4-FFF2-40B4-BE49-F238E27FC236}">
                <a16:creationId xmlns:a16="http://schemas.microsoft.com/office/drawing/2014/main" id="{94E644B6-E09F-4041-A281-FDF715B39860}"/>
              </a:ext>
            </a:extLst>
          </p:cNvPr>
          <p:cNvSpPr/>
          <p:nvPr/>
        </p:nvSpPr>
        <p:spPr>
          <a:xfrm>
            <a:off x="4364506" y="1058860"/>
            <a:ext cx="3399487"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E1D0BF69-5F05-466E-8FBF-073E51FE8B86}"/>
              </a:ext>
            </a:extLst>
          </p:cNvPr>
          <p:cNvSpPr txBox="1"/>
          <p:nvPr/>
        </p:nvSpPr>
        <p:spPr>
          <a:xfrm>
            <a:off x="4936970" y="1109868"/>
            <a:ext cx="2468172" cy="593304"/>
          </a:xfrm>
          <a:prstGeom prst="rect">
            <a:avLst/>
          </a:prstGeom>
          <a:noFill/>
        </p:spPr>
        <p:txBody>
          <a:bodyPr wrap="square">
            <a:spAutoFit/>
          </a:bodyPr>
          <a:lstStyle/>
          <a:p>
            <a:pPr algn="just">
              <a:lnSpc>
                <a:spcPct val="107000"/>
              </a:lnSpc>
              <a:spcAft>
                <a:spcPts val="800"/>
              </a:spcAft>
            </a:pPr>
            <a:r>
              <a:rPr lang="vi-VN" sz="3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Nội dung</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6057FA77-3DEB-41ED-80E9-FB4953AD862F}"/>
              </a:ext>
            </a:extLst>
          </p:cNvPr>
          <p:cNvSpPr txBox="1"/>
          <p:nvPr/>
        </p:nvSpPr>
        <p:spPr>
          <a:xfrm>
            <a:off x="1494667" y="2080874"/>
            <a:ext cx="4138802" cy="3860352"/>
          </a:xfrm>
          <a:prstGeom prst="rect">
            <a:avLst/>
          </a:prstGeom>
          <a:noFill/>
        </p:spPr>
        <p:txBody>
          <a:bodyPr wrap="square">
            <a:spAutoFit/>
          </a:bodyPr>
          <a:lstStyle/>
          <a:p>
            <a:pPr marL="457200" indent="-457200" algn="just">
              <a:lnSpc>
                <a:spcPct val="107000"/>
              </a:lnSpc>
              <a:spcAft>
                <a:spcPts val="800"/>
              </a:spcAft>
              <a:buFont typeface="Wingdings" panose="05000000000000000000" pitchFamily="2" charset="2"/>
              <a:buChar char="q"/>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 bản mang đến cho độc giả hiểu biết về một nét đẹp truyền thống của hội vật Bắc Giang, qua đó khơi dậy lòng yêu nước, tự hào với bản sắc văn hóa lâu đời.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20644EE-D1A3-4C50-A338-98AA483E6E5E}"/>
              </a:ext>
            </a:extLst>
          </p:cNvPr>
          <p:cNvPicPr>
            <a:picLocks noChangeAspect="1"/>
          </p:cNvPicPr>
          <p:nvPr/>
        </p:nvPicPr>
        <p:blipFill>
          <a:blip r:embed="rId3"/>
          <a:stretch>
            <a:fillRect/>
          </a:stretch>
        </p:blipFill>
        <p:spPr>
          <a:xfrm>
            <a:off x="6287150" y="2196811"/>
            <a:ext cx="4346684" cy="330543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93022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3399487"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412792" y="315214"/>
            <a:ext cx="7114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IV</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22428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LUYỆN TẬP</a:t>
            </a:r>
          </a:p>
        </p:txBody>
      </p:sp>
      <p:pic>
        <p:nvPicPr>
          <p:cNvPr id="3" name="Picture 2">
            <a:extLst>
              <a:ext uri="{FF2B5EF4-FFF2-40B4-BE49-F238E27FC236}">
                <a16:creationId xmlns:a16="http://schemas.microsoft.com/office/drawing/2014/main" id="{935BC9E7-E1E5-4446-8227-789C04B2539F}"/>
              </a:ext>
            </a:extLst>
          </p:cNvPr>
          <p:cNvPicPr>
            <a:picLocks noChangeAspect="1"/>
          </p:cNvPicPr>
          <p:nvPr/>
        </p:nvPicPr>
        <p:blipFill>
          <a:blip r:embed="rId3"/>
          <a:stretch>
            <a:fillRect/>
          </a:stretch>
        </p:blipFill>
        <p:spPr>
          <a:xfrm>
            <a:off x="5429895" y="1903379"/>
            <a:ext cx="4473521" cy="3795159"/>
          </a:xfrm>
          <a:prstGeom prst="rect">
            <a:avLst/>
          </a:prstGeom>
        </p:spPr>
      </p:pic>
      <p:sp>
        <p:nvSpPr>
          <p:cNvPr id="4" name="Rectangle 3">
            <a:extLst>
              <a:ext uri="{FF2B5EF4-FFF2-40B4-BE49-F238E27FC236}">
                <a16:creationId xmlns:a16="http://schemas.microsoft.com/office/drawing/2014/main" id="{9234F5E1-14A5-4559-A612-E0FBADE4E5B1}"/>
              </a:ext>
            </a:extLst>
          </p:cNvPr>
          <p:cNvSpPr/>
          <p:nvPr/>
        </p:nvSpPr>
        <p:spPr>
          <a:xfrm>
            <a:off x="1654749" y="1451221"/>
            <a:ext cx="2807179" cy="4247317"/>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TRÒ </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CHƠI </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RUNG </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CHUÔNG</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VÀNG</a:t>
            </a:r>
          </a:p>
        </p:txBody>
      </p:sp>
    </p:spTree>
    <p:extLst>
      <p:ext uri="{BB962C8B-B14F-4D97-AF65-F5344CB8AC3E}">
        <p14:creationId xmlns:p14="http://schemas.microsoft.com/office/powerpoint/2010/main" val="26433956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684729763"/>
              </p:ext>
            </p:extLst>
          </p:nvPr>
        </p:nvGraphicFramePr>
        <p:xfrm>
          <a:off x="0" y="105874"/>
          <a:ext cx="12192000" cy="6129826"/>
        </p:xfrm>
        <a:graphic>
          <a:graphicData uri="http://schemas.openxmlformats.org/presentationml/2006/ole">
            <mc:AlternateContent xmlns:mc="http://schemas.openxmlformats.org/markup-compatibility/2006">
              <mc:Choice xmlns:v="urn:schemas-microsoft-com:vml" Requires="v">
                <p:oleObj spid="_x0000_s9219" name="Slide" r:id="rId3" imgW="4575175" imgH="3432175" progId="PowerPoint.Slide.8">
                  <p:embed/>
                </p:oleObj>
              </mc:Choice>
              <mc:Fallback>
                <p:oleObj name="Slide" r:id="rId3" imgW="4575175" imgH="3432175" progId="PowerPoint.Slide.8">
                  <p:embed/>
                  <p:pic>
                    <p:nvPicPr>
                      <p:cNvPr id="4" name="Object 3"/>
                      <p:cNvPicPr/>
                      <p:nvPr/>
                    </p:nvPicPr>
                    <p:blipFill>
                      <a:blip r:embed="rId4"/>
                      <a:stretch>
                        <a:fillRect/>
                      </a:stretch>
                    </p:blipFill>
                    <p:spPr>
                      <a:xfrm>
                        <a:off x="0" y="105874"/>
                        <a:ext cx="12192000" cy="6129826"/>
                      </a:xfrm>
                      <a:prstGeom prst="rect">
                        <a:avLst/>
                      </a:prstGeom>
                    </p:spPr>
                  </p:pic>
                </p:oleObj>
              </mc:Fallback>
            </mc:AlternateContent>
          </a:graphicData>
        </a:graphic>
      </p:graphicFrame>
      <p:sp>
        <p:nvSpPr>
          <p:cNvPr id="5" name="Rectangle 4"/>
          <p:cNvSpPr/>
          <p:nvPr/>
        </p:nvSpPr>
        <p:spPr>
          <a:xfrm>
            <a:off x="2033553" y="5335294"/>
            <a:ext cx="4031451" cy="871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8" name="Picture 7">
            <a:extLst>
              <a:ext uri="{FF2B5EF4-FFF2-40B4-BE49-F238E27FC236}">
                <a16:creationId xmlns:a16="http://schemas.microsoft.com/office/drawing/2014/main" id="{747C2478-4AF6-4B47-933B-306E4BC9D871}"/>
              </a:ext>
            </a:extLst>
          </p:cNvPr>
          <p:cNvPicPr>
            <a:picLocks noChangeAspect="1"/>
          </p:cNvPicPr>
          <p:nvPr/>
        </p:nvPicPr>
        <p:blipFill>
          <a:blip r:embed="rId5"/>
          <a:stretch>
            <a:fillRect/>
          </a:stretch>
        </p:blipFill>
        <p:spPr>
          <a:xfrm>
            <a:off x="6080501" y="5323608"/>
            <a:ext cx="2319579" cy="646232"/>
          </a:xfrm>
          <a:prstGeom prst="rect">
            <a:avLst/>
          </a:prstGeom>
        </p:spPr>
      </p:pic>
    </p:spTree>
    <p:extLst>
      <p:ext uri="{BB962C8B-B14F-4D97-AF65-F5344CB8AC3E}">
        <p14:creationId xmlns:p14="http://schemas.microsoft.com/office/powerpoint/2010/main" val="28366585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9244"/>
          </a:xfrm>
          <a:solidFill>
            <a:schemeClr val="accent2"/>
          </a:solidFill>
        </p:spPr>
        <p:txBody>
          <a:bodyPr/>
          <a:lstStyle/>
          <a:p>
            <a:pPr algn="ctr"/>
            <a:r>
              <a:rPr lang="en-US">
                <a:latin typeface="Times New Roman" panose="02020603050405020304" pitchFamily="18" charset="0"/>
                <a:cs typeface="Times New Roman" panose="02020603050405020304" pitchFamily="18" charset="0"/>
              </a:rPr>
              <a:t>	</a:t>
            </a:r>
            <a:r>
              <a:rPr lang="en-US" sz="5400" b="1">
                <a:solidFill>
                  <a:schemeClr val="accent1">
                    <a:lumMod val="75000"/>
                  </a:schemeClr>
                </a:solidFill>
                <a:latin typeface="Times New Roman" panose="02020603050405020304" pitchFamily="18" charset="0"/>
                <a:cs typeface="Times New Roman" panose="02020603050405020304" pitchFamily="18" charset="0"/>
              </a:rPr>
              <a:t>Luật ch</a:t>
            </a:r>
            <a:r>
              <a:rPr lang="vi-VN" sz="5400" b="1">
                <a:solidFill>
                  <a:schemeClr val="accent1">
                    <a:lumMod val="75000"/>
                  </a:schemeClr>
                </a:solidFill>
                <a:latin typeface="Times New Roman" panose="02020603050405020304" pitchFamily="18" charset="0"/>
                <a:cs typeface="Times New Roman" panose="02020603050405020304" pitchFamily="18" charset="0"/>
              </a:rPr>
              <a:t>ơ</a:t>
            </a:r>
            <a:r>
              <a:rPr lang="en-US" sz="5400" b="1">
                <a:solidFill>
                  <a:schemeClr val="accent1">
                    <a:lumMod val="75000"/>
                  </a:schemeClr>
                </a:solidFill>
                <a:latin typeface="Times New Roman" panose="02020603050405020304" pitchFamily="18" charset="0"/>
                <a:cs typeface="Times New Roman" panose="02020603050405020304" pitchFamily="18" charset="0"/>
              </a:rPr>
              <a:t>i:</a:t>
            </a:r>
          </a:p>
        </p:txBody>
      </p:sp>
      <p:sp>
        <p:nvSpPr>
          <p:cNvPr id="3" name="Content Placeholder 2"/>
          <p:cNvSpPr>
            <a:spLocks noGrp="1"/>
          </p:cNvSpPr>
          <p:nvPr>
            <p:ph idx="1"/>
          </p:nvPr>
        </p:nvSpPr>
        <p:spPr>
          <a:xfrm>
            <a:off x="885093" y="1219200"/>
            <a:ext cx="10515600" cy="536916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txBody>
          <a:bodyPr>
            <a:normAutofit/>
          </a:bodyPr>
          <a:lstStyle/>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tờ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nhớ</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b="1" dirty="0" err="1">
                <a:solidFill>
                  <a:srgbClr val="0CE80C"/>
                </a:solidFill>
                <a:latin typeface="Times New Roman" panose="02020603050405020304" pitchFamily="18" charset="0"/>
                <a:cs typeface="Times New Roman" panose="02020603050405020304" pitchFamily="18" charset="0"/>
              </a:rPr>
              <a:t>xanh</a:t>
            </a:r>
            <a:r>
              <a:rPr lang="en-US" b="1" dirty="0">
                <a:latin typeface="Times New Roman" panose="02020603050405020304" pitchFamily="18" charset="0"/>
                <a:cs typeface="Times New Roman" panose="02020603050405020304" pitchFamily="18" charset="0"/>
              </a:rPr>
              <a:t> - </a:t>
            </a:r>
            <a:r>
              <a:rPr lang="en-US" b="1" dirty="0" err="1">
                <a:solidFill>
                  <a:srgbClr val="FFFF00"/>
                </a:solidFill>
                <a:latin typeface="Times New Roman" panose="02020603050405020304" pitchFamily="18" charset="0"/>
                <a:cs typeface="Times New Roman" panose="02020603050405020304" pitchFamily="18" charset="0"/>
              </a:rPr>
              <a:t>vàng</a:t>
            </a:r>
            <a:r>
              <a:rPr lang="en-US" b="1" dirty="0">
                <a:latin typeface="Times New Roman" panose="02020603050405020304" pitchFamily="18" charset="0"/>
                <a:cs typeface="Times New Roman" panose="02020603050405020304" pitchFamily="18" charset="0"/>
              </a:rPr>
              <a:t> - </a:t>
            </a:r>
            <a:r>
              <a:rPr lang="en-US" b="1" dirty="0" err="1">
                <a:solidFill>
                  <a:srgbClr val="EC1CB6"/>
                </a:solidFill>
                <a:latin typeface="Times New Roman" panose="02020603050405020304" pitchFamily="18" charset="0"/>
                <a:cs typeface="Times New Roman" panose="02020603050405020304" pitchFamily="18" charset="0"/>
              </a:rPr>
              <a:t>hồng</a:t>
            </a:r>
            <a:r>
              <a:rPr lang="en-US" b="1" dirty="0">
                <a:solidFill>
                  <a:srgbClr val="EC1CB6"/>
                </a:solidFill>
                <a:latin typeface="Times New Roman" panose="02020603050405020304" pitchFamily="18" charset="0"/>
                <a:cs typeface="Times New Roman" panose="02020603050405020304" pitchFamily="18" charset="0"/>
              </a:rPr>
              <a:t> – </a:t>
            </a:r>
            <a:r>
              <a:rPr lang="en-US" b="1" dirty="0" err="1">
                <a:solidFill>
                  <a:schemeClr val="bg1"/>
                </a:solidFill>
                <a:latin typeface="Times New Roman" panose="02020603050405020304" pitchFamily="18" charset="0"/>
                <a:cs typeface="Times New Roman" panose="02020603050405020304" pitchFamily="18" charset="0"/>
              </a:rPr>
              <a:t>trắng</a:t>
            </a:r>
            <a:r>
              <a:rPr lang="en-US" dirty="0">
                <a:solidFill>
                  <a:srgbClr val="EC1CB6"/>
                </a:solidFill>
                <a:latin typeface="Times New Roman" panose="02020603050405020304" pitchFamily="18" charset="0"/>
                <a:cs typeface="Times New Roman" panose="02020603050405020304" pitchFamily="18" charset="0"/>
              </a:rPr>
              <a:t> </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(t</a:t>
            </a:r>
            <a:r>
              <a:rPr lang="vi-VN" dirty="0">
                <a:solidFill>
                  <a:schemeClr val="tx1">
                    <a:lumMod val="95000"/>
                    <a:lumOff val="5000"/>
                  </a:schemeClr>
                </a:solidFill>
                <a:latin typeface="Times New Roman" panose="02020603050405020304" pitchFamily="18" charset="0"/>
                <a:cs typeface="Times New Roman" panose="02020603050405020304" pitchFamily="18" charset="0"/>
              </a:rPr>
              <a:t>ươ</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ng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4 </a:t>
            </a:r>
            <a:r>
              <a:rPr lang="vi-VN" dirty="0">
                <a:solidFill>
                  <a:schemeClr val="tx1">
                    <a:lumMod val="95000"/>
                    <a:lumOff val="5000"/>
                  </a:schemeClr>
                </a:solidFill>
                <a:latin typeface="Times New Roman" panose="02020603050405020304" pitchFamily="18" charset="0"/>
                <a:cs typeface="Times New Roman" panose="02020603050405020304" pitchFamily="18" charset="0"/>
              </a:rPr>
              <a:t>đáp</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án</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quy</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dirty="0">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a:t>
            </a:r>
          </a:p>
          <a:p>
            <a:pPr marL="0" indent="0">
              <a:buNone/>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 HS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cả</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lớp</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dirty="0">
                <a:solidFill>
                  <a:schemeClr val="tx1">
                    <a:lumMod val="95000"/>
                    <a:lumOff val="5000"/>
                  </a:schemeClr>
                </a:solidFill>
                <a:latin typeface="Times New Roman" panose="02020603050405020304" pitchFamily="18" charset="0"/>
                <a:cs typeface="Times New Roman" panose="02020603050405020304" pitchFamily="18" charset="0"/>
              </a:rPr>
              <a:t>đứng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tại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chỗ</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dirty="0">
                <a:solidFill>
                  <a:schemeClr val="tx1">
                    <a:lumMod val="95000"/>
                    <a:lumOff val="5000"/>
                  </a:schemeClr>
                </a:solidFill>
                <a:latin typeface="Times New Roman" panose="02020603050405020304" pitchFamily="18" charset="0"/>
                <a:cs typeface="Times New Roman" panose="02020603050405020304" pitchFamily="18" charset="0"/>
              </a:rPr>
              <a:t>để</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cùng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tham</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trò</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ch</a:t>
            </a:r>
            <a:r>
              <a:rPr lang="vi-VN" dirty="0">
                <a:solidFill>
                  <a:schemeClr val="tx1">
                    <a:lumMod val="95000"/>
                    <a:lumOff val="5000"/>
                  </a:schemeClr>
                </a:solidFill>
                <a:latin typeface="Times New Roman" panose="02020603050405020304" pitchFamily="18" charset="0"/>
                <a:cs typeface="Times New Roman" panose="02020603050405020304" pitchFamily="18" charset="0"/>
              </a:rPr>
              <a:t>ơ</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a:t>
            </a:r>
          </a:p>
          <a:p>
            <a:pPr marL="0" indent="0">
              <a:buNone/>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 GV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l</a:t>
            </a:r>
            <a:r>
              <a:rPr lang="vi-VN" dirty="0">
                <a:solidFill>
                  <a:schemeClr val="tx1">
                    <a:lumMod val="95000"/>
                    <a:lumOff val="5000"/>
                  </a:schemeClr>
                </a:solidFill>
                <a:latin typeface="Times New Roman" panose="02020603050405020304" pitchFamily="18" charset="0"/>
                <a:cs typeface="Times New Roman" panose="02020603050405020304" pitchFamily="18" charset="0"/>
              </a:rPr>
              <a:t>ượt</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dirty="0">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GV </a:t>
            </a:r>
            <a:r>
              <a:rPr lang="vi-VN" dirty="0">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xong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HS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15 s </a:t>
            </a:r>
            <a:r>
              <a:rPr lang="vi-VN" dirty="0">
                <a:solidFill>
                  <a:schemeClr val="tx1">
                    <a:lumMod val="95000"/>
                    <a:lumOff val="5000"/>
                  </a:schemeClr>
                </a:solidFill>
                <a:latin typeface="Times New Roman" panose="02020603050405020304" pitchFamily="18" charset="0"/>
                <a:cs typeface="Times New Roman" panose="02020603050405020304" pitchFamily="18" charset="0"/>
              </a:rPr>
              <a:t>để</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gi</a:t>
            </a:r>
            <a:r>
              <a:rPr lang="vi-VN" dirty="0">
                <a:solidFill>
                  <a:schemeClr val="tx1">
                    <a:lumMod val="95000"/>
                    <a:lumOff val="5000"/>
                  </a:schemeClr>
                </a:solidFill>
                <a:latin typeface="Times New Roman" panose="02020603050405020304" pitchFamily="18" charset="0"/>
                <a:cs typeface="Times New Roman" panose="02020603050405020304" pitchFamily="18" charset="0"/>
              </a:rPr>
              <a:t>ơ</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tờ</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giấy</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nhớ</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t</a:t>
            </a:r>
            <a:r>
              <a:rPr lang="vi-VN" dirty="0">
                <a:solidFill>
                  <a:schemeClr val="tx1">
                    <a:lumMod val="95000"/>
                    <a:lumOff val="5000"/>
                  </a:schemeClr>
                </a:solidFill>
                <a:latin typeface="Times New Roman" panose="02020603050405020304" pitchFamily="18" charset="0"/>
                <a:cs typeface="Times New Roman" panose="02020603050405020304" pitchFamily="18" charset="0"/>
              </a:rPr>
              <a:t>ươ</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ứng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dirty="0">
                <a:solidFill>
                  <a:schemeClr val="tx1">
                    <a:lumMod val="95000"/>
                    <a:lumOff val="5000"/>
                  </a:schemeClr>
                </a:solidFill>
                <a:latin typeface="Times New Roman" panose="02020603050405020304" pitchFamily="18" charset="0"/>
                <a:cs typeface="Times New Roman" panose="02020603050405020304" pitchFamily="18" charset="0"/>
              </a:rPr>
              <a:t>đá</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p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án</a:t>
            </a: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 HS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trả</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sai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dirty="0">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ngồi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xuống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dirty="0">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tham</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trả</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theo.</a:t>
            </a:r>
            <a:endParaRPr lang="en-US"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Hết</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8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HS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còn</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dirty="0">
                <a:solidFill>
                  <a:schemeClr val="tx1">
                    <a:lumMod val="95000"/>
                    <a:lumOff val="5000"/>
                  </a:schemeClr>
                </a:solidFill>
                <a:latin typeface="Times New Roman" panose="02020603050405020304" pitchFamily="18" charset="0"/>
                <a:cs typeface="Times New Roman" panose="02020603050405020304" pitchFamily="18" charset="0"/>
              </a:rPr>
              <a:t>đứng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trả</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dirty="0">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hết</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8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giành</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dirty="0">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dirty="0" err="1">
                <a:solidFill>
                  <a:schemeClr val="tx1">
                    <a:lumMod val="95000"/>
                    <a:lumOff val="5000"/>
                  </a:schemeClr>
                </a:solidFill>
                <a:latin typeface="Times New Roman" panose="02020603050405020304" pitchFamily="18" charset="0"/>
                <a:cs typeface="Times New Roman" panose="02020603050405020304" pitchFamily="18" charset="0"/>
              </a:rPr>
              <a:t>th</a:t>
            </a:r>
            <a:r>
              <a:rPr lang="vi-VN" dirty="0">
                <a:solidFill>
                  <a:schemeClr val="tx1">
                    <a:lumMod val="95000"/>
                    <a:lumOff val="5000"/>
                  </a:schemeClr>
                </a:solidFill>
                <a:latin typeface="Times New Roman" panose="02020603050405020304" pitchFamily="18" charset="0"/>
                <a:cs typeface="Times New Roman" panose="02020603050405020304" pitchFamily="18" charset="0"/>
              </a:rPr>
              <a:t>ưởng</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01193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30756" y="1801904"/>
            <a:ext cx="954107" cy="1015663"/>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0</a:t>
            </a:r>
            <a:r>
              <a:rPr kumimoji="0" lang="en-US" sz="6000" b="1" i="0" u="none" strike="noStrike" kern="1200" cap="none" spc="0" normalizeH="0" baseline="0" noProof="0" dirty="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1</a:t>
            </a:r>
          </a:p>
        </p:txBody>
      </p:sp>
      <p:pic>
        <p:nvPicPr>
          <p:cNvPr id="12" name="Picture 11" descr="A close up of a logo&#10;&#10;Description generated with high confidence">
            <a:extLst>
              <a:ext uri="{FF2B5EF4-FFF2-40B4-BE49-F238E27FC236}">
                <a16:creationId xmlns:a16="http://schemas.microsoft.com/office/drawing/2014/main" id="{1C77B4BB-D482-4C7D-B228-90B6B4E75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743" y="193580"/>
            <a:ext cx="1153923" cy="1165462"/>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id="{AACF0864-491A-48F5-9AA3-F62DCC3F4D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8352" y="451572"/>
            <a:ext cx="3318812" cy="64947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C46575C1-1A0D-4F3F-9313-FF1489871E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8504149" y="396198"/>
            <a:ext cx="642590" cy="775111"/>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CEF42F1C-4F8A-45A0-B6CB-5290FCCAEC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0514" y="221937"/>
            <a:ext cx="1153923" cy="1165462"/>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id="{9CCB758B-A893-4B77-ABAA-30FBE0C9AB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0384" y="345239"/>
            <a:ext cx="3318812" cy="64947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D12D1A1A-AB98-4B2E-BE5B-028CFD10E7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3726181" y="289865"/>
            <a:ext cx="642590" cy="775111"/>
          </a:xfrm>
          <a:prstGeom prst="rect">
            <a:avLst/>
          </a:prstGeom>
        </p:spPr>
      </p:pic>
      <p:pic>
        <p:nvPicPr>
          <p:cNvPr id="20" name="Picture 115" descr="ALRMCLOK"/>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5596001" y="4694910"/>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15</a:t>
            </a:r>
          </a:p>
        </p:txBody>
      </p:sp>
      <p:sp>
        <p:nvSpPr>
          <p:cNvPr id="22"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14</a:t>
            </a:r>
          </a:p>
        </p:txBody>
      </p:sp>
      <p:sp>
        <p:nvSpPr>
          <p:cNvPr id="23"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13</a:t>
            </a:r>
          </a:p>
        </p:txBody>
      </p:sp>
      <p:sp>
        <p:nvSpPr>
          <p:cNvPr id="24"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12</a:t>
            </a:r>
          </a:p>
        </p:txBody>
      </p:sp>
      <p:sp>
        <p:nvSpPr>
          <p:cNvPr id="25"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11</a:t>
            </a:r>
          </a:p>
        </p:txBody>
      </p:sp>
      <p:sp>
        <p:nvSpPr>
          <p:cNvPr id="26"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10</a:t>
            </a:r>
          </a:p>
        </p:txBody>
      </p:sp>
      <p:sp>
        <p:nvSpPr>
          <p:cNvPr id="27"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9</a:t>
            </a:r>
          </a:p>
        </p:txBody>
      </p:sp>
      <p:sp>
        <p:nvSpPr>
          <p:cNvPr id="28"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8</a:t>
            </a:r>
          </a:p>
        </p:txBody>
      </p:sp>
      <p:sp>
        <p:nvSpPr>
          <p:cNvPr id="29"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7</a:t>
            </a:r>
          </a:p>
        </p:txBody>
      </p:sp>
      <p:sp>
        <p:nvSpPr>
          <p:cNvPr id="30"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6</a:t>
            </a:r>
          </a:p>
        </p:txBody>
      </p:sp>
      <p:sp>
        <p:nvSpPr>
          <p:cNvPr id="31"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5</a:t>
            </a:r>
          </a:p>
        </p:txBody>
      </p:sp>
      <p:sp>
        <p:nvSpPr>
          <p:cNvPr id="32"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4</a:t>
            </a:r>
          </a:p>
        </p:txBody>
      </p:sp>
      <p:sp>
        <p:nvSpPr>
          <p:cNvPr id="33"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3</a:t>
            </a:r>
          </a:p>
        </p:txBody>
      </p:sp>
      <p:sp>
        <p:nvSpPr>
          <p:cNvPr id="34"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2</a:t>
            </a:r>
          </a:p>
        </p:txBody>
      </p:sp>
      <p:sp>
        <p:nvSpPr>
          <p:cNvPr id="35"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a:t>
            </a:r>
          </a:p>
        </p:txBody>
      </p:sp>
      <p:sp>
        <p:nvSpPr>
          <p:cNvPr id="36" name="Oval 176"/>
          <p:cNvSpPr>
            <a:spLocks noChangeArrowheads="1"/>
          </p:cNvSpPr>
          <p:nvPr/>
        </p:nvSpPr>
        <p:spPr bwMode="auto">
          <a:xfrm>
            <a:off x="5836849" y="5073906"/>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sym typeface="Arial"/>
              </a:rPr>
              <a:t>0</a:t>
            </a:r>
          </a:p>
        </p:txBody>
      </p:sp>
      <p:sp>
        <p:nvSpPr>
          <p:cNvPr id="38" name="TextBox 37">
            <a:extLst>
              <a:ext uri="{FF2B5EF4-FFF2-40B4-BE49-F238E27FC236}">
                <a16:creationId xmlns:a16="http://schemas.microsoft.com/office/drawing/2014/main" id="{71003F7B-BC5E-4CE7-891F-0D29BEB32542}"/>
              </a:ext>
            </a:extLst>
          </p:cNvPr>
          <p:cNvSpPr txBox="1"/>
          <p:nvPr/>
        </p:nvSpPr>
        <p:spPr>
          <a:xfrm>
            <a:off x="3198918" y="1801904"/>
            <a:ext cx="8269182" cy="1505605"/>
          </a:xfrm>
          <a:prstGeom prst="rect">
            <a:avLst/>
          </a:prstGeom>
          <a:noFill/>
        </p:spPr>
        <p:txBody>
          <a:bodyPr wrap="square">
            <a:spAutoFit/>
          </a:bodyPr>
          <a:lstStyle/>
          <a:p>
            <a:pPr algn="just">
              <a:lnSpc>
                <a:spcPct val="107000"/>
              </a:lnSpc>
              <a:spcAft>
                <a:spcPts val="800"/>
              </a:spcAft>
            </a:pPr>
            <a:r>
              <a:rPr lang="en-US" sz="4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4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4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4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4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C7968864-96C2-4D4C-8C4E-4A0B8054348C}"/>
              </a:ext>
            </a:extLst>
          </p:cNvPr>
          <p:cNvSpPr txBox="1"/>
          <p:nvPr/>
        </p:nvSpPr>
        <p:spPr>
          <a:xfrm>
            <a:off x="509244" y="4210656"/>
            <a:ext cx="4748012" cy="863250"/>
          </a:xfrm>
          <a:prstGeom prst="rect">
            <a:avLst/>
          </a:prstGeom>
          <a:noFill/>
        </p:spPr>
        <p:txBody>
          <a:bodyPr wrap="square">
            <a:spAutoFit/>
          </a:bodyPr>
          <a:lstStyle/>
          <a:p>
            <a:pPr marL="457200" algn="just">
              <a:lnSpc>
                <a:spcPct val="107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2C60F031-A2DB-4C8F-B571-1CDDEF6180FE}"/>
              </a:ext>
            </a:extLst>
          </p:cNvPr>
          <p:cNvSpPr txBox="1"/>
          <p:nvPr/>
        </p:nvSpPr>
        <p:spPr>
          <a:xfrm>
            <a:off x="6828410" y="4210655"/>
            <a:ext cx="4249321" cy="830997"/>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Times New Roman" panose="02020603050405020304" pitchFamily="18" charset="0"/>
              </a:rPr>
              <a:t>Giới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thiệu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nét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sắc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Bắc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Giang</a:t>
            </a:r>
            <a:endParaRPr lang="en-US" sz="2400" dirty="0"/>
          </a:p>
        </p:txBody>
      </p:sp>
      <p:sp>
        <p:nvSpPr>
          <p:cNvPr id="41" name="TextBox 40">
            <a:extLst>
              <a:ext uri="{FF2B5EF4-FFF2-40B4-BE49-F238E27FC236}">
                <a16:creationId xmlns:a16="http://schemas.microsoft.com/office/drawing/2014/main" id="{2FB5235E-4B8D-4D82-9A4F-239E8972AE91}"/>
              </a:ext>
            </a:extLst>
          </p:cNvPr>
          <p:cNvSpPr txBox="1"/>
          <p:nvPr/>
        </p:nvSpPr>
        <p:spPr>
          <a:xfrm>
            <a:off x="979426" y="5592012"/>
            <a:ext cx="4027289" cy="830997"/>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Times New Roman" panose="02020603050405020304" pitchFamily="18" charset="0"/>
              </a:rPr>
              <a:t>Giới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thiệu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tộc</a:t>
            </a:r>
            <a:endParaRPr lang="en-US" sz="2400" dirty="0"/>
          </a:p>
        </p:txBody>
      </p:sp>
      <p:sp>
        <p:nvSpPr>
          <p:cNvPr id="42" name="TextBox 41">
            <a:extLst>
              <a:ext uri="{FF2B5EF4-FFF2-40B4-BE49-F238E27FC236}">
                <a16:creationId xmlns:a16="http://schemas.microsoft.com/office/drawing/2014/main" id="{EC1679AB-CF22-4735-83C7-B2FB95CD9BD2}"/>
              </a:ext>
            </a:extLst>
          </p:cNvPr>
          <p:cNvSpPr txBox="1"/>
          <p:nvPr/>
        </p:nvSpPr>
        <p:spPr>
          <a:xfrm>
            <a:off x="6276519" y="5482485"/>
            <a:ext cx="5097850" cy="863250"/>
          </a:xfrm>
          <a:prstGeom prst="rect">
            <a:avLst/>
          </a:prstGeom>
          <a:noFill/>
        </p:spPr>
        <p:txBody>
          <a:bodyPr wrap="square">
            <a:spAutoFit/>
          </a:bodyPr>
          <a:lstStyle/>
          <a:p>
            <a:pPr marL="457200" algn="just">
              <a:lnSpc>
                <a:spcPct val="107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7912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grpId="0" nodeType="clickEffect">
                                  <p:stCondLst>
                                    <p:cond delay="0"/>
                                  </p:stCondLst>
                                  <p:childTnLst>
                                    <p:animClr clrSpc="rgb" dir="cw">
                                      <p:cBhvr>
                                        <p:cTn id="16" dur="2000" fill="hold"/>
                                        <p:tgtEl>
                                          <p:spTgt spid="40"/>
                                        </p:tgtEl>
                                        <p:attrNameLst>
                                          <p:attrName>fillcolor</p:attrName>
                                        </p:attrNameLst>
                                      </p:cBhvr>
                                      <p:to>
                                        <a:schemeClr val="accent2"/>
                                      </p:to>
                                    </p:animClr>
                                    <p:set>
                                      <p:cBhvr>
                                        <p:cTn id="17" dur="2000" fill="hold"/>
                                        <p:tgtEl>
                                          <p:spTgt spid="40"/>
                                        </p:tgtEl>
                                        <p:attrNameLst>
                                          <p:attrName>fill.type</p:attrName>
                                        </p:attrNameLst>
                                      </p:cBhvr>
                                      <p:to>
                                        <p:strVal val="solid"/>
                                      </p:to>
                                    </p:set>
                                    <p:set>
                                      <p:cBhvr>
                                        <p:cTn id="18" dur="2000" fill="hold"/>
                                        <p:tgtEl>
                                          <p:spTgt spid="4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hidden"/>
                                      </p:to>
                                    </p:set>
                                  </p:childTnLst>
                                </p:cTn>
                              </p:par>
                            </p:childTnLst>
                          </p:cTn>
                        </p:par>
                        <p:par>
                          <p:cTn id="24" fill="hold">
                            <p:stCondLst>
                              <p:cond delay="0"/>
                            </p:stCondLst>
                            <p:childTnLst>
                              <p:par>
                                <p:cTn id="25" presetID="53" presetClass="entr" presetSubtype="16" fill="hold" grpId="1"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afterEffect">
                                  <p:stCondLst>
                                    <p:cond delay="1000"/>
                                  </p:stCondLst>
                                  <p:childTnLst>
                                    <p:set>
                                      <p:cBhvr>
                                        <p:cTn id="34"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1000"/>
                            </p:stCondLst>
                            <p:childTnLst>
                              <p:par>
                                <p:cTn id="36" presetID="1" presetClass="entr" presetSubtype="0" fill="hold" grpId="0" nodeType="afterEffect">
                                  <p:stCondLst>
                                    <p:cond delay="1000"/>
                                  </p:stCondLst>
                                  <p:childTnLst>
                                    <p:set>
                                      <p:cBhvr>
                                        <p:cTn id="37"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2000"/>
                            </p:stCondLst>
                            <p:childTnLst>
                              <p:par>
                                <p:cTn id="39" presetID="1" presetClass="entr" presetSubtype="0" fill="hold" grpId="0" nodeType="afterEffect">
                                  <p:stCondLst>
                                    <p:cond delay="1000"/>
                                  </p:stCondLst>
                                  <p:childTnLst>
                                    <p:set>
                                      <p:cBhvr>
                                        <p:cTn id="40"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3000"/>
                            </p:stCondLst>
                            <p:childTnLst>
                              <p:par>
                                <p:cTn id="42" presetID="1" presetClass="entr" presetSubtype="0" fill="hold" grpId="0" nodeType="afterEffect">
                                  <p:stCondLst>
                                    <p:cond delay="100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4000"/>
                            </p:stCondLst>
                            <p:childTnLst>
                              <p:par>
                                <p:cTn id="45" presetID="1" presetClass="entr" presetSubtype="0" fill="hold" grpId="0" nodeType="afterEffect">
                                  <p:stCondLst>
                                    <p:cond delay="1000"/>
                                  </p:stCondLst>
                                  <p:childTnLst>
                                    <p:set>
                                      <p:cBhvr>
                                        <p:cTn id="46"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beep.wav"/>
                                        </p:tgtEl>
                                      </p:cMediaNode>
                                    </p:audio>
                                  </p:subTnLst>
                                </p:cTn>
                              </p:par>
                            </p:childTnLst>
                          </p:cTn>
                        </p:par>
                        <p:par>
                          <p:cTn id="47" fill="hold">
                            <p:stCondLst>
                              <p:cond delay="5000"/>
                            </p:stCondLst>
                            <p:childTnLst>
                              <p:par>
                                <p:cTn id="48" presetID="1" presetClass="entr" presetSubtype="0" fill="hold" grpId="0" nodeType="afterEffect">
                                  <p:stCondLst>
                                    <p:cond delay="1000"/>
                                  </p:stCondLst>
                                  <p:childTnLst>
                                    <p:set>
                                      <p:cBhvr>
                                        <p:cTn id="49"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3" name="beep.wav"/>
                                        </p:tgtEl>
                                      </p:cMediaNode>
                                    </p:audio>
                                  </p:subTnLst>
                                </p:cTn>
                              </p:par>
                            </p:childTnLst>
                          </p:cTn>
                        </p:par>
                        <p:par>
                          <p:cTn id="50" fill="hold">
                            <p:stCondLst>
                              <p:cond delay="6000"/>
                            </p:stCondLst>
                            <p:childTnLst>
                              <p:par>
                                <p:cTn id="51" presetID="1" presetClass="entr" presetSubtype="0" fill="hold" grpId="0" nodeType="afterEffect">
                                  <p:stCondLst>
                                    <p:cond delay="1000"/>
                                  </p:stCondLst>
                                  <p:childTnLst>
                                    <p:set>
                                      <p:cBhvr>
                                        <p:cTn id="52"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3" name="beep.wav"/>
                                        </p:tgtEl>
                                      </p:cMediaNode>
                                    </p:audio>
                                  </p:subTnLst>
                                </p:cTn>
                              </p:par>
                            </p:childTnLst>
                          </p:cTn>
                        </p:par>
                        <p:par>
                          <p:cTn id="53" fill="hold">
                            <p:stCondLst>
                              <p:cond delay="7000"/>
                            </p:stCondLst>
                            <p:childTnLst>
                              <p:par>
                                <p:cTn id="54" presetID="1" presetClass="entr" presetSubtype="0" fill="hold" grpId="0" nodeType="afterEffect">
                                  <p:stCondLst>
                                    <p:cond delay="1000"/>
                                  </p:stCondLst>
                                  <p:childTnLst>
                                    <p:set>
                                      <p:cBhvr>
                                        <p:cTn id="55"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beep.wav"/>
                                        </p:tgtEl>
                                      </p:cMediaNode>
                                    </p:audio>
                                  </p:subTnLst>
                                </p:cTn>
                              </p:par>
                            </p:childTnLst>
                          </p:cTn>
                        </p:par>
                        <p:par>
                          <p:cTn id="56" fill="hold">
                            <p:stCondLst>
                              <p:cond delay="8000"/>
                            </p:stCondLst>
                            <p:childTnLst>
                              <p:par>
                                <p:cTn id="57" presetID="1" presetClass="entr" presetSubtype="0" fill="hold" grpId="0" nodeType="afterEffect">
                                  <p:stCondLst>
                                    <p:cond delay="1000"/>
                                  </p:stCondLst>
                                  <p:childTnLst>
                                    <p:set>
                                      <p:cBhvr>
                                        <p:cTn id="58"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3" name="beep.wav"/>
                                        </p:tgtEl>
                                      </p:cMediaNode>
                                    </p:audio>
                                  </p:subTnLst>
                                </p:cTn>
                              </p:par>
                            </p:childTnLst>
                          </p:cTn>
                        </p:par>
                        <p:par>
                          <p:cTn id="59" fill="hold">
                            <p:stCondLst>
                              <p:cond delay="9000"/>
                            </p:stCondLst>
                            <p:childTnLst>
                              <p:par>
                                <p:cTn id="60" presetID="1" presetClass="entr" presetSubtype="0" fill="hold" grpId="0" nodeType="afterEffect">
                                  <p:stCondLst>
                                    <p:cond delay="1000"/>
                                  </p:stCondLst>
                                  <p:childTnLst>
                                    <p:set>
                                      <p:cBhvr>
                                        <p:cTn id="61"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beep.wav"/>
                                        </p:tgtEl>
                                      </p:cMediaNode>
                                    </p:audio>
                                  </p:subTnLst>
                                </p:cTn>
                              </p:par>
                            </p:childTnLst>
                          </p:cTn>
                        </p:par>
                        <p:par>
                          <p:cTn id="62" fill="hold">
                            <p:stCondLst>
                              <p:cond delay="10000"/>
                            </p:stCondLst>
                            <p:childTnLst>
                              <p:par>
                                <p:cTn id="63" presetID="1" presetClass="entr" presetSubtype="0" fill="hold" grpId="0" nodeType="afterEffect">
                                  <p:stCondLst>
                                    <p:cond delay="1000"/>
                                  </p:stCondLst>
                                  <p:childTnLst>
                                    <p:set>
                                      <p:cBhvr>
                                        <p:cTn id="64"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3" name="beep.wav"/>
                                        </p:tgtEl>
                                      </p:cMediaNode>
                                    </p:audio>
                                  </p:subTnLst>
                                </p:cTn>
                              </p:par>
                            </p:childTnLst>
                          </p:cTn>
                        </p:par>
                        <p:par>
                          <p:cTn id="65" fill="hold">
                            <p:stCondLst>
                              <p:cond delay="11000"/>
                            </p:stCondLst>
                            <p:childTnLst>
                              <p:par>
                                <p:cTn id="66" presetID="1" presetClass="entr" presetSubtype="0" fill="hold" grpId="0" nodeType="afterEffect">
                                  <p:stCondLst>
                                    <p:cond delay="1000"/>
                                  </p:stCondLst>
                                  <p:childTnLst>
                                    <p:set>
                                      <p:cBhvr>
                                        <p:cTn id="67"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3" name="beep.wav"/>
                                        </p:tgtEl>
                                      </p:cMediaNode>
                                    </p:audio>
                                  </p:subTnLst>
                                </p:cTn>
                              </p:par>
                            </p:childTnLst>
                          </p:cTn>
                        </p:par>
                        <p:par>
                          <p:cTn id="68" fill="hold">
                            <p:stCondLst>
                              <p:cond delay="12000"/>
                            </p:stCondLst>
                            <p:childTnLst>
                              <p:par>
                                <p:cTn id="69" presetID="1" presetClass="entr" presetSubtype="0" fill="hold" grpId="0" nodeType="afterEffect">
                                  <p:stCondLst>
                                    <p:cond delay="1000"/>
                                  </p:stCondLst>
                                  <p:childTnLst>
                                    <p:set>
                                      <p:cBhvr>
                                        <p:cTn id="70"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3" name="beep.wav"/>
                                        </p:tgtEl>
                                      </p:cMediaNode>
                                    </p:audio>
                                  </p:subTnLst>
                                </p:cTn>
                              </p:par>
                            </p:childTnLst>
                          </p:cTn>
                        </p:par>
                        <p:par>
                          <p:cTn id="71" fill="hold">
                            <p:stCondLst>
                              <p:cond delay="13000"/>
                            </p:stCondLst>
                            <p:childTnLst>
                              <p:par>
                                <p:cTn id="72" presetID="1" presetClass="entr" presetSubtype="0" fill="hold" grpId="0" nodeType="afterEffect">
                                  <p:stCondLst>
                                    <p:cond delay="1000"/>
                                  </p:stCondLst>
                                  <p:childTnLst>
                                    <p:set>
                                      <p:cBhvr>
                                        <p:cTn id="73"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beep.wav"/>
                                        </p:tgtEl>
                                      </p:cMediaNode>
                                    </p:audio>
                                  </p:subTnLst>
                                </p:cTn>
                              </p:par>
                            </p:childTnLst>
                          </p:cTn>
                        </p:par>
                        <p:par>
                          <p:cTn id="74" fill="hold">
                            <p:stCondLst>
                              <p:cond delay="14000"/>
                            </p:stCondLst>
                            <p:childTnLst>
                              <p:par>
                                <p:cTn id="75" presetID="1" presetClass="entr" presetSubtype="0" fill="hold" grpId="0" nodeType="afterEffect">
                                  <p:stCondLst>
                                    <p:cond delay="1000"/>
                                  </p:stCondLst>
                                  <p:childTnLst>
                                    <p:set>
                                      <p:cBhvr>
                                        <p:cTn id="76"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3" name="beep.wav"/>
                                        </p:tgtEl>
                                      </p:cMediaNode>
                                    </p:audio>
                                  </p:subTnLst>
                                </p:cTn>
                              </p:par>
                            </p:childTnLst>
                          </p:cTn>
                        </p:par>
                        <p:par>
                          <p:cTn id="77" fill="hold">
                            <p:stCondLst>
                              <p:cond delay="15000"/>
                            </p:stCondLst>
                            <p:childTnLst>
                              <p:par>
                                <p:cTn id="78" presetID="1" presetClass="entr" presetSubtype="0" fill="hold" grpId="0" nodeType="afterEffect">
                                  <p:stCondLst>
                                    <p:cond delay="1000"/>
                                  </p:stCondLst>
                                  <p:childTnLst>
                                    <p:set>
                                      <p:cBhvr>
                                        <p:cTn id="79"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0"/>
                  </p:tgtEl>
                </p:cond>
              </p:nextCondLst>
            </p:seq>
          </p:childTnLst>
        </p:cTn>
      </p:par>
    </p:tnLst>
    <p:bldLst>
      <p:bldP spid="11" grpId="0"/>
      <p:bldP spid="11" grpId="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58587" y="1719255"/>
            <a:ext cx="954107" cy="1015663"/>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0</a:t>
            </a:r>
            <a:r>
              <a:rPr kumimoji="0" lang="en-US" sz="6000" b="1" i="0" u="none" strike="noStrike" kern="1200" cap="none" spc="0" normalizeH="0" baseline="0" noProof="0" dirty="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2</a:t>
            </a:r>
          </a:p>
        </p:txBody>
      </p:sp>
      <p:pic>
        <p:nvPicPr>
          <p:cNvPr id="12" name="Picture 11" descr="A close up of a logo&#10;&#10;Description generated with high confidence">
            <a:extLst>
              <a:ext uri="{FF2B5EF4-FFF2-40B4-BE49-F238E27FC236}">
                <a16:creationId xmlns:a16="http://schemas.microsoft.com/office/drawing/2014/main" id="{8359ED9B-1E1E-47DB-ABCE-B0A8E89B90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743" y="193580"/>
            <a:ext cx="1153923" cy="1165462"/>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id="{41187DC0-86B3-4928-AF43-38F8C12059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8352" y="451572"/>
            <a:ext cx="3318812" cy="64947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AE42EC13-2D7C-4AA0-ADFC-CCC68D10A4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8504149" y="396198"/>
            <a:ext cx="642590" cy="775111"/>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DC787198-ADB0-47EE-A01D-437E15E2EE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0514" y="221937"/>
            <a:ext cx="1153923" cy="1165462"/>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id="{9ADA4627-2E65-42C9-9488-0D93B9A3FD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0384" y="345239"/>
            <a:ext cx="3318812" cy="64947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771FE0F0-5D6C-4DB6-9208-E6ED7CAB07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3726181" y="289865"/>
            <a:ext cx="642590" cy="775111"/>
          </a:xfrm>
          <a:prstGeom prst="rect">
            <a:avLst/>
          </a:prstGeom>
        </p:spPr>
      </p:pic>
      <p:pic>
        <p:nvPicPr>
          <p:cNvPr id="20" name="Picture 115" descr="ALRMCLOK"/>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5593599" y="4656221"/>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15</a:t>
            </a:r>
          </a:p>
        </p:txBody>
      </p:sp>
      <p:sp>
        <p:nvSpPr>
          <p:cNvPr id="22"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14</a:t>
            </a:r>
          </a:p>
        </p:txBody>
      </p:sp>
      <p:sp>
        <p:nvSpPr>
          <p:cNvPr id="23"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13</a:t>
            </a:r>
          </a:p>
        </p:txBody>
      </p:sp>
      <p:sp>
        <p:nvSpPr>
          <p:cNvPr id="24"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12</a:t>
            </a:r>
          </a:p>
        </p:txBody>
      </p:sp>
      <p:sp>
        <p:nvSpPr>
          <p:cNvPr id="25"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11</a:t>
            </a:r>
          </a:p>
        </p:txBody>
      </p:sp>
      <p:sp>
        <p:nvSpPr>
          <p:cNvPr id="26"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10</a:t>
            </a:r>
          </a:p>
        </p:txBody>
      </p:sp>
      <p:sp>
        <p:nvSpPr>
          <p:cNvPr id="27"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9</a:t>
            </a:r>
          </a:p>
        </p:txBody>
      </p:sp>
      <p:sp>
        <p:nvSpPr>
          <p:cNvPr id="28"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8</a:t>
            </a:r>
          </a:p>
        </p:txBody>
      </p:sp>
      <p:sp>
        <p:nvSpPr>
          <p:cNvPr id="29"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7</a:t>
            </a:r>
          </a:p>
        </p:txBody>
      </p:sp>
      <p:sp>
        <p:nvSpPr>
          <p:cNvPr id="30"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6</a:t>
            </a:r>
          </a:p>
        </p:txBody>
      </p:sp>
      <p:sp>
        <p:nvSpPr>
          <p:cNvPr id="31"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5</a:t>
            </a:r>
          </a:p>
        </p:txBody>
      </p:sp>
      <p:sp>
        <p:nvSpPr>
          <p:cNvPr id="32"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4</a:t>
            </a:r>
          </a:p>
        </p:txBody>
      </p:sp>
      <p:sp>
        <p:nvSpPr>
          <p:cNvPr id="33"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3</a:t>
            </a:r>
          </a:p>
        </p:txBody>
      </p:sp>
      <p:sp>
        <p:nvSpPr>
          <p:cNvPr id="34"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2</a:t>
            </a:r>
          </a:p>
        </p:txBody>
      </p:sp>
      <p:sp>
        <p:nvSpPr>
          <p:cNvPr id="35"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a:t>
            </a:r>
          </a:p>
        </p:txBody>
      </p:sp>
      <p:sp>
        <p:nvSpPr>
          <p:cNvPr id="36" name="Oval 176"/>
          <p:cNvSpPr>
            <a:spLocks noChangeArrowheads="1"/>
          </p:cNvSpPr>
          <p:nvPr/>
        </p:nvSpPr>
        <p:spPr bwMode="auto">
          <a:xfrm>
            <a:off x="5822199" y="5037221"/>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sym typeface="Arial"/>
              </a:rPr>
              <a:t>0</a:t>
            </a:r>
          </a:p>
        </p:txBody>
      </p:sp>
      <p:sp>
        <p:nvSpPr>
          <p:cNvPr id="38" name="TextBox 37">
            <a:extLst>
              <a:ext uri="{FF2B5EF4-FFF2-40B4-BE49-F238E27FC236}">
                <a16:creationId xmlns:a16="http://schemas.microsoft.com/office/drawing/2014/main" id="{58A4C4E0-DF71-4DAD-80F9-306F86E41222}"/>
              </a:ext>
            </a:extLst>
          </p:cNvPr>
          <p:cNvSpPr txBox="1"/>
          <p:nvPr/>
        </p:nvSpPr>
        <p:spPr>
          <a:xfrm>
            <a:off x="3049250" y="1768399"/>
            <a:ext cx="8418850" cy="1647182"/>
          </a:xfrm>
          <a:prstGeom prst="rect">
            <a:avLst/>
          </a:prstGeom>
          <a:noFill/>
        </p:spPr>
        <p:txBody>
          <a:bodyPr wrap="square">
            <a:spAutoFit/>
          </a:bodyPr>
          <a:lstStyle/>
          <a:p>
            <a:pPr algn="just">
              <a:lnSpc>
                <a:spcPct val="107000"/>
              </a:lnSpc>
              <a:spcAft>
                <a:spcPts val="800"/>
              </a:spcAft>
            </a:pP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 Theo </a:t>
            </a: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đô</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keo</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thờ</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D9F92934-9FA8-4A45-9207-54F005FD1A5A}"/>
              </a:ext>
            </a:extLst>
          </p:cNvPr>
          <p:cNvSpPr txBox="1"/>
          <p:nvPr/>
        </p:nvSpPr>
        <p:spPr>
          <a:xfrm>
            <a:off x="1049937" y="4123083"/>
            <a:ext cx="3998626" cy="954107"/>
          </a:xfrm>
          <a:prstGeom prst="rect">
            <a:avLst/>
          </a:prstGeom>
          <a:noFill/>
        </p:spPr>
        <p:txBody>
          <a:bodyPr wrap="square">
            <a:spAutoFit/>
          </a:bodyPr>
          <a:lstStyle/>
          <a:p>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nghiệm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endParaRPr lang="en-US" sz="2800" dirty="0"/>
          </a:p>
        </p:txBody>
      </p:sp>
      <p:sp>
        <p:nvSpPr>
          <p:cNvPr id="40" name="TextBox 39">
            <a:extLst>
              <a:ext uri="{FF2B5EF4-FFF2-40B4-BE49-F238E27FC236}">
                <a16:creationId xmlns:a16="http://schemas.microsoft.com/office/drawing/2014/main" id="{33DA81AB-D185-4087-A89C-88A8B1E656AE}"/>
              </a:ext>
            </a:extLst>
          </p:cNvPr>
          <p:cNvSpPr txBox="1"/>
          <p:nvPr/>
        </p:nvSpPr>
        <p:spPr>
          <a:xfrm>
            <a:off x="6413484" y="4213940"/>
            <a:ext cx="4823920" cy="863250"/>
          </a:xfrm>
          <a:prstGeom prst="rect">
            <a:avLst/>
          </a:prstGeom>
          <a:noFill/>
        </p:spPr>
        <p:txBody>
          <a:bodyPr wrap="square">
            <a:spAutoFit/>
          </a:bodyPr>
          <a:lstStyle/>
          <a:p>
            <a:pPr marL="457200" algn="just">
              <a:lnSpc>
                <a:spcPct val="107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75E34DF4-8AD6-4925-AEC2-E006F418F3CD}"/>
              </a:ext>
            </a:extLst>
          </p:cNvPr>
          <p:cNvSpPr txBox="1"/>
          <p:nvPr/>
        </p:nvSpPr>
        <p:spPr>
          <a:xfrm>
            <a:off x="1168727" y="5562083"/>
            <a:ext cx="3879836" cy="830997"/>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Times New Roman" panose="02020603050405020304" pitchFamily="18" charset="0"/>
              </a:rPr>
              <a:t>Đô</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thưởng</a:t>
            </a:r>
            <a:endParaRPr lang="en-US" sz="2400" dirty="0"/>
          </a:p>
        </p:txBody>
      </p:sp>
      <p:sp>
        <p:nvSpPr>
          <p:cNvPr id="42" name="TextBox 41">
            <a:extLst>
              <a:ext uri="{FF2B5EF4-FFF2-40B4-BE49-F238E27FC236}">
                <a16:creationId xmlns:a16="http://schemas.microsoft.com/office/drawing/2014/main" id="{7944AD7B-F0A0-46A7-9272-0C9CD578B094}"/>
              </a:ext>
            </a:extLst>
          </p:cNvPr>
          <p:cNvSpPr txBox="1"/>
          <p:nvPr/>
        </p:nvSpPr>
        <p:spPr>
          <a:xfrm>
            <a:off x="7143439" y="5704470"/>
            <a:ext cx="3998626" cy="523220"/>
          </a:xfrm>
          <a:prstGeom prst="rect">
            <a:avLst/>
          </a:prstGeom>
          <a:noFill/>
        </p:spPr>
        <p:txBody>
          <a:bodyPr wrap="square">
            <a:spAutoFit/>
          </a:bodyPr>
          <a:lstStyle/>
          <a:p>
            <a:r>
              <a:rPr lang="en-US" sz="2800" dirty="0" err="1">
                <a:solidFill>
                  <a:srgbClr val="000000"/>
                </a:solidFill>
                <a:effectLst/>
                <a:latin typeface="Times New Roman" panose="02020603050405020304" pitchFamily="18" charset="0"/>
                <a:ea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đ</a:t>
            </a:r>
            <a:r>
              <a:rPr lang="en-US" sz="2800" dirty="0">
                <a:solidFill>
                  <a:srgbClr val="000000"/>
                </a:solidFill>
                <a:effectLst/>
                <a:latin typeface="Times New Roman" panose="02020603050405020304" pitchFamily="18" charset="0"/>
                <a:ea typeface="Times New Roman" panose="02020603050405020304" pitchFamily="18" charset="0"/>
              </a:rPr>
              <a:t>ô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tuổi</a:t>
            </a:r>
            <a:endParaRPr lang="en-US" sz="2800" dirty="0"/>
          </a:p>
        </p:txBody>
      </p:sp>
    </p:spTree>
    <p:extLst>
      <p:ext uri="{BB962C8B-B14F-4D97-AF65-F5344CB8AC3E}">
        <p14:creationId xmlns:p14="http://schemas.microsoft.com/office/powerpoint/2010/main" val="34809973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grpId="0" nodeType="clickEffect">
                                  <p:stCondLst>
                                    <p:cond delay="0"/>
                                  </p:stCondLst>
                                  <p:iterate type="lt">
                                    <p:tmPct val="4000"/>
                                  </p:iterate>
                                  <p:childTnLst>
                                    <p:set>
                                      <p:cBhvr override="childStyle">
                                        <p:cTn id="16" dur="500" fill="hold"/>
                                        <p:tgtEl>
                                          <p:spTgt spid="40"/>
                                        </p:tgtEl>
                                        <p:attrNameLst>
                                          <p:attrName>style.color</p:attrName>
                                        </p:attrNameLst>
                                      </p:cBhvr>
                                      <p:to>
                                        <p:clrVal>
                                          <a:srgbClr val="FF0000"/>
                                        </p:clrVal>
                                      </p:to>
                                    </p:set>
                                    <p:set>
                                      <p:cBhvr>
                                        <p:cTn id="17" dur="500" fill="hold"/>
                                        <p:tgtEl>
                                          <p:spTgt spid="40"/>
                                        </p:tgtEl>
                                        <p:attrNameLst>
                                          <p:attrName>fillcolor</p:attrName>
                                        </p:attrNameLst>
                                      </p:cBhvr>
                                      <p:to>
                                        <p:clrVal>
                                          <a:srgbClr val="FF0000"/>
                                        </p:clrVal>
                                      </p:to>
                                    </p:set>
                                    <p:set>
                                      <p:cBhvr>
                                        <p:cTn id="18" dur="500" fill="hold"/>
                                        <p:tgtEl>
                                          <p:spTgt spid="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hidden"/>
                                      </p:to>
                                    </p:set>
                                  </p:childTnLst>
                                </p:cTn>
                              </p:par>
                            </p:childTnLst>
                          </p:cTn>
                        </p:par>
                        <p:par>
                          <p:cTn id="24" fill="hold">
                            <p:stCondLst>
                              <p:cond delay="0"/>
                            </p:stCondLst>
                            <p:childTnLst>
                              <p:par>
                                <p:cTn id="25" presetID="53" presetClass="entr" presetSubtype="16" fill="hold" grpId="1"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afterEffect">
                                  <p:stCondLst>
                                    <p:cond delay="1000"/>
                                  </p:stCondLst>
                                  <p:childTnLst>
                                    <p:set>
                                      <p:cBhvr>
                                        <p:cTn id="34"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1000"/>
                            </p:stCondLst>
                            <p:childTnLst>
                              <p:par>
                                <p:cTn id="36" presetID="1" presetClass="entr" presetSubtype="0" fill="hold" grpId="0" nodeType="afterEffect">
                                  <p:stCondLst>
                                    <p:cond delay="1000"/>
                                  </p:stCondLst>
                                  <p:childTnLst>
                                    <p:set>
                                      <p:cBhvr>
                                        <p:cTn id="37"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2000"/>
                            </p:stCondLst>
                            <p:childTnLst>
                              <p:par>
                                <p:cTn id="39" presetID="1" presetClass="entr" presetSubtype="0" fill="hold" grpId="0" nodeType="afterEffect">
                                  <p:stCondLst>
                                    <p:cond delay="1000"/>
                                  </p:stCondLst>
                                  <p:childTnLst>
                                    <p:set>
                                      <p:cBhvr>
                                        <p:cTn id="40"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3000"/>
                            </p:stCondLst>
                            <p:childTnLst>
                              <p:par>
                                <p:cTn id="42" presetID="1" presetClass="entr" presetSubtype="0" fill="hold" grpId="0" nodeType="afterEffect">
                                  <p:stCondLst>
                                    <p:cond delay="100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4000"/>
                            </p:stCondLst>
                            <p:childTnLst>
                              <p:par>
                                <p:cTn id="45" presetID="1" presetClass="entr" presetSubtype="0" fill="hold" grpId="0" nodeType="afterEffect">
                                  <p:stCondLst>
                                    <p:cond delay="1000"/>
                                  </p:stCondLst>
                                  <p:childTnLst>
                                    <p:set>
                                      <p:cBhvr>
                                        <p:cTn id="46"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beep.wav"/>
                                        </p:tgtEl>
                                      </p:cMediaNode>
                                    </p:audio>
                                  </p:subTnLst>
                                </p:cTn>
                              </p:par>
                            </p:childTnLst>
                          </p:cTn>
                        </p:par>
                        <p:par>
                          <p:cTn id="47" fill="hold">
                            <p:stCondLst>
                              <p:cond delay="5000"/>
                            </p:stCondLst>
                            <p:childTnLst>
                              <p:par>
                                <p:cTn id="48" presetID="1" presetClass="entr" presetSubtype="0" fill="hold" grpId="0" nodeType="afterEffect">
                                  <p:stCondLst>
                                    <p:cond delay="1000"/>
                                  </p:stCondLst>
                                  <p:childTnLst>
                                    <p:set>
                                      <p:cBhvr>
                                        <p:cTn id="49"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3" name="beep.wav"/>
                                        </p:tgtEl>
                                      </p:cMediaNode>
                                    </p:audio>
                                  </p:subTnLst>
                                </p:cTn>
                              </p:par>
                            </p:childTnLst>
                          </p:cTn>
                        </p:par>
                        <p:par>
                          <p:cTn id="50" fill="hold">
                            <p:stCondLst>
                              <p:cond delay="6000"/>
                            </p:stCondLst>
                            <p:childTnLst>
                              <p:par>
                                <p:cTn id="51" presetID="1" presetClass="entr" presetSubtype="0" fill="hold" grpId="0" nodeType="afterEffect">
                                  <p:stCondLst>
                                    <p:cond delay="1000"/>
                                  </p:stCondLst>
                                  <p:childTnLst>
                                    <p:set>
                                      <p:cBhvr>
                                        <p:cTn id="52"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3" name="beep.wav"/>
                                        </p:tgtEl>
                                      </p:cMediaNode>
                                    </p:audio>
                                  </p:subTnLst>
                                </p:cTn>
                              </p:par>
                            </p:childTnLst>
                          </p:cTn>
                        </p:par>
                        <p:par>
                          <p:cTn id="53" fill="hold">
                            <p:stCondLst>
                              <p:cond delay="7000"/>
                            </p:stCondLst>
                            <p:childTnLst>
                              <p:par>
                                <p:cTn id="54" presetID="1" presetClass="entr" presetSubtype="0" fill="hold" grpId="0" nodeType="afterEffect">
                                  <p:stCondLst>
                                    <p:cond delay="1000"/>
                                  </p:stCondLst>
                                  <p:childTnLst>
                                    <p:set>
                                      <p:cBhvr>
                                        <p:cTn id="55"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beep.wav"/>
                                        </p:tgtEl>
                                      </p:cMediaNode>
                                    </p:audio>
                                  </p:subTnLst>
                                </p:cTn>
                              </p:par>
                            </p:childTnLst>
                          </p:cTn>
                        </p:par>
                        <p:par>
                          <p:cTn id="56" fill="hold">
                            <p:stCondLst>
                              <p:cond delay="8000"/>
                            </p:stCondLst>
                            <p:childTnLst>
                              <p:par>
                                <p:cTn id="57" presetID="1" presetClass="entr" presetSubtype="0" fill="hold" grpId="0" nodeType="afterEffect">
                                  <p:stCondLst>
                                    <p:cond delay="1000"/>
                                  </p:stCondLst>
                                  <p:childTnLst>
                                    <p:set>
                                      <p:cBhvr>
                                        <p:cTn id="58"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3" name="beep.wav"/>
                                        </p:tgtEl>
                                      </p:cMediaNode>
                                    </p:audio>
                                  </p:subTnLst>
                                </p:cTn>
                              </p:par>
                            </p:childTnLst>
                          </p:cTn>
                        </p:par>
                        <p:par>
                          <p:cTn id="59" fill="hold">
                            <p:stCondLst>
                              <p:cond delay="9000"/>
                            </p:stCondLst>
                            <p:childTnLst>
                              <p:par>
                                <p:cTn id="60" presetID="1" presetClass="entr" presetSubtype="0" fill="hold" grpId="0" nodeType="afterEffect">
                                  <p:stCondLst>
                                    <p:cond delay="1000"/>
                                  </p:stCondLst>
                                  <p:childTnLst>
                                    <p:set>
                                      <p:cBhvr>
                                        <p:cTn id="61"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beep.wav"/>
                                        </p:tgtEl>
                                      </p:cMediaNode>
                                    </p:audio>
                                  </p:subTnLst>
                                </p:cTn>
                              </p:par>
                            </p:childTnLst>
                          </p:cTn>
                        </p:par>
                        <p:par>
                          <p:cTn id="62" fill="hold">
                            <p:stCondLst>
                              <p:cond delay="10000"/>
                            </p:stCondLst>
                            <p:childTnLst>
                              <p:par>
                                <p:cTn id="63" presetID="1" presetClass="entr" presetSubtype="0" fill="hold" grpId="0" nodeType="afterEffect">
                                  <p:stCondLst>
                                    <p:cond delay="1000"/>
                                  </p:stCondLst>
                                  <p:childTnLst>
                                    <p:set>
                                      <p:cBhvr>
                                        <p:cTn id="64"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3" name="beep.wav"/>
                                        </p:tgtEl>
                                      </p:cMediaNode>
                                    </p:audio>
                                  </p:subTnLst>
                                </p:cTn>
                              </p:par>
                            </p:childTnLst>
                          </p:cTn>
                        </p:par>
                        <p:par>
                          <p:cTn id="65" fill="hold">
                            <p:stCondLst>
                              <p:cond delay="11000"/>
                            </p:stCondLst>
                            <p:childTnLst>
                              <p:par>
                                <p:cTn id="66" presetID="1" presetClass="entr" presetSubtype="0" fill="hold" grpId="0" nodeType="afterEffect">
                                  <p:stCondLst>
                                    <p:cond delay="1000"/>
                                  </p:stCondLst>
                                  <p:childTnLst>
                                    <p:set>
                                      <p:cBhvr>
                                        <p:cTn id="67"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3" name="beep.wav"/>
                                        </p:tgtEl>
                                      </p:cMediaNode>
                                    </p:audio>
                                  </p:subTnLst>
                                </p:cTn>
                              </p:par>
                            </p:childTnLst>
                          </p:cTn>
                        </p:par>
                        <p:par>
                          <p:cTn id="68" fill="hold">
                            <p:stCondLst>
                              <p:cond delay="12000"/>
                            </p:stCondLst>
                            <p:childTnLst>
                              <p:par>
                                <p:cTn id="69" presetID="1" presetClass="entr" presetSubtype="0" fill="hold" grpId="0" nodeType="afterEffect">
                                  <p:stCondLst>
                                    <p:cond delay="1000"/>
                                  </p:stCondLst>
                                  <p:childTnLst>
                                    <p:set>
                                      <p:cBhvr>
                                        <p:cTn id="70"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3" name="beep.wav"/>
                                        </p:tgtEl>
                                      </p:cMediaNode>
                                    </p:audio>
                                  </p:subTnLst>
                                </p:cTn>
                              </p:par>
                            </p:childTnLst>
                          </p:cTn>
                        </p:par>
                        <p:par>
                          <p:cTn id="71" fill="hold">
                            <p:stCondLst>
                              <p:cond delay="13000"/>
                            </p:stCondLst>
                            <p:childTnLst>
                              <p:par>
                                <p:cTn id="72" presetID="1" presetClass="entr" presetSubtype="0" fill="hold" grpId="0" nodeType="afterEffect">
                                  <p:stCondLst>
                                    <p:cond delay="1000"/>
                                  </p:stCondLst>
                                  <p:childTnLst>
                                    <p:set>
                                      <p:cBhvr>
                                        <p:cTn id="73"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beep.wav"/>
                                        </p:tgtEl>
                                      </p:cMediaNode>
                                    </p:audio>
                                  </p:subTnLst>
                                </p:cTn>
                              </p:par>
                            </p:childTnLst>
                          </p:cTn>
                        </p:par>
                        <p:par>
                          <p:cTn id="74" fill="hold">
                            <p:stCondLst>
                              <p:cond delay="14000"/>
                            </p:stCondLst>
                            <p:childTnLst>
                              <p:par>
                                <p:cTn id="75" presetID="1" presetClass="entr" presetSubtype="0" fill="hold" grpId="0" nodeType="afterEffect">
                                  <p:stCondLst>
                                    <p:cond delay="1000"/>
                                  </p:stCondLst>
                                  <p:childTnLst>
                                    <p:set>
                                      <p:cBhvr>
                                        <p:cTn id="76"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3" name="beep.wav"/>
                                        </p:tgtEl>
                                      </p:cMediaNode>
                                    </p:audio>
                                  </p:subTnLst>
                                </p:cTn>
                              </p:par>
                            </p:childTnLst>
                          </p:cTn>
                        </p:par>
                        <p:par>
                          <p:cTn id="77" fill="hold">
                            <p:stCondLst>
                              <p:cond delay="15000"/>
                            </p:stCondLst>
                            <p:childTnLst>
                              <p:par>
                                <p:cTn id="78" presetID="1" presetClass="entr" presetSubtype="0" fill="hold" grpId="0" nodeType="afterEffect">
                                  <p:stCondLst>
                                    <p:cond delay="1000"/>
                                  </p:stCondLst>
                                  <p:childTnLst>
                                    <p:set>
                                      <p:cBhvr>
                                        <p:cTn id="79"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0"/>
                  </p:tgtEl>
                </p:cond>
              </p:nextCondLst>
            </p:seq>
          </p:childTnLst>
        </p:cTn>
      </p:par>
    </p:tnLst>
    <p:bldLst>
      <p:bldP spid="11" grpId="0"/>
      <p:bldP spid="11" grpId="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30756" y="1801904"/>
            <a:ext cx="954107" cy="1015663"/>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0</a:t>
            </a:r>
            <a:r>
              <a:rPr kumimoji="0" lang="en-US" sz="6000" b="1" i="0" u="none" strike="noStrike" kern="1200" cap="none" spc="0" normalizeH="0" baseline="0" noProof="0" dirty="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3</a:t>
            </a:r>
          </a:p>
        </p:txBody>
      </p:sp>
      <p:pic>
        <p:nvPicPr>
          <p:cNvPr id="12" name="Picture 11" descr="A close up of a logo&#10;&#10;Description generated with high confidence">
            <a:extLst>
              <a:ext uri="{FF2B5EF4-FFF2-40B4-BE49-F238E27FC236}">
                <a16:creationId xmlns:a16="http://schemas.microsoft.com/office/drawing/2014/main" id="{1C77B4BB-D482-4C7D-B228-90B6B4E75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743" y="193580"/>
            <a:ext cx="1153923" cy="1165462"/>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id="{AACF0864-491A-48F5-9AA3-F62DCC3F4D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8352" y="451572"/>
            <a:ext cx="3318812" cy="64947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C46575C1-1A0D-4F3F-9313-FF1489871E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8504149" y="396198"/>
            <a:ext cx="642590" cy="775111"/>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CEF42F1C-4F8A-45A0-B6CB-5290FCCAEC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0514" y="221937"/>
            <a:ext cx="1153923" cy="1165462"/>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id="{9CCB758B-A893-4B77-ABAA-30FBE0C9AB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0384" y="345239"/>
            <a:ext cx="3318812" cy="64947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D12D1A1A-AB98-4B2E-BE5B-028CFD10E7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3726181" y="289865"/>
            <a:ext cx="642590" cy="775111"/>
          </a:xfrm>
          <a:prstGeom prst="rect">
            <a:avLst/>
          </a:prstGeom>
        </p:spPr>
      </p:pic>
      <p:pic>
        <p:nvPicPr>
          <p:cNvPr id="22" name="Picture 115" descr="ALRMCLOK"/>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5585229" y="4659755"/>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15</a:t>
            </a:r>
          </a:p>
        </p:txBody>
      </p:sp>
      <p:sp>
        <p:nvSpPr>
          <p:cNvPr id="24"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14</a:t>
            </a:r>
          </a:p>
        </p:txBody>
      </p:sp>
      <p:sp>
        <p:nvSpPr>
          <p:cNvPr id="25"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13</a:t>
            </a:r>
          </a:p>
        </p:txBody>
      </p:sp>
      <p:sp>
        <p:nvSpPr>
          <p:cNvPr id="26"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12</a:t>
            </a:r>
          </a:p>
        </p:txBody>
      </p:sp>
      <p:sp>
        <p:nvSpPr>
          <p:cNvPr id="27"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11</a:t>
            </a:r>
          </a:p>
        </p:txBody>
      </p:sp>
      <p:sp>
        <p:nvSpPr>
          <p:cNvPr id="28"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10</a:t>
            </a:r>
          </a:p>
        </p:txBody>
      </p:sp>
      <p:sp>
        <p:nvSpPr>
          <p:cNvPr id="29"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9</a:t>
            </a:r>
          </a:p>
        </p:txBody>
      </p:sp>
      <p:sp>
        <p:nvSpPr>
          <p:cNvPr id="30"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8</a:t>
            </a:r>
          </a:p>
        </p:txBody>
      </p:sp>
      <p:sp>
        <p:nvSpPr>
          <p:cNvPr id="31"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7</a:t>
            </a:r>
          </a:p>
        </p:txBody>
      </p:sp>
      <p:sp>
        <p:nvSpPr>
          <p:cNvPr id="32"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6</a:t>
            </a:r>
          </a:p>
        </p:txBody>
      </p:sp>
      <p:sp>
        <p:nvSpPr>
          <p:cNvPr id="33"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5</a:t>
            </a:r>
          </a:p>
        </p:txBody>
      </p:sp>
      <p:sp>
        <p:nvSpPr>
          <p:cNvPr id="34"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4</a:t>
            </a:r>
          </a:p>
        </p:txBody>
      </p:sp>
      <p:sp>
        <p:nvSpPr>
          <p:cNvPr id="35"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3</a:t>
            </a:r>
          </a:p>
        </p:txBody>
      </p:sp>
      <p:sp>
        <p:nvSpPr>
          <p:cNvPr id="36"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2</a:t>
            </a:r>
          </a:p>
        </p:txBody>
      </p:sp>
      <p:sp>
        <p:nvSpPr>
          <p:cNvPr id="37"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a:t>
            </a:r>
          </a:p>
        </p:txBody>
      </p:sp>
      <p:sp>
        <p:nvSpPr>
          <p:cNvPr id="38" name="Oval 176"/>
          <p:cNvSpPr>
            <a:spLocks noChangeArrowheads="1"/>
          </p:cNvSpPr>
          <p:nvPr/>
        </p:nvSpPr>
        <p:spPr bwMode="auto">
          <a:xfrm>
            <a:off x="5813829" y="504075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sym typeface="Arial"/>
              </a:rPr>
              <a:t>0</a:t>
            </a:r>
          </a:p>
        </p:txBody>
      </p:sp>
      <p:sp>
        <p:nvSpPr>
          <p:cNvPr id="40" name="TextBox 39">
            <a:extLst>
              <a:ext uri="{FF2B5EF4-FFF2-40B4-BE49-F238E27FC236}">
                <a16:creationId xmlns:a16="http://schemas.microsoft.com/office/drawing/2014/main" id="{04285987-3748-405D-BB30-F2AAA1F9AAF6}"/>
              </a:ext>
            </a:extLst>
          </p:cNvPr>
          <p:cNvSpPr txBox="1"/>
          <p:nvPr/>
        </p:nvSpPr>
        <p:spPr>
          <a:xfrm>
            <a:off x="2960221" y="1841565"/>
            <a:ext cx="8556261" cy="1377108"/>
          </a:xfrm>
          <a:prstGeom prst="rect">
            <a:avLst/>
          </a:prstGeom>
          <a:noFill/>
        </p:spPr>
        <p:txBody>
          <a:bodyPr wrap="square">
            <a:spAutoFit/>
          </a:bodyPr>
          <a:lstStyle/>
          <a:p>
            <a:pPr algn="just">
              <a:lnSpc>
                <a:spcPct val="107000"/>
              </a:lnSpc>
              <a:spcAft>
                <a:spcPts val="800"/>
              </a:spcAft>
            </a:pPr>
            <a:r>
              <a:rPr lang="en-US" sz="40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3: Nghi </a:t>
            </a:r>
            <a:r>
              <a:rPr lang="en-US" sz="40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4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4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en-US" sz="4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4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5AAB8E18-9CD9-41B5-9061-B0785DD90759}"/>
              </a:ext>
            </a:extLst>
          </p:cNvPr>
          <p:cNvSpPr txBox="1"/>
          <p:nvPr/>
        </p:nvSpPr>
        <p:spPr>
          <a:xfrm>
            <a:off x="1013373" y="4367367"/>
            <a:ext cx="3893695" cy="523220"/>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Khi </a:t>
            </a:r>
            <a:r>
              <a:rPr lang="en-US" sz="2800" dirty="0" err="1">
                <a:solidFill>
                  <a:srgbClr val="000000"/>
                </a:solidFill>
                <a:effectLst/>
                <a:latin typeface="Times New Roman" panose="02020603050405020304" pitchFamily="18" charset="0"/>
                <a:ea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chầu</a:t>
            </a:r>
            <a:endParaRPr lang="en-US" sz="2800" dirty="0"/>
          </a:p>
        </p:txBody>
      </p:sp>
      <p:sp>
        <p:nvSpPr>
          <p:cNvPr id="42" name="TextBox 41">
            <a:extLst>
              <a:ext uri="{FF2B5EF4-FFF2-40B4-BE49-F238E27FC236}">
                <a16:creationId xmlns:a16="http://schemas.microsoft.com/office/drawing/2014/main" id="{83DD047F-695E-4C1F-83DE-C7EAFEDCC867}"/>
              </a:ext>
            </a:extLst>
          </p:cNvPr>
          <p:cNvSpPr txBox="1"/>
          <p:nvPr/>
        </p:nvSpPr>
        <p:spPr>
          <a:xfrm>
            <a:off x="7064740" y="4367367"/>
            <a:ext cx="3713188" cy="523220"/>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rPr>
              <a:t>Khi </a:t>
            </a:r>
            <a:r>
              <a:rPr lang="en-US" sz="2800" dirty="0" err="1">
                <a:solidFill>
                  <a:srgbClr val="000000"/>
                </a:solidFill>
                <a:effectLst/>
                <a:latin typeface="Times New Roman" panose="02020603050405020304" pitchFamily="18" charset="0"/>
                <a:ea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endParaRPr lang="en-US" sz="2800" dirty="0"/>
          </a:p>
        </p:txBody>
      </p:sp>
      <p:sp>
        <p:nvSpPr>
          <p:cNvPr id="43" name="TextBox 42">
            <a:extLst>
              <a:ext uri="{FF2B5EF4-FFF2-40B4-BE49-F238E27FC236}">
                <a16:creationId xmlns:a16="http://schemas.microsoft.com/office/drawing/2014/main" id="{46A5876E-D9EE-4214-9898-83D807D73905}"/>
              </a:ext>
            </a:extLst>
          </p:cNvPr>
          <p:cNvSpPr txBox="1"/>
          <p:nvPr/>
        </p:nvSpPr>
        <p:spPr>
          <a:xfrm>
            <a:off x="1014877" y="5665220"/>
            <a:ext cx="3546541" cy="523220"/>
          </a:xfrm>
          <a:prstGeom prst="rect">
            <a:avLst/>
          </a:prstGeom>
          <a:noFill/>
        </p:spPr>
        <p:txBody>
          <a:bodyPr wrap="square">
            <a:spAutoFit/>
          </a:bodyPr>
          <a:lstStyle/>
          <a:p>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a:t>
            </a:r>
            <a:endParaRPr lang="en-US" sz="2800" dirty="0"/>
          </a:p>
        </p:txBody>
      </p:sp>
      <p:sp>
        <p:nvSpPr>
          <p:cNvPr id="44" name="TextBox 43">
            <a:extLst>
              <a:ext uri="{FF2B5EF4-FFF2-40B4-BE49-F238E27FC236}">
                <a16:creationId xmlns:a16="http://schemas.microsoft.com/office/drawing/2014/main" id="{E849D5D1-737B-4E81-A871-DD81864E5540}"/>
              </a:ext>
            </a:extLst>
          </p:cNvPr>
          <p:cNvSpPr txBox="1"/>
          <p:nvPr/>
        </p:nvSpPr>
        <p:spPr>
          <a:xfrm>
            <a:off x="7238351" y="5665220"/>
            <a:ext cx="3788764" cy="523220"/>
          </a:xfrm>
          <a:prstGeom prst="rect">
            <a:avLst/>
          </a:prstGeom>
          <a:noFill/>
        </p:spPr>
        <p:txBody>
          <a:bodyPr wrap="square">
            <a:spAutoFit/>
          </a:bodyPr>
          <a:lstStyle/>
          <a:p>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lễ</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tổ</a:t>
            </a:r>
            <a:endParaRPr lang="en-US" sz="2800" dirty="0"/>
          </a:p>
        </p:txBody>
      </p:sp>
    </p:spTree>
    <p:extLst>
      <p:ext uri="{BB962C8B-B14F-4D97-AF65-F5344CB8AC3E}">
        <p14:creationId xmlns:p14="http://schemas.microsoft.com/office/powerpoint/2010/main" val="6270512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grpId="0" nodeType="clickEffect">
                                  <p:stCondLst>
                                    <p:cond delay="0"/>
                                  </p:stCondLst>
                                  <p:iterate type="lt">
                                    <p:tmPct val="4000"/>
                                  </p:iterate>
                                  <p:childTnLst>
                                    <p:set>
                                      <p:cBhvr override="childStyle">
                                        <p:cTn id="16" dur="500" fill="hold"/>
                                        <p:tgtEl>
                                          <p:spTgt spid="43"/>
                                        </p:tgtEl>
                                        <p:attrNameLst>
                                          <p:attrName>style.color</p:attrName>
                                        </p:attrNameLst>
                                      </p:cBhvr>
                                      <p:to>
                                        <p:clrVal>
                                          <a:srgbClr val="FF0000"/>
                                        </p:clrVal>
                                      </p:to>
                                    </p:set>
                                    <p:set>
                                      <p:cBhvr>
                                        <p:cTn id="17" dur="500" fill="hold"/>
                                        <p:tgtEl>
                                          <p:spTgt spid="43"/>
                                        </p:tgtEl>
                                        <p:attrNameLst>
                                          <p:attrName>fillcolor</p:attrName>
                                        </p:attrNameLst>
                                      </p:cBhvr>
                                      <p:to>
                                        <p:clrVal>
                                          <a:srgbClr val="FF0000"/>
                                        </p:clrVal>
                                      </p:to>
                                    </p:set>
                                    <p:set>
                                      <p:cBhvr>
                                        <p:cTn id="18" dur="500" fill="hold"/>
                                        <p:tgtEl>
                                          <p:spTgt spid="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hidden"/>
                                      </p:to>
                                    </p:set>
                                  </p:childTnLst>
                                </p:cTn>
                              </p:par>
                            </p:childTnLst>
                          </p:cTn>
                        </p:par>
                        <p:par>
                          <p:cTn id="24" fill="hold">
                            <p:stCondLst>
                              <p:cond delay="0"/>
                            </p:stCondLst>
                            <p:childTnLst>
                              <p:par>
                                <p:cTn id="25" presetID="53" presetClass="entr" presetSubtype="16" fill="hold" grpId="1"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22"/>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afterEffect">
                                  <p:stCondLst>
                                    <p:cond delay="1000"/>
                                  </p:stCondLst>
                                  <p:childTnLst>
                                    <p:set>
                                      <p:cBhvr>
                                        <p:cTn id="34"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1000"/>
                            </p:stCondLst>
                            <p:childTnLst>
                              <p:par>
                                <p:cTn id="36" presetID="1" presetClass="entr" presetSubtype="0" fill="hold" grpId="0" nodeType="afterEffect">
                                  <p:stCondLst>
                                    <p:cond delay="1000"/>
                                  </p:stCondLst>
                                  <p:childTnLst>
                                    <p:set>
                                      <p:cBhvr>
                                        <p:cTn id="37"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2000"/>
                            </p:stCondLst>
                            <p:childTnLst>
                              <p:par>
                                <p:cTn id="39" presetID="1" presetClass="entr" presetSubtype="0" fill="hold" grpId="0" nodeType="afterEffect">
                                  <p:stCondLst>
                                    <p:cond delay="1000"/>
                                  </p:stCondLst>
                                  <p:childTnLst>
                                    <p:set>
                                      <p:cBhvr>
                                        <p:cTn id="40"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3000"/>
                            </p:stCondLst>
                            <p:childTnLst>
                              <p:par>
                                <p:cTn id="42" presetID="1" presetClass="entr" presetSubtype="0" fill="hold" grpId="0" nodeType="afterEffect">
                                  <p:stCondLst>
                                    <p:cond delay="1000"/>
                                  </p:stCondLst>
                                  <p:childTnLst>
                                    <p:set>
                                      <p:cBhvr>
                                        <p:cTn id="43"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4000"/>
                            </p:stCondLst>
                            <p:childTnLst>
                              <p:par>
                                <p:cTn id="45" presetID="1" presetClass="entr" presetSubtype="0" fill="hold" grpId="0" nodeType="afterEffect">
                                  <p:stCondLst>
                                    <p:cond delay="1000"/>
                                  </p:stCondLst>
                                  <p:childTnLst>
                                    <p:set>
                                      <p:cBhvr>
                                        <p:cTn id="4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beep.wav"/>
                                        </p:tgtEl>
                                      </p:cMediaNode>
                                    </p:audio>
                                  </p:subTnLst>
                                </p:cTn>
                              </p:par>
                            </p:childTnLst>
                          </p:cTn>
                        </p:par>
                        <p:par>
                          <p:cTn id="47" fill="hold">
                            <p:stCondLst>
                              <p:cond delay="5000"/>
                            </p:stCondLst>
                            <p:childTnLst>
                              <p:par>
                                <p:cTn id="48" presetID="1" presetClass="entr" presetSubtype="0" fill="hold" grpId="0" nodeType="afterEffect">
                                  <p:stCondLst>
                                    <p:cond delay="1000"/>
                                  </p:stCondLst>
                                  <p:childTnLst>
                                    <p:set>
                                      <p:cBhvr>
                                        <p:cTn id="49"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3" name="beep.wav"/>
                                        </p:tgtEl>
                                      </p:cMediaNode>
                                    </p:audio>
                                  </p:subTnLst>
                                </p:cTn>
                              </p:par>
                            </p:childTnLst>
                          </p:cTn>
                        </p:par>
                        <p:par>
                          <p:cTn id="50" fill="hold">
                            <p:stCondLst>
                              <p:cond delay="6000"/>
                            </p:stCondLst>
                            <p:childTnLst>
                              <p:par>
                                <p:cTn id="51" presetID="1" presetClass="entr" presetSubtype="0" fill="hold" grpId="0" nodeType="afterEffect">
                                  <p:stCondLst>
                                    <p:cond delay="1000"/>
                                  </p:stCondLst>
                                  <p:childTnLst>
                                    <p:set>
                                      <p:cBhvr>
                                        <p:cTn id="52"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3" name="beep.wav"/>
                                        </p:tgtEl>
                                      </p:cMediaNode>
                                    </p:audio>
                                  </p:subTnLst>
                                </p:cTn>
                              </p:par>
                            </p:childTnLst>
                          </p:cTn>
                        </p:par>
                        <p:par>
                          <p:cTn id="53" fill="hold">
                            <p:stCondLst>
                              <p:cond delay="7000"/>
                            </p:stCondLst>
                            <p:childTnLst>
                              <p:par>
                                <p:cTn id="54" presetID="1" presetClass="entr" presetSubtype="0" fill="hold" grpId="0" nodeType="afterEffect">
                                  <p:stCondLst>
                                    <p:cond delay="1000"/>
                                  </p:stCondLst>
                                  <p:childTnLst>
                                    <p:set>
                                      <p:cBhvr>
                                        <p:cTn id="55"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beep.wav"/>
                                        </p:tgtEl>
                                      </p:cMediaNode>
                                    </p:audio>
                                  </p:subTnLst>
                                </p:cTn>
                              </p:par>
                            </p:childTnLst>
                          </p:cTn>
                        </p:par>
                        <p:par>
                          <p:cTn id="56" fill="hold">
                            <p:stCondLst>
                              <p:cond delay="8000"/>
                            </p:stCondLst>
                            <p:childTnLst>
                              <p:par>
                                <p:cTn id="57" presetID="1" presetClass="entr" presetSubtype="0" fill="hold" grpId="0" nodeType="afterEffect">
                                  <p:stCondLst>
                                    <p:cond delay="1000"/>
                                  </p:stCondLst>
                                  <p:childTnLst>
                                    <p:set>
                                      <p:cBhvr>
                                        <p:cTn id="58"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3" name="beep.wav"/>
                                        </p:tgtEl>
                                      </p:cMediaNode>
                                    </p:audio>
                                  </p:subTnLst>
                                </p:cTn>
                              </p:par>
                            </p:childTnLst>
                          </p:cTn>
                        </p:par>
                        <p:par>
                          <p:cTn id="59" fill="hold">
                            <p:stCondLst>
                              <p:cond delay="9000"/>
                            </p:stCondLst>
                            <p:childTnLst>
                              <p:par>
                                <p:cTn id="60" presetID="1" presetClass="entr" presetSubtype="0" fill="hold" grpId="0" nodeType="afterEffect">
                                  <p:stCondLst>
                                    <p:cond delay="1000"/>
                                  </p:stCondLst>
                                  <p:childTnLst>
                                    <p:set>
                                      <p:cBhvr>
                                        <p:cTn id="61"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beep.wav"/>
                                        </p:tgtEl>
                                      </p:cMediaNode>
                                    </p:audio>
                                  </p:subTnLst>
                                </p:cTn>
                              </p:par>
                            </p:childTnLst>
                          </p:cTn>
                        </p:par>
                        <p:par>
                          <p:cTn id="62" fill="hold">
                            <p:stCondLst>
                              <p:cond delay="10000"/>
                            </p:stCondLst>
                            <p:childTnLst>
                              <p:par>
                                <p:cTn id="63" presetID="1" presetClass="entr" presetSubtype="0" fill="hold" grpId="0" nodeType="afterEffect">
                                  <p:stCondLst>
                                    <p:cond delay="1000"/>
                                  </p:stCondLst>
                                  <p:childTnLst>
                                    <p:set>
                                      <p:cBhvr>
                                        <p:cTn id="64"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3" name="beep.wav"/>
                                        </p:tgtEl>
                                      </p:cMediaNode>
                                    </p:audio>
                                  </p:subTnLst>
                                </p:cTn>
                              </p:par>
                            </p:childTnLst>
                          </p:cTn>
                        </p:par>
                        <p:par>
                          <p:cTn id="65" fill="hold">
                            <p:stCondLst>
                              <p:cond delay="11000"/>
                            </p:stCondLst>
                            <p:childTnLst>
                              <p:par>
                                <p:cTn id="66" presetID="1" presetClass="entr" presetSubtype="0" fill="hold" grpId="0" nodeType="afterEffect">
                                  <p:stCondLst>
                                    <p:cond delay="1000"/>
                                  </p:stCondLst>
                                  <p:childTnLst>
                                    <p:set>
                                      <p:cBhvr>
                                        <p:cTn id="67"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3" name="beep.wav"/>
                                        </p:tgtEl>
                                      </p:cMediaNode>
                                    </p:audio>
                                  </p:subTnLst>
                                </p:cTn>
                              </p:par>
                            </p:childTnLst>
                          </p:cTn>
                        </p:par>
                        <p:par>
                          <p:cTn id="68" fill="hold">
                            <p:stCondLst>
                              <p:cond delay="12000"/>
                            </p:stCondLst>
                            <p:childTnLst>
                              <p:par>
                                <p:cTn id="69" presetID="1" presetClass="entr" presetSubtype="0" fill="hold" grpId="0" nodeType="afterEffect">
                                  <p:stCondLst>
                                    <p:cond delay="1000"/>
                                  </p:stCondLst>
                                  <p:childTnLst>
                                    <p:set>
                                      <p:cBhvr>
                                        <p:cTn id="70"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3" name="beep.wav"/>
                                        </p:tgtEl>
                                      </p:cMediaNode>
                                    </p:audio>
                                  </p:subTnLst>
                                </p:cTn>
                              </p:par>
                            </p:childTnLst>
                          </p:cTn>
                        </p:par>
                        <p:par>
                          <p:cTn id="71" fill="hold">
                            <p:stCondLst>
                              <p:cond delay="13000"/>
                            </p:stCondLst>
                            <p:childTnLst>
                              <p:par>
                                <p:cTn id="72" presetID="1" presetClass="entr" presetSubtype="0" fill="hold" grpId="0" nodeType="afterEffect">
                                  <p:stCondLst>
                                    <p:cond delay="1000"/>
                                  </p:stCondLst>
                                  <p:childTnLst>
                                    <p:set>
                                      <p:cBhvr>
                                        <p:cTn id="73"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beep.wav"/>
                                        </p:tgtEl>
                                      </p:cMediaNode>
                                    </p:audio>
                                  </p:subTnLst>
                                </p:cTn>
                              </p:par>
                            </p:childTnLst>
                          </p:cTn>
                        </p:par>
                        <p:par>
                          <p:cTn id="74" fill="hold">
                            <p:stCondLst>
                              <p:cond delay="14000"/>
                            </p:stCondLst>
                            <p:childTnLst>
                              <p:par>
                                <p:cTn id="75" presetID="1" presetClass="entr" presetSubtype="0" fill="hold" grpId="0" nodeType="afterEffect">
                                  <p:stCondLst>
                                    <p:cond delay="1000"/>
                                  </p:stCondLst>
                                  <p:childTnLst>
                                    <p:set>
                                      <p:cBhvr>
                                        <p:cTn id="76"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3" name="beep.wav"/>
                                        </p:tgtEl>
                                      </p:cMediaNode>
                                    </p:audio>
                                  </p:subTnLst>
                                </p:cTn>
                              </p:par>
                            </p:childTnLst>
                          </p:cTn>
                        </p:par>
                        <p:par>
                          <p:cTn id="77" fill="hold">
                            <p:stCondLst>
                              <p:cond delay="15000"/>
                            </p:stCondLst>
                            <p:childTnLst>
                              <p:par>
                                <p:cTn id="78" presetID="1" presetClass="entr" presetSubtype="0" fill="hold" grpId="0" nodeType="afterEffect">
                                  <p:stCondLst>
                                    <p:cond delay="1000"/>
                                  </p:stCondLst>
                                  <p:childTnLst>
                                    <p:set>
                                      <p:cBhvr>
                                        <p:cTn id="79"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2"/>
                  </p:tgtEl>
                </p:cond>
              </p:nextCondLst>
            </p:seq>
          </p:childTnLst>
        </p:cTn>
      </p:par>
    </p:tnLst>
    <p:bldLst>
      <p:bldP spid="11" grpId="0"/>
      <p:bldP spid="11" grpId="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3132" y="1683849"/>
            <a:ext cx="954107" cy="1015663"/>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0</a:t>
            </a:r>
            <a:r>
              <a:rPr kumimoji="0" lang="en-US" sz="6000" b="1" i="0" u="none" strike="noStrike" kern="1200" cap="none" spc="0" normalizeH="0" baseline="0" noProof="0" dirty="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4</a:t>
            </a:r>
          </a:p>
        </p:txBody>
      </p:sp>
      <p:pic>
        <p:nvPicPr>
          <p:cNvPr id="12" name="Picture 11" descr="A close up of a logo&#10;&#10;Description generated with high confidence">
            <a:extLst>
              <a:ext uri="{FF2B5EF4-FFF2-40B4-BE49-F238E27FC236}">
                <a16:creationId xmlns:a16="http://schemas.microsoft.com/office/drawing/2014/main" id="{964FB21D-FDAE-4FB6-998B-E375D87B1A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743" y="193580"/>
            <a:ext cx="1153923" cy="1165462"/>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id="{F5A1C9F4-6D35-4ADC-985D-1511E1F287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8352" y="451572"/>
            <a:ext cx="3318812" cy="64947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E0B0854F-5D45-4087-9590-C6C4141BB0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8504149" y="396198"/>
            <a:ext cx="642590" cy="775111"/>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93F2B4A6-F0BC-459A-BBEA-007AA2104E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0514" y="221937"/>
            <a:ext cx="1153923" cy="1165462"/>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id="{7618FB5C-14DD-4AB3-8FE3-2EFB72AA5B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0384" y="345239"/>
            <a:ext cx="3318812" cy="64947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3A5D8ECF-D455-456D-B785-F4492FBDF7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3726181" y="289865"/>
            <a:ext cx="642590" cy="775111"/>
          </a:xfrm>
          <a:prstGeom prst="rect">
            <a:avLst/>
          </a:prstGeom>
        </p:spPr>
      </p:pic>
      <p:pic>
        <p:nvPicPr>
          <p:cNvPr id="21" name="Picture 115" descr="ALRMCLOK"/>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5538538" y="4696375"/>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15</a:t>
            </a:r>
          </a:p>
        </p:txBody>
      </p:sp>
      <p:sp>
        <p:nvSpPr>
          <p:cNvPr id="23"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14</a:t>
            </a:r>
          </a:p>
        </p:txBody>
      </p:sp>
      <p:sp>
        <p:nvSpPr>
          <p:cNvPr id="24"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13</a:t>
            </a:r>
          </a:p>
        </p:txBody>
      </p:sp>
      <p:sp>
        <p:nvSpPr>
          <p:cNvPr id="25"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12</a:t>
            </a:r>
          </a:p>
        </p:txBody>
      </p:sp>
      <p:sp>
        <p:nvSpPr>
          <p:cNvPr id="26"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11</a:t>
            </a:r>
          </a:p>
        </p:txBody>
      </p:sp>
      <p:sp>
        <p:nvSpPr>
          <p:cNvPr id="27"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10</a:t>
            </a:r>
          </a:p>
        </p:txBody>
      </p:sp>
      <p:sp>
        <p:nvSpPr>
          <p:cNvPr id="28"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9</a:t>
            </a:r>
          </a:p>
        </p:txBody>
      </p:sp>
      <p:sp>
        <p:nvSpPr>
          <p:cNvPr id="29"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8</a:t>
            </a:r>
          </a:p>
        </p:txBody>
      </p:sp>
      <p:sp>
        <p:nvSpPr>
          <p:cNvPr id="30"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7</a:t>
            </a:r>
          </a:p>
        </p:txBody>
      </p:sp>
      <p:sp>
        <p:nvSpPr>
          <p:cNvPr id="31"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6</a:t>
            </a:r>
          </a:p>
        </p:txBody>
      </p:sp>
      <p:sp>
        <p:nvSpPr>
          <p:cNvPr id="32"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5</a:t>
            </a:r>
          </a:p>
        </p:txBody>
      </p:sp>
      <p:sp>
        <p:nvSpPr>
          <p:cNvPr id="33"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4</a:t>
            </a:r>
          </a:p>
        </p:txBody>
      </p:sp>
      <p:sp>
        <p:nvSpPr>
          <p:cNvPr id="34"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3</a:t>
            </a:r>
          </a:p>
        </p:txBody>
      </p:sp>
      <p:sp>
        <p:nvSpPr>
          <p:cNvPr id="35"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2</a:t>
            </a:r>
          </a:p>
        </p:txBody>
      </p:sp>
      <p:sp>
        <p:nvSpPr>
          <p:cNvPr id="36"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a:t>
            </a:r>
          </a:p>
        </p:txBody>
      </p:sp>
      <p:sp>
        <p:nvSpPr>
          <p:cNvPr id="37" name="Oval 176"/>
          <p:cNvSpPr>
            <a:spLocks noChangeArrowheads="1"/>
          </p:cNvSpPr>
          <p:nvPr/>
        </p:nvSpPr>
        <p:spPr bwMode="auto">
          <a:xfrm>
            <a:off x="5767138" y="5077375"/>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sym typeface="Arial"/>
              </a:rPr>
              <a:t>0</a:t>
            </a:r>
          </a:p>
        </p:txBody>
      </p:sp>
      <p:sp>
        <p:nvSpPr>
          <p:cNvPr id="38" name="TextBox 37">
            <a:extLst>
              <a:ext uri="{FF2B5EF4-FFF2-40B4-BE49-F238E27FC236}">
                <a16:creationId xmlns:a16="http://schemas.microsoft.com/office/drawing/2014/main" id="{397F704C-B03F-4873-A979-80C954A66AD1}"/>
              </a:ext>
            </a:extLst>
          </p:cNvPr>
          <p:cNvSpPr txBox="1"/>
          <p:nvPr/>
        </p:nvSpPr>
        <p:spPr>
          <a:xfrm>
            <a:off x="2846782" y="1853928"/>
            <a:ext cx="8783139" cy="991618"/>
          </a:xfrm>
          <a:prstGeom prst="rect">
            <a:avLst/>
          </a:prstGeom>
          <a:noFill/>
        </p:spPr>
        <p:txBody>
          <a:bodyPr wrap="square">
            <a:spAutoFit/>
          </a:bodyPr>
          <a:lstStyle/>
          <a:p>
            <a:pPr algn="just">
              <a:lnSpc>
                <a:spcPct val="107000"/>
              </a:lnSpc>
              <a:spcAft>
                <a:spcPts val="800"/>
              </a:spcAft>
            </a:pP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Giang</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nay?</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BD7B30BC-9302-410B-867B-635C4972BCD5}"/>
              </a:ext>
            </a:extLst>
          </p:cNvPr>
          <p:cNvSpPr txBox="1"/>
          <p:nvPr/>
        </p:nvSpPr>
        <p:spPr>
          <a:xfrm>
            <a:off x="589312" y="4110142"/>
            <a:ext cx="4703163" cy="1064009"/>
          </a:xfrm>
          <a:prstGeom prst="rect">
            <a:avLst/>
          </a:prstGeom>
          <a:noFill/>
        </p:spPr>
        <p:txBody>
          <a:bodyPr wrap="square">
            <a:spAutoFit/>
          </a:bodyPr>
          <a:lstStyle/>
          <a:p>
            <a:pPr marL="457200" algn="just">
              <a:lnSpc>
                <a:spcPct val="107000"/>
              </a:lnSpc>
              <a:spcAft>
                <a:spcPts val="800"/>
              </a:spcAf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tung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vờn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3A9F4619-E50A-478D-A900-A74EA3DE07A0}"/>
              </a:ext>
            </a:extLst>
          </p:cNvPr>
          <p:cNvSpPr txBox="1"/>
          <p:nvPr/>
        </p:nvSpPr>
        <p:spPr>
          <a:xfrm>
            <a:off x="7075519" y="4496320"/>
            <a:ext cx="3499850" cy="400110"/>
          </a:xfrm>
          <a:prstGeom prst="rect">
            <a:avLst/>
          </a:prstGeom>
          <a:noFill/>
        </p:spPr>
        <p:txBody>
          <a:bodyPr wrap="square">
            <a:spAutoFit/>
          </a:bodyPr>
          <a:lstStyle/>
          <a:p>
            <a:r>
              <a:rPr lang="en-US" sz="2000" dirty="0" err="1">
                <a:solidFill>
                  <a:srgbClr val="000000"/>
                </a:solidFill>
                <a:effectLst/>
                <a:latin typeface="Times New Roman" panose="02020603050405020304" pitchFamily="18" charset="0"/>
                <a:ea typeface="Times New Roman" panose="02020603050405020304" pitchFamily="18" charset="0"/>
              </a:rPr>
              <a:t>Hổ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phục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vồ</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mồi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xe</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dệt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vải</a:t>
            </a:r>
            <a:endParaRPr lang="en-US" sz="2000" dirty="0"/>
          </a:p>
        </p:txBody>
      </p:sp>
      <p:sp>
        <p:nvSpPr>
          <p:cNvPr id="41" name="TextBox 40">
            <a:extLst>
              <a:ext uri="{FF2B5EF4-FFF2-40B4-BE49-F238E27FC236}">
                <a16:creationId xmlns:a16="http://schemas.microsoft.com/office/drawing/2014/main" id="{AFCAB48D-2C43-4A06-B78E-0019230C9EEA}"/>
              </a:ext>
            </a:extLst>
          </p:cNvPr>
          <p:cNvSpPr txBox="1"/>
          <p:nvPr/>
        </p:nvSpPr>
        <p:spPr>
          <a:xfrm>
            <a:off x="898788" y="5762803"/>
            <a:ext cx="4393687" cy="400110"/>
          </a:xfrm>
          <a:prstGeom prst="rect">
            <a:avLst/>
          </a:prstGeom>
          <a:noFill/>
        </p:spPr>
        <p:txBody>
          <a:bodyPr wrap="square">
            <a:spAutoFit/>
          </a:bodyPr>
          <a:lstStyle/>
          <a:p>
            <a:r>
              <a:rPr lang="en-US" sz="2000" dirty="0" err="1">
                <a:solidFill>
                  <a:srgbClr val="000000"/>
                </a:solidFill>
                <a:effectLst/>
                <a:latin typeface="Times New Roman" panose="02020603050405020304" pitchFamily="18" charset="0"/>
                <a:ea typeface="Times New Roman" panose="02020603050405020304" pitchFamily="18" charset="0"/>
              </a:rPr>
              <a:t>Lúc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khoan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lúc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mau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lúc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hiền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lúc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dữ</a:t>
            </a:r>
            <a:endParaRPr lang="en-US" sz="2000" dirty="0"/>
          </a:p>
        </p:txBody>
      </p:sp>
      <p:sp>
        <p:nvSpPr>
          <p:cNvPr id="42" name="TextBox 41">
            <a:extLst>
              <a:ext uri="{FF2B5EF4-FFF2-40B4-BE49-F238E27FC236}">
                <a16:creationId xmlns:a16="http://schemas.microsoft.com/office/drawing/2014/main" id="{12FDF7A2-1138-4464-AF69-E62FE7F09ACC}"/>
              </a:ext>
            </a:extLst>
          </p:cNvPr>
          <p:cNvSpPr txBox="1"/>
          <p:nvPr/>
        </p:nvSpPr>
        <p:spPr>
          <a:xfrm>
            <a:off x="7075519" y="5715520"/>
            <a:ext cx="3923675" cy="400110"/>
          </a:xfrm>
          <a:prstGeom prst="rect">
            <a:avLst/>
          </a:prstGeom>
          <a:noFill/>
        </p:spPr>
        <p:txBody>
          <a:bodyPr wrap="square">
            <a:spAutoFit/>
          </a:bodyPr>
          <a:lstStyle/>
          <a:p>
            <a:r>
              <a:rPr lang="en-US" sz="2000" dirty="0">
                <a:solidFill>
                  <a:srgbClr val="000000"/>
                </a:solidFill>
                <a:effectLst/>
                <a:latin typeface="Times New Roman" panose="02020603050405020304" pitchFamily="18" charset="0"/>
                <a:ea typeface="Times New Roman" panose="02020603050405020304" pitchFamily="18" charset="0"/>
              </a:rPr>
              <a:t>Xe </a:t>
            </a:r>
            <a:r>
              <a:rPr lang="en-US" sz="2000" dirty="0" err="1">
                <a:solidFill>
                  <a:srgbClr val="000000"/>
                </a:solidFill>
                <a:effectLst/>
                <a:latin typeface="Times New Roman" panose="02020603050405020304" pitchFamily="18" charset="0"/>
                <a:ea typeface="Times New Roman" panose="02020603050405020304" pitchFamily="18" charset="0"/>
              </a:rPr>
              <a:t>tơ</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dệt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vải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bàng</a:t>
            </a:r>
            <a:r>
              <a:rPr lang="en-US" sz="2000" dirty="0">
                <a:solidFill>
                  <a:srgbClr val="000000"/>
                </a:solidFill>
                <a:effectLst/>
                <a:latin typeface="Times New Roman" panose="02020603050405020304" pitchFamily="18" charset="0"/>
                <a:ea typeface="Times New Roman" panose="02020603050405020304" pitchFamily="18" charset="0"/>
              </a:rPr>
              <a:t> tung </a:t>
            </a:r>
            <a:r>
              <a:rPr lang="en-US" sz="2000" dirty="0" err="1">
                <a:solidFill>
                  <a:srgbClr val="000000"/>
                </a:solidFill>
                <a:effectLst/>
                <a:latin typeface="Times New Roman" panose="02020603050405020304" pitchFamily="18" charset="0"/>
                <a:ea typeface="Times New Roman" panose="02020603050405020304" pitchFamily="18" charset="0"/>
              </a:rPr>
              <a:t>cánh</a:t>
            </a:r>
            <a:endParaRPr lang="en-US" sz="2000" dirty="0"/>
          </a:p>
        </p:txBody>
      </p:sp>
    </p:spTree>
    <p:extLst>
      <p:ext uri="{BB962C8B-B14F-4D97-AF65-F5344CB8AC3E}">
        <p14:creationId xmlns:p14="http://schemas.microsoft.com/office/powerpoint/2010/main" val="39559103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grpId="0" nodeType="clickEffect">
                                  <p:stCondLst>
                                    <p:cond delay="0"/>
                                  </p:stCondLst>
                                  <p:iterate type="lt">
                                    <p:tmPct val="4000"/>
                                  </p:iterate>
                                  <p:childTnLst>
                                    <p:set>
                                      <p:cBhvr override="childStyle">
                                        <p:cTn id="16" dur="500" fill="hold"/>
                                        <p:tgtEl>
                                          <p:spTgt spid="39"/>
                                        </p:tgtEl>
                                        <p:attrNameLst>
                                          <p:attrName>style.color</p:attrName>
                                        </p:attrNameLst>
                                      </p:cBhvr>
                                      <p:to>
                                        <p:clrVal>
                                          <a:srgbClr val="FF0000"/>
                                        </p:clrVal>
                                      </p:to>
                                    </p:set>
                                    <p:set>
                                      <p:cBhvr>
                                        <p:cTn id="17" dur="500" fill="hold"/>
                                        <p:tgtEl>
                                          <p:spTgt spid="39"/>
                                        </p:tgtEl>
                                        <p:attrNameLst>
                                          <p:attrName>fillcolor</p:attrName>
                                        </p:attrNameLst>
                                      </p:cBhvr>
                                      <p:to>
                                        <p:clrVal>
                                          <a:srgbClr val="FF0000"/>
                                        </p:clrVal>
                                      </p:to>
                                    </p:set>
                                    <p:set>
                                      <p:cBhvr>
                                        <p:cTn id="18" dur="500" fill="hold"/>
                                        <p:tgtEl>
                                          <p:spTgt spid="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4"/>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hidden"/>
                                      </p:to>
                                    </p:set>
                                  </p:childTnLst>
                                </p:cTn>
                              </p:par>
                            </p:childTnLst>
                          </p:cTn>
                        </p:par>
                        <p:par>
                          <p:cTn id="24" fill="hold">
                            <p:stCondLst>
                              <p:cond delay="0"/>
                            </p:stCondLst>
                            <p:childTnLst>
                              <p:par>
                                <p:cTn id="25" presetID="53" presetClass="entr" presetSubtype="16" fill="hold" grpId="1"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nextCondLst>
                <p:cond evt="onClick" delay="0">
                  <p:tgtEl>
                    <p:spTgt spid="4"/>
                  </p:tgtEl>
                </p:cond>
              </p:nextCondLst>
            </p:seq>
            <p:seq concurrent="1" nextAc="seek">
              <p:cTn id="30" restart="whenNotActive" fill="hold" evtFilter="cancelBubble" nodeType="interactiveSeq">
                <p:stCondLst>
                  <p:cond evt="onClick" delay="0">
                    <p:tgtEl>
                      <p:spTgt spid="21"/>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afterEffect">
                                  <p:stCondLst>
                                    <p:cond delay="1000"/>
                                  </p:stCondLst>
                                  <p:childTnLst>
                                    <p:set>
                                      <p:cBhvr>
                                        <p:cTn id="34"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1000"/>
                            </p:stCondLst>
                            <p:childTnLst>
                              <p:par>
                                <p:cTn id="36" presetID="1" presetClass="entr" presetSubtype="0" fill="hold" grpId="0" nodeType="afterEffect">
                                  <p:stCondLst>
                                    <p:cond delay="1000"/>
                                  </p:stCondLst>
                                  <p:childTnLst>
                                    <p:set>
                                      <p:cBhvr>
                                        <p:cTn id="37"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2000"/>
                            </p:stCondLst>
                            <p:childTnLst>
                              <p:par>
                                <p:cTn id="39" presetID="1" presetClass="entr" presetSubtype="0" fill="hold" grpId="0" nodeType="afterEffect">
                                  <p:stCondLst>
                                    <p:cond delay="1000"/>
                                  </p:stCondLst>
                                  <p:childTnLst>
                                    <p:set>
                                      <p:cBhvr>
                                        <p:cTn id="4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3000"/>
                            </p:stCondLst>
                            <p:childTnLst>
                              <p:par>
                                <p:cTn id="42" presetID="1" presetClass="entr" presetSubtype="0" fill="hold" grpId="0" nodeType="afterEffect">
                                  <p:stCondLst>
                                    <p:cond delay="1000"/>
                                  </p:stCondLst>
                                  <p:childTnLst>
                                    <p:set>
                                      <p:cBhvr>
                                        <p:cTn id="4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4000"/>
                            </p:stCondLst>
                            <p:childTnLst>
                              <p:par>
                                <p:cTn id="45" presetID="1" presetClass="entr" presetSubtype="0" fill="hold" grpId="0" nodeType="afterEffect">
                                  <p:stCondLst>
                                    <p:cond delay="1000"/>
                                  </p:stCondLst>
                                  <p:childTnLst>
                                    <p:set>
                                      <p:cBhvr>
                                        <p:cTn id="46"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beep.wav"/>
                                        </p:tgtEl>
                                      </p:cMediaNode>
                                    </p:audio>
                                  </p:subTnLst>
                                </p:cTn>
                              </p:par>
                            </p:childTnLst>
                          </p:cTn>
                        </p:par>
                        <p:par>
                          <p:cTn id="47" fill="hold">
                            <p:stCondLst>
                              <p:cond delay="5000"/>
                            </p:stCondLst>
                            <p:childTnLst>
                              <p:par>
                                <p:cTn id="48" presetID="1" presetClass="entr" presetSubtype="0" fill="hold" grpId="0" nodeType="afterEffect">
                                  <p:stCondLst>
                                    <p:cond delay="1000"/>
                                  </p:stCondLst>
                                  <p:childTnLst>
                                    <p:set>
                                      <p:cBhvr>
                                        <p:cTn id="49"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3" name="beep.wav"/>
                                        </p:tgtEl>
                                      </p:cMediaNode>
                                    </p:audio>
                                  </p:subTnLst>
                                </p:cTn>
                              </p:par>
                            </p:childTnLst>
                          </p:cTn>
                        </p:par>
                        <p:par>
                          <p:cTn id="50" fill="hold">
                            <p:stCondLst>
                              <p:cond delay="6000"/>
                            </p:stCondLst>
                            <p:childTnLst>
                              <p:par>
                                <p:cTn id="51" presetID="1" presetClass="entr" presetSubtype="0" fill="hold" grpId="0" nodeType="afterEffect">
                                  <p:stCondLst>
                                    <p:cond delay="1000"/>
                                  </p:stCondLst>
                                  <p:childTnLst>
                                    <p:set>
                                      <p:cBhvr>
                                        <p:cTn id="52"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3" name="beep.wav"/>
                                        </p:tgtEl>
                                      </p:cMediaNode>
                                    </p:audio>
                                  </p:subTnLst>
                                </p:cTn>
                              </p:par>
                            </p:childTnLst>
                          </p:cTn>
                        </p:par>
                        <p:par>
                          <p:cTn id="53" fill="hold">
                            <p:stCondLst>
                              <p:cond delay="7000"/>
                            </p:stCondLst>
                            <p:childTnLst>
                              <p:par>
                                <p:cTn id="54" presetID="1" presetClass="entr" presetSubtype="0" fill="hold" grpId="0" nodeType="afterEffect">
                                  <p:stCondLst>
                                    <p:cond delay="1000"/>
                                  </p:stCondLst>
                                  <p:childTnLst>
                                    <p:set>
                                      <p:cBhvr>
                                        <p:cTn id="55"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beep.wav"/>
                                        </p:tgtEl>
                                      </p:cMediaNode>
                                    </p:audio>
                                  </p:subTnLst>
                                </p:cTn>
                              </p:par>
                            </p:childTnLst>
                          </p:cTn>
                        </p:par>
                        <p:par>
                          <p:cTn id="56" fill="hold">
                            <p:stCondLst>
                              <p:cond delay="8000"/>
                            </p:stCondLst>
                            <p:childTnLst>
                              <p:par>
                                <p:cTn id="57" presetID="1" presetClass="entr" presetSubtype="0" fill="hold" grpId="0" nodeType="afterEffect">
                                  <p:stCondLst>
                                    <p:cond delay="1000"/>
                                  </p:stCondLst>
                                  <p:childTnLst>
                                    <p:set>
                                      <p:cBhvr>
                                        <p:cTn id="58"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3" name="beep.wav"/>
                                        </p:tgtEl>
                                      </p:cMediaNode>
                                    </p:audio>
                                  </p:subTnLst>
                                </p:cTn>
                              </p:par>
                            </p:childTnLst>
                          </p:cTn>
                        </p:par>
                        <p:par>
                          <p:cTn id="59" fill="hold">
                            <p:stCondLst>
                              <p:cond delay="9000"/>
                            </p:stCondLst>
                            <p:childTnLst>
                              <p:par>
                                <p:cTn id="60" presetID="1" presetClass="entr" presetSubtype="0" fill="hold" grpId="0" nodeType="afterEffect">
                                  <p:stCondLst>
                                    <p:cond delay="1000"/>
                                  </p:stCondLst>
                                  <p:childTnLst>
                                    <p:set>
                                      <p:cBhvr>
                                        <p:cTn id="61"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beep.wav"/>
                                        </p:tgtEl>
                                      </p:cMediaNode>
                                    </p:audio>
                                  </p:subTnLst>
                                </p:cTn>
                              </p:par>
                            </p:childTnLst>
                          </p:cTn>
                        </p:par>
                        <p:par>
                          <p:cTn id="62" fill="hold">
                            <p:stCondLst>
                              <p:cond delay="10000"/>
                            </p:stCondLst>
                            <p:childTnLst>
                              <p:par>
                                <p:cTn id="63" presetID="1" presetClass="entr" presetSubtype="0" fill="hold" grpId="0" nodeType="afterEffect">
                                  <p:stCondLst>
                                    <p:cond delay="1000"/>
                                  </p:stCondLst>
                                  <p:childTnLst>
                                    <p:set>
                                      <p:cBhvr>
                                        <p:cTn id="64"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3" name="beep.wav"/>
                                        </p:tgtEl>
                                      </p:cMediaNode>
                                    </p:audio>
                                  </p:subTnLst>
                                </p:cTn>
                              </p:par>
                            </p:childTnLst>
                          </p:cTn>
                        </p:par>
                        <p:par>
                          <p:cTn id="65" fill="hold">
                            <p:stCondLst>
                              <p:cond delay="11000"/>
                            </p:stCondLst>
                            <p:childTnLst>
                              <p:par>
                                <p:cTn id="66" presetID="1" presetClass="entr" presetSubtype="0" fill="hold" grpId="0" nodeType="afterEffect">
                                  <p:stCondLst>
                                    <p:cond delay="1000"/>
                                  </p:stCondLst>
                                  <p:childTnLst>
                                    <p:set>
                                      <p:cBhvr>
                                        <p:cTn id="67"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3" name="beep.wav"/>
                                        </p:tgtEl>
                                      </p:cMediaNode>
                                    </p:audio>
                                  </p:subTnLst>
                                </p:cTn>
                              </p:par>
                            </p:childTnLst>
                          </p:cTn>
                        </p:par>
                        <p:par>
                          <p:cTn id="68" fill="hold">
                            <p:stCondLst>
                              <p:cond delay="12000"/>
                            </p:stCondLst>
                            <p:childTnLst>
                              <p:par>
                                <p:cTn id="69" presetID="1" presetClass="entr" presetSubtype="0" fill="hold" grpId="0" nodeType="afterEffect">
                                  <p:stCondLst>
                                    <p:cond delay="1000"/>
                                  </p:stCondLst>
                                  <p:childTnLst>
                                    <p:set>
                                      <p:cBhvr>
                                        <p:cTn id="70"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3" name="beep.wav"/>
                                        </p:tgtEl>
                                      </p:cMediaNode>
                                    </p:audio>
                                  </p:subTnLst>
                                </p:cTn>
                              </p:par>
                            </p:childTnLst>
                          </p:cTn>
                        </p:par>
                        <p:par>
                          <p:cTn id="71" fill="hold">
                            <p:stCondLst>
                              <p:cond delay="13000"/>
                            </p:stCondLst>
                            <p:childTnLst>
                              <p:par>
                                <p:cTn id="72" presetID="1" presetClass="entr" presetSubtype="0" fill="hold" grpId="0" nodeType="afterEffect">
                                  <p:stCondLst>
                                    <p:cond delay="1000"/>
                                  </p:stCondLst>
                                  <p:childTnLst>
                                    <p:set>
                                      <p:cBhvr>
                                        <p:cTn id="73"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beep.wav"/>
                                        </p:tgtEl>
                                      </p:cMediaNode>
                                    </p:audio>
                                  </p:subTnLst>
                                </p:cTn>
                              </p:par>
                            </p:childTnLst>
                          </p:cTn>
                        </p:par>
                        <p:par>
                          <p:cTn id="74" fill="hold">
                            <p:stCondLst>
                              <p:cond delay="14000"/>
                            </p:stCondLst>
                            <p:childTnLst>
                              <p:par>
                                <p:cTn id="75" presetID="1" presetClass="entr" presetSubtype="0" fill="hold" grpId="0" nodeType="afterEffect">
                                  <p:stCondLst>
                                    <p:cond delay="1000"/>
                                  </p:stCondLst>
                                  <p:childTnLst>
                                    <p:set>
                                      <p:cBhvr>
                                        <p:cTn id="76"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3" name="beep.wav"/>
                                        </p:tgtEl>
                                      </p:cMediaNode>
                                    </p:audio>
                                  </p:subTnLst>
                                </p:cTn>
                              </p:par>
                            </p:childTnLst>
                          </p:cTn>
                        </p:par>
                        <p:par>
                          <p:cTn id="77" fill="hold">
                            <p:stCondLst>
                              <p:cond delay="15000"/>
                            </p:stCondLst>
                            <p:childTnLst>
                              <p:par>
                                <p:cTn id="78" presetID="1" presetClass="entr" presetSubtype="0" fill="hold" grpId="0" nodeType="afterEffect">
                                  <p:stCondLst>
                                    <p:cond delay="1000"/>
                                  </p:stCondLst>
                                  <p:childTnLst>
                                    <p:set>
                                      <p:cBhvr>
                                        <p:cTn id="79"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1"/>
                  </p:tgtEl>
                </p:cond>
              </p:nextCondLst>
            </p:seq>
          </p:childTnLst>
        </p:cTn>
      </p:par>
    </p:tnLst>
    <p:bldLst>
      <p:bldP spid="4" grpId="0"/>
      <p:bldP spid="4" grpId="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A7163961-F1AB-4F6A-8921-E8F257B7E197}"/>
              </a:ext>
            </a:extLst>
          </p:cNvPr>
          <p:cNvGrpSpPr/>
          <p:nvPr/>
        </p:nvGrpSpPr>
        <p:grpSpPr>
          <a:xfrm>
            <a:off x="3639740" y="1423304"/>
            <a:ext cx="7148514" cy="4011392"/>
            <a:chOff x="2609849" y="1130300"/>
            <a:chExt cx="7148514" cy="4011392"/>
          </a:xfrm>
        </p:grpSpPr>
        <p:sp>
          <p:nvSpPr>
            <p:cNvPr id="5" name="Oval 4">
              <a:extLst>
                <a:ext uri="{FF2B5EF4-FFF2-40B4-BE49-F238E27FC236}">
                  <a16:creationId xmlns:a16="http://schemas.microsoft.com/office/drawing/2014/main" id="{288757FE-2D9F-4B2B-A560-340C1632051F}"/>
                </a:ext>
              </a:extLst>
            </p:cNvPr>
            <p:cNvSpPr/>
            <p:nvPr/>
          </p:nvSpPr>
          <p:spPr>
            <a:xfrm>
              <a:off x="2609849" y="1130300"/>
              <a:ext cx="7148514" cy="4011392"/>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3EE51973-A2C5-4C24-9615-4C13F8A7D0BC}"/>
                </a:ext>
              </a:extLst>
            </p:cNvPr>
            <p:cNvSpPr txBox="1"/>
            <p:nvPr/>
          </p:nvSpPr>
          <p:spPr>
            <a:xfrm>
              <a:off x="3669704" y="1948651"/>
              <a:ext cx="5317133" cy="2374689"/>
            </a:xfrm>
            <a:prstGeom prst="rect">
              <a:avLst/>
            </a:prstGeom>
            <a:noFill/>
          </p:spPr>
          <p:txBody>
            <a:bodyPr wrap="square">
              <a:spAutoFit/>
            </a:bodyPr>
            <a:lstStyle/>
            <a:p>
              <a:pPr algn="just">
                <a:lnSpc>
                  <a:spcPct val="107000"/>
                </a:lnSpc>
                <a:spcAft>
                  <a:spcPts val="800"/>
                </a:spcAft>
              </a:pP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Quan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sát</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video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kết</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hợp</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nội</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dung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chuẩn</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bị</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hãy</a:t>
              </a:r>
              <a:r>
                <a:rPr lang="en-US" sz="2800" b="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c</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hia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sẻ</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điều</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em</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đã</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tìm</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hiểu</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hoạt</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đấu</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vật</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dân</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tộc</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Thời</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gian</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đối</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tượng</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tham</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gia</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ý </a:t>
              </a:r>
              <a:r>
                <a:rPr lang="en-US" sz="2800" b="1" i="1" kern="1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nghĩa</a:t>
              </a:r>
              <a:r>
                <a:rPr lang="en-US" sz="2800" b="1" i="1" kern="1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6" name="Arrow: Right 5">
            <a:extLst>
              <a:ext uri="{FF2B5EF4-FFF2-40B4-BE49-F238E27FC236}">
                <a16:creationId xmlns:a16="http://schemas.microsoft.com/office/drawing/2014/main" id="{79FFFA00-2246-49B8-9DE6-E835B86C4F16}"/>
              </a:ext>
            </a:extLst>
          </p:cNvPr>
          <p:cNvSpPr/>
          <p:nvPr/>
        </p:nvSpPr>
        <p:spPr>
          <a:xfrm>
            <a:off x="381794" y="28575"/>
            <a:ext cx="3741738" cy="1114425"/>
          </a:xfrm>
          <a:prstGeom prst="rightArrow">
            <a:avLst>
              <a:gd name="adj1" fmla="val 60417"/>
              <a:gd name="adj2" fmla="val 50000"/>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XEM VIDEO</a:t>
            </a:r>
          </a:p>
        </p:txBody>
      </p:sp>
      <p:pic>
        <p:nvPicPr>
          <p:cNvPr id="7" name="Picture 6">
            <a:extLst>
              <a:ext uri="{FF2B5EF4-FFF2-40B4-BE49-F238E27FC236}">
                <a16:creationId xmlns:a16="http://schemas.microsoft.com/office/drawing/2014/main" id="{7911E294-ECFF-454C-B622-AFD58196A5C1}"/>
              </a:ext>
            </a:extLst>
          </p:cNvPr>
          <p:cNvPicPr>
            <a:picLocks noChangeAspect="1"/>
          </p:cNvPicPr>
          <p:nvPr/>
        </p:nvPicPr>
        <p:blipFill>
          <a:blip r:embed="rId2"/>
          <a:stretch>
            <a:fillRect/>
          </a:stretch>
        </p:blipFill>
        <p:spPr>
          <a:xfrm>
            <a:off x="660400" y="2068965"/>
            <a:ext cx="3646035" cy="3646035"/>
          </a:xfrm>
          <a:prstGeom prst="rect">
            <a:avLst/>
          </a:prstGeom>
        </p:spPr>
      </p:pic>
    </p:spTree>
    <p:extLst>
      <p:ext uri="{BB962C8B-B14F-4D97-AF65-F5344CB8AC3E}">
        <p14:creationId xmlns:p14="http://schemas.microsoft.com/office/powerpoint/2010/main" val="36706489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58587" y="1719255"/>
            <a:ext cx="954107" cy="1015663"/>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0</a:t>
            </a:r>
            <a:r>
              <a:rPr kumimoji="0" lang="en-US" sz="6000" b="1" i="0" u="none" strike="noStrike" kern="1200" cap="none" spc="0" normalizeH="0" baseline="0" noProof="0" dirty="0">
                <a:ln>
                  <a:noFill/>
                </a:ln>
                <a:solidFill>
                  <a:prstClr val="white"/>
                </a:solidFill>
                <a:effectLst>
                  <a:glow rad="101600">
                    <a:srgbClr val="4472C4">
                      <a:satMod val="175000"/>
                      <a:alpha val="40000"/>
                    </a:srgbClr>
                  </a:glow>
                  <a:outerShdw blurRad="38100" dist="38100" dir="2700000" algn="tl">
                    <a:srgbClr val="000000">
                      <a:alpha val="43137"/>
                    </a:srgbClr>
                  </a:outerShdw>
                </a:effectLst>
                <a:uLnTx/>
                <a:uFillTx/>
                <a:latin typeface="UTM Swiss Condensed" panose="02000500000000000000" pitchFamily="2" charset="0"/>
                <a:ea typeface="+mn-ea"/>
                <a:cs typeface="Arial"/>
                <a:sym typeface="Arial"/>
              </a:rPr>
              <a:t>5</a:t>
            </a:r>
          </a:p>
        </p:txBody>
      </p:sp>
      <p:pic>
        <p:nvPicPr>
          <p:cNvPr id="12" name="Picture 11" descr="A close up of a logo&#10;&#10;Description generated with high confidence">
            <a:extLst>
              <a:ext uri="{FF2B5EF4-FFF2-40B4-BE49-F238E27FC236}">
                <a16:creationId xmlns:a16="http://schemas.microsoft.com/office/drawing/2014/main" id="{8359ED9B-1E1E-47DB-ABCE-B0A8E89B90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9743" y="193580"/>
            <a:ext cx="1153923" cy="1165462"/>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id="{41187DC0-86B3-4928-AF43-38F8C12059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8352" y="451572"/>
            <a:ext cx="3318812" cy="64947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AE42EC13-2D7C-4AA0-ADFC-CCC68D10A4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8504149" y="396198"/>
            <a:ext cx="642590" cy="775111"/>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DC787198-ADB0-47EE-A01D-437E15E2EE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0514" y="221937"/>
            <a:ext cx="1153923" cy="1165462"/>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id="{9ADA4627-2E65-42C9-9488-0D93B9A3FD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0384" y="345239"/>
            <a:ext cx="3318812" cy="64947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771FE0F0-5D6C-4DB6-9208-E6ED7CAB07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3726181" y="289865"/>
            <a:ext cx="642590" cy="775111"/>
          </a:xfrm>
          <a:prstGeom prst="rect">
            <a:avLst/>
          </a:prstGeom>
        </p:spPr>
      </p:pic>
      <p:pic>
        <p:nvPicPr>
          <p:cNvPr id="21" name="Picture 115" descr="ALRMCLOK"/>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5610727" y="4644189"/>
            <a:ext cx="10080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15</a:t>
            </a:r>
          </a:p>
        </p:txBody>
      </p:sp>
      <p:sp>
        <p:nvSpPr>
          <p:cNvPr id="23"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14</a:t>
            </a:r>
          </a:p>
        </p:txBody>
      </p:sp>
      <p:sp>
        <p:nvSpPr>
          <p:cNvPr id="24"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13</a:t>
            </a:r>
          </a:p>
        </p:txBody>
      </p:sp>
      <p:sp>
        <p:nvSpPr>
          <p:cNvPr id="25"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12</a:t>
            </a:r>
          </a:p>
        </p:txBody>
      </p:sp>
      <p:sp>
        <p:nvSpPr>
          <p:cNvPr id="26"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11</a:t>
            </a:r>
          </a:p>
        </p:txBody>
      </p:sp>
      <p:sp>
        <p:nvSpPr>
          <p:cNvPr id="27"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10</a:t>
            </a:r>
          </a:p>
        </p:txBody>
      </p:sp>
      <p:sp>
        <p:nvSpPr>
          <p:cNvPr id="28"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9</a:t>
            </a:r>
          </a:p>
        </p:txBody>
      </p:sp>
      <p:sp>
        <p:nvSpPr>
          <p:cNvPr id="29"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8</a:t>
            </a:r>
          </a:p>
        </p:txBody>
      </p:sp>
      <p:sp>
        <p:nvSpPr>
          <p:cNvPr id="30"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7</a:t>
            </a:r>
          </a:p>
        </p:txBody>
      </p:sp>
      <p:sp>
        <p:nvSpPr>
          <p:cNvPr id="31"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6</a:t>
            </a:r>
          </a:p>
        </p:txBody>
      </p:sp>
      <p:sp>
        <p:nvSpPr>
          <p:cNvPr id="32"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5</a:t>
            </a:r>
          </a:p>
        </p:txBody>
      </p:sp>
      <p:sp>
        <p:nvSpPr>
          <p:cNvPr id="33"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4</a:t>
            </a:r>
          </a:p>
        </p:txBody>
      </p:sp>
      <p:sp>
        <p:nvSpPr>
          <p:cNvPr id="34"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3</a:t>
            </a:r>
          </a:p>
        </p:txBody>
      </p:sp>
      <p:sp>
        <p:nvSpPr>
          <p:cNvPr id="35"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2</a:t>
            </a:r>
          </a:p>
        </p:txBody>
      </p:sp>
      <p:sp>
        <p:nvSpPr>
          <p:cNvPr id="36"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DC2608"/>
                </a:solidFill>
                <a:effectLst/>
                <a:uLnTx/>
                <a:uFillTx/>
                <a:latin typeface=".VnBlack" pitchFamily="34" charset="0"/>
                <a:ea typeface="+mn-ea"/>
                <a:cs typeface="Arial" panose="020B0604020202020204" pitchFamily="34" charset="0"/>
                <a:sym typeface="Arial"/>
              </a:rPr>
              <a:t>1</a:t>
            </a:r>
          </a:p>
        </p:txBody>
      </p:sp>
      <p:sp>
        <p:nvSpPr>
          <p:cNvPr id="37" name="Oval 176"/>
          <p:cNvSpPr>
            <a:spLocks noChangeArrowheads="1"/>
          </p:cNvSpPr>
          <p:nvPr/>
        </p:nvSpPr>
        <p:spPr bwMode="auto">
          <a:xfrm>
            <a:off x="5839327" y="5025189"/>
            <a:ext cx="533400" cy="5334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DC2608"/>
                </a:solidFill>
                <a:effectLst/>
                <a:uLnTx/>
                <a:uFillTx/>
                <a:latin typeface=".VnBlack" pitchFamily="34" charset="0"/>
                <a:ea typeface="+mn-ea"/>
                <a:cs typeface="Arial" panose="020B0604020202020204" pitchFamily="34" charset="0"/>
                <a:sym typeface="Arial"/>
              </a:rPr>
              <a:t>0</a:t>
            </a:r>
          </a:p>
        </p:txBody>
      </p:sp>
      <p:sp>
        <p:nvSpPr>
          <p:cNvPr id="39" name="TextBox 38">
            <a:extLst>
              <a:ext uri="{FF2B5EF4-FFF2-40B4-BE49-F238E27FC236}">
                <a16:creationId xmlns:a16="http://schemas.microsoft.com/office/drawing/2014/main" id="{54E17BA6-E8B7-46A2-8F7F-E479C1BC49C5}"/>
              </a:ext>
            </a:extLst>
          </p:cNvPr>
          <p:cNvSpPr txBox="1"/>
          <p:nvPr/>
        </p:nvSpPr>
        <p:spPr>
          <a:xfrm>
            <a:off x="2978657" y="1583192"/>
            <a:ext cx="8519389" cy="1913665"/>
          </a:xfrm>
          <a:prstGeom prst="rect">
            <a:avLst/>
          </a:prstGeom>
          <a:noFill/>
        </p:spPr>
        <p:txBody>
          <a:bodyPr wrap="square">
            <a:spAutoFit/>
          </a:bodyPr>
          <a:lstStyle/>
          <a:p>
            <a:pPr algn="just">
              <a:lnSpc>
                <a:spcPct val="107000"/>
              </a:lnSpc>
              <a:spcAft>
                <a:spcPts val="800"/>
              </a:spcAft>
            </a:pP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bái</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chầu</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chắp</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khom</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lưng</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bái tổ”</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lùi</a:t>
            </a:r>
            <a:r>
              <a:rPr lang="en-US" sz="28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F2FCD6AF-A068-41DE-8FA3-E46B84E5C31E}"/>
              </a:ext>
            </a:extLst>
          </p:cNvPr>
          <p:cNvSpPr txBox="1"/>
          <p:nvPr/>
        </p:nvSpPr>
        <p:spPr>
          <a:xfrm>
            <a:off x="1024314" y="4194286"/>
            <a:ext cx="3908685" cy="954107"/>
          </a:xfrm>
          <a:prstGeom prst="rect">
            <a:avLst/>
          </a:prstGeom>
          <a:noFill/>
        </p:spPr>
        <p:txBody>
          <a:bodyPr wrap="square">
            <a:spAutoFit/>
          </a:bodyPr>
          <a:lstStyle/>
          <a:p>
            <a:r>
              <a:rPr lang="en-US" sz="2800" dirty="0" err="1">
                <a:solidFill>
                  <a:srgbClr val="000000"/>
                </a:solidFill>
                <a:effectLst/>
                <a:latin typeface="Times New Roman" panose="02020603050405020304" pitchFamily="18" charset="0"/>
                <a:ea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võ</a:t>
            </a:r>
            <a:endParaRPr lang="en-US" sz="2800" dirty="0"/>
          </a:p>
        </p:txBody>
      </p:sp>
      <p:sp>
        <p:nvSpPr>
          <p:cNvPr id="41" name="TextBox 40">
            <a:extLst>
              <a:ext uri="{FF2B5EF4-FFF2-40B4-BE49-F238E27FC236}">
                <a16:creationId xmlns:a16="http://schemas.microsoft.com/office/drawing/2014/main" id="{5DDE5FE1-5A23-4D61-8A33-DACD09CD73A3}"/>
              </a:ext>
            </a:extLst>
          </p:cNvPr>
          <p:cNvSpPr txBox="1"/>
          <p:nvPr/>
        </p:nvSpPr>
        <p:spPr>
          <a:xfrm>
            <a:off x="6432688" y="4194286"/>
            <a:ext cx="4734998" cy="991618"/>
          </a:xfrm>
          <a:prstGeom prst="rect">
            <a:avLst/>
          </a:prstGeom>
          <a:noFill/>
        </p:spPr>
        <p:txBody>
          <a:bodyPr wrap="square">
            <a:spAutoFit/>
          </a:bodyPr>
          <a:lstStyle/>
          <a:p>
            <a:pPr marL="457200" algn="just">
              <a:lnSpc>
                <a:spcPct val="107000"/>
              </a:lnSpc>
              <a:spcAft>
                <a:spcPts val="8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2E8D305E-8864-4E21-937E-9B8D0C7E40CA}"/>
              </a:ext>
            </a:extLst>
          </p:cNvPr>
          <p:cNvSpPr txBox="1"/>
          <p:nvPr/>
        </p:nvSpPr>
        <p:spPr>
          <a:xfrm>
            <a:off x="913472" y="5553434"/>
            <a:ext cx="4124457" cy="954107"/>
          </a:xfrm>
          <a:prstGeom prst="rect">
            <a:avLst/>
          </a:prstGeom>
          <a:noFill/>
        </p:spPr>
        <p:txBody>
          <a:bodyPr wrap="square">
            <a:spAutoFit/>
          </a:bodyPr>
          <a:lstStyle/>
          <a:p>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hiệp</a:t>
            </a:r>
            <a:endParaRPr lang="en-US" sz="2800" dirty="0"/>
          </a:p>
        </p:txBody>
      </p:sp>
      <p:sp>
        <p:nvSpPr>
          <p:cNvPr id="43" name="TextBox 42">
            <a:extLst>
              <a:ext uri="{FF2B5EF4-FFF2-40B4-BE49-F238E27FC236}">
                <a16:creationId xmlns:a16="http://schemas.microsoft.com/office/drawing/2014/main" id="{815346B0-5E5F-4DA3-AD93-B77A621FD176}"/>
              </a:ext>
            </a:extLst>
          </p:cNvPr>
          <p:cNvSpPr txBox="1"/>
          <p:nvPr/>
        </p:nvSpPr>
        <p:spPr>
          <a:xfrm>
            <a:off x="7029770" y="5546000"/>
            <a:ext cx="3726935" cy="954107"/>
          </a:xfrm>
          <a:prstGeom prst="rect">
            <a:avLst/>
          </a:prstGeom>
          <a:noFill/>
        </p:spPr>
        <p:txBody>
          <a:bodyPr wrap="square">
            <a:spAutoFit/>
          </a:bodyPr>
          <a:lstStyle/>
          <a:p>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rPr>
              <a:t> bao dung,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lượng</a:t>
            </a:r>
            <a:endParaRPr lang="en-US" sz="2800" dirty="0"/>
          </a:p>
        </p:txBody>
      </p:sp>
    </p:spTree>
    <p:extLst>
      <p:ext uri="{BB962C8B-B14F-4D97-AF65-F5344CB8AC3E}">
        <p14:creationId xmlns:p14="http://schemas.microsoft.com/office/powerpoint/2010/main" val="3582627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grpId="0" nodeType="clickEffect">
                                  <p:stCondLst>
                                    <p:cond delay="0"/>
                                  </p:stCondLst>
                                  <p:iterate type="lt">
                                    <p:tmPct val="4000"/>
                                  </p:iterate>
                                  <p:childTnLst>
                                    <p:set>
                                      <p:cBhvr override="childStyle">
                                        <p:cTn id="16" dur="500" fill="hold"/>
                                        <p:tgtEl>
                                          <p:spTgt spid="41"/>
                                        </p:tgtEl>
                                        <p:attrNameLst>
                                          <p:attrName>style.color</p:attrName>
                                        </p:attrNameLst>
                                      </p:cBhvr>
                                      <p:to>
                                        <p:clrVal>
                                          <a:srgbClr val="FF0000"/>
                                        </p:clrVal>
                                      </p:to>
                                    </p:set>
                                    <p:set>
                                      <p:cBhvr>
                                        <p:cTn id="17" dur="500" fill="hold"/>
                                        <p:tgtEl>
                                          <p:spTgt spid="41"/>
                                        </p:tgtEl>
                                        <p:attrNameLst>
                                          <p:attrName>fillcolor</p:attrName>
                                        </p:attrNameLst>
                                      </p:cBhvr>
                                      <p:to>
                                        <p:clrVal>
                                          <a:srgbClr val="FF0000"/>
                                        </p:clrVal>
                                      </p:to>
                                    </p:set>
                                    <p:set>
                                      <p:cBhvr>
                                        <p:cTn id="18" dur="500" fill="hold"/>
                                        <p:tgtEl>
                                          <p:spTgt spid="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hidden"/>
                                      </p:to>
                                    </p:set>
                                  </p:childTnLst>
                                </p:cTn>
                              </p:par>
                            </p:childTnLst>
                          </p:cTn>
                        </p:par>
                        <p:par>
                          <p:cTn id="24" fill="hold">
                            <p:stCondLst>
                              <p:cond delay="0"/>
                            </p:stCondLst>
                            <p:childTnLst>
                              <p:par>
                                <p:cTn id="25" presetID="53" presetClass="entr" presetSubtype="16" fill="hold" grpId="1"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nextCondLst>
                <p:cond evt="onClick" delay="0">
                  <p:tgtEl>
                    <p:spTgt spid="11"/>
                  </p:tgtEl>
                </p:cond>
              </p:nextCondLst>
            </p:seq>
            <p:seq concurrent="1" nextAc="seek">
              <p:cTn id="30" restart="whenNotActive" fill="hold" evtFilter="cancelBubble" nodeType="interactiveSeq">
                <p:stCondLst>
                  <p:cond evt="onClick" delay="0">
                    <p:tgtEl>
                      <p:spTgt spid="21"/>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afterEffect">
                                  <p:stCondLst>
                                    <p:cond delay="1000"/>
                                  </p:stCondLst>
                                  <p:childTnLst>
                                    <p:set>
                                      <p:cBhvr>
                                        <p:cTn id="34"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beep.wav"/>
                                        </p:tgtEl>
                                      </p:cMediaNode>
                                    </p:audio>
                                  </p:subTnLst>
                                </p:cTn>
                              </p:par>
                            </p:childTnLst>
                          </p:cTn>
                        </p:par>
                        <p:par>
                          <p:cTn id="35" fill="hold">
                            <p:stCondLst>
                              <p:cond delay="1000"/>
                            </p:stCondLst>
                            <p:childTnLst>
                              <p:par>
                                <p:cTn id="36" presetID="1" presetClass="entr" presetSubtype="0" fill="hold" grpId="0" nodeType="afterEffect">
                                  <p:stCondLst>
                                    <p:cond delay="1000"/>
                                  </p:stCondLst>
                                  <p:childTnLst>
                                    <p:set>
                                      <p:cBhvr>
                                        <p:cTn id="37"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beep.wav"/>
                                        </p:tgtEl>
                                      </p:cMediaNode>
                                    </p:audio>
                                  </p:subTnLst>
                                </p:cTn>
                              </p:par>
                            </p:childTnLst>
                          </p:cTn>
                        </p:par>
                        <p:par>
                          <p:cTn id="38" fill="hold">
                            <p:stCondLst>
                              <p:cond delay="2000"/>
                            </p:stCondLst>
                            <p:childTnLst>
                              <p:par>
                                <p:cTn id="39" presetID="1" presetClass="entr" presetSubtype="0" fill="hold" grpId="0" nodeType="afterEffect">
                                  <p:stCondLst>
                                    <p:cond delay="1000"/>
                                  </p:stCondLst>
                                  <p:childTnLst>
                                    <p:set>
                                      <p:cBhvr>
                                        <p:cTn id="4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beep.wav"/>
                                        </p:tgtEl>
                                      </p:cMediaNode>
                                    </p:audio>
                                  </p:subTnLst>
                                </p:cTn>
                              </p:par>
                            </p:childTnLst>
                          </p:cTn>
                        </p:par>
                        <p:par>
                          <p:cTn id="41" fill="hold">
                            <p:stCondLst>
                              <p:cond delay="3000"/>
                            </p:stCondLst>
                            <p:childTnLst>
                              <p:par>
                                <p:cTn id="42" presetID="1" presetClass="entr" presetSubtype="0" fill="hold" grpId="0" nodeType="afterEffect">
                                  <p:stCondLst>
                                    <p:cond delay="1000"/>
                                  </p:stCondLst>
                                  <p:childTnLst>
                                    <p:set>
                                      <p:cBhvr>
                                        <p:cTn id="4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beep.wav"/>
                                        </p:tgtEl>
                                      </p:cMediaNode>
                                    </p:audio>
                                  </p:subTnLst>
                                </p:cTn>
                              </p:par>
                            </p:childTnLst>
                          </p:cTn>
                        </p:par>
                        <p:par>
                          <p:cTn id="44" fill="hold">
                            <p:stCondLst>
                              <p:cond delay="4000"/>
                            </p:stCondLst>
                            <p:childTnLst>
                              <p:par>
                                <p:cTn id="45" presetID="1" presetClass="entr" presetSubtype="0" fill="hold" grpId="0" nodeType="afterEffect">
                                  <p:stCondLst>
                                    <p:cond delay="1000"/>
                                  </p:stCondLst>
                                  <p:childTnLst>
                                    <p:set>
                                      <p:cBhvr>
                                        <p:cTn id="46"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beep.wav"/>
                                        </p:tgtEl>
                                      </p:cMediaNode>
                                    </p:audio>
                                  </p:subTnLst>
                                </p:cTn>
                              </p:par>
                            </p:childTnLst>
                          </p:cTn>
                        </p:par>
                        <p:par>
                          <p:cTn id="47" fill="hold">
                            <p:stCondLst>
                              <p:cond delay="5000"/>
                            </p:stCondLst>
                            <p:childTnLst>
                              <p:par>
                                <p:cTn id="48" presetID="1" presetClass="entr" presetSubtype="0" fill="hold" grpId="0" nodeType="afterEffect">
                                  <p:stCondLst>
                                    <p:cond delay="1000"/>
                                  </p:stCondLst>
                                  <p:childTnLst>
                                    <p:set>
                                      <p:cBhvr>
                                        <p:cTn id="49"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3" name="beep.wav"/>
                                        </p:tgtEl>
                                      </p:cMediaNode>
                                    </p:audio>
                                  </p:subTnLst>
                                </p:cTn>
                              </p:par>
                            </p:childTnLst>
                          </p:cTn>
                        </p:par>
                        <p:par>
                          <p:cTn id="50" fill="hold">
                            <p:stCondLst>
                              <p:cond delay="6000"/>
                            </p:stCondLst>
                            <p:childTnLst>
                              <p:par>
                                <p:cTn id="51" presetID="1" presetClass="entr" presetSubtype="0" fill="hold" grpId="0" nodeType="afterEffect">
                                  <p:stCondLst>
                                    <p:cond delay="1000"/>
                                  </p:stCondLst>
                                  <p:childTnLst>
                                    <p:set>
                                      <p:cBhvr>
                                        <p:cTn id="52"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3" name="beep.wav"/>
                                        </p:tgtEl>
                                      </p:cMediaNode>
                                    </p:audio>
                                  </p:subTnLst>
                                </p:cTn>
                              </p:par>
                            </p:childTnLst>
                          </p:cTn>
                        </p:par>
                        <p:par>
                          <p:cTn id="53" fill="hold">
                            <p:stCondLst>
                              <p:cond delay="7000"/>
                            </p:stCondLst>
                            <p:childTnLst>
                              <p:par>
                                <p:cTn id="54" presetID="1" presetClass="entr" presetSubtype="0" fill="hold" grpId="0" nodeType="afterEffect">
                                  <p:stCondLst>
                                    <p:cond delay="1000"/>
                                  </p:stCondLst>
                                  <p:childTnLst>
                                    <p:set>
                                      <p:cBhvr>
                                        <p:cTn id="55"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3" name="beep.wav"/>
                                        </p:tgtEl>
                                      </p:cMediaNode>
                                    </p:audio>
                                  </p:subTnLst>
                                </p:cTn>
                              </p:par>
                            </p:childTnLst>
                          </p:cTn>
                        </p:par>
                        <p:par>
                          <p:cTn id="56" fill="hold">
                            <p:stCondLst>
                              <p:cond delay="8000"/>
                            </p:stCondLst>
                            <p:childTnLst>
                              <p:par>
                                <p:cTn id="57" presetID="1" presetClass="entr" presetSubtype="0" fill="hold" grpId="0" nodeType="afterEffect">
                                  <p:stCondLst>
                                    <p:cond delay="1000"/>
                                  </p:stCondLst>
                                  <p:childTnLst>
                                    <p:set>
                                      <p:cBhvr>
                                        <p:cTn id="58"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3" name="beep.wav"/>
                                        </p:tgtEl>
                                      </p:cMediaNode>
                                    </p:audio>
                                  </p:subTnLst>
                                </p:cTn>
                              </p:par>
                            </p:childTnLst>
                          </p:cTn>
                        </p:par>
                        <p:par>
                          <p:cTn id="59" fill="hold">
                            <p:stCondLst>
                              <p:cond delay="9000"/>
                            </p:stCondLst>
                            <p:childTnLst>
                              <p:par>
                                <p:cTn id="60" presetID="1" presetClass="entr" presetSubtype="0" fill="hold" grpId="0" nodeType="afterEffect">
                                  <p:stCondLst>
                                    <p:cond delay="1000"/>
                                  </p:stCondLst>
                                  <p:childTnLst>
                                    <p:set>
                                      <p:cBhvr>
                                        <p:cTn id="61"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3" name="beep.wav"/>
                                        </p:tgtEl>
                                      </p:cMediaNode>
                                    </p:audio>
                                  </p:subTnLst>
                                </p:cTn>
                              </p:par>
                            </p:childTnLst>
                          </p:cTn>
                        </p:par>
                        <p:par>
                          <p:cTn id="62" fill="hold">
                            <p:stCondLst>
                              <p:cond delay="10000"/>
                            </p:stCondLst>
                            <p:childTnLst>
                              <p:par>
                                <p:cTn id="63" presetID="1" presetClass="entr" presetSubtype="0" fill="hold" grpId="0" nodeType="afterEffect">
                                  <p:stCondLst>
                                    <p:cond delay="1000"/>
                                  </p:stCondLst>
                                  <p:childTnLst>
                                    <p:set>
                                      <p:cBhvr>
                                        <p:cTn id="64"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3" name="beep.wav"/>
                                        </p:tgtEl>
                                      </p:cMediaNode>
                                    </p:audio>
                                  </p:subTnLst>
                                </p:cTn>
                              </p:par>
                            </p:childTnLst>
                          </p:cTn>
                        </p:par>
                        <p:par>
                          <p:cTn id="65" fill="hold">
                            <p:stCondLst>
                              <p:cond delay="11000"/>
                            </p:stCondLst>
                            <p:childTnLst>
                              <p:par>
                                <p:cTn id="66" presetID="1" presetClass="entr" presetSubtype="0" fill="hold" grpId="0" nodeType="afterEffect">
                                  <p:stCondLst>
                                    <p:cond delay="1000"/>
                                  </p:stCondLst>
                                  <p:childTnLst>
                                    <p:set>
                                      <p:cBhvr>
                                        <p:cTn id="67"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3" name="beep.wav"/>
                                        </p:tgtEl>
                                      </p:cMediaNode>
                                    </p:audio>
                                  </p:subTnLst>
                                </p:cTn>
                              </p:par>
                            </p:childTnLst>
                          </p:cTn>
                        </p:par>
                        <p:par>
                          <p:cTn id="68" fill="hold">
                            <p:stCondLst>
                              <p:cond delay="12000"/>
                            </p:stCondLst>
                            <p:childTnLst>
                              <p:par>
                                <p:cTn id="69" presetID="1" presetClass="entr" presetSubtype="0" fill="hold" grpId="0" nodeType="afterEffect">
                                  <p:stCondLst>
                                    <p:cond delay="1000"/>
                                  </p:stCondLst>
                                  <p:childTnLst>
                                    <p:set>
                                      <p:cBhvr>
                                        <p:cTn id="70"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3" name="beep.wav"/>
                                        </p:tgtEl>
                                      </p:cMediaNode>
                                    </p:audio>
                                  </p:subTnLst>
                                </p:cTn>
                              </p:par>
                            </p:childTnLst>
                          </p:cTn>
                        </p:par>
                        <p:par>
                          <p:cTn id="71" fill="hold">
                            <p:stCondLst>
                              <p:cond delay="13000"/>
                            </p:stCondLst>
                            <p:childTnLst>
                              <p:par>
                                <p:cTn id="72" presetID="1" presetClass="entr" presetSubtype="0" fill="hold" grpId="0" nodeType="afterEffect">
                                  <p:stCondLst>
                                    <p:cond delay="1000"/>
                                  </p:stCondLst>
                                  <p:childTnLst>
                                    <p:set>
                                      <p:cBhvr>
                                        <p:cTn id="73"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3" name="beep.wav"/>
                                        </p:tgtEl>
                                      </p:cMediaNode>
                                    </p:audio>
                                  </p:subTnLst>
                                </p:cTn>
                              </p:par>
                            </p:childTnLst>
                          </p:cTn>
                        </p:par>
                        <p:par>
                          <p:cTn id="74" fill="hold">
                            <p:stCondLst>
                              <p:cond delay="14000"/>
                            </p:stCondLst>
                            <p:childTnLst>
                              <p:par>
                                <p:cTn id="75" presetID="1" presetClass="entr" presetSubtype="0" fill="hold" grpId="0" nodeType="afterEffect">
                                  <p:stCondLst>
                                    <p:cond delay="1000"/>
                                  </p:stCondLst>
                                  <p:childTnLst>
                                    <p:set>
                                      <p:cBhvr>
                                        <p:cTn id="76"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3" name="beep.wav"/>
                                        </p:tgtEl>
                                      </p:cMediaNode>
                                    </p:audio>
                                  </p:subTnLst>
                                </p:cTn>
                              </p:par>
                            </p:childTnLst>
                          </p:cTn>
                        </p:par>
                        <p:par>
                          <p:cTn id="77" fill="hold">
                            <p:stCondLst>
                              <p:cond delay="15000"/>
                            </p:stCondLst>
                            <p:childTnLst>
                              <p:par>
                                <p:cTn id="78" presetID="1" presetClass="entr" presetSubtype="0" fill="hold" grpId="0" nodeType="afterEffect">
                                  <p:stCondLst>
                                    <p:cond delay="1000"/>
                                  </p:stCondLst>
                                  <p:childTnLst>
                                    <p:set>
                                      <p:cBhvr>
                                        <p:cTn id="79"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1"/>
                  </p:tgtEl>
                </p:cond>
              </p:nextCondLst>
            </p:seq>
          </p:childTnLst>
        </p:cTn>
      </p:par>
    </p:tnLst>
    <p:bldLst>
      <p:bldP spid="11" grpId="0"/>
      <p:bldP spid="11" grpId="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3399487"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412792" y="315214"/>
            <a:ext cx="71146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21114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VẬN DỤNG</a:t>
            </a:r>
          </a:p>
        </p:txBody>
      </p:sp>
      <p:pic>
        <p:nvPicPr>
          <p:cNvPr id="6" name="Picture 5">
            <a:extLst>
              <a:ext uri="{FF2B5EF4-FFF2-40B4-BE49-F238E27FC236}">
                <a16:creationId xmlns:a16="http://schemas.microsoft.com/office/drawing/2014/main" id="{E07D875E-784D-434D-BF1F-E1F3CC6761DB}"/>
              </a:ext>
            </a:extLst>
          </p:cNvPr>
          <p:cNvPicPr>
            <a:picLocks noChangeAspect="1"/>
          </p:cNvPicPr>
          <p:nvPr/>
        </p:nvPicPr>
        <p:blipFill>
          <a:blip r:embed="rId3"/>
          <a:stretch>
            <a:fillRect/>
          </a:stretch>
        </p:blipFill>
        <p:spPr>
          <a:xfrm>
            <a:off x="2659817" y="1614020"/>
            <a:ext cx="6808865" cy="3829986"/>
          </a:xfrm>
          <a:prstGeom prst="rect">
            <a:avLst/>
          </a:prstGeom>
        </p:spPr>
      </p:pic>
      <p:sp>
        <p:nvSpPr>
          <p:cNvPr id="14" name="TextBox 13">
            <a:extLst>
              <a:ext uri="{FF2B5EF4-FFF2-40B4-BE49-F238E27FC236}">
                <a16:creationId xmlns:a16="http://schemas.microsoft.com/office/drawing/2014/main" id="{2134E5D9-524C-4DF3-A821-5C2E2687A355}"/>
              </a:ext>
            </a:extLst>
          </p:cNvPr>
          <p:cNvSpPr txBox="1"/>
          <p:nvPr/>
        </p:nvSpPr>
        <p:spPr>
          <a:xfrm>
            <a:off x="3543459" y="2181817"/>
            <a:ext cx="5062928" cy="2694392"/>
          </a:xfrm>
          <a:prstGeom prst="rect">
            <a:avLst/>
          </a:prstGeom>
          <a:noFill/>
        </p:spPr>
        <p:txBody>
          <a:bodyPr wrap="square">
            <a:spAutoFit/>
          </a:bodyPr>
          <a:lstStyle/>
          <a:p>
            <a:pPr algn="just">
              <a:lnSpc>
                <a:spcPct val="107000"/>
              </a:lnSpc>
              <a:spcAft>
                <a:spcPts val="8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6099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5772150"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lvl="0" indent="0" algn="ctr" defTabSz="2311400">
                <a:lnSpc>
                  <a:spcPct val="90000"/>
                </a:lnSpc>
                <a:spcBef>
                  <a:spcPct val="0"/>
                </a:spcBef>
                <a:spcAft>
                  <a:spcPct val="35000"/>
                </a:spcAft>
                <a:buNone/>
              </a:pPr>
              <a:endParaRPr lang="en-US" sz="5200" kern="1200"/>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502734" y="360183"/>
            <a:ext cx="32861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4485459" cy="523220"/>
          </a:xfrm>
          <a:prstGeom prst="rect">
            <a:avLst/>
          </a:prstGeom>
          <a:noFill/>
        </p:spPr>
        <p:txBody>
          <a:bodyPr wrap="none" rtlCol="0">
            <a:spAutoFit/>
          </a:bodyPr>
          <a:lstStyle/>
          <a:p>
            <a:r>
              <a:rPr lang="en-US" sz="2800" b="1" dirty="0">
                <a:solidFill>
                  <a:schemeClr val="bg1"/>
                </a:solidFill>
                <a:latin typeface="Times New Roman" panose="02020603050405020304" pitchFamily="18" charset="0"/>
                <a:cs typeface="Times New Roman" panose="02020603050405020304" pitchFamily="18" charset="0"/>
              </a:rPr>
              <a:t>ĐỌC – TÌM HIỂU CHUNG</a:t>
            </a:r>
          </a:p>
        </p:txBody>
      </p:sp>
      <p:sp>
        <p:nvSpPr>
          <p:cNvPr id="16" name="TextBox 15">
            <a:extLst>
              <a:ext uri="{FF2B5EF4-FFF2-40B4-BE49-F238E27FC236}">
                <a16:creationId xmlns:a16="http://schemas.microsoft.com/office/drawing/2014/main" id="{F8D21FC3-DCB7-4BA2-95FD-6253A6AC1C92}"/>
              </a:ext>
            </a:extLst>
          </p:cNvPr>
          <p:cNvSpPr txBox="1"/>
          <p:nvPr/>
        </p:nvSpPr>
        <p:spPr>
          <a:xfrm>
            <a:off x="4376936" y="1009410"/>
            <a:ext cx="3425428" cy="530594"/>
          </a:xfrm>
          <a:prstGeom prst="rect">
            <a:avLst/>
          </a:prstGeom>
          <a:noFill/>
        </p:spPr>
        <p:txBody>
          <a:bodyPr wrap="square">
            <a:spAutoFit/>
          </a:bodyPr>
          <a:lstStyle/>
          <a:p>
            <a:pPr algn="just">
              <a:lnSpc>
                <a:spcPct val="107000"/>
              </a:lnSpc>
              <a:spcAft>
                <a:spcPts val="800"/>
              </a:spcAft>
            </a:pPr>
            <a:r>
              <a:rPr lang="vi-VN" sz="28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Times New Roman" panose="02020603050405020304" pitchFamily="18" charset="0"/>
                <a:cs typeface="Times New Roman" panose="02020603050405020304" pitchFamily="18" charset="0"/>
              </a:rPr>
              <a:t>PHIẾU HỌC TẬP 1</a:t>
            </a:r>
            <a:endParaRPr lang="en-US" sz="28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F55D83A8-A67D-4F3A-8739-244E2200A83C}"/>
              </a:ext>
            </a:extLst>
          </p:cNvPr>
          <p:cNvGraphicFramePr>
            <a:graphicFrameLocks noGrp="1"/>
          </p:cNvGraphicFramePr>
          <p:nvPr>
            <p:extLst>
              <p:ext uri="{D42A27DB-BD31-4B8C-83A1-F6EECF244321}">
                <p14:modId xmlns:p14="http://schemas.microsoft.com/office/powerpoint/2010/main" val="3021454556"/>
              </p:ext>
            </p:extLst>
          </p:nvPr>
        </p:nvGraphicFramePr>
        <p:xfrm>
          <a:off x="660399" y="1620678"/>
          <a:ext cx="10858500" cy="4544568"/>
        </p:xfrm>
        <a:graphic>
          <a:graphicData uri="http://schemas.openxmlformats.org/drawingml/2006/table">
            <a:tbl>
              <a:tblPr firstRow="1" firstCol="1" bandRow="1">
                <a:tableStyleId>{ED083AE6-46FA-4A59-8FB0-9F97EB10719F}</a:tableStyleId>
              </a:tblPr>
              <a:tblGrid>
                <a:gridCol w="3397251">
                  <a:extLst>
                    <a:ext uri="{9D8B030D-6E8A-4147-A177-3AD203B41FA5}">
                      <a16:colId xmlns:a16="http://schemas.microsoft.com/office/drawing/2014/main" val="1114052626"/>
                    </a:ext>
                  </a:extLst>
                </a:gridCol>
                <a:gridCol w="1914524">
                  <a:extLst>
                    <a:ext uri="{9D8B030D-6E8A-4147-A177-3AD203B41FA5}">
                      <a16:colId xmlns:a16="http://schemas.microsoft.com/office/drawing/2014/main" val="278725221"/>
                    </a:ext>
                  </a:extLst>
                </a:gridCol>
                <a:gridCol w="3544004">
                  <a:extLst>
                    <a:ext uri="{9D8B030D-6E8A-4147-A177-3AD203B41FA5}">
                      <a16:colId xmlns:a16="http://schemas.microsoft.com/office/drawing/2014/main" val="3470129493"/>
                    </a:ext>
                  </a:extLst>
                </a:gridCol>
                <a:gridCol w="2002721">
                  <a:extLst>
                    <a:ext uri="{9D8B030D-6E8A-4147-A177-3AD203B41FA5}">
                      <a16:colId xmlns:a16="http://schemas.microsoft.com/office/drawing/2014/main" val="1041024036"/>
                    </a:ext>
                  </a:extLst>
                </a:gridCol>
              </a:tblGrid>
              <a:tr h="98154">
                <a:tc>
                  <a:txBody>
                    <a:bodyPr/>
                    <a:lstStyle/>
                    <a:p>
                      <a:pPr algn="ctr">
                        <a:lnSpc>
                          <a:spcPct val="107000"/>
                        </a:lnSpc>
                        <a:spcAft>
                          <a:spcPts val="800"/>
                        </a:spcAft>
                      </a:pPr>
                      <a:r>
                        <a:rPr lang="vi-VN" sz="2000" b="1" dirty="0">
                          <a:solidFill>
                            <a:srgbClr val="000000"/>
                          </a:solidFill>
                          <a:effectLst/>
                          <a:latin typeface="+mj-lt"/>
                        </a:rPr>
                        <a:t>Nội dung tìm hiểu</a:t>
                      </a:r>
                      <a:endParaRPr lang="en-US" sz="2000" dirty="0">
                        <a:effectLst/>
                        <a:latin typeface="+mj-lt"/>
                        <a:ea typeface="Calibri" panose="020F0502020204030204" pitchFamily="34" charset="0"/>
                        <a:cs typeface="Times New Roman" panose="02020603050405020304" pitchFamily="18" charset="0"/>
                      </a:endParaRPr>
                    </a:p>
                  </a:txBody>
                  <a:tcPr marL="59812" marR="59812" marT="0" marB="0"/>
                </a:tc>
                <a:tc>
                  <a:txBody>
                    <a:bodyPr/>
                    <a:lstStyle/>
                    <a:p>
                      <a:pPr algn="ctr">
                        <a:lnSpc>
                          <a:spcPct val="107000"/>
                        </a:lnSpc>
                        <a:spcAft>
                          <a:spcPts val="800"/>
                        </a:spcAft>
                      </a:pPr>
                      <a:r>
                        <a:rPr lang="vi-VN" sz="2000" b="1" dirty="0">
                          <a:solidFill>
                            <a:srgbClr val="000000"/>
                          </a:solidFill>
                          <a:effectLst/>
                          <a:latin typeface="+mj-lt"/>
                        </a:rPr>
                        <a:t>Trả lời</a:t>
                      </a:r>
                      <a:endParaRPr lang="en-US" sz="2000" dirty="0">
                        <a:effectLst/>
                        <a:latin typeface="+mj-lt"/>
                        <a:ea typeface="Calibri" panose="020F0502020204030204" pitchFamily="34" charset="0"/>
                        <a:cs typeface="Times New Roman" panose="02020603050405020304" pitchFamily="18" charset="0"/>
                      </a:endParaRPr>
                    </a:p>
                  </a:txBody>
                  <a:tcPr marL="59812" marR="59812" marT="0" marB="0"/>
                </a:tc>
                <a:tc>
                  <a:txBody>
                    <a:bodyPr/>
                    <a:lstStyle/>
                    <a:p>
                      <a:pPr algn="ctr">
                        <a:lnSpc>
                          <a:spcPct val="107000"/>
                        </a:lnSpc>
                        <a:spcAft>
                          <a:spcPts val="800"/>
                        </a:spcAft>
                      </a:pPr>
                      <a:r>
                        <a:rPr lang="vi-VN" sz="2000" b="1" dirty="0">
                          <a:solidFill>
                            <a:srgbClr val="000000"/>
                          </a:solidFill>
                          <a:effectLst/>
                          <a:latin typeface="+mj-lt"/>
                        </a:rPr>
                        <a:t>Nội dung tìm hiểu</a:t>
                      </a:r>
                      <a:endParaRPr lang="en-US" sz="2000" dirty="0">
                        <a:effectLst/>
                        <a:latin typeface="+mj-lt"/>
                        <a:ea typeface="Calibri" panose="020F0502020204030204" pitchFamily="34" charset="0"/>
                        <a:cs typeface="Times New Roman" panose="02020603050405020304" pitchFamily="18" charset="0"/>
                      </a:endParaRPr>
                    </a:p>
                  </a:txBody>
                  <a:tcPr marL="59812" marR="59812" marT="0" marB="0"/>
                </a:tc>
                <a:tc>
                  <a:txBody>
                    <a:bodyPr/>
                    <a:lstStyle/>
                    <a:p>
                      <a:pPr algn="ctr">
                        <a:lnSpc>
                          <a:spcPct val="107000"/>
                        </a:lnSpc>
                        <a:spcAft>
                          <a:spcPts val="800"/>
                        </a:spcAft>
                      </a:pPr>
                      <a:r>
                        <a:rPr lang="vi-VN" sz="2000" b="1" dirty="0">
                          <a:solidFill>
                            <a:srgbClr val="000000"/>
                          </a:solidFill>
                          <a:effectLst/>
                          <a:latin typeface="+mj-lt"/>
                        </a:rPr>
                        <a:t>Trả lời</a:t>
                      </a:r>
                      <a:endParaRPr lang="en-US" sz="2000" dirty="0">
                        <a:effectLst/>
                        <a:latin typeface="+mj-lt"/>
                        <a:ea typeface="Calibri" panose="020F0502020204030204" pitchFamily="34" charset="0"/>
                        <a:cs typeface="Times New Roman" panose="02020603050405020304" pitchFamily="18" charset="0"/>
                      </a:endParaRPr>
                    </a:p>
                  </a:txBody>
                  <a:tcPr marL="59812" marR="59812" marT="0" marB="0"/>
                </a:tc>
                <a:extLst>
                  <a:ext uri="{0D108BD9-81ED-4DB2-BD59-A6C34878D82A}">
                    <a16:rowId xmlns:a16="http://schemas.microsoft.com/office/drawing/2014/main" val="1845282843"/>
                  </a:ext>
                </a:extLst>
              </a:tr>
              <a:tr h="98154">
                <a:tc>
                  <a:txBody>
                    <a:bodyPr/>
                    <a:lstStyle/>
                    <a:p>
                      <a:pPr algn="just">
                        <a:lnSpc>
                          <a:spcPct val="107000"/>
                        </a:lnSpc>
                        <a:spcAft>
                          <a:spcPts val="800"/>
                        </a:spcAft>
                      </a:pPr>
                      <a:r>
                        <a:rPr lang="vi-VN" sz="2000" b="0" dirty="0">
                          <a:solidFill>
                            <a:srgbClr val="000000"/>
                          </a:solidFill>
                          <a:effectLst/>
                          <a:latin typeface="+mj-lt"/>
                        </a:rPr>
                        <a:t>(1) Xuất xứ của văn bản</a:t>
                      </a:r>
                      <a:endParaRPr lang="en-US" sz="2000" b="0" dirty="0">
                        <a:effectLst/>
                        <a:latin typeface="+mj-lt"/>
                        <a:ea typeface="Calibri" panose="020F0502020204030204" pitchFamily="34" charset="0"/>
                        <a:cs typeface="Times New Roman" panose="02020603050405020304" pitchFamily="18" charset="0"/>
                      </a:endParaRPr>
                    </a:p>
                  </a:txBody>
                  <a:tcPr marL="59812" marR="59812" marT="0" marB="0"/>
                </a:tc>
                <a:tc>
                  <a:txBody>
                    <a:bodyPr/>
                    <a:lstStyle/>
                    <a:p>
                      <a:pPr algn="just">
                        <a:lnSpc>
                          <a:spcPct val="107000"/>
                        </a:lnSpc>
                        <a:spcAft>
                          <a:spcPts val="800"/>
                        </a:spcAft>
                      </a:pPr>
                      <a:r>
                        <a:rPr lang="en-US" sz="2000" b="1" dirty="0">
                          <a:solidFill>
                            <a:srgbClr val="000000"/>
                          </a:solidFill>
                          <a:effectLst/>
                          <a:latin typeface="+mj-lt"/>
                        </a:rPr>
                        <a:t> </a:t>
                      </a:r>
                      <a:endParaRPr lang="en-US" sz="2000" dirty="0">
                        <a:effectLst/>
                        <a:latin typeface="+mj-lt"/>
                        <a:ea typeface="Calibri" panose="020F0502020204030204" pitchFamily="34" charset="0"/>
                        <a:cs typeface="Times New Roman" panose="02020603050405020304" pitchFamily="18" charset="0"/>
                      </a:endParaRPr>
                    </a:p>
                  </a:txBody>
                  <a:tcPr marL="59812" marR="59812" marT="0" marB="0"/>
                </a:tc>
                <a:tc>
                  <a:txBody>
                    <a:bodyPr/>
                    <a:lstStyle/>
                    <a:p>
                      <a:pPr algn="just">
                        <a:lnSpc>
                          <a:spcPct val="107000"/>
                        </a:lnSpc>
                        <a:spcAft>
                          <a:spcPts val="800"/>
                        </a:spcAft>
                      </a:pPr>
                      <a:endParaRPr lang="en-US" sz="2000" dirty="0">
                        <a:effectLst/>
                        <a:latin typeface="+mj-lt"/>
                        <a:ea typeface="Calibri" panose="020F0502020204030204" pitchFamily="34" charset="0"/>
                        <a:cs typeface="Times New Roman" panose="02020603050405020304" pitchFamily="18" charset="0"/>
                      </a:endParaRPr>
                    </a:p>
                  </a:txBody>
                  <a:tcPr marL="59812" marR="59812" marT="0" marB="0"/>
                </a:tc>
                <a:tc>
                  <a:txBody>
                    <a:bodyPr/>
                    <a:lstStyle/>
                    <a:p>
                      <a:pPr algn="just">
                        <a:lnSpc>
                          <a:spcPct val="107000"/>
                        </a:lnSpc>
                        <a:spcAft>
                          <a:spcPts val="800"/>
                        </a:spcAft>
                      </a:pPr>
                      <a:endParaRPr lang="en-US" sz="2000" dirty="0">
                        <a:effectLst/>
                        <a:latin typeface="+mj-lt"/>
                        <a:ea typeface="Calibri" panose="020F0502020204030204" pitchFamily="34" charset="0"/>
                        <a:cs typeface="Times New Roman" panose="02020603050405020304" pitchFamily="18" charset="0"/>
                      </a:endParaRPr>
                    </a:p>
                  </a:txBody>
                  <a:tcPr marL="59812" marR="59812" marT="0" marB="0"/>
                </a:tc>
                <a:extLst>
                  <a:ext uri="{0D108BD9-81ED-4DB2-BD59-A6C34878D82A}">
                    <a16:rowId xmlns:a16="http://schemas.microsoft.com/office/drawing/2014/main" val="3414185172"/>
                  </a:ext>
                </a:extLst>
              </a:tr>
              <a:tr h="1391771">
                <a:tc>
                  <a:txBody>
                    <a:bodyPr/>
                    <a:lstStyle/>
                    <a:p>
                      <a:pPr marL="457200" algn="l">
                        <a:lnSpc>
                          <a:spcPct val="107000"/>
                        </a:lnSpc>
                        <a:spcAft>
                          <a:spcPts val="800"/>
                        </a:spcAft>
                      </a:pPr>
                      <a:r>
                        <a:rPr lang="vi-VN" sz="2000" b="0" dirty="0">
                          <a:solidFill>
                            <a:srgbClr val="000000"/>
                          </a:solidFill>
                          <a:effectLst/>
                          <a:latin typeface="+mj-lt"/>
                        </a:rPr>
                        <a:t>(2) Cách đọc văn bản và những từ ngữ khó cần tìm hiểu khi đọc.</a:t>
                      </a:r>
                      <a:endParaRPr lang="en-US" sz="2000" b="0" dirty="0">
                        <a:effectLst/>
                        <a:latin typeface="+mj-lt"/>
                      </a:endParaRPr>
                    </a:p>
                    <a:p>
                      <a:pPr algn="just">
                        <a:lnSpc>
                          <a:spcPct val="107000"/>
                        </a:lnSpc>
                        <a:spcAft>
                          <a:spcPts val="800"/>
                        </a:spcAft>
                      </a:pPr>
                      <a:r>
                        <a:rPr lang="vi-VN" sz="2000" b="0" dirty="0">
                          <a:solidFill>
                            <a:srgbClr val="000000"/>
                          </a:solidFill>
                          <a:effectLst/>
                          <a:latin typeface="+mj-lt"/>
                        </a:rPr>
                        <a:t>+ Khách thập phương</a:t>
                      </a:r>
                      <a:endParaRPr lang="en-US" sz="2000" b="0" dirty="0">
                        <a:effectLst/>
                        <a:latin typeface="+mj-lt"/>
                      </a:endParaRPr>
                    </a:p>
                    <a:p>
                      <a:pPr algn="just">
                        <a:lnSpc>
                          <a:spcPct val="107000"/>
                        </a:lnSpc>
                        <a:spcAft>
                          <a:spcPts val="800"/>
                        </a:spcAft>
                      </a:pPr>
                      <a:r>
                        <a:rPr lang="vi-VN" sz="2000" b="0" dirty="0">
                          <a:solidFill>
                            <a:srgbClr val="000000"/>
                          </a:solidFill>
                          <a:effectLst/>
                          <a:latin typeface="+mj-lt"/>
                        </a:rPr>
                        <a:t>+ Keo</a:t>
                      </a:r>
                      <a:r>
                        <a:rPr lang="en-US" sz="2000" b="0" dirty="0">
                          <a:solidFill>
                            <a:srgbClr val="000000"/>
                          </a:solidFill>
                          <a:effectLst/>
                          <a:latin typeface="+mj-lt"/>
                        </a:rPr>
                        <a:t> </a:t>
                      </a:r>
                      <a:r>
                        <a:rPr lang="en-US" sz="2000" b="0" dirty="0" err="1">
                          <a:solidFill>
                            <a:srgbClr val="000000"/>
                          </a:solidFill>
                          <a:effectLst/>
                          <a:latin typeface="+mj-lt"/>
                        </a:rPr>
                        <a:t>vật</a:t>
                      </a:r>
                      <a:r>
                        <a:rPr lang="vi-VN" sz="2000" b="0" dirty="0">
                          <a:solidFill>
                            <a:srgbClr val="000000"/>
                          </a:solidFill>
                          <a:effectLst/>
                          <a:latin typeface="+mj-lt"/>
                        </a:rPr>
                        <a:t> thờ.</a:t>
                      </a:r>
                      <a:endParaRPr lang="en-US" sz="2000" b="0" dirty="0">
                        <a:effectLst/>
                        <a:latin typeface="+mj-lt"/>
                      </a:endParaRPr>
                    </a:p>
                    <a:p>
                      <a:pPr algn="just">
                        <a:lnSpc>
                          <a:spcPct val="107000"/>
                        </a:lnSpc>
                        <a:spcAft>
                          <a:spcPts val="800"/>
                        </a:spcAft>
                      </a:pPr>
                      <a:r>
                        <a:rPr lang="vi-VN" sz="2000" b="0" dirty="0">
                          <a:solidFill>
                            <a:srgbClr val="000000"/>
                          </a:solidFill>
                          <a:effectLst/>
                          <a:latin typeface="+mj-lt"/>
                        </a:rPr>
                        <a:t>+ Dự kh</a:t>
                      </a:r>
                      <a:r>
                        <a:rPr lang="en-US" sz="2000" b="0" dirty="0" err="1">
                          <a:solidFill>
                            <a:srgbClr val="000000"/>
                          </a:solidFill>
                          <a:effectLst/>
                          <a:latin typeface="+mj-lt"/>
                        </a:rPr>
                        <a:t>án</a:t>
                      </a:r>
                      <a:r>
                        <a:rPr lang="vi-VN" sz="2000" b="0" dirty="0">
                          <a:solidFill>
                            <a:srgbClr val="000000"/>
                          </a:solidFill>
                          <a:effectLst/>
                          <a:latin typeface="+mj-lt"/>
                        </a:rPr>
                        <a:t>.</a:t>
                      </a:r>
                      <a:endParaRPr lang="en-US" sz="2000" b="0" dirty="0">
                        <a:effectLst/>
                        <a:latin typeface="+mj-lt"/>
                        <a:ea typeface="Calibri" panose="020F0502020204030204" pitchFamily="34" charset="0"/>
                        <a:cs typeface="Times New Roman" panose="02020603050405020304" pitchFamily="18" charset="0"/>
                      </a:endParaRPr>
                    </a:p>
                  </a:txBody>
                  <a:tcPr marL="59812" marR="59812" marT="0" marB="0"/>
                </a:tc>
                <a:tc>
                  <a:txBody>
                    <a:bodyPr/>
                    <a:lstStyle/>
                    <a:p>
                      <a:pPr algn="just">
                        <a:lnSpc>
                          <a:spcPct val="107000"/>
                        </a:lnSpc>
                        <a:spcAft>
                          <a:spcPts val="800"/>
                        </a:spcAft>
                      </a:pPr>
                      <a:r>
                        <a:rPr lang="en-US" sz="2000" b="1" dirty="0">
                          <a:solidFill>
                            <a:srgbClr val="000000"/>
                          </a:solidFill>
                          <a:effectLst/>
                          <a:latin typeface="+mj-lt"/>
                        </a:rPr>
                        <a:t> </a:t>
                      </a:r>
                      <a:endParaRPr lang="en-US" sz="2000" dirty="0">
                        <a:effectLst/>
                        <a:latin typeface="+mj-lt"/>
                        <a:ea typeface="Calibri" panose="020F0502020204030204" pitchFamily="34" charset="0"/>
                        <a:cs typeface="Times New Roman" panose="02020603050405020304" pitchFamily="18" charset="0"/>
                      </a:endParaRPr>
                    </a:p>
                  </a:txBody>
                  <a:tcPr marL="59812" marR="59812" marT="0" marB="0"/>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000" b="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000" b="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Lấm lưng trắng bụng</a:t>
                      </a:r>
                      <a:endParaRPr kumimoji="0" lang="en-US" sz="20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000" b="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Tâm linh.</a:t>
                      </a:r>
                      <a:endParaRPr kumimoji="0" lang="en-US" sz="20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000" b="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Tinh thần thượng võ.</a:t>
                      </a:r>
                      <a:endParaRPr kumimoji="0" lang="en-US" sz="20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000" b="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000" b="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Sới</a:t>
                      </a:r>
                      <a:r>
                        <a:rPr kumimoji="0" lang="en-US" sz="2000" b="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000" b="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vật</a:t>
                      </a:r>
                      <a:endParaRPr kumimoji="0" lang="en-US" sz="20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000" b="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000" b="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Đấu</a:t>
                      </a:r>
                      <a:r>
                        <a:rPr kumimoji="0" lang="en-US" sz="2000" b="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000" b="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vật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812" marR="59812" marT="0" marB="0"/>
                </a:tc>
                <a:tc>
                  <a:txBody>
                    <a:bodyPr/>
                    <a:lstStyle/>
                    <a:p>
                      <a:pPr algn="just">
                        <a:lnSpc>
                          <a:spcPct val="107000"/>
                        </a:lnSpc>
                        <a:spcAft>
                          <a:spcPts val="800"/>
                        </a:spcAft>
                      </a:pPr>
                      <a:endParaRPr lang="en-US" sz="2000" dirty="0">
                        <a:effectLst/>
                        <a:latin typeface="+mj-lt"/>
                        <a:ea typeface="Calibri" panose="020F0502020204030204" pitchFamily="34" charset="0"/>
                        <a:cs typeface="Times New Roman" panose="02020603050405020304" pitchFamily="18" charset="0"/>
                      </a:endParaRPr>
                    </a:p>
                  </a:txBody>
                  <a:tcPr marL="59812" marR="59812" marT="0" marB="0"/>
                </a:tc>
                <a:extLst>
                  <a:ext uri="{0D108BD9-81ED-4DB2-BD59-A6C34878D82A}">
                    <a16:rowId xmlns:a16="http://schemas.microsoft.com/office/drawing/2014/main" val="4175821928"/>
                  </a:ext>
                </a:extLst>
              </a:tr>
              <a:tr h="98154">
                <a:tc>
                  <a:txBody>
                    <a:bodyPr/>
                    <a:lstStyle/>
                    <a:p>
                      <a:pPr algn="just">
                        <a:lnSpc>
                          <a:spcPct val="107000"/>
                        </a:lnSpc>
                        <a:spcAft>
                          <a:spcPts val="800"/>
                        </a:spcAft>
                      </a:pPr>
                      <a:r>
                        <a:rPr lang="vi-VN" sz="2000" b="0" dirty="0">
                          <a:solidFill>
                            <a:srgbClr val="000000"/>
                          </a:solidFill>
                          <a:effectLst/>
                          <a:latin typeface="+mj-lt"/>
                        </a:rPr>
                        <a:t>(3) Xác định thể loại và kiểu văn bản, phương thức biểu đạt chính.</a:t>
                      </a:r>
                      <a:endParaRPr lang="en-US" sz="2000" b="0" dirty="0">
                        <a:effectLst/>
                        <a:latin typeface="+mj-lt"/>
                        <a:ea typeface="Calibri" panose="020F0502020204030204" pitchFamily="34" charset="0"/>
                        <a:cs typeface="Times New Roman" panose="02020603050405020304" pitchFamily="18" charset="0"/>
                      </a:endParaRPr>
                    </a:p>
                  </a:txBody>
                  <a:tcPr marL="59812" marR="59812" marT="0" marB="0"/>
                </a:tc>
                <a:tc>
                  <a:txBody>
                    <a:bodyPr/>
                    <a:lstStyle/>
                    <a:p>
                      <a:pPr algn="just">
                        <a:lnSpc>
                          <a:spcPct val="107000"/>
                        </a:lnSpc>
                        <a:spcAft>
                          <a:spcPts val="800"/>
                        </a:spcAft>
                      </a:pPr>
                      <a:r>
                        <a:rPr lang="en-US" sz="2000" b="1">
                          <a:solidFill>
                            <a:srgbClr val="000000"/>
                          </a:solidFill>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59812" marR="59812" marT="0" marB="0"/>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000" b="0" u="none" strike="noStrike" kern="1200" cap="none" spc="0" normalizeH="0" baseline="0" noProof="0" dirty="0">
                          <a:ln>
                            <a:noFill/>
                          </a:ln>
                          <a:solidFill>
                            <a:srgbClr val="000000"/>
                          </a:solidFill>
                          <a:effectLst/>
                          <a:uLnTx/>
                          <a:uFillTx/>
                          <a:latin typeface="+mj-lt"/>
                        </a:rPr>
                        <a:t>(5) Xác định bố cục văn bản và nội dung theo bố cục</a:t>
                      </a:r>
                      <a:endParaRPr kumimoji="0" lang="en-US" sz="2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txBody>
                  <a:tcPr marL="59812" marR="59812" marT="0" marB="0"/>
                </a:tc>
                <a:tc>
                  <a:txBody>
                    <a:bodyPr/>
                    <a:lstStyle/>
                    <a:p>
                      <a:pPr algn="just">
                        <a:lnSpc>
                          <a:spcPct val="107000"/>
                        </a:lnSpc>
                        <a:spcAft>
                          <a:spcPts val="800"/>
                        </a:spcAft>
                      </a:pPr>
                      <a:endParaRPr lang="en-US" sz="2000">
                        <a:effectLst/>
                        <a:latin typeface="+mj-lt"/>
                        <a:ea typeface="Calibri" panose="020F0502020204030204" pitchFamily="34" charset="0"/>
                        <a:cs typeface="Times New Roman" panose="02020603050405020304" pitchFamily="18" charset="0"/>
                      </a:endParaRPr>
                    </a:p>
                  </a:txBody>
                  <a:tcPr marL="59812" marR="59812" marT="0" marB="0"/>
                </a:tc>
                <a:extLst>
                  <a:ext uri="{0D108BD9-81ED-4DB2-BD59-A6C34878D82A}">
                    <a16:rowId xmlns:a16="http://schemas.microsoft.com/office/drawing/2014/main" val="961516917"/>
                  </a:ext>
                </a:extLst>
              </a:tr>
              <a:tr h="98154">
                <a:tc>
                  <a:txBody>
                    <a:bodyPr/>
                    <a:lstStyle/>
                    <a:p>
                      <a:pPr algn="just">
                        <a:lnSpc>
                          <a:spcPct val="107000"/>
                        </a:lnSpc>
                        <a:spcAft>
                          <a:spcPts val="800"/>
                        </a:spcAft>
                      </a:pPr>
                      <a:r>
                        <a:rPr lang="vi-VN" sz="2000" b="0" dirty="0">
                          <a:solidFill>
                            <a:srgbClr val="000000"/>
                          </a:solidFill>
                          <a:effectLst/>
                          <a:latin typeface="+mj-lt"/>
                        </a:rPr>
                        <a:t>(4) Nội dung chính của văn bản là gì?</a:t>
                      </a:r>
                      <a:endParaRPr lang="en-US" sz="2000" b="0" dirty="0">
                        <a:effectLst/>
                        <a:latin typeface="+mj-lt"/>
                        <a:ea typeface="Calibri" panose="020F0502020204030204" pitchFamily="34" charset="0"/>
                        <a:cs typeface="Times New Roman" panose="02020603050405020304" pitchFamily="18" charset="0"/>
                      </a:endParaRPr>
                    </a:p>
                  </a:txBody>
                  <a:tcPr marL="59812" marR="59812" marT="0" marB="0"/>
                </a:tc>
                <a:tc>
                  <a:txBody>
                    <a:bodyPr/>
                    <a:lstStyle/>
                    <a:p>
                      <a:pPr algn="just">
                        <a:lnSpc>
                          <a:spcPct val="107000"/>
                        </a:lnSpc>
                        <a:spcAft>
                          <a:spcPts val="800"/>
                        </a:spcAft>
                      </a:pPr>
                      <a:r>
                        <a:rPr lang="en-US" sz="2000" b="1">
                          <a:solidFill>
                            <a:srgbClr val="000000"/>
                          </a:solidFill>
                          <a:effectLst/>
                          <a:latin typeface="+mj-lt"/>
                        </a:rPr>
                        <a:t> </a:t>
                      </a:r>
                      <a:endParaRPr lang="en-US" sz="2000">
                        <a:effectLst/>
                        <a:latin typeface="+mj-lt"/>
                        <a:ea typeface="Calibri" panose="020F0502020204030204" pitchFamily="34" charset="0"/>
                        <a:cs typeface="Times New Roman" panose="02020603050405020304" pitchFamily="18" charset="0"/>
                      </a:endParaRPr>
                    </a:p>
                  </a:txBody>
                  <a:tcPr marL="59812" marR="59812" marT="0" marB="0"/>
                </a:tc>
                <a:tc>
                  <a:txBody>
                    <a:bodyPr/>
                    <a:lstStyle/>
                    <a:p>
                      <a:pPr algn="just">
                        <a:lnSpc>
                          <a:spcPct val="107000"/>
                        </a:lnSpc>
                        <a:spcAft>
                          <a:spcPts val="800"/>
                        </a:spcAft>
                      </a:pPr>
                      <a:endParaRPr lang="en-US" sz="2000">
                        <a:effectLst/>
                        <a:latin typeface="+mj-lt"/>
                        <a:ea typeface="Calibri" panose="020F0502020204030204" pitchFamily="34" charset="0"/>
                        <a:cs typeface="Times New Roman" panose="02020603050405020304" pitchFamily="18" charset="0"/>
                      </a:endParaRPr>
                    </a:p>
                  </a:txBody>
                  <a:tcPr marL="59812" marR="59812" marT="0" marB="0"/>
                </a:tc>
                <a:tc>
                  <a:txBody>
                    <a:bodyPr/>
                    <a:lstStyle/>
                    <a:p>
                      <a:pPr algn="just">
                        <a:lnSpc>
                          <a:spcPct val="107000"/>
                        </a:lnSpc>
                        <a:spcAft>
                          <a:spcPts val="800"/>
                        </a:spcAft>
                      </a:pPr>
                      <a:endParaRPr lang="en-US" sz="2000" dirty="0">
                        <a:effectLst/>
                        <a:latin typeface="+mj-lt"/>
                        <a:ea typeface="Calibri" panose="020F0502020204030204" pitchFamily="34" charset="0"/>
                        <a:cs typeface="Times New Roman" panose="02020603050405020304" pitchFamily="18" charset="0"/>
                      </a:endParaRPr>
                    </a:p>
                  </a:txBody>
                  <a:tcPr marL="59812" marR="59812" marT="0" marB="0"/>
                </a:tc>
                <a:extLst>
                  <a:ext uri="{0D108BD9-81ED-4DB2-BD59-A6C34878D82A}">
                    <a16:rowId xmlns:a16="http://schemas.microsoft.com/office/drawing/2014/main" val="2623361639"/>
                  </a:ext>
                </a:extLst>
              </a:tr>
            </a:tbl>
          </a:graphicData>
        </a:graphic>
      </p:graphicFrame>
    </p:spTree>
    <p:extLst>
      <p:ext uri="{BB962C8B-B14F-4D97-AF65-F5344CB8AC3E}">
        <p14:creationId xmlns:p14="http://schemas.microsoft.com/office/powerpoint/2010/main" val="35517176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5772150"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502734" y="360183"/>
            <a:ext cx="3286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4485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ĐỌC – TÌM HIỂU CHUNG</a:t>
            </a:r>
          </a:p>
        </p:txBody>
      </p:sp>
      <p:sp>
        <p:nvSpPr>
          <p:cNvPr id="14" name="TextBox 13">
            <a:extLst>
              <a:ext uri="{FF2B5EF4-FFF2-40B4-BE49-F238E27FC236}">
                <a16:creationId xmlns:a16="http://schemas.microsoft.com/office/drawing/2014/main" id="{91302FF9-61F1-494D-ADD1-9F45DE0E9510}"/>
              </a:ext>
            </a:extLst>
          </p:cNvPr>
          <p:cNvSpPr txBox="1"/>
          <p:nvPr/>
        </p:nvSpPr>
        <p:spPr>
          <a:xfrm>
            <a:off x="660400" y="1267535"/>
            <a:ext cx="10858500" cy="530594"/>
          </a:xfrm>
          <a:prstGeom prst="rect">
            <a:avLst/>
          </a:prstGeom>
          <a:noFill/>
        </p:spPr>
        <p:txBody>
          <a:bodyPr wrap="square">
            <a:spAutoFit/>
          </a:bodyPr>
          <a:lstStyle/>
          <a:p>
            <a:pPr algn="just">
              <a:lnSpc>
                <a:spcPct val="107000"/>
              </a:lnSpc>
              <a:spcAft>
                <a:spcPts val="80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Xuẩt xứ văn bản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80AADFE-CA33-48E7-882C-43A09A6903E0}"/>
              </a:ext>
            </a:extLst>
          </p:cNvPr>
          <p:cNvPicPr>
            <a:picLocks noChangeAspect="1"/>
          </p:cNvPicPr>
          <p:nvPr/>
        </p:nvPicPr>
        <p:blipFill>
          <a:blip r:embed="rId2"/>
          <a:stretch>
            <a:fillRect/>
          </a:stretch>
        </p:blipFill>
        <p:spPr>
          <a:xfrm>
            <a:off x="1391112" y="2337373"/>
            <a:ext cx="4076001" cy="30530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Arrow: Left 6">
            <a:extLst>
              <a:ext uri="{FF2B5EF4-FFF2-40B4-BE49-F238E27FC236}">
                <a16:creationId xmlns:a16="http://schemas.microsoft.com/office/drawing/2014/main" id="{5F068405-991D-4CDD-9C40-74DA299A5498}"/>
              </a:ext>
            </a:extLst>
          </p:cNvPr>
          <p:cNvSpPr/>
          <p:nvPr/>
        </p:nvSpPr>
        <p:spPr>
          <a:xfrm>
            <a:off x="5626396" y="2700338"/>
            <a:ext cx="5161792" cy="1914525"/>
          </a:xfrm>
          <a:prstGeom prst="leftArrow">
            <a:avLst>
              <a:gd name="adj1" fmla="val 65269"/>
              <a:gd name="adj2"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0000"/>
                </a:solidFill>
                <a:effectLst/>
                <a:latin typeface="Times New Roman" panose="02020603050405020304" pitchFamily="18" charset="0"/>
                <a:ea typeface="Calibri" panose="020F0502020204030204" pitchFamily="34" charset="0"/>
              </a:rPr>
              <a:t>Trích</a:t>
            </a:r>
            <a:r>
              <a:rPr lang="en-US" sz="3600" dirty="0">
                <a:solidFill>
                  <a:srgbClr val="000000"/>
                </a:solidFill>
                <a:effectLst/>
                <a:latin typeface="Times New Roman" panose="02020603050405020304" pitchFamily="18" charset="0"/>
                <a:ea typeface="Calibri" panose="020F0502020204030204" pitchFamily="34" charset="0"/>
              </a:rPr>
              <a:t> dulichbacgiang.gov.vn</a:t>
            </a:r>
            <a:endParaRPr lang="en-US" sz="3600" dirty="0"/>
          </a:p>
        </p:txBody>
      </p:sp>
    </p:spTree>
    <p:extLst>
      <p:ext uri="{BB962C8B-B14F-4D97-AF65-F5344CB8AC3E}">
        <p14:creationId xmlns:p14="http://schemas.microsoft.com/office/powerpoint/2010/main" val="1360138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5772150"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502734" y="360183"/>
            <a:ext cx="3286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4485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ĐỌC – TÌM HIỂU CHUNG</a:t>
            </a:r>
          </a:p>
        </p:txBody>
      </p:sp>
      <p:sp>
        <p:nvSpPr>
          <p:cNvPr id="15" name="TextBox 14">
            <a:extLst>
              <a:ext uri="{FF2B5EF4-FFF2-40B4-BE49-F238E27FC236}">
                <a16:creationId xmlns:a16="http://schemas.microsoft.com/office/drawing/2014/main" id="{072D9542-2256-4284-A793-02D0940B6EB0}"/>
              </a:ext>
            </a:extLst>
          </p:cNvPr>
          <p:cNvSpPr txBox="1"/>
          <p:nvPr/>
        </p:nvSpPr>
        <p:spPr>
          <a:xfrm>
            <a:off x="660400" y="1284465"/>
            <a:ext cx="10858500" cy="523220"/>
          </a:xfrm>
          <a:prstGeom prst="rect">
            <a:avLst/>
          </a:prstGeom>
          <a:noFill/>
        </p:spPr>
        <p:txBody>
          <a:bodyPr wrap="square">
            <a:spAutoFit/>
          </a:bodyPr>
          <a:lstStyle/>
          <a:p>
            <a:r>
              <a:rPr lang="vi-VN" sz="2800" b="1" dirty="0">
                <a:solidFill>
                  <a:srgbClr val="000000"/>
                </a:solidFill>
                <a:effectLst/>
                <a:latin typeface="Times New Roman" panose="02020603050405020304" pitchFamily="18" charset="0"/>
                <a:ea typeface="Calibri" panose="020F0502020204030204" pitchFamily="34" charset="0"/>
              </a:rPr>
              <a:t>2. Cách đọc</a:t>
            </a:r>
            <a:endParaRPr lang="en-US" sz="2800" dirty="0"/>
          </a:p>
        </p:txBody>
      </p:sp>
      <p:pic>
        <p:nvPicPr>
          <p:cNvPr id="6" name="Picture 5">
            <a:extLst>
              <a:ext uri="{FF2B5EF4-FFF2-40B4-BE49-F238E27FC236}">
                <a16:creationId xmlns:a16="http://schemas.microsoft.com/office/drawing/2014/main" id="{3C9A5882-75D5-4446-A6A2-67A9B4FEE95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2660722" y="2506362"/>
            <a:ext cx="3262907" cy="2900362"/>
          </a:xfrm>
          <a:prstGeom prst="rect">
            <a:avLst/>
          </a:prstGeom>
        </p:spPr>
      </p:pic>
      <p:sp>
        <p:nvSpPr>
          <p:cNvPr id="8" name="Flowchart: Display 7">
            <a:extLst>
              <a:ext uri="{FF2B5EF4-FFF2-40B4-BE49-F238E27FC236}">
                <a16:creationId xmlns:a16="http://schemas.microsoft.com/office/drawing/2014/main" id="{E1816C31-5338-46CA-B325-60652F2819DD}"/>
              </a:ext>
            </a:extLst>
          </p:cNvPr>
          <p:cNvSpPr/>
          <p:nvPr/>
        </p:nvSpPr>
        <p:spPr>
          <a:xfrm>
            <a:off x="5646665" y="1807685"/>
            <a:ext cx="3871913" cy="1883367"/>
          </a:xfrm>
          <a:prstGeom prst="flowChartDisplay">
            <a:avLst/>
          </a:prstGeom>
          <a:solidFill>
            <a:schemeClr val="accent4">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effectLst/>
                <a:latin typeface="Times New Roman" panose="02020603050405020304" pitchFamily="18" charset="0"/>
                <a:ea typeface="Times New Roman" panose="02020603050405020304" pitchFamily="18" charset="0"/>
              </a:rPr>
              <a:t>Đ</a:t>
            </a:r>
            <a:r>
              <a:rPr lang="vi-VN" sz="3200" dirty="0">
                <a:solidFill>
                  <a:srgbClr val="000000"/>
                </a:solidFill>
                <a:effectLst/>
                <a:latin typeface="Times New Roman" panose="02020603050405020304" pitchFamily="18" charset="0"/>
                <a:ea typeface="Times New Roman" panose="02020603050405020304" pitchFamily="18" charset="0"/>
              </a:rPr>
              <a:t>ọc giọng rõ ràng, mạch lạc, ngắt nghỉ đúng chỗ</a:t>
            </a:r>
            <a:r>
              <a:rPr lang="en-US" sz="3200" dirty="0">
                <a:solidFill>
                  <a:srgbClr val="000000"/>
                </a:solidFill>
                <a:effectLst/>
                <a:latin typeface="Times New Roman" panose="02020603050405020304" pitchFamily="18" charset="0"/>
                <a:ea typeface="Times New Roman" panose="02020603050405020304" pitchFamily="18" charset="0"/>
              </a:rPr>
              <a:t>. </a:t>
            </a:r>
            <a:endParaRPr lang="en-US" sz="3200" dirty="0"/>
          </a:p>
        </p:txBody>
      </p:sp>
    </p:spTree>
    <p:extLst>
      <p:ext uri="{BB962C8B-B14F-4D97-AF65-F5344CB8AC3E}">
        <p14:creationId xmlns:p14="http://schemas.microsoft.com/office/powerpoint/2010/main" val="1037354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5772150"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502734" y="360183"/>
            <a:ext cx="3286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4485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ĐỌC – TÌM HIỂU CHUNG</a:t>
            </a:r>
          </a:p>
        </p:txBody>
      </p:sp>
      <p:sp>
        <p:nvSpPr>
          <p:cNvPr id="16" name="Freeform: Shape 15">
            <a:extLst>
              <a:ext uri="{FF2B5EF4-FFF2-40B4-BE49-F238E27FC236}">
                <a16:creationId xmlns:a16="http://schemas.microsoft.com/office/drawing/2014/main" id="{DAF0F230-41E5-468B-8830-43CC46F33C5E}"/>
              </a:ext>
            </a:extLst>
          </p:cNvPr>
          <p:cNvSpPr/>
          <p:nvPr/>
        </p:nvSpPr>
        <p:spPr>
          <a:xfrm>
            <a:off x="4666711" y="2974082"/>
            <a:ext cx="2177560" cy="1317477"/>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564" tIns="250564" rIns="250564" bIns="250564" numCol="1" spcCol="1270" anchor="ctr" anchorCtr="0">
            <a:noAutofit/>
          </a:bodyPr>
          <a:lstStyle/>
          <a:p>
            <a:pPr marL="0" lvl="0" indent="0" algn="ctr" defTabSz="1466850">
              <a:lnSpc>
                <a:spcPct val="90000"/>
              </a:lnSpc>
              <a:spcBef>
                <a:spcPct val="0"/>
              </a:spcBef>
              <a:spcAft>
                <a:spcPct val="35000"/>
              </a:spcAft>
              <a:buNone/>
            </a:pPr>
            <a:r>
              <a:rPr lang="vi-VN" sz="3300" b="1" kern="1200" dirty="0">
                <a:latin typeface="+mj-lt"/>
              </a:rPr>
              <a:t>Từ khó</a:t>
            </a:r>
            <a:endParaRPr lang="en-US" sz="3300" kern="1200" dirty="0">
              <a:latin typeface="+mj-lt"/>
            </a:endParaRPr>
          </a:p>
        </p:txBody>
      </p:sp>
      <p:sp>
        <p:nvSpPr>
          <p:cNvPr id="17" name="Freeform: Shape 16">
            <a:extLst>
              <a:ext uri="{FF2B5EF4-FFF2-40B4-BE49-F238E27FC236}">
                <a16:creationId xmlns:a16="http://schemas.microsoft.com/office/drawing/2014/main" id="{7CB2EF0E-7583-4B92-ADD3-4291B663025D}"/>
              </a:ext>
            </a:extLst>
          </p:cNvPr>
          <p:cNvSpPr/>
          <p:nvPr/>
        </p:nvSpPr>
        <p:spPr>
          <a:xfrm rot="16200000">
            <a:off x="5616020" y="2348640"/>
            <a:ext cx="278941" cy="740370"/>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 tIns="96884" rIns="90498" bIns="96885" numCol="1" spcCol="1270" anchor="ctr" anchorCtr="0">
            <a:noAutofit/>
          </a:bodyPr>
          <a:lstStyle/>
          <a:p>
            <a:pPr marL="0" lvl="0" indent="0" algn="ctr" defTabSz="844550">
              <a:lnSpc>
                <a:spcPct val="90000"/>
              </a:lnSpc>
              <a:spcBef>
                <a:spcPct val="0"/>
              </a:spcBef>
              <a:spcAft>
                <a:spcPct val="35000"/>
              </a:spcAft>
              <a:buNone/>
            </a:pPr>
            <a:endParaRPr lang="en-US" sz="1900" kern="1200"/>
          </a:p>
        </p:txBody>
      </p:sp>
      <p:sp>
        <p:nvSpPr>
          <p:cNvPr id="18" name="Freeform: Shape 17">
            <a:extLst>
              <a:ext uri="{FF2B5EF4-FFF2-40B4-BE49-F238E27FC236}">
                <a16:creationId xmlns:a16="http://schemas.microsoft.com/office/drawing/2014/main" id="{6A037FD3-6020-4264-92EA-16DEEABA6A1A}"/>
              </a:ext>
            </a:extLst>
          </p:cNvPr>
          <p:cNvSpPr/>
          <p:nvPr/>
        </p:nvSpPr>
        <p:spPr>
          <a:xfrm>
            <a:off x="4666711" y="1130300"/>
            <a:ext cx="2177560" cy="1317477"/>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2784" tIns="232784" rIns="232784" bIns="232784" numCol="1" spcCol="1270" anchor="ctr" anchorCtr="0">
            <a:noAutofit/>
          </a:bodyPr>
          <a:lstStyle/>
          <a:p>
            <a:pPr marL="0" lvl="0" indent="0" algn="ctr" defTabSz="844550">
              <a:lnSpc>
                <a:spcPct val="90000"/>
              </a:lnSpc>
              <a:spcBef>
                <a:spcPct val="0"/>
              </a:spcBef>
              <a:spcAft>
                <a:spcPct val="35000"/>
              </a:spcAft>
              <a:buNone/>
            </a:pPr>
            <a:r>
              <a:rPr lang="vi-VN" sz="2800" b="1" i="1" kern="1200" dirty="0">
                <a:latin typeface="Times New Roman" panose="02020603050405020304" pitchFamily="18" charset="0"/>
                <a:cs typeface="Times New Roman" panose="02020603050405020304" pitchFamily="18" charset="0"/>
              </a:rPr>
              <a:t>Khách thập phương</a:t>
            </a:r>
            <a:endParaRPr lang="en-US" sz="2800" b="1" kern="1200" dirty="0">
              <a:latin typeface="Times New Roman" panose="02020603050405020304" pitchFamily="18" charset="0"/>
              <a:cs typeface="Times New Roman" panose="02020603050405020304" pitchFamily="18" charset="0"/>
            </a:endParaRPr>
          </a:p>
        </p:txBody>
      </p:sp>
      <p:sp>
        <p:nvSpPr>
          <p:cNvPr id="19" name="Freeform: Shape 18">
            <a:extLst>
              <a:ext uri="{FF2B5EF4-FFF2-40B4-BE49-F238E27FC236}">
                <a16:creationId xmlns:a16="http://schemas.microsoft.com/office/drawing/2014/main" id="{C2C1B9B5-CF5C-4A7A-A144-468C20D3AB1B}"/>
              </a:ext>
            </a:extLst>
          </p:cNvPr>
          <p:cNvSpPr/>
          <p:nvPr/>
        </p:nvSpPr>
        <p:spPr>
          <a:xfrm>
            <a:off x="7035648" y="3408850"/>
            <a:ext cx="461041" cy="447942"/>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96885" rIns="90498" bIns="96885" numCol="1" spcCol="1270" anchor="ctr" anchorCtr="0">
            <a:noAutofit/>
          </a:bodyPr>
          <a:lstStyle/>
          <a:p>
            <a:pPr marL="0" lvl="0" indent="0" algn="ctr" defTabSz="844550">
              <a:lnSpc>
                <a:spcPct val="90000"/>
              </a:lnSpc>
              <a:spcBef>
                <a:spcPct val="0"/>
              </a:spcBef>
              <a:spcAft>
                <a:spcPct val="35000"/>
              </a:spcAft>
              <a:buNone/>
            </a:pPr>
            <a:endParaRPr lang="en-US" sz="1900" kern="1200"/>
          </a:p>
        </p:txBody>
      </p:sp>
      <p:sp>
        <p:nvSpPr>
          <p:cNvPr id="20" name="Freeform: Shape 19">
            <a:extLst>
              <a:ext uri="{FF2B5EF4-FFF2-40B4-BE49-F238E27FC236}">
                <a16:creationId xmlns:a16="http://schemas.microsoft.com/office/drawing/2014/main" id="{AB26C8BA-C62F-4058-BE7F-BA8C8567E4D2}"/>
              </a:ext>
            </a:extLst>
          </p:cNvPr>
          <p:cNvSpPr/>
          <p:nvPr/>
        </p:nvSpPr>
        <p:spPr>
          <a:xfrm>
            <a:off x="7714162" y="2974082"/>
            <a:ext cx="2177560" cy="1317477"/>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32784" tIns="232784" rIns="232784" bIns="232784" numCol="1" spcCol="1270" anchor="ctr" anchorCtr="0">
            <a:noAutofit/>
          </a:bodyPr>
          <a:lstStyle/>
          <a:p>
            <a:pPr marL="0" lvl="0" indent="0" algn="ctr" defTabSz="844550">
              <a:lnSpc>
                <a:spcPct val="90000"/>
              </a:lnSpc>
              <a:spcBef>
                <a:spcPct val="0"/>
              </a:spcBef>
              <a:spcAft>
                <a:spcPct val="35000"/>
              </a:spcAft>
              <a:buNone/>
            </a:pPr>
            <a:r>
              <a:rPr lang="vi-VN" sz="2800" b="1" i="1" kern="1200" dirty="0">
                <a:latin typeface="Times New Roman" panose="02020603050405020304" pitchFamily="18" charset="0"/>
                <a:cs typeface="Times New Roman" panose="02020603050405020304" pitchFamily="18" charset="0"/>
              </a:rPr>
              <a:t>Keo </a:t>
            </a:r>
            <a:r>
              <a:rPr lang="en-US" sz="2800" b="1" i="1" kern="1200" dirty="0" err="1">
                <a:latin typeface="Times New Roman" panose="02020603050405020304" pitchFamily="18" charset="0"/>
                <a:cs typeface="Times New Roman" panose="02020603050405020304" pitchFamily="18" charset="0"/>
              </a:rPr>
              <a:t>vật</a:t>
            </a:r>
            <a:r>
              <a:rPr lang="en-US" sz="2800" b="1" i="1" kern="1200" dirty="0">
                <a:latin typeface="Times New Roman" panose="02020603050405020304" pitchFamily="18" charset="0"/>
                <a:cs typeface="Times New Roman" panose="02020603050405020304" pitchFamily="18" charset="0"/>
              </a:rPr>
              <a:t> </a:t>
            </a:r>
            <a:r>
              <a:rPr lang="vi-VN" sz="2800" b="1" i="1" kern="1200" dirty="0">
                <a:latin typeface="Times New Roman" panose="02020603050405020304" pitchFamily="18" charset="0"/>
                <a:cs typeface="Times New Roman" panose="02020603050405020304" pitchFamily="18" charset="0"/>
              </a:rPr>
              <a:t>thờ</a:t>
            </a:r>
            <a:endParaRPr lang="en-US" sz="2800" b="1" kern="1200" dirty="0">
              <a:latin typeface="Times New Roman" panose="02020603050405020304" pitchFamily="18" charset="0"/>
              <a:cs typeface="Times New Roman" panose="02020603050405020304" pitchFamily="18" charset="0"/>
            </a:endParaRPr>
          </a:p>
        </p:txBody>
      </p:sp>
      <p:sp>
        <p:nvSpPr>
          <p:cNvPr id="21" name="Freeform: Shape 20">
            <a:extLst>
              <a:ext uri="{FF2B5EF4-FFF2-40B4-BE49-F238E27FC236}">
                <a16:creationId xmlns:a16="http://schemas.microsoft.com/office/drawing/2014/main" id="{AEF2650B-20DA-4CB4-AD97-0F6A270CC066}"/>
              </a:ext>
            </a:extLst>
          </p:cNvPr>
          <p:cNvSpPr/>
          <p:nvPr/>
        </p:nvSpPr>
        <p:spPr>
          <a:xfrm rot="5400000">
            <a:off x="5616020" y="4176633"/>
            <a:ext cx="278941" cy="740370"/>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96884" rIns="90497" bIns="96885" numCol="1" spcCol="1270" anchor="ctr" anchorCtr="0">
            <a:noAutofit/>
          </a:bodyPr>
          <a:lstStyle/>
          <a:p>
            <a:pPr marL="0" lvl="0" indent="0" algn="ctr" defTabSz="844550">
              <a:lnSpc>
                <a:spcPct val="90000"/>
              </a:lnSpc>
              <a:spcBef>
                <a:spcPct val="0"/>
              </a:spcBef>
              <a:spcAft>
                <a:spcPct val="35000"/>
              </a:spcAft>
              <a:buNone/>
            </a:pPr>
            <a:endParaRPr lang="en-US" sz="1900" kern="1200"/>
          </a:p>
        </p:txBody>
      </p:sp>
      <p:sp>
        <p:nvSpPr>
          <p:cNvPr id="22" name="Freeform: Shape 21">
            <a:extLst>
              <a:ext uri="{FF2B5EF4-FFF2-40B4-BE49-F238E27FC236}">
                <a16:creationId xmlns:a16="http://schemas.microsoft.com/office/drawing/2014/main" id="{6004B669-26AE-4206-BF7F-1375AA595216}"/>
              </a:ext>
            </a:extLst>
          </p:cNvPr>
          <p:cNvSpPr/>
          <p:nvPr/>
        </p:nvSpPr>
        <p:spPr>
          <a:xfrm>
            <a:off x="4666711" y="4817864"/>
            <a:ext cx="2177560" cy="1317477"/>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32784" tIns="232784" rIns="232784" bIns="232784" numCol="1" spcCol="1270" anchor="ctr" anchorCtr="0">
            <a:noAutofit/>
          </a:bodyPr>
          <a:lstStyle/>
          <a:p>
            <a:pPr marL="0" lvl="0" indent="0" algn="ctr" defTabSz="844550">
              <a:lnSpc>
                <a:spcPct val="90000"/>
              </a:lnSpc>
              <a:spcBef>
                <a:spcPct val="0"/>
              </a:spcBef>
              <a:spcAft>
                <a:spcPct val="35000"/>
              </a:spcAft>
              <a:buNone/>
            </a:pPr>
            <a:r>
              <a:rPr lang="en-US" sz="2800" b="1" i="1" kern="1200" dirty="0" err="1">
                <a:latin typeface="Times New Roman" panose="02020603050405020304" pitchFamily="18" charset="0"/>
                <a:cs typeface="Times New Roman" panose="02020603050405020304" pitchFamily="18" charset="0"/>
              </a:rPr>
              <a:t>Tinh</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thần</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thượng</a:t>
            </a:r>
            <a:r>
              <a:rPr lang="en-US" sz="2800" b="1" i="1" kern="1200" dirty="0">
                <a:latin typeface="Times New Roman" panose="02020603050405020304" pitchFamily="18" charset="0"/>
                <a:cs typeface="Times New Roman" panose="02020603050405020304" pitchFamily="18" charset="0"/>
              </a:rPr>
              <a:t> </a:t>
            </a:r>
            <a:r>
              <a:rPr lang="en-US" sz="2800" b="1" i="1" kern="1200" dirty="0" err="1">
                <a:latin typeface="Times New Roman" panose="02020603050405020304" pitchFamily="18" charset="0"/>
                <a:cs typeface="Times New Roman" panose="02020603050405020304" pitchFamily="18" charset="0"/>
              </a:rPr>
              <a:t>võ</a:t>
            </a:r>
            <a:endParaRPr lang="en-US" sz="2800" b="1" kern="1200" dirty="0">
              <a:latin typeface="Times New Roman" panose="02020603050405020304" pitchFamily="18" charset="0"/>
              <a:cs typeface="Times New Roman" panose="02020603050405020304" pitchFamily="18" charset="0"/>
            </a:endParaRPr>
          </a:p>
        </p:txBody>
      </p:sp>
      <p:sp>
        <p:nvSpPr>
          <p:cNvPr id="23" name="Freeform: Shape 22">
            <a:extLst>
              <a:ext uri="{FF2B5EF4-FFF2-40B4-BE49-F238E27FC236}">
                <a16:creationId xmlns:a16="http://schemas.microsoft.com/office/drawing/2014/main" id="{E504B4C5-F4A9-4DDE-9CA6-7FEBB8C5087B}"/>
              </a:ext>
            </a:extLst>
          </p:cNvPr>
          <p:cNvSpPr/>
          <p:nvPr/>
        </p:nvSpPr>
        <p:spPr>
          <a:xfrm>
            <a:off x="4014293" y="3408849"/>
            <a:ext cx="461043" cy="447943"/>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301660" y="387540"/>
                </a:moveTo>
                <a:lnTo>
                  <a:pt x="150830" y="387540"/>
                </a:lnTo>
                <a:lnTo>
                  <a:pt x="150830" y="484425"/>
                </a:lnTo>
                <a:lnTo>
                  <a:pt x="0" y="242212"/>
                </a:lnTo>
                <a:lnTo>
                  <a:pt x="150830" y="0"/>
                </a:lnTo>
                <a:lnTo>
                  <a:pt x="150830" y="96885"/>
                </a:lnTo>
                <a:lnTo>
                  <a:pt x="301660" y="96885"/>
                </a:lnTo>
                <a:lnTo>
                  <a:pt x="301660" y="387540"/>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0498" tIns="96886" rIns="1" bIns="96885" numCol="1" spcCol="1270" anchor="ctr" anchorCtr="0">
            <a:noAutofit/>
          </a:bodyPr>
          <a:lstStyle/>
          <a:p>
            <a:pPr marL="0" lvl="0" indent="0" algn="ctr" defTabSz="844550">
              <a:lnSpc>
                <a:spcPct val="90000"/>
              </a:lnSpc>
              <a:spcBef>
                <a:spcPct val="0"/>
              </a:spcBef>
              <a:spcAft>
                <a:spcPct val="35000"/>
              </a:spcAft>
              <a:buNone/>
            </a:pPr>
            <a:endParaRPr lang="en-US" sz="1900" kern="1200"/>
          </a:p>
        </p:txBody>
      </p:sp>
      <p:sp>
        <p:nvSpPr>
          <p:cNvPr id="24" name="Freeform: Shape 23">
            <a:extLst>
              <a:ext uri="{FF2B5EF4-FFF2-40B4-BE49-F238E27FC236}">
                <a16:creationId xmlns:a16="http://schemas.microsoft.com/office/drawing/2014/main" id="{40C5AED1-17CF-44D6-8959-3D578686842A}"/>
              </a:ext>
            </a:extLst>
          </p:cNvPr>
          <p:cNvSpPr/>
          <p:nvPr/>
        </p:nvSpPr>
        <p:spPr>
          <a:xfrm>
            <a:off x="1619260" y="2974082"/>
            <a:ext cx="2177560" cy="1317477"/>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32784" tIns="232784" rIns="232784" bIns="232784" numCol="1" spcCol="1270" anchor="ctr" anchorCtr="0">
            <a:noAutofit/>
          </a:bodyPr>
          <a:lstStyle/>
          <a:p>
            <a:pPr marL="0" lvl="0" indent="0" algn="ctr" defTabSz="844550">
              <a:lnSpc>
                <a:spcPct val="90000"/>
              </a:lnSpc>
              <a:spcBef>
                <a:spcPct val="0"/>
              </a:spcBef>
              <a:spcAft>
                <a:spcPct val="35000"/>
              </a:spcAft>
              <a:buNone/>
            </a:pPr>
            <a:r>
              <a:rPr lang="vi-VN" sz="2800" b="1" i="1" kern="1200" dirty="0">
                <a:latin typeface="Times New Roman" panose="02020603050405020304" pitchFamily="18" charset="0"/>
                <a:cs typeface="Times New Roman" panose="02020603050405020304" pitchFamily="18" charset="0"/>
              </a:rPr>
              <a:t>Dự kh</a:t>
            </a:r>
            <a:r>
              <a:rPr lang="en-US" sz="2800" b="1" i="1" kern="1200" dirty="0" err="1">
                <a:latin typeface="Times New Roman" panose="02020603050405020304" pitchFamily="18" charset="0"/>
                <a:cs typeface="Times New Roman" panose="02020603050405020304" pitchFamily="18" charset="0"/>
              </a:rPr>
              <a:t>án</a:t>
            </a:r>
            <a:endParaRPr lang="en-US" sz="2800" b="1" kern="12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580E3EA7-002A-46BF-A189-020819AB3A73}"/>
              </a:ext>
            </a:extLst>
          </p:cNvPr>
          <p:cNvSpPr txBox="1"/>
          <p:nvPr/>
        </p:nvSpPr>
        <p:spPr>
          <a:xfrm>
            <a:off x="7477774" y="1079085"/>
            <a:ext cx="3544648" cy="1258421"/>
          </a:xfrm>
          <a:prstGeom prst="rect">
            <a:avLst/>
          </a:prstGeom>
          <a:noFill/>
        </p:spPr>
        <p:txBody>
          <a:bodyPr wrap="square">
            <a:spAutoFit/>
          </a:bodyPr>
          <a:lstStyle/>
          <a:p>
            <a:pPr algn="just">
              <a:lnSpc>
                <a:spcPct val="107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8264FCB9-9FD7-433B-A676-9B6BEC659D64}"/>
              </a:ext>
            </a:extLst>
          </p:cNvPr>
          <p:cNvSpPr txBox="1"/>
          <p:nvPr/>
        </p:nvSpPr>
        <p:spPr>
          <a:xfrm>
            <a:off x="7464232" y="4703806"/>
            <a:ext cx="3367415" cy="1258421"/>
          </a:xfrm>
          <a:prstGeom prst="rect">
            <a:avLst/>
          </a:prstGeom>
          <a:noFill/>
        </p:spPr>
        <p:txBody>
          <a:bodyPr wrap="square">
            <a:spAutoFit/>
          </a:bodyPr>
          <a:lstStyle/>
          <a:p>
            <a:pPr algn="just">
              <a:lnSpc>
                <a:spcPct val="107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8122B86C-2A87-4058-923A-8941863F65EF}"/>
              </a:ext>
            </a:extLst>
          </p:cNvPr>
          <p:cNvSpPr txBox="1"/>
          <p:nvPr/>
        </p:nvSpPr>
        <p:spPr>
          <a:xfrm>
            <a:off x="1529352" y="4993681"/>
            <a:ext cx="2385052" cy="965842"/>
          </a:xfrm>
          <a:prstGeom prst="rect">
            <a:avLst/>
          </a:prstGeom>
          <a:noFill/>
        </p:spPr>
        <p:txBody>
          <a:bodyPr wrap="square">
            <a:spAutoFit/>
          </a:bodyPr>
          <a:lstStyle/>
          <a:p>
            <a:pPr algn="just">
              <a:lnSpc>
                <a:spcPct val="107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AEDF86AA-98B7-4BF0-B32F-0A61EBFC9777}"/>
              </a:ext>
            </a:extLst>
          </p:cNvPr>
          <p:cNvSpPr txBox="1"/>
          <p:nvPr/>
        </p:nvSpPr>
        <p:spPr>
          <a:xfrm>
            <a:off x="1156879" y="1381231"/>
            <a:ext cx="2844492" cy="1200329"/>
          </a:xfrm>
          <a:prstGeom prst="rect">
            <a:avLst/>
          </a:prstGeom>
          <a:noFill/>
        </p:spPr>
        <p:txBody>
          <a:bodyPr wrap="square">
            <a:spAutoFit/>
          </a:bodyPr>
          <a:lstStyle/>
          <a:p>
            <a:pPr algn="just"/>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mặt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dõi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p>
        </p:txBody>
      </p:sp>
      <p:sp>
        <p:nvSpPr>
          <p:cNvPr id="33" name="Arrow: Right 32">
            <a:extLst>
              <a:ext uri="{FF2B5EF4-FFF2-40B4-BE49-F238E27FC236}">
                <a16:creationId xmlns:a16="http://schemas.microsoft.com/office/drawing/2014/main" id="{92C2FA40-16EF-4C96-8ECE-85589E3FB007}"/>
              </a:ext>
            </a:extLst>
          </p:cNvPr>
          <p:cNvSpPr/>
          <p:nvPr/>
        </p:nvSpPr>
        <p:spPr>
          <a:xfrm>
            <a:off x="7035647" y="1454046"/>
            <a:ext cx="376499" cy="584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Down 33">
            <a:extLst>
              <a:ext uri="{FF2B5EF4-FFF2-40B4-BE49-F238E27FC236}">
                <a16:creationId xmlns:a16="http://schemas.microsoft.com/office/drawing/2014/main" id="{D5E39B9A-DBBF-4514-8213-0DC49539687C}"/>
              </a:ext>
            </a:extLst>
          </p:cNvPr>
          <p:cNvSpPr/>
          <p:nvPr/>
        </p:nvSpPr>
        <p:spPr>
          <a:xfrm>
            <a:off x="8638391" y="4436547"/>
            <a:ext cx="484632" cy="3813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Left 34">
            <a:extLst>
              <a:ext uri="{FF2B5EF4-FFF2-40B4-BE49-F238E27FC236}">
                <a16:creationId xmlns:a16="http://schemas.microsoft.com/office/drawing/2014/main" id="{19D8A0CE-3542-40BD-9589-9504D51F215E}"/>
              </a:ext>
            </a:extLst>
          </p:cNvPr>
          <p:cNvSpPr/>
          <p:nvPr/>
        </p:nvSpPr>
        <p:spPr>
          <a:xfrm>
            <a:off x="4001370" y="5333016"/>
            <a:ext cx="461043"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Up 35">
            <a:extLst>
              <a:ext uri="{FF2B5EF4-FFF2-40B4-BE49-F238E27FC236}">
                <a16:creationId xmlns:a16="http://schemas.microsoft.com/office/drawing/2014/main" id="{9DBE937C-84B9-49D8-8E9D-1298A40E2BA3}"/>
              </a:ext>
            </a:extLst>
          </p:cNvPr>
          <p:cNvSpPr/>
          <p:nvPr/>
        </p:nvSpPr>
        <p:spPr>
          <a:xfrm>
            <a:off x="2479561" y="2580018"/>
            <a:ext cx="484632" cy="2789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105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500"/>
                                        <p:tgtEl>
                                          <p:spTgt spid="21"/>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right)">
                                      <p:cBhvr>
                                        <p:cTn id="47" dur="500"/>
                                        <p:tgtEl>
                                          <p:spTgt spid="35"/>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right)">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right)">
                                      <p:cBhvr>
                                        <p:cTn id="55" dur="500"/>
                                        <p:tgtEl>
                                          <p:spTgt spid="23"/>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right)">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down)">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6" grpId="0"/>
      <p:bldP spid="28" grpId="0"/>
      <p:bldP spid="30" grpId="0"/>
      <p:bldP spid="32" grpId="0"/>
      <p:bldP spid="33" grpId="0" animBg="1"/>
      <p:bldP spid="34"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5772150"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502734" y="360183"/>
            <a:ext cx="3286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4485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ĐỌC – TÌM HIỂU CHUNG</a:t>
            </a:r>
          </a:p>
        </p:txBody>
      </p:sp>
      <p:sp>
        <p:nvSpPr>
          <p:cNvPr id="16" name="Freeform: Shape 15">
            <a:extLst>
              <a:ext uri="{FF2B5EF4-FFF2-40B4-BE49-F238E27FC236}">
                <a16:creationId xmlns:a16="http://schemas.microsoft.com/office/drawing/2014/main" id="{DAF0F230-41E5-468B-8830-43CC46F33C5E}"/>
              </a:ext>
            </a:extLst>
          </p:cNvPr>
          <p:cNvSpPr/>
          <p:nvPr/>
        </p:nvSpPr>
        <p:spPr>
          <a:xfrm>
            <a:off x="4666711" y="2974082"/>
            <a:ext cx="2177560" cy="1317477"/>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564" tIns="250564" rIns="250564" bIns="250564"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r>
              <a:rPr kumimoji="0" lang="vi-VN" sz="33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Từ khó</a:t>
            </a:r>
            <a:endParaRPr kumimoji="0" lang="en-US" sz="33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17" name="Freeform: Shape 16">
            <a:extLst>
              <a:ext uri="{FF2B5EF4-FFF2-40B4-BE49-F238E27FC236}">
                <a16:creationId xmlns:a16="http://schemas.microsoft.com/office/drawing/2014/main" id="{7CB2EF0E-7583-4B92-ADD3-4291B663025D}"/>
              </a:ext>
            </a:extLst>
          </p:cNvPr>
          <p:cNvSpPr/>
          <p:nvPr/>
        </p:nvSpPr>
        <p:spPr>
          <a:xfrm rot="16200000">
            <a:off x="5616020" y="2348640"/>
            <a:ext cx="278941" cy="740370"/>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 tIns="96884" rIns="90498" bIns="96885"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6A037FD3-6020-4264-92EA-16DEEABA6A1A}"/>
              </a:ext>
            </a:extLst>
          </p:cNvPr>
          <p:cNvSpPr/>
          <p:nvPr/>
        </p:nvSpPr>
        <p:spPr>
          <a:xfrm>
            <a:off x="4666711" y="1130300"/>
            <a:ext cx="2177560" cy="1317477"/>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2784" tIns="232784" rIns="232784" bIns="232784" numCol="1" spcCol="1270" anchor="ctr" anchorCtr="0">
            <a:noAutofit/>
          </a:bodyPr>
          <a:lstStyle/>
          <a:p>
            <a:pPr lvl="0" algn="ctr" defTabSz="844550">
              <a:lnSpc>
                <a:spcPct val="90000"/>
              </a:lnSpc>
              <a:spcBef>
                <a:spcPct val="0"/>
              </a:spcBef>
              <a:spcAft>
                <a:spcPct val="35000"/>
              </a:spcAft>
            </a:pPr>
            <a:r>
              <a:rPr lang="vi-VN" sz="2800" b="1" i="1">
                <a:solidFill>
                  <a:schemeClr val="bg1"/>
                </a:solidFill>
                <a:latin typeface="Times New Roman" panose="02020603050405020304" pitchFamily="18" charset="0"/>
                <a:ea typeface="Times New Roman" panose="02020603050405020304" pitchFamily="18" charset="0"/>
              </a:rPr>
              <a:t>Lấm lưng trắng bụng</a:t>
            </a:r>
            <a:endParaRPr kumimoji="0" lang="en-US" sz="28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9" name="Freeform: Shape 18">
            <a:extLst>
              <a:ext uri="{FF2B5EF4-FFF2-40B4-BE49-F238E27FC236}">
                <a16:creationId xmlns:a16="http://schemas.microsoft.com/office/drawing/2014/main" id="{C2C1B9B5-CF5C-4A7A-A144-468C20D3AB1B}"/>
              </a:ext>
            </a:extLst>
          </p:cNvPr>
          <p:cNvSpPr/>
          <p:nvPr/>
        </p:nvSpPr>
        <p:spPr>
          <a:xfrm>
            <a:off x="7035648" y="3408850"/>
            <a:ext cx="461041" cy="447942"/>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96885" rIns="90498" bIns="96885"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AB26C8BA-C62F-4058-BE7F-BA8C8567E4D2}"/>
              </a:ext>
            </a:extLst>
          </p:cNvPr>
          <p:cNvSpPr/>
          <p:nvPr/>
        </p:nvSpPr>
        <p:spPr>
          <a:xfrm>
            <a:off x="7714162" y="2974082"/>
            <a:ext cx="2177560" cy="1317477"/>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32784" tIns="232784" rIns="232784" bIns="232784"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lang="en-US" sz="2800" b="1" i="1" dirty="0" err="1">
                <a:solidFill>
                  <a:prstClr val="white"/>
                </a:solidFill>
                <a:latin typeface="Times New Roman" panose="02020603050405020304" pitchFamily="18" charset="0"/>
                <a:cs typeface="Times New Roman" panose="02020603050405020304" pitchFamily="18" charset="0"/>
              </a:rPr>
              <a:t>Tâm</a:t>
            </a:r>
            <a:r>
              <a:rPr lang="en-US" sz="2800" b="1" i="1" dirty="0">
                <a:solidFill>
                  <a:prstClr val="white"/>
                </a:solidFill>
                <a:latin typeface="Times New Roman" panose="02020603050405020304" pitchFamily="18" charset="0"/>
                <a:cs typeface="Times New Roman" panose="02020603050405020304" pitchFamily="18" charset="0"/>
              </a:rPr>
              <a:t> </a:t>
            </a:r>
            <a:r>
              <a:rPr lang="en-US" sz="2800" b="1" i="1" dirty="0" err="1">
                <a:solidFill>
                  <a:prstClr val="white"/>
                </a:solidFill>
                <a:latin typeface="Times New Roman" panose="02020603050405020304" pitchFamily="18" charset="0"/>
                <a:cs typeface="Times New Roman" panose="02020603050405020304" pitchFamily="18" charset="0"/>
              </a:rPr>
              <a:t>linh</a:t>
            </a:r>
            <a:endParaRPr kumimoji="0" lang="en-US" sz="2800" b="1" i="1"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1" name="Freeform: Shape 20">
            <a:extLst>
              <a:ext uri="{FF2B5EF4-FFF2-40B4-BE49-F238E27FC236}">
                <a16:creationId xmlns:a16="http://schemas.microsoft.com/office/drawing/2014/main" id="{AEF2650B-20DA-4CB4-AD97-0F6A270CC066}"/>
              </a:ext>
            </a:extLst>
          </p:cNvPr>
          <p:cNvSpPr/>
          <p:nvPr/>
        </p:nvSpPr>
        <p:spPr>
          <a:xfrm rot="5400000">
            <a:off x="5616020" y="4176633"/>
            <a:ext cx="278941" cy="740370"/>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0" y="96885"/>
                </a:moveTo>
                <a:lnTo>
                  <a:pt x="150830" y="96885"/>
                </a:lnTo>
                <a:lnTo>
                  <a:pt x="150830" y="0"/>
                </a:lnTo>
                <a:lnTo>
                  <a:pt x="301660" y="242213"/>
                </a:lnTo>
                <a:lnTo>
                  <a:pt x="150830" y="484425"/>
                </a:lnTo>
                <a:lnTo>
                  <a:pt x="150830" y="387540"/>
                </a:lnTo>
                <a:lnTo>
                  <a:pt x="0" y="387540"/>
                </a:lnTo>
                <a:lnTo>
                  <a:pt x="0" y="96885"/>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96884" rIns="90497" bIns="96885"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004B669-26AE-4206-BF7F-1375AA595216}"/>
              </a:ext>
            </a:extLst>
          </p:cNvPr>
          <p:cNvSpPr/>
          <p:nvPr/>
        </p:nvSpPr>
        <p:spPr>
          <a:xfrm>
            <a:off x="4666711" y="4817864"/>
            <a:ext cx="2177560" cy="1317477"/>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32784" tIns="232784" rIns="232784" bIns="232784"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2800" b="1" i="1"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Hội</a:t>
            </a:r>
            <a:r>
              <a:rPr kumimoji="0" lang="en-US" sz="2800" b="1" i="1"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vật</a:t>
            </a:r>
            <a:endParaRPr kumimoji="0" lang="en-US" sz="28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Freeform: Shape 22">
            <a:extLst>
              <a:ext uri="{FF2B5EF4-FFF2-40B4-BE49-F238E27FC236}">
                <a16:creationId xmlns:a16="http://schemas.microsoft.com/office/drawing/2014/main" id="{E504B4C5-F4A9-4DDE-9CA6-7FEBB8C5087B}"/>
              </a:ext>
            </a:extLst>
          </p:cNvPr>
          <p:cNvSpPr/>
          <p:nvPr/>
        </p:nvSpPr>
        <p:spPr>
          <a:xfrm>
            <a:off x="4014293" y="3408849"/>
            <a:ext cx="461043" cy="447943"/>
          </a:xfrm>
          <a:custGeom>
            <a:avLst/>
            <a:gdLst>
              <a:gd name="connsiteX0" fmla="*/ 0 w 301660"/>
              <a:gd name="connsiteY0" fmla="*/ 96885 h 484425"/>
              <a:gd name="connsiteX1" fmla="*/ 150830 w 301660"/>
              <a:gd name="connsiteY1" fmla="*/ 96885 h 484425"/>
              <a:gd name="connsiteX2" fmla="*/ 150830 w 301660"/>
              <a:gd name="connsiteY2" fmla="*/ 0 h 484425"/>
              <a:gd name="connsiteX3" fmla="*/ 301660 w 301660"/>
              <a:gd name="connsiteY3" fmla="*/ 242213 h 484425"/>
              <a:gd name="connsiteX4" fmla="*/ 150830 w 301660"/>
              <a:gd name="connsiteY4" fmla="*/ 484425 h 484425"/>
              <a:gd name="connsiteX5" fmla="*/ 150830 w 301660"/>
              <a:gd name="connsiteY5" fmla="*/ 387540 h 484425"/>
              <a:gd name="connsiteX6" fmla="*/ 0 w 301660"/>
              <a:gd name="connsiteY6" fmla="*/ 387540 h 484425"/>
              <a:gd name="connsiteX7" fmla="*/ 0 w 301660"/>
              <a:gd name="connsiteY7" fmla="*/ 96885 h 48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660" h="484425">
                <a:moveTo>
                  <a:pt x="301660" y="387540"/>
                </a:moveTo>
                <a:lnTo>
                  <a:pt x="150830" y="387540"/>
                </a:lnTo>
                <a:lnTo>
                  <a:pt x="150830" y="484425"/>
                </a:lnTo>
                <a:lnTo>
                  <a:pt x="0" y="242212"/>
                </a:lnTo>
                <a:lnTo>
                  <a:pt x="150830" y="0"/>
                </a:lnTo>
                <a:lnTo>
                  <a:pt x="150830" y="96885"/>
                </a:lnTo>
                <a:lnTo>
                  <a:pt x="301660" y="96885"/>
                </a:lnTo>
                <a:lnTo>
                  <a:pt x="301660" y="387540"/>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0498" tIns="96886" rIns="1" bIns="96885"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40C5AED1-17CF-44D6-8959-3D578686842A}"/>
              </a:ext>
            </a:extLst>
          </p:cNvPr>
          <p:cNvSpPr/>
          <p:nvPr/>
        </p:nvSpPr>
        <p:spPr>
          <a:xfrm>
            <a:off x="1619260" y="2974082"/>
            <a:ext cx="2177560" cy="1317477"/>
          </a:xfrm>
          <a:custGeom>
            <a:avLst/>
            <a:gdLst>
              <a:gd name="connsiteX0" fmla="*/ 0 w 1424781"/>
              <a:gd name="connsiteY0" fmla="*/ 712391 h 1424781"/>
              <a:gd name="connsiteX1" fmla="*/ 712391 w 1424781"/>
              <a:gd name="connsiteY1" fmla="*/ 0 h 1424781"/>
              <a:gd name="connsiteX2" fmla="*/ 1424782 w 1424781"/>
              <a:gd name="connsiteY2" fmla="*/ 712391 h 1424781"/>
              <a:gd name="connsiteX3" fmla="*/ 712391 w 1424781"/>
              <a:gd name="connsiteY3" fmla="*/ 1424782 h 1424781"/>
              <a:gd name="connsiteX4" fmla="*/ 0 w 1424781"/>
              <a:gd name="connsiteY4" fmla="*/ 712391 h 142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4781" h="1424781">
                <a:moveTo>
                  <a:pt x="0" y="712391"/>
                </a:moveTo>
                <a:cubicBezTo>
                  <a:pt x="0" y="318948"/>
                  <a:pt x="318948" y="0"/>
                  <a:pt x="712391" y="0"/>
                </a:cubicBezTo>
                <a:cubicBezTo>
                  <a:pt x="1105834" y="0"/>
                  <a:pt x="1424782" y="318948"/>
                  <a:pt x="1424782" y="712391"/>
                </a:cubicBezTo>
                <a:cubicBezTo>
                  <a:pt x="1424782" y="1105834"/>
                  <a:pt x="1105834" y="1424782"/>
                  <a:pt x="712391" y="1424782"/>
                </a:cubicBezTo>
                <a:cubicBezTo>
                  <a:pt x="318948" y="1424782"/>
                  <a:pt x="0" y="1105834"/>
                  <a:pt x="0" y="712391"/>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32784" tIns="232784" rIns="232784" bIns="232784"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2800" b="1" i="1"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Sới</a:t>
            </a:r>
            <a:r>
              <a:rPr kumimoji="0" lang="en-US" sz="2800" b="1" i="1"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vật</a:t>
            </a:r>
            <a:endParaRPr kumimoji="0" lang="en-US" sz="2800" b="1"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3" name="Arrow: Right 32">
            <a:extLst>
              <a:ext uri="{FF2B5EF4-FFF2-40B4-BE49-F238E27FC236}">
                <a16:creationId xmlns:a16="http://schemas.microsoft.com/office/drawing/2014/main" id="{92C2FA40-16EF-4C96-8ECE-85589E3FB007}"/>
              </a:ext>
            </a:extLst>
          </p:cNvPr>
          <p:cNvSpPr/>
          <p:nvPr/>
        </p:nvSpPr>
        <p:spPr>
          <a:xfrm>
            <a:off x="7035647" y="1454046"/>
            <a:ext cx="376499" cy="584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Arrow: Down 33">
            <a:extLst>
              <a:ext uri="{FF2B5EF4-FFF2-40B4-BE49-F238E27FC236}">
                <a16:creationId xmlns:a16="http://schemas.microsoft.com/office/drawing/2014/main" id="{D5E39B9A-DBBF-4514-8213-0DC49539687C}"/>
              </a:ext>
            </a:extLst>
          </p:cNvPr>
          <p:cNvSpPr/>
          <p:nvPr/>
        </p:nvSpPr>
        <p:spPr>
          <a:xfrm>
            <a:off x="8638391" y="4436547"/>
            <a:ext cx="484632" cy="3813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Arrow: Left 34">
            <a:extLst>
              <a:ext uri="{FF2B5EF4-FFF2-40B4-BE49-F238E27FC236}">
                <a16:creationId xmlns:a16="http://schemas.microsoft.com/office/drawing/2014/main" id="{19D8A0CE-3542-40BD-9589-9504D51F215E}"/>
              </a:ext>
            </a:extLst>
          </p:cNvPr>
          <p:cNvSpPr/>
          <p:nvPr/>
        </p:nvSpPr>
        <p:spPr>
          <a:xfrm>
            <a:off x="4001370" y="5333016"/>
            <a:ext cx="461043"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rrow: Up 35">
            <a:extLst>
              <a:ext uri="{FF2B5EF4-FFF2-40B4-BE49-F238E27FC236}">
                <a16:creationId xmlns:a16="http://schemas.microsoft.com/office/drawing/2014/main" id="{9DBE937C-84B9-49D8-8E9D-1298A40E2BA3}"/>
              </a:ext>
            </a:extLst>
          </p:cNvPr>
          <p:cNvSpPr/>
          <p:nvPr/>
        </p:nvSpPr>
        <p:spPr>
          <a:xfrm>
            <a:off x="2479561" y="2580018"/>
            <a:ext cx="484632" cy="2789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2D9CA835-6DC0-40AE-BBE0-3B309502F144}"/>
              </a:ext>
            </a:extLst>
          </p:cNvPr>
          <p:cNvSpPr txBox="1"/>
          <p:nvPr/>
        </p:nvSpPr>
        <p:spPr>
          <a:xfrm>
            <a:off x="7714163" y="1117142"/>
            <a:ext cx="3130240" cy="1258421"/>
          </a:xfrm>
          <a:prstGeom prst="rect">
            <a:avLst/>
          </a:prstGeom>
          <a:noFill/>
        </p:spPr>
        <p:txBody>
          <a:bodyPr wrap="square">
            <a:spAutoFit/>
          </a:bodyPr>
          <a:lstStyle/>
          <a:p>
            <a:pPr algn="just">
              <a:lnSpc>
                <a:spcPct val="107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chạm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8F64F3CE-53B4-4234-8FC5-76B32C3E99F6}"/>
              </a:ext>
            </a:extLst>
          </p:cNvPr>
          <p:cNvSpPr txBox="1"/>
          <p:nvPr/>
        </p:nvSpPr>
        <p:spPr>
          <a:xfrm>
            <a:off x="7714162" y="4837971"/>
            <a:ext cx="2651652" cy="1258421"/>
          </a:xfrm>
          <a:prstGeom prst="rect">
            <a:avLst/>
          </a:prstGeom>
          <a:noFill/>
        </p:spPr>
        <p:txBody>
          <a:bodyPr wrap="square">
            <a:spAutoFit/>
          </a:bodyPr>
          <a:lstStyle/>
          <a:p>
            <a:pPr algn="just">
              <a:lnSpc>
                <a:spcPct val="107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9889358D-7EAD-42C1-A813-2C04435B10B5}"/>
              </a:ext>
            </a:extLst>
          </p:cNvPr>
          <p:cNvSpPr txBox="1"/>
          <p:nvPr/>
        </p:nvSpPr>
        <p:spPr>
          <a:xfrm>
            <a:off x="1606448" y="5159833"/>
            <a:ext cx="2065409" cy="830997"/>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chung</a:t>
            </a:r>
            <a:endParaRPr lang="en-US" sz="2400" dirty="0"/>
          </a:p>
        </p:txBody>
      </p:sp>
      <p:sp>
        <p:nvSpPr>
          <p:cNvPr id="38" name="TextBox 37">
            <a:extLst>
              <a:ext uri="{FF2B5EF4-FFF2-40B4-BE49-F238E27FC236}">
                <a16:creationId xmlns:a16="http://schemas.microsoft.com/office/drawing/2014/main" id="{57F09C7F-6C26-4AB9-9195-F6933B574638}"/>
              </a:ext>
            </a:extLst>
          </p:cNvPr>
          <p:cNvSpPr txBox="1"/>
          <p:nvPr/>
        </p:nvSpPr>
        <p:spPr>
          <a:xfrm>
            <a:off x="1347599" y="1220401"/>
            <a:ext cx="3017096" cy="1200329"/>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khoảng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cụ</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diễn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endParaRPr lang="en-US" sz="2400" dirty="0"/>
          </a:p>
        </p:txBody>
      </p:sp>
    </p:spTree>
    <p:extLst>
      <p:ext uri="{BB962C8B-B14F-4D97-AF65-F5344CB8AC3E}">
        <p14:creationId xmlns:p14="http://schemas.microsoft.com/office/powerpoint/2010/main" val="35044022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up)">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500"/>
                                        <p:tgtEl>
                                          <p:spTgt spid="21"/>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right)">
                                      <p:cBhvr>
                                        <p:cTn id="47" dur="500"/>
                                        <p:tgtEl>
                                          <p:spTgt spid="35"/>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right)">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right)">
                                      <p:cBhvr>
                                        <p:cTn id="55" dur="500"/>
                                        <p:tgtEl>
                                          <p:spTgt spid="23"/>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right)">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down)">
                                      <p:cBhvr>
                                        <p:cTn id="6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33" grpId="0" animBg="1"/>
      <p:bldP spid="34" grpId="0" animBg="1"/>
      <p:bldP spid="35" grpId="0" animBg="1"/>
      <p:bldP spid="36" grpId="0" animBg="1"/>
      <p:bldP spid="27" grpId="0"/>
      <p:bldP spid="29"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2D22F4-D012-44A8-97DF-CFBFC4406C10}"/>
              </a:ext>
            </a:extLst>
          </p:cNvPr>
          <p:cNvSpPr/>
          <p:nvPr/>
        </p:nvSpPr>
        <p:spPr>
          <a:xfrm>
            <a:off x="381794" y="585788"/>
            <a:ext cx="11415712" cy="5886450"/>
          </a:xfrm>
          <a:prstGeom prst="frame">
            <a:avLst>
              <a:gd name="adj1" fmla="val 1777"/>
            </a:avLst>
          </a:prstGeom>
          <a:solidFill>
            <a:schemeClr val="accent6">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288757FE-2D9F-4B2B-A560-340C1632051F}"/>
              </a:ext>
            </a:extLst>
          </p:cNvPr>
          <p:cNvSpPr/>
          <p:nvPr/>
        </p:nvSpPr>
        <p:spPr>
          <a:xfrm>
            <a:off x="542926" y="246282"/>
            <a:ext cx="5772150" cy="812578"/>
          </a:xfrm>
          <a:prstGeom prst="ellipse">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1" name="Group 10">
            <a:extLst>
              <a:ext uri="{FF2B5EF4-FFF2-40B4-BE49-F238E27FC236}">
                <a16:creationId xmlns:a16="http://schemas.microsoft.com/office/drawing/2014/main" id="{CB37ED5F-AFAD-4E74-AD77-B5C0E55A99FB}"/>
              </a:ext>
            </a:extLst>
          </p:cNvPr>
          <p:cNvGrpSpPr/>
          <p:nvPr/>
        </p:nvGrpSpPr>
        <p:grpSpPr>
          <a:xfrm>
            <a:off x="185399" y="136613"/>
            <a:ext cx="950002" cy="993687"/>
            <a:chOff x="3760131" y="2344971"/>
            <a:chExt cx="950002" cy="993687"/>
          </a:xfrm>
        </p:grpSpPr>
        <p:sp>
          <p:nvSpPr>
            <p:cNvPr id="9" name="Teardrop 8">
              <a:extLst>
                <a:ext uri="{FF2B5EF4-FFF2-40B4-BE49-F238E27FC236}">
                  <a16:creationId xmlns:a16="http://schemas.microsoft.com/office/drawing/2014/main" id="{3FF8E583-3B6C-4A58-AB28-719A6CDC42CD}"/>
                </a:ext>
              </a:extLst>
            </p:cNvPr>
            <p:cNvSpPr/>
            <p:nvPr/>
          </p:nvSpPr>
          <p:spPr>
            <a:xfrm rot="2700000">
              <a:off x="3738288" y="2366814"/>
              <a:ext cx="993687" cy="950002"/>
            </a:xfrm>
            <a:prstGeom prst="teardrop">
              <a:avLst>
                <a:gd name="adj" fmla="val 10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85038579-D4D4-4FFC-AB29-C16CA0A6766D}"/>
                </a:ext>
              </a:extLst>
            </p:cNvPr>
            <p:cNvSpPr/>
            <p:nvPr/>
          </p:nvSpPr>
          <p:spPr>
            <a:xfrm>
              <a:off x="3797243" y="2415825"/>
              <a:ext cx="889058" cy="798860"/>
            </a:xfrm>
            <a:custGeom>
              <a:avLst/>
              <a:gdLst>
                <a:gd name="connsiteX0" fmla="*/ 0 w 2290857"/>
                <a:gd name="connsiteY0" fmla="*/ 1145307 h 2290613"/>
                <a:gd name="connsiteX1" fmla="*/ 1145429 w 2290857"/>
                <a:gd name="connsiteY1" fmla="*/ 0 h 2290613"/>
                <a:gd name="connsiteX2" fmla="*/ 2290858 w 2290857"/>
                <a:gd name="connsiteY2" fmla="*/ 1145307 h 2290613"/>
                <a:gd name="connsiteX3" fmla="*/ 1145429 w 2290857"/>
                <a:gd name="connsiteY3" fmla="*/ 2290614 h 2290613"/>
                <a:gd name="connsiteX4" fmla="*/ 0 w 2290857"/>
                <a:gd name="connsiteY4" fmla="*/ 1145307 h 229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0857" h="2290613">
                  <a:moveTo>
                    <a:pt x="0" y="1145307"/>
                  </a:moveTo>
                  <a:cubicBezTo>
                    <a:pt x="0" y="512771"/>
                    <a:pt x="512826" y="0"/>
                    <a:pt x="1145429" y="0"/>
                  </a:cubicBezTo>
                  <a:cubicBezTo>
                    <a:pt x="1778032" y="0"/>
                    <a:pt x="2290858" y="512771"/>
                    <a:pt x="2290858" y="1145307"/>
                  </a:cubicBezTo>
                  <a:cubicBezTo>
                    <a:pt x="2290858" y="1777843"/>
                    <a:pt x="1778032" y="2290614"/>
                    <a:pt x="1145429" y="2290614"/>
                  </a:cubicBezTo>
                  <a:cubicBezTo>
                    <a:pt x="512826" y="2290614"/>
                    <a:pt x="0" y="1777843"/>
                    <a:pt x="0" y="1145307"/>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33" tIns="393332" rIns="393534" bIns="393332" numCol="1" spcCol="1270" anchor="ctr" anchorCtr="0">
              <a:noAutofit/>
            </a:bodyPr>
            <a:lstStyle/>
            <a:p>
              <a:pPr marL="0" marR="0" lvl="0" indent="0" algn="ctr" defTabSz="2311400" rtl="0" eaLnBrk="1" fontAlgn="auto" latinLnBrk="0" hangingPunct="1">
                <a:lnSpc>
                  <a:spcPct val="90000"/>
                </a:lnSpc>
                <a:spcBef>
                  <a:spcPct val="0"/>
                </a:spcBef>
                <a:spcAft>
                  <a:spcPct val="35000"/>
                </a:spcAft>
                <a:buClrTx/>
                <a:buSzTx/>
                <a:buFontTx/>
                <a:buNone/>
                <a:tabLst/>
                <a:defRPr/>
              </a:pPr>
              <a:endParaRPr kumimoji="0" lang="en-US" sz="52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B37FE906-411C-458B-93AF-664839799923}"/>
              </a:ext>
            </a:extLst>
          </p:cNvPr>
          <p:cNvSpPr txBox="1"/>
          <p:nvPr/>
        </p:nvSpPr>
        <p:spPr>
          <a:xfrm>
            <a:off x="502734" y="360183"/>
            <a:ext cx="3286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p>
        </p:txBody>
      </p:sp>
      <p:sp>
        <p:nvSpPr>
          <p:cNvPr id="13" name="TextBox 12">
            <a:extLst>
              <a:ext uri="{FF2B5EF4-FFF2-40B4-BE49-F238E27FC236}">
                <a16:creationId xmlns:a16="http://schemas.microsoft.com/office/drawing/2014/main" id="{7CC2CFD2-004D-417F-B692-CDDC9169442F}"/>
              </a:ext>
            </a:extLst>
          </p:cNvPr>
          <p:cNvSpPr txBox="1"/>
          <p:nvPr/>
        </p:nvSpPr>
        <p:spPr>
          <a:xfrm>
            <a:off x="1431984" y="376352"/>
            <a:ext cx="448545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ĐỌC – TÌM HIỂU CHUNG</a:t>
            </a:r>
          </a:p>
        </p:txBody>
      </p:sp>
      <p:sp>
        <p:nvSpPr>
          <p:cNvPr id="28" name="TextBox 27">
            <a:extLst>
              <a:ext uri="{FF2B5EF4-FFF2-40B4-BE49-F238E27FC236}">
                <a16:creationId xmlns:a16="http://schemas.microsoft.com/office/drawing/2014/main" id="{B2F65972-8EAE-4BA4-A880-A0A9496D31F0}"/>
              </a:ext>
            </a:extLst>
          </p:cNvPr>
          <p:cNvSpPr txBox="1"/>
          <p:nvPr/>
        </p:nvSpPr>
        <p:spPr>
          <a:xfrm>
            <a:off x="647700" y="1190451"/>
            <a:ext cx="10858500" cy="523220"/>
          </a:xfrm>
          <a:prstGeom prst="rect">
            <a:avLst/>
          </a:prstGeom>
          <a:noFill/>
        </p:spPr>
        <p:txBody>
          <a:bodyPr wrap="square">
            <a:spAutoFit/>
          </a:bodyPr>
          <a:lstStyle/>
          <a:p>
            <a:r>
              <a:rPr lang="vi-VN" sz="2800" b="1" dirty="0">
                <a:solidFill>
                  <a:srgbClr val="000000"/>
                </a:solidFill>
                <a:effectLst/>
                <a:latin typeface="Times New Roman" panose="02020603050405020304" pitchFamily="18" charset="0"/>
                <a:ea typeface="Calibri" panose="020F0502020204030204" pitchFamily="34" charset="0"/>
              </a:rPr>
              <a:t>3. Thể loại, kiểu văn bản, phương thức biểu đạt</a:t>
            </a:r>
            <a:endParaRPr lang="en-US" sz="2800" dirty="0"/>
          </a:p>
        </p:txBody>
      </p:sp>
      <p:sp>
        <p:nvSpPr>
          <p:cNvPr id="30" name="TextBox 29">
            <a:extLst>
              <a:ext uri="{FF2B5EF4-FFF2-40B4-BE49-F238E27FC236}">
                <a16:creationId xmlns:a16="http://schemas.microsoft.com/office/drawing/2014/main" id="{C98BD8C2-0F8D-4698-BF4B-22E2BC8AD3C2}"/>
              </a:ext>
            </a:extLst>
          </p:cNvPr>
          <p:cNvSpPr txBox="1"/>
          <p:nvPr/>
        </p:nvSpPr>
        <p:spPr>
          <a:xfrm>
            <a:off x="831346" y="1733322"/>
            <a:ext cx="6093500" cy="523220"/>
          </a:xfrm>
          <a:prstGeom prst="rect">
            <a:avLst/>
          </a:prstGeom>
          <a:noFill/>
        </p:spPr>
        <p:txBody>
          <a:bodyPr wrap="square">
            <a:spAutoFit/>
          </a:bodyPr>
          <a:lstStyle/>
          <a:p>
            <a:r>
              <a:rPr lang="vi-VN" sz="2800" b="1" dirty="0">
                <a:solidFill>
                  <a:srgbClr val="FF0000"/>
                </a:solidFill>
                <a:effectLst/>
                <a:latin typeface="Times New Roman" panose="02020603050405020304" pitchFamily="18" charset="0"/>
                <a:ea typeface="Calibri" panose="020F0502020204030204" pitchFamily="34" charset="0"/>
              </a:rPr>
              <a:t>Thể loại </a:t>
            </a:r>
            <a:r>
              <a:rPr lang="en-US" sz="2800" b="1" dirty="0">
                <a:solidFill>
                  <a:srgbClr val="FF0000"/>
                </a:solidFill>
                <a:latin typeface="Times New Roman" panose="02020603050405020304" pitchFamily="18" charset="0"/>
                <a:ea typeface="Calibri" panose="020F0502020204030204" pitchFamily="34" charset="0"/>
              </a:rPr>
              <a:t>          </a:t>
            </a:r>
          </a:p>
        </p:txBody>
      </p:sp>
      <p:sp>
        <p:nvSpPr>
          <p:cNvPr id="31" name="TextBox 30">
            <a:extLst>
              <a:ext uri="{FF2B5EF4-FFF2-40B4-BE49-F238E27FC236}">
                <a16:creationId xmlns:a16="http://schemas.microsoft.com/office/drawing/2014/main" id="{96AB29FB-C1A9-41A7-A0AA-085AD5843015}"/>
              </a:ext>
            </a:extLst>
          </p:cNvPr>
          <p:cNvSpPr txBox="1"/>
          <p:nvPr/>
        </p:nvSpPr>
        <p:spPr>
          <a:xfrm>
            <a:off x="2239404" y="3058308"/>
            <a:ext cx="6093500" cy="530594"/>
          </a:xfrm>
          <a:prstGeom prst="rect">
            <a:avLst/>
          </a:prstGeom>
          <a:noFill/>
        </p:spPr>
        <p:txBody>
          <a:bodyPr wrap="square">
            <a:spAutoFit/>
          </a:bodyPr>
          <a:lstStyle/>
          <a:p>
            <a:pPr algn="just">
              <a:lnSpc>
                <a:spcPct val="107000"/>
              </a:lnSpc>
              <a:spcAft>
                <a:spcPts val="800"/>
              </a:spcAft>
            </a:pP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Kiểu văn bản</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DAF4A722-DB6F-4810-8DCC-D0D4E632481C}"/>
              </a:ext>
            </a:extLst>
          </p:cNvPr>
          <p:cNvSpPr txBox="1"/>
          <p:nvPr/>
        </p:nvSpPr>
        <p:spPr>
          <a:xfrm>
            <a:off x="3488350" y="3728175"/>
            <a:ext cx="6093500" cy="954107"/>
          </a:xfrm>
          <a:prstGeom prst="rect">
            <a:avLst/>
          </a:prstGeom>
          <a:noFill/>
        </p:spPr>
        <p:txBody>
          <a:bodyPr wrap="square">
            <a:spAutoFit/>
          </a:bodyPr>
          <a:lstStyle/>
          <a:p>
            <a:r>
              <a:rPr kumimoji="0" lang="vi-VN"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Văn bản thông tin giới thiệu quy tắc luật lệ của một hoạt động</a:t>
            </a:r>
            <a:r>
              <a:rPr kumimoji="0" lang="vi-VN"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Times New Roman" panose="02020603050405020304" pitchFamily="18" charset="0"/>
              </a:rPr>
              <a:t>hay trò chơi.</a:t>
            </a:r>
            <a:endParaRPr lang="en-US" sz="2800" dirty="0">
              <a:solidFill>
                <a:schemeClr val="accent6">
                  <a:lumMod val="50000"/>
                </a:schemeClr>
              </a:solidFill>
            </a:endParaRPr>
          </a:p>
        </p:txBody>
      </p:sp>
      <p:sp>
        <p:nvSpPr>
          <p:cNvPr id="40" name="TextBox 39">
            <a:extLst>
              <a:ext uri="{FF2B5EF4-FFF2-40B4-BE49-F238E27FC236}">
                <a16:creationId xmlns:a16="http://schemas.microsoft.com/office/drawing/2014/main" id="{574184CB-0247-42DF-9CB4-D0DE29E0B005}"/>
              </a:ext>
            </a:extLst>
          </p:cNvPr>
          <p:cNvSpPr txBox="1"/>
          <p:nvPr/>
        </p:nvSpPr>
        <p:spPr>
          <a:xfrm>
            <a:off x="1729701" y="2410105"/>
            <a:ext cx="3890024" cy="523220"/>
          </a:xfrm>
          <a:prstGeom prst="rect">
            <a:avLst/>
          </a:prstGeom>
          <a:noFill/>
        </p:spPr>
        <p:txBody>
          <a:bodyPr wrap="square">
            <a:spAutoFit/>
          </a:bodyPr>
          <a:lstStyle/>
          <a:p>
            <a:r>
              <a:rPr kumimoji="0" lang="en-US" sz="2800" b="1"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mn-cs"/>
              </a:rPr>
              <a:t> </a:t>
            </a:r>
            <a:r>
              <a:rPr kumimoji="0" lang="vi-VN"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mn-cs"/>
              </a:rPr>
              <a:t>Văn bản thông tin</a:t>
            </a:r>
            <a:endParaRPr lang="en-US" dirty="0">
              <a:solidFill>
                <a:schemeClr val="accent6">
                  <a:lumMod val="50000"/>
                </a:schemeClr>
              </a:solidFill>
            </a:endParaRPr>
          </a:p>
        </p:txBody>
      </p:sp>
      <p:sp>
        <p:nvSpPr>
          <p:cNvPr id="41" name="TextBox 40">
            <a:extLst>
              <a:ext uri="{FF2B5EF4-FFF2-40B4-BE49-F238E27FC236}">
                <a16:creationId xmlns:a16="http://schemas.microsoft.com/office/drawing/2014/main" id="{0081F1A9-A0EC-48A8-BA0A-E14C984267F5}"/>
              </a:ext>
            </a:extLst>
          </p:cNvPr>
          <p:cNvSpPr txBox="1"/>
          <p:nvPr/>
        </p:nvSpPr>
        <p:spPr>
          <a:xfrm>
            <a:off x="5412700" y="4821555"/>
            <a:ext cx="3956933" cy="523220"/>
          </a:xfrm>
          <a:prstGeom prst="rect">
            <a:avLst/>
          </a:prstGeom>
          <a:noFill/>
        </p:spPr>
        <p:txBody>
          <a:bodyPr wrap="square">
            <a:spAutoFit/>
          </a:bodyPr>
          <a:lstStyle/>
          <a:p>
            <a:r>
              <a:rPr lang="vi-VN" sz="2800" b="1" dirty="0">
                <a:solidFill>
                  <a:srgbClr val="FF0000"/>
                </a:solidFill>
                <a:effectLst/>
                <a:latin typeface="Times New Roman" panose="02020603050405020304" pitchFamily="18" charset="0"/>
                <a:ea typeface="Calibri" panose="020F0502020204030204" pitchFamily="34" charset="0"/>
              </a:rPr>
              <a:t>Phương thức biểu đạt</a:t>
            </a:r>
            <a:endParaRPr lang="en-US" sz="2800" dirty="0">
              <a:solidFill>
                <a:srgbClr val="FF0000"/>
              </a:solidFill>
            </a:endParaRPr>
          </a:p>
        </p:txBody>
      </p:sp>
      <p:sp>
        <p:nvSpPr>
          <p:cNvPr id="42" name="TextBox 41">
            <a:extLst>
              <a:ext uri="{FF2B5EF4-FFF2-40B4-BE49-F238E27FC236}">
                <a16:creationId xmlns:a16="http://schemas.microsoft.com/office/drawing/2014/main" id="{B52F3953-959A-4310-A45A-AE647C0C850B}"/>
              </a:ext>
            </a:extLst>
          </p:cNvPr>
          <p:cNvSpPr txBox="1"/>
          <p:nvPr/>
        </p:nvSpPr>
        <p:spPr>
          <a:xfrm>
            <a:off x="8708730" y="5536869"/>
            <a:ext cx="2723366" cy="523220"/>
          </a:xfrm>
          <a:prstGeom prst="rect">
            <a:avLst/>
          </a:prstGeom>
          <a:noFill/>
        </p:spPr>
        <p:txBody>
          <a:bodyPr wrap="square">
            <a:spAutoFit/>
          </a:bodyPr>
          <a:lstStyle/>
          <a:p>
            <a:r>
              <a:rPr kumimoji="0" lang="vi-VN" sz="2800" b="0" i="0"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Calibri" panose="020F0502020204030204" pitchFamily="34" charset="0"/>
                <a:cs typeface="+mn-cs"/>
              </a:rPr>
              <a:t>Thuyết minh</a:t>
            </a:r>
            <a:endParaRPr lang="en-US" dirty="0">
              <a:solidFill>
                <a:schemeClr val="accent6">
                  <a:lumMod val="50000"/>
                </a:schemeClr>
              </a:solidFill>
            </a:endParaRPr>
          </a:p>
        </p:txBody>
      </p:sp>
      <p:sp>
        <p:nvSpPr>
          <p:cNvPr id="25" name="Arrow: Bent 24">
            <a:extLst>
              <a:ext uri="{FF2B5EF4-FFF2-40B4-BE49-F238E27FC236}">
                <a16:creationId xmlns:a16="http://schemas.microsoft.com/office/drawing/2014/main" id="{ED172072-D52F-44E4-9A03-1ADC3F9A627C}"/>
              </a:ext>
            </a:extLst>
          </p:cNvPr>
          <p:cNvSpPr/>
          <p:nvPr/>
        </p:nvSpPr>
        <p:spPr>
          <a:xfrm rot="5400000">
            <a:off x="2466290" y="1754022"/>
            <a:ext cx="414907" cy="868680"/>
          </a:xfrm>
          <a:prstGeom prst="bentArrow">
            <a:avLst>
              <a:gd name="adj1" fmla="val 15868"/>
              <a:gd name="adj2" fmla="val 25000"/>
              <a:gd name="adj3" fmla="val 25000"/>
              <a:gd name="adj4" fmla="val 8808"/>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Arrow: Bent 42">
            <a:extLst>
              <a:ext uri="{FF2B5EF4-FFF2-40B4-BE49-F238E27FC236}">
                <a16:creationId xmlns:a16="http://schemas.microsoft.com/office/drawing/2014/main" id="{45ABA2D9-AFB2-4063-BE36-9A3BEA7399A0}"/>
              </a:ext>
            </a:extLst>
          </p:cNvPr>
          <p:cNvSpPr/>
          <p:nvPr/>
        </p:nvSpPr>
        <p:spPr>
          <a:xfrm rot="5400000">
            <a:off x="4724432" y="3104675"/>
            <a:ext cx="414907" cy="868680"/>
          </a:xfrm>
          <a:prstGeom prst="bentArrow">
            <a:avLst>
              <a:gd name="adj1" fmla="val 15868"/>
              <a:gd name="adj2" fmla="val 25000"/>
              <a:gd name="adj3" fmla="val 25000"/>
              <a:gd name="adj4" fmla="val 8808"/>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Arrow: Bent 43">
            <a:extLst>
              <a:ext uri="{FF2B5EF4-FFF2-40B4-BE49-F238E27FC236}">
                <a16:creationId xmlns:a16="http://schemas.microsoft.com/office/drawing/2014/main" id="{F167CD75-10FB-487B-BCF0-C9E74C0FCF40}"/>
              </a:ext>
            </a:extLst>
          </p:cNvPr>
          <p:cNvSpPr/>
          <p:nvPr/>
        </p:nvSpPr>
        <p:spPr>
          <a:xfrm rot="5400000">
            <a:off x="9162179" y="4824098"/>
            <a:ext cx="414907" cy="868680"/>
          </a:xfrm>
          <a:prstGeom prst="bentArrow">
            <a:avLst>
              <a:gd name="adj1" fmla="val 15868"/>
              <a:gd name="adj2" fmla="val 25000"/>
              <a:gd name="adj3" fmla="val 25000"/>
              <a:gd name="adj4" fmla="val 8808"/>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86B1549D-FBD8-4716-9669-41B69AA24507}"/>
              </a:ext>
            </a:extLst>
          </p:cNvPr>
          <p:cNvSpPr/>
          <p:nvPr/>
        </p:nvSpPr>
        <p:spPr>
          <a:xfrm>
            <a:off x="685585" y="1914935"/>
            <a:ext cx="157215" cy="161259"/>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5530AA9E-1E3E-4758-974D-655D44150464}"/>
              </a:ext>
            </a:extLst>
          </p:cNvPr>
          <p:cNvSpPr/>
          <p:nvPr/>
        </p:nvSpPr>
        <p:spPr>
          <a:xfrm>
            <a:off x="2052186" y="3244065"/>
            <a:ext cx="157215" cy="161259"/>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B28A00C-C8D9-4993-BBD0-10E09F502B9B}"/>
              </a:ext>
            </a:extLst>
          </p:cNvPr>
          <p:cNvSpPr/>
          <p:nvPr/>
        </p:nvSpPr>
        <p:spPr>
          <a:xfrm>
            <a:off x="5247586" y="5007904"/>
            <a:ext cx="157215" cy="161259"/>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343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up)">
                                      <p:cBhvr>
                                        <p:cTn id="13" dur="500"/>
                                        <p:tgtEl>
                                          <p:spTgt spid="4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up)">
                                      <p:cBhvr>
                                        <p:cTn id="21" dur="500"/>
                                        <p:tgtEl>
                                          <p:spTgt spid="4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500"/>
                                        <p:tgtEl>
                                          <p:spTgt spid="3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up)">
                                      <p:cBhvr>
                                        <p:cTn id="35" dur="500"/>
                                        <p:tgtEl>
                                          <p:spTgt spid="4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up)">
                                      <p:cBhvr>
                                        <p:cTn id="38" dur="500"/>
                                        <p:tgtEl>
                                          <p:spTgt spid="41"/>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500"/>
                                        <p:tgtEl>
                                          <p:spTgt spid="44"/>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up)">
                                      <p:cBhvr>
                                        <p:cTn id="4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9" grpId="0"/>
      <p:bldP spid="40" grpId="0"/>
      <p:bldP spid="41" grpId="0"/>
      <p:bldP spid="42" grpId="0"/>
      <p:bldP spid="25" grpId="0" animBg="1"/>
      <p:bldP spid="43" grpId="0" animBg="1"/>
      <p:bldP spid="44" grpId="0" animBg="1"/>
      <p:bldP spid="32" grpId="0" animBg="1"/>
      <p:bldP spid="45" grpId="0" animBg="1"/>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224</TotalTime>
  <Words>1998</Words>
  <Application>Microsoft Office PowerPoint</Application>
  <PresentationFormat>Widescreen</PresentationFormat>
  <Paragraphs>322</Paragraphs>
  <Slides>31</Slides>
  <Notes>22</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43" baseType="lpstr">
      <vt:lpstr>SimSun</vt:lpstr>
      <vt:lpstr>.VnBlack</vt:lpstr>
      <vt:lpstr>Arial</vt:lpstr>
      <vt:lpstr>Calibri</vt:lpstr>
      <vt:lpstr>Calibri Light</vt:lpstr>
      <vt:lpstr>Times New Roman</vt:lpstr>
      <vt:lpstr>UTM Swiss Condensed</vt:lpstr>
      <vt:lpstr>Wingdings</vt:lpstr>
      <vt:lpstr>Office Theme</vt:lpstr>
      <vt:lpstr>5_Office Theme</vt:lpstr>
      <vt:lpstr>6_Office Theme</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Luật chơi:</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cp:revision>
  <dcterms:created xsi:type="dcterms:W3CDTF">2022-10-29T06:46:02Z</dcterms:created>
  <dcterms:modified xsi:type="dcterms:W3CDTF">2024-12-11T07:47:03Z</dcterms:modified>
</cp:coreProperties>
</file>