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696" r:id="rId4"/>
    <p:sldMasterId id="2147483703" r:id="rId5"/>
    <p:sldMasterId id="2147483710" r:id="rId6"/>
    <p:sldMasterId id="2147483717" r:id="rId7"/>
    <p:sldMasterId id="2147483724" r:id="rId8"/>
    <p:sldMasterId id="2147483732" r:id="rId9"/>
    <p:sldMasterId id="2147483739" r:id="rId10"/>
    <p:sldMasterId id="2147483746" r:id="rId11"/>
  </p:sldMasterIdLst>
  <p:notesMasterIdLst>
    <p:notesMasterId r:id="rId43"/>
  </p:notesMasterIdLst>
  <p:handoutMasterIdLst>
    <p:handoutMasterId r:id="rId44"/>
  </p:handoutMasterIdLst>
  <p:sldIdLst>
    <p:sldId id="342" r:id="rId12"/>
    <p:sldId id="297" r:id="rId13"/>
    <p:sldId id="258" r:id="rId14"/>
    <p:sldId id="299" r:id="rId15"/>
    <p:sldId id="298" r:id="rId16"/>
    <p:sldId id="343" r:id="rId17"/>
    <p:sldId id="300" r:id="rId18"/>
    <p:sldId id="320" r:id="rId19"/>
    <p:sldId id="321" r:id="rId20"/>
    <p:sldId id="322" r:id="rId21"/>
    <p:sldId id="323" r:id="rId22"/>
    <p:sldId id="324" r:id="rId23"/>
    <p:sldId id="305" r:id="rId24"/>
    <p:sldId id="345" r:id="rId25"/>
    <p:sldId id="310" r:id="rId26"/>
    <p:sldId id="326" r:id="rId27"/>
    <p:sldId id="327" r:id="rId28"/>
    <p:sldId id="311" r:id="rId29"/>
    <p:sldId id="276" r:id="rId30"/>
    <p:sldId id="312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291" r:id="rId39"/>
    <p:sldId id="279" r:id="rId40"/>
    <p:sldId id="292" r:id="rId41"/>
    <p:sldId id="30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FF00"/>
    <a:srgbClr val="FF00FF"/>
    <a:srgbClr val="FFFF7D"/>
    <a:srgbClr val="000000"/>
    <a:srgbClr val="66FF99"/>
    <a:srgbClr val="55D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5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3161-13FF-475A-836F-796281B2382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2F6B4-E6BD-4D5D-BE55-CB3B62BA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84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9F10F-C337-46D1-89F9-AA3B3580F818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26DEB-6B06-499F-88D6-678F6F49A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vừa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defTabSz="1625600" rtl="0" eaLnBrk="1" latinLnBrk="0" hangingPunct="1">
        <a:spcBef>
          <a:spcPct val="0"/>
        </a:spcBef>
        <a:buNone/>
        <a:defRPr sz="7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0" indent="-6096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90" kern="12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5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8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5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555" kern="1200">
          <a:solidFill>
            <a:schemeClr val="tx1"/>
          </a:solidFill>
          <a:latin typeface="+mn-lt"/>
          <a:ea typeface="+mn-ea"/>
          <a:cs typeface="+mn-cs"/>
        </a:defRPr>
      </a:lvl5pPr>
      <a:lvl6pPr marL="44704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6pPr>
      <a:lvl7pPr marL="52832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7pPr>
      <a:lvl8pPr marL="6096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8pPr>
      <a:lvl9pPr marL="690816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6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9.GIF"/><Relationship Id="rId11" Type="http://schemas.openxmlformats.org/officeDocument/2006/relationships/image" Target="../media/image25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9.GIF"/><Relationship Id="rId11" Type="http://schemas.openxmlformats.org/officeDocument/2006/relationships/image" Target="../media/image25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9.GIF"/><Relationship Id="rId11" Type="http://schemas.openxmlformats.org/officeDocument/2006/relationships/image" Target="../media/image25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9.GIF"/><Relationship Id="rId11" Type="http://schemas.openxmlformats.org/officeDocument/2006/relationships/image" Target="../media/image25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9.GIF"/><Relationship Id="rId11" Type="http://schemas.openxmlformats.org/officeDocument/2006/relationships/image" Target="../media/image25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9.GIF"/><Relationship Id="rId11" Type="http://schemas.openxmlformats.org/officeDocument/2006/relationships/image" Target="../media/image25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340" y="1537252"/>
            <a:ext cx="9117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218" y="532038"/>
            <a:ext cx="11142669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web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ý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487" y="1044653"/>
            <a:ext cx="11060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video,…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487" y="1044653"/>
            <a:ext cx="11391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8647" y="2730976"/>
            <a:ext cx="678880" cy="6234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8073" y="1197987"/>
            <a:ext cx="91855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6" name="Cloud Callout 5"/>
          <p:cNvSpPr/>
          <p:nvPr/>
        </p:nvSpPr>
        <p:spPr>
          <a:xfrm>
            <a:off x="3810000" y="1330035"/>
            <a:ext cx="4627418" cy="2563091"/>
          </a:xfrm>
          <a:prstGeom prst="cloudCallout">
            <a:avLst>
              <a:gd name="adj1" fmla="val -93843"/>
              <a:gd name="adj2" fmla="val 93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10" y="412145"/>
            <a:ext cx="1929181" cy="48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856" y="14288"/>
            <a:ext cx="7160615" cy="757130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16" y="771418"/>
            <a:ext cx="9088154" cy="60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501" y="1842656"/>
            <a:ext cx="10404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chat,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messenger,…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982" y="1842656"/>
            <a:ext cx="10667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 Drive, OneDrive, Dropbox,…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9" y="900546"/>
            <a:ext cx="10792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Google, Bing, Yahoo,…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video…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458691" y="3471922"/>
            <a:ext cx="4627418" cy="2563091"/>
          </a:xfrm>
          <a:prstGeom prst="cloudCallout">
            <a:avLst>
              <a:gd name="adj1" fmla="val -74082"/>
              <a:gd name="adj2" fmla="val -66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260" y="1748131"/>
            <a:ext cx="10474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10" y="412145"/>
            <a:ext cx="1929181" cy="48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192215"/>
            <a:ext cx="5638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6600" b="1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782" y="341100"/>
            <a:ext cx="5934903" cy="4324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08" y="1606567"/>
            <a:ext cx="5553850" cy="2152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3557" y="4968289"/>
            <a:ext cx="11127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068" y="278086"/>
            <a:ext cx="11246069" cy="14219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ở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ở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28714" y="1771651"/>
          <a:ext cx="9829799" cy="501598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582811"/>
                <a:gridCol w="5246988"/>
              </a:tblGrid>
              <a:tr h="656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26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Word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trao đổi thông tin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049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PowerPoint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máy tìm kiếm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752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Photoshop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nghe nhạc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896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Media Player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599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Bing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soạn thảo văn bản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86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Thư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017818" y="2867891"/>
            <a:ext cx="1814946" cy="2729345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70218" y="3588328"/>
            <a:ext cx="1662546" cy="1357745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22618" y="4267210"/>
            <a:ext cx="1510146" cy="213359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75018" y="4267210"/>
            <a:ext cx="1357746" cy="734296"/>
          </a:xfrm>
          <a:prstGeom prst="line">
            <a:avLst/>
          </a:prstGeom>
          <a:ln w="44450">
            <a:solidFill>
              <a:srgbClr val="FF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90106" y="3588328"/>
            <a:ext cx="1842658" cy="2064348"/>
          </a:xfrm>
          <a:prstGeom prst="line">
            <a:avLst/>
          </a:prstGeom>
          <a:ln w="44450"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42506" y="2867891"/>
            <a:ext cx="1690258" cy="3477520"/>
          </a:xfrm>
          <a:prstGeom prst="line">
            <a:avLst/>
          </a:prstGeom>
          <a:ln w="44450">
            <a:solidFill>
              <a:srgbClr val="33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  <a:endParaRPr lang="vi-VN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60801" y="4180839"/>
            <a:ext cx="4225924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b="1" dirty="0" smtClean="0">
                <a:solidFill>
                  <a:srgbClr val="FF0000"/>
                </a:solidFill>
                <a:latin typeface="Calibri" panose="020F0502020204030204"/>
              </a:rPr>
              <a:t>BẮT ĐẦU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7037E-6 L 3.33333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000625"/>
            <a:ext cx="2844800" cy="1666535"/>
            <a:chOff x="-2312095" y="2148622"/>
            <a:chExt cx="2133600" cy="1249901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148622"/>
              <a:ext cx="2133600" cy="499328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4" y="381000"/>
            <a:ext cx="5820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59" y="419097"/>
            <a:ext cx="2833033" cy="1035052"/>
            <a:chOff x="-2303269" y="2265304"/>
            <a:chExt cx="2124775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2303269" y="2265304"/>
              <a:ext cx="2124775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3020406"/>
            <a:ext cx="3773488" cy="1510959"/>
            <a:chOff x="-2312095" y="2265304"/>
            <a:chExt cx="2830116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830116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CNTT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399" y="381000"/>
            <a:ext cx="5580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59" y="419097"/>
            <a:ext cx="2833033" cy="1035052"/>
            <a:chOff x="-2303269" y="2265304"/>
            <a:chExt cx="2124775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2303269" y="2265304"/>
              <a:ext cx="2124775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CNTT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ĐT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1372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429001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Internet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Internet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1372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Tivi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0676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/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1858624" y="3645242"/>
            <a:ext cx="3500436" cy="1510959"/>
            <a:chOff x="-2553790" y="2265304"/>
            <a:chExt cx="2625327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553790" y="2265304"/>
              <a:ext cx="2625327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Video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192215"/>
            <a:ext cx="5638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6600" b="1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20000"/>
                <a:lumOff val="80000"/>
              </a:schemeClr>
            </a:gs>
            <a:gs pos="0">
              <a:schemeClr val="tx2"/>
            </a:gs>
            <a:gs pos="100000">
              <a:srgbClr val="FF66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863690" y="103210"/>
            <a:ext cx="8399282" cy="2734584"/>
          </a:xfrm>
          <a:prstGeom prst="cloudCallout">
            <a:avLst>
              <a:gd name="adj1" fmla="val -42526"/>
              <a:gd name="adj2" fmla="val 54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9662" y="521991"/>
            <a:ext cx="60960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cdn-icons-png.flaticon.com/512/3240/3240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" y="3415517"/>
            <a:ext cx="2672466" cy="26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9745" y="3601120"/>
            <a:ext cx="7473923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6" name="Picture 4" descr="https://cdn-icons-png.flaticon.com/512/3240/32408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69" y="4503212"/>
            <a:ext cx="2226265" cy="22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73" y="906358"/>
            <a:ext cx="8241922" cy="4358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073" y="5666505"/>
            <a:ext cx="11659175" cy="1102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Internet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32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1" y="76200"/>
            <a:ext cx="4003039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2" y="252726"/>
            <a:ext cx="8946075" cy="6432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3086" y="3035815"/>
            <a:ext cx="750104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LOVE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PIRCE</a:t>
              </a: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G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DC8FF"/>
                  </a:solidFill>
                  <a:prstDash val="solid"/>
                </a:ln>
                <a:solidFill>
                  <a:srgbClr val="7DC8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2" y="4526277"/>
            <a:ext cx="2059470" cy="205329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01861" y="1163785"/>
            <a:ext cx="10190480" cy="4461160"/>
            <a:chOff x="1778000" y="402270"/>
            <a:chExt cx="10190480" cy="3107816"/>
          </a:xfrm>
        </p:grpSpPr>
        <p:sp>
          <p:nvSpPr>
            <p:cNvPr id="10" name="Freeform: Shape 9"/>
            <p:cNvSpPr/>
            <p:nvPr/>
          </p:nvSpPr>
          <p:spPr>
            <a:xfrm>
              <a:off x="3291840" y="402270"/>
              <a:ext cx="8676640" cy="1651000"/>
            </a:xfrm>
            <a:custGeom>
              <a:avLst/>
              <a:gdLst>
                <a:gd name="connsiteX0" fmla="*/ 237496 w 9347200"/>
                <a:gd name="connsiteY0" fmla="*/ 0 h 1651000"/>
                <a:gd name="connsiteX1" fmla="*/ 1330960 w 9347200"/>
                <a:gd name="connsiteY1" fmla="*/ 0 h 1651000"/>
                <a:gd name="connsiteX2" fmla="*/ 7778744 w 9347200"/>
                <a:gd name="connsiteY2" fmla="*/ 0 h 1651000"/>
                <a:gd name="connsiteX3" fmla="*/ 9347200 w 9347200"/>
                <a:gd name="connsiteY3" fmla="*/ 0 h 1651000"/>
                <a:gd name="connsiteX4" fmla="*/ 9347200 w 9347200"/>
                <a:gd name="connsiteY4" fmla="*/ 1651000 h 1651000"/>
                <a:gd name="connsiteX5" fmla="*/ 7778744 w 9347200"/>
                <a:gd name="connsiteY5" fmla="*/ 1651000 h 1651000"/>
                <a:gd name="connsiteX6" fmla="*/ 1330960 w 9347200"/>
                <a:gd name="connsiteY6" fmla="*/ 1651000 h 1651000"/>
                <a:gd name="connsiteX7" fmla="*/ 237496 w 9347200"/>
                <a:gd name="connsiteY7" fmla="*/ 1651000 h 1651000"/>
                <a:gd name="connsiteX8" fmla="*/ 0 w 9347200"/>
                <a:gd name="connsiteY8" fmla="*/ 1413504 h 1651000"/>
                <a:gd name="connsiteX9" fmla="*/ 0 w 9347200"/>
                <a:gd name="connsiteY9" fmla="*/ 237496 h 1651000"/>
                <a:gd name="connsiteX10" fmla="*/ 237496 w 9347200"/>
                <a:gd name="connsiteY10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47200" h="1651000">
                  <a:moveTo>
                    <a:pt x="237496" y="0"/>
                  </a:moveTo>
                  <a:lnTo>
                    <a:pt x="1330960" y="0"/>
                  </a:lnTo>
                  <a:lnTo>
                    <a:pt x="7778744" y="0"/>
                  </a:lnTo>
                  <a:lnTo>
                    <a:pt x="9347200" y="0"/>
                  </a:lnTo>
                  <a:lnTo>
                    <a:pt x="9347200" y="1651000"/>
                  </a:lnTo>
                  <a:lnTo>
                    <a:pt x="7778744" y="1651000"/>
                  </a:lnTo>
                  <a:lnTo>
                    <a:pt x="1330960" y="1651000"/>
                  </a:lnTo>
                  <a:lnTo>
                    <a:pt x="237496" y="1651000"/>
                  </a:lnTo>
                  <a:cubicBezTo>
                    <a:pt x="106331" y="1651000"/>
                    <a:pt x="0" y="1544669"/>
                    <a:pt x="0" y="1413504"/>
                  </a:cubicBezTo>
                  <a:lnTo>
                    <a:pt x="0" y="237496"/>
                  </a:lnTo>
                  <a:cubicBezTo>
                    <a:pt x="0" y="106331"/>
                    <a:pt x="106331" y="0"/>
                    <a:pt x="237496" y="0"/>
                  </a:cubicBezTo>
                  <a:close/>
                </a:path>
              </a:pathLst>
            </a:custGeom>
            <a:solidFill>
              <a:srgbClr val="CBE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cs typeface="+mn-cs"/>
                </a:endParaRPr>
              </a:p>
            </p:txBody>
          </p:sp>
          <p:sp>
            <p:nvSpPr>
              <p:cNvPr id="7" name="Speech Bubble: Rectangle with Corners Rounded 6"/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kumimoji="0" lang="vi-VN" sz="4000" b="1" i="0" u="none" strike="noStrike" kern="1200" cap="none" spc="0" normalizeH="0" baseline="0" noProof="0" dirty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625922" y="1219954"/>
            <a:ext cx="8304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LƯU TRỮ, TÌM KIẾM VÀ TRAO ĐỔI THÔNG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ĐẶC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CỦA THÔNG TIN TRONG MÔI TRƯỜNG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 THÔNG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VỚI GIẢI QUYẾT VẤN 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5511" y="3191876"/>
            <a:ext cx="782533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LIỆU SỐ TRONG THỜI ĐẠI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07" y="748386"/>
            <a:ext cx="4267200" cy="1352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6770" y="2840181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769" y="3920835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27" y="530087"/>
            <a:ext cx="7130478" cy="699102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601" y="1235333"/>
            <a:ext cx="1058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4" y="1793611"/>
            <a:ext cx="9771087" cy="42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327" y="1432562"/>
            <a:ext cx="1081678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345" y="975374"/>
            <a:ext cx="1083425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triệt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342" y="1640393"/>
            <a:ext cx="100921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Internet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1304</Words>
  <Application>Microsoft Office PowerPoint</Application>
  <PresentationFormat>Custom</PresentationFormat>
  <Paragraphs>124</Paragraphs>
  <Slides>31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1_Office Theme</vt:lpstr>
      <vt:lpstr>4_Office Theme</vt:lpstr>
      <vt:lpstr>8_Office Theme</vt:lpstr>
      <vt:lpstr>1_Office 主题</vt:lpstr>
      <vt:lpstr>2_Office 主题</vt:lpstr>
      <vt:lpstr>3_Office 主题</vt:lpstr>
      <vt:lpstr>4_Office 主题</vt:lpstr>
      <vt:lpstr>9_Office 主题</vt:lpstr>
      <vt:lpstr>10_Office 主题</vt:lpstr>
      <vt:lpstr>12_Office 主题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185</cp:revision>
  <dcterms:created xsi:type="dcterms:W3CDTF">2022-07-17T19:34:00Z</dcterms:created>
  <dcterms:modified xsi:type="dcterms:W3CDTF">2024-12-12T02:54:11Z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4F9FD17FF29144F2861F5BD7127B9C07</vt:lpwstr>
  </property>
  <property fmtid="{D5CDD505-2E9C-101B-9397-08002B2CF9AE}" pid="3" name="KSOProductBuildVer">
    <vt:lpwstr>1033-11.2.0.11417</vt:lpwstr>
  </property>
</Properties>
</file>