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33" r:id="rId2"/>
    <p:sldId id="335" r:id="rId3"/>
    <p:sldId id="357" r:id="rId4"/>
    <p:sldId id="334" r:id="rId5"/>
    <p:sldId id="36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3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00FF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8" autoAdjust="0"/>
    <p:restoredTop sz="98566" autoAdjust="0"/>
  </p:normalViewPr>
  <p:slideViewPr>
    <p:cSldViewPr snapToGrid="0">
      <p:cViewPr varScale="1">
        <p:scale>
          <a:sx n="73" d="100"/>
          <a:sy n="73" d="100"/>
        </p:scale>
        <p:origin x="44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26/12/2024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H:\THT_Chuyen%20de%20Thuc%20hien%20giao%20an%20dien%20tu\GDCD\Yeu%20thuong%20con%20nguoi.ppt#-1,1,Slide 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Na,%20Mg%20+N&#432;&#7899;c.mp4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Cu%20+%20AgNO3.mp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Cl%20+%20Fe,%20Al,%20Cu,%20Zn,%20Mg.mp4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1" y="3860427"/>
            <a:ext cx="6400800" cy="266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95556"/>
            <a:ext cx="12192000" cy="7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4723"/>
            <a:ext cx="12192000" cy="7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5" name="Picture 8" descr="hoahong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89621">
            <a:off x="730252" y="4332477"/>
            <a:ext cx="1835149" cy="19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KHOA HỌC TỰ </a:t>
            </a:r>
            <a:r>
              <a:rPr lang="en-US" sz="3600" b="1" kern="1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9</a:t>
            </a:r>
            <a:endParaRPr lang="en-US" sz="3600" b="1" kern="1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 smtClean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52462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604000" y="798286"/>
            <a:ext cx="5588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Na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7535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2Na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59121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So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94858" y="3918857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26457" y="4187371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457" y="4484914"/>
            <a:ext cx="539931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57485" y="3307809"/>
            <a:ext cx="6923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Au.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48204"/>
            <a:ext cx="443732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7729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Na, Mg, Fe, Cu, Na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70073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85371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nghiệm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SGK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328057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K, Na, Ca, Mg,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Al, Zn, Fe,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Pb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Cu, Ag, Au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2271485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Ý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2699657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Mức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dần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3113314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HCl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kumimoji="0" lang="en-US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loãng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3548743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mạnh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kiện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thường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kiềm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hydrogen.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4383315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trở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đẩy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khỏi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36586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694099" cy="317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40843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Mg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447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513979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d)	Zn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ZnCl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Fe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1"/>
            <a:ext cx="1219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Na, Ca, Mg, Al, Zn, Fe,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Cu, Ag, Au</a:t>
            </a: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140857"/>
            <a:ext cx="1219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Ca, Ag, Au,  Mg, Fe, Cu, Al, Zn.</a:t>
            </a:r>
          </a:p>
          <a:p>
            <a:pPr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20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4,48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đktc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15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Al, Fe, Cu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10%,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8,96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3486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29095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6: KIM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97978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094562"/>
            <a:ext cx="12192001" cy="2524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4098836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phoi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bám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phoi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9456" y="0"/>
            <a:ext cx="9162251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0" y="509306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2AgNO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Cu(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2Ag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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59121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So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Ag.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093029" y="3120571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39314" y="3120571"/>
            <a:ext cx="230777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315029" y="3766456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518400" cy="6671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329714" y="0"/>
            <a:ext cx="48622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Mg, Fe tan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Fe.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87771" y="2654666"/>
            <a:ext cx="48042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MgCl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15200" y="4048035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Hydrogen (H).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004457" y="4572000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9600" y="5152571"/>
            <a:ext cx="230777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19943" y="5493656"/>
            <a:ext cx="3657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315200" y="5339805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Mg, Fe, H, Cu</a:t>
            </a:r>
            <a:endParaRPr lang="vi-VN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617029" y="5834743"/>
            <a:ext cx="134982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8629" y="6139543"/>
            <a:ext cx="6371771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4412343" cy="4685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4804228" y="1290324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FeCl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543" y="2400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2475" y="1409700"/>
            <a:ext cx="30670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543" y="2400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57486" cy="600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69233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copper (II) nitrate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98571" y="3169924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 + Cu(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Mg(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NO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1465"/>
            <a:ext cx="4699027" cy="393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1709</TotalTime>
  <Words>797</Words>
  <Application>Microsoft Office PowerPoint</Application>
  <PresentationFormat>Widescreen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 3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</cp:lastModifiedBy>
  <cp:revision>301</cp:revision>
  <dcterms:created xsi:type="dcterms:W3CDTF">2022-07-11T10:05:56Z</dcterms:created>
  <dcterms:modified xsi:type="dcterms:W3CDTF">2024-12-26T14:33:48Z</dcterms:modified>
</cp:coreProperties>
</file>