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33" r:id="rId2"/>
    <p:sldId id="335" r:id="rId3"/>
    <p:sldId id="357" r:id="rId4"/>
    <p:sldId id="334" r:id="rId5"/>
    <p:sldId id="392" r:id="rId6"/>
    <p:sldId id="393" r:id="rId7"/>
    <p:sldId id="394" r:id="rId8"/>
    <p:sldId id="397" r:id="rId9"/>
    <p:sldId id="395" r:id="rId10"/>
    <p:sldId id="396" r:id="rId11"/>
    <p:sldId id="398" r:id="rId12"/>
    <p:sldId id="399" r:id="rId13"/>
    <p:sldId id="400" r:id="rId14"/>
    <p:sldId id="401" r:id="rId15"/>
    <p:sldId id="402" r:id="rId16"/>
    <p:sldId id="403" r:id="rId17"/>
    <p:sldId id="390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5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3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8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96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6058" y="63863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 rắn ở điều kiện thường (trừ thuỷ ngân).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64588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Ở điều kiện thường tồn tại ở cả ba thể: rắn, lỏng, khí.</a:t>
            </a:r>
            <a:endParaRPr lang="en-US" sz="2800" dirty="0">
              <a:solidFill>
                <a:srgbClr val="FF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287" y="16764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7344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1544" y="251097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5400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544" y="320765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17863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6058" y="4005945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394063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4286" y="510177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493486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90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725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26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5450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8099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63730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4539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28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8379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cho electron: Na → Na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+ 1e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83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nhận electron: S + 2e → S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379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cho electron: Na → Na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+ 1e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83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nhận electron: Cl + 1e → Cl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687" y="0"/>
            <a:ext cx="5399314" cy="68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187766"/>
            <a:ext cx="722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81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5633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1118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532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391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7557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58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base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acid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992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base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8129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acid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5333999"/>
            <a:ext cx="12192000" cy="697650"/>
            <a:chOff x="0" y="4557491"/>
            <a:chExt cx="12192000" cy="697650"/>
          </a:xfrm>
        </p:grpSpPr>
        <p:sp>
          <p:nvSpPr>
            <p:cNvPr id="22" name="TextBox 21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2Mg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2MgO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0457" y="6160350"/>
            <a:ext cx="12192000" cy="697650"/>
            <a:chOff x="0" y="4557491"/>
            <a:chExt cx="12192000" cy="697650"/>
          </a:xfrm>
        </p:grpSpPr>
        <p:sp>
          <p:nvSpPr>
            <p:cNvPr id="27" name="TextBox 26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 	+ 	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601" y="-174172"/>
            <a:ext cx="5337534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0" y="4259942"/>
            <a:ext cx="12192000" cy="697650"/>
            <a:chOff x="0" y="4557491"/>
            <a:chExt cx="12192000" cy="697650"/>
          </a:xfrm>
        </p:grpSpPr>
        <p:sp>
          <p:nvSpPr>
            <p:cNvPr id="8" name="TextBox 7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2CuO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5174342"/>
            <a:ext cx="12192000" cy="697650"/>
            <a:chOff x="0" y="4557491"/>
            <a:chExt cx="12192000" cy="69765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	 CO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1124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 bảo vệ các đồ vật làm từ thép như song cửa, cánh cửa, hàng rào khỏi bị ăn mòn (h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n, gỉ …) người ta thường sơn phủ lên bề mặt kim loại trước khi đưa vào sử dụng.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acid,…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29572" cy="336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77" y="0"/>
            <a:ext cx="11349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3256" cy="663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48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290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KIM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7978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148" y="0"/>
            <a:ext cx="9768114" cy="68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428" y="14863"/>
            <a:ext cx="6720114" cy="68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878"/>
            <a:ext cx="12203787" cy="6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151086" cy="368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phosphoric acid;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6228" y="0"/>
            <a:ext cx="7895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baseline="30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7239" y="1742850"/>
            <a:ext cx="3733119" cy="27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53571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2800" baseline="30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220" y="1741714"/>
            <a:ext cx="3559289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90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5548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Carbon, sulfur, oxygen, chlorine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045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536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74743" cy="515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5070963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Ở điều kiện chuẩn, các kim loại nhôm, sắt, đồng, vàng và các phi kim lưu huỳnh (sulfur), phosphorus tồn tại ở thể rắn do có nhiệt độ sôi cao.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Ở điều kiện chuẩn các phi kim oxygen, chlorine tồn tại ở thể khí do có nhiệt độ nóng chảy và nhiệt độ sôi thấp (dưới 0</a:t>
            </a:r>
            <a:r>
              <a:rPr lang="vi-VN" sz="28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8628" y="1381580"/>
            <a:ext cx="3933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Kim loại thường có nhiệt độ nóng chảy và nhiệt độ sôi cao trong khi phi kim thường có nhiệt độ nóng chảy và nhiệt độ sôi thấp.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886" y="0"/>
            <a:ext cx="827080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1973</TotalTime>
  <Words>920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377</cp:revision>
  <dcterms:created xsi:type="dcterms:W3CDTF">2022-07-11T10:05:56Z</dcterms:created>
  <dcterms:modified xsi:type="dcterms:W3CDTF">2024-12-17T05:49:48Z</dcterms:modified>
</cp:coreProperties>
</file>