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38" r:id="rId6"/>
    <p:sldMasterId id="2147483772" r:id="rId7"/>
    <p:sldMasterId id="2147483782" r:id="rId8"/>
    <p:sldMasterId id="2147483794" r:id="rId9"/>
  </p:sldMasterIdLst>
  <p:notesMasterIdLst>
    <p:notesMasterId r:id="rId36"/>
  </p:notesMasterIdLst>
  <p:sldIdLst>
    <p:sldId id="453" r:id="rId10"/>
    <p:sldId id="312" r:id="rId11"/>
    <p:sldId id="269" r:id="rId12"/>
    <p:sldId id="333" r:id="rId13"/>
    <p:sldId id="314" r:id="rId14"/>
    <p:sldId id="398" r:id="rId15"/>
    <p:sldId id="317" r:id="rId16"/>
    <p:sldId id="549" r:id="rId17"/>
    <p:sldId id="468" r:id="rId18"/>
    <p:sldId id="522" r:id="rId19"/>
    <p:sldId id="530" r:id="rId20"/>
    <p:sldId id="471" r:id="rId21"/>
    <p:sldId id="531" r:id="rId22"/>
    <p:sldId id="545" r:id="rId23"/>
    <p:sldId id="536" r:id="rId24"/>
    <p:sldId id="546" r:id="rId25"/>
    <p:sldId id="543" r:id="rId26"/>
    <p:sldId id="542" r:id="rId27"/>
    <p:sldId id="535" r:id="rId28"/>
    <p:sldId id="501" r:id="rId29"/>
    <p:sldId id="502" r:id="rId30"/>
    <p:sldId id="547" r:id="rId31"/>
    <p:sldId id="537" r:id="rId32"/>
    <p:sldId id="538" r:id="rId33"/>
    <p:sldId id="539" r:id="rId34"/>
    <p:sldId id="540" r:id="rId35"/>
  </p:sldIdLst>
  <p:sldSz cx="18288000" cy="10287000"/>
  <p:notesSz cx="6858000" cy="9144000"/>
  <p:embeddedFontLst>
    <p:embeddedFont>
      <p:font typeface="#9Slide07 IcielNabila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#9Slide04 Vollkorn Bold" charset="0"/>
      <p:bold r:id="rId42"/>
    </p:embeddedFont>
    <p:embeddedFont>
      <p:font typeface="#9Slide05 Agile Script Calligra" charset="0"/>
      <p:regular r:id="rId43"/>
    </p:embeddedFont>
    <p:embeddedFont>
      <p:font typeface="#9Slide04 Podkova ExtraBold" charset="0"/>
      <p:bold r:id="rId44"/>
    </p:embeddedFont>
    <p:embeddedFont>
      <p:font typeface="#9Slide07 SVNStick A Round" charset="0"/>
      <p:regular r:id="rId45"/>
    </p:embeddedFont>
    <p:embeddedFont>
      <p:font typeface="#9Slide06 Netmuc KT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CF9"/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46" d="100"/>
          <a:sy n="46" d="100"/>
        </p:scale>
        <p:origin x="-7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3.fntdata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1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9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3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tán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phân</a:t>
            </a:r>
            <a:r>
              <a:rPr lang="en-US" baseline="0" dirty="0">
                <a:sym typeface="Wingdings" panose="05000000000000000000" pitchFamily="2" charset="2"/>
              </a:rPr>
              <a:t> chia </a:t>
            </a:r>
            <a:r>
              <a:rPr lang="en-US" baseline="0" dirty="0" err="1">
                <a:sym typeface="Wingdings" panose="05000000000000000000" pitchFamily="2" charset="2"/>
              </a:rPr>
              <a:t>lớp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ý </a:t>
            </a:r>
            <a:r>
              <a:rPr lang="en-US" baseline="0" dirty="0" err="1">
                <a:sym typeface="Wingdings" panose="05000000000000000000" pitchFamily="2" charset="2"/>
              </a:rPr>
              <a:t>kiến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giải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hợp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9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 Theo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7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phục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khẳng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2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91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7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4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5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3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2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6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4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04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9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4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0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34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7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2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4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37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2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4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92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18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38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12/25/2024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2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80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1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25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5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7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5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3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7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71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6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38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1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6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24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23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33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2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33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1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5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1B1A8BAC-6A94-63CD-86B7-21F78BBC8418}"/>
              </a:ext>
            </a:extLst>
          </p:cNvPr>
          <p:cNvSpPr/>
          <p:nvPr/>
        </p:nvSpPr>
        <p:spPr>
          <a:xfrm>
            <a:off x="3080657" y="3176205"/>
            <a:ext cx="11734800" cy="2566988"/>
          </a:xfrm>
          <a:custGeom>
            <a:avLst/>
            <a:gdLst/>
            <a:ahLst/>
            <a:cxnLst/>
            <a:rect l="l" t="t" r="r" b="b"/>
            <a:pathLst>
              <a:path w="6569188" h="1437010">
                <a:moveTo>
                  <a:pt x="0" y="0"/>
                </a:moveTo>
                <a:lnTo>
                  <a:pt x="6569188" y="0"/>
                </a:lnTo>
                <a:lnTo>
                  <a:pt x="6569188" y="1437010"/>
                </a:lnTo>
                <a:lnTo>
                  <a:pt x="0" y="1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A80E0D7F-6EA2-CB9D-D586-F892511107DE}"/>
              </a:ext>
            </a:extLst>
          </p:cNvPr>
          <p:cNvSpPr txBox="1"/>
          <p:nvPr/>
        </p:nvSpPr>
        <p:spPr>
          <a:xfrm>
            <a:off x="1034143" y="664249"/>
            <a:ext cx="16219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5.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Nghị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hội</a:t>
            </a:r>
            <a:endParaRPr lang="en-US" sz="6000" dirty="0"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898F23-6064-95D7-D968-4B1575CD884C}"/>
              </a:ext>
            </a:extLst>
          </p:cNvPr>
          <p:cNvSpPr txBox="1"/>
          <p:nvPr/>
        </p:nvSpPr>
        <p:spPr>
          <a:xfrm>
            <a:off x="3350493" y="3568474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Bàn về đọc sách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0E56C7-D3D1-26E6-2510-0DAD3008CF49}"/>
              </a:ext>
            </a:extLst>
          </p:cNvPr>
          <p:cNvSpPr txBox="1"/>
          <p:nvPr/>
        </p:nvSpPr>
        <p:spPr>
          <a:xfrm>
            <a:off x="4953000" y="224645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smtClean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Tiết 56,57 : Đọc </a:t>
            </a:r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hiểu văn bản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898F23-6064-95D7-D968-4B1575CD884C}"/>
              </a:ext>
            </a:extLst>
          </p:cNvPr>
          <p:cNvSpPr txBox="1"/>
          <p:nvPr/>
        </p:nvSpPr>
        <p:spPr>
          <a:xfrm>
            <a:off x="7315200" y="5920122"/>
            <a:ext cx="114014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7200" b="1" dirty="0">
                <a:latin typeface="#9Slide05 Agile Script Calligra" panose="03070402050302030203" pitchFamily="66" charset="0"/>
                <a:cs typeface="Times New Roman" pitchFamily="18" charset="0"/>
              </a:rPr>
              <a:t>- Chu Quang Tiềm -</a:t>
            </a:r>
            <a:endParaRPr lang="en-US" sz="7200" b="1" dirty="0"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736978D2-01C0-306C-0B14-6EA1A9E3695E}"/>
              </a:ext>
            </a:extLst>
          </p:cNvPr>
          <p:cNvSpPr/>
          <p:nvPr/>
        </p:nvSpPr>
        <p:spPr>
          <a:xfrm rot="20808090">
            <a:off x="-789291" y="3461306"/>
            <a:ext cx="7412934" cy="6819900"/>
          </a:xfrm>
          <a:custGeom>
            <a:avLst/>
            <a:gdLst/>
            <a:ahLst/>
            <a:cxnLst/>
            <a:rect l="l" t="t" r="r" b="b"/>
            <a:pathLst>
              <a:path w="5028946" h="4626631">
                <a:moveTo>
                  <a:pt x="0" y="0"/>
                </a:moveTo>
                <a:lnTo>
                  <a:pt x="5028946" y="0"/>
                </a:lnTo>
                <a:lnTo>
                  <a:pt x="5028946" y="4626630"/>
                </a:lnTo>
                <a:lnTo>
                  <a:pt x="0" y="462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xmlns="" id="{B2D1697A-9D73-DF21-2343-535022204A2A}"/>
              </a:ext>
            </a:extLst>
          </p:cNvPr>
          <p:cNvSpPr/>
          <p:nvPr/>
        </p:nvSpPr>
        <p:spPr>
          <a:xfrm>
            <a:off x="14554200" y="-938595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9FF16F2C-C658-FB98-8976-F3CD5A4D10BB}"/>
              </a:ext>
            </a:extLst>
          </p:cNvPr>
          <p:cNvSpPr/>
          <p:nvPr/>
        </p:nvSpPr>
        <p:spPr>
          <a:xfrm rot="14542628">
            <a:off x="16525031" y="7870442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9875A10C-D1B5-0510-758A-E50F570BE993}"/>
              </a:ext>
            </a:extLst>
          </p:cNvPr>
          <p:cNvSpPr/>
          <p:nvPr/>
        </p:nvSpPr>
        <p:spPr>
          <a:xfrm>
            <a:off x="15544800" y="-46101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05300" y="914400"/>
            <a:ext cx="99060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632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39216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39243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39243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>
            <a:stCxn id="6" idx="2"/>
            <a:endCxn id="8" idx="0"/>
          </p:cNvCxnSpPr>
          <p:nvPr/>
        </p:nvCxnSpPr>
        <p:spPr>
          <a:xfrm rot="5400000">
            <a:off x="8743950" y="3409950"/>
            <a:ext cx="10287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2"/>
            <a:endCxn id="7" idx="0"/>
          </p:cNvCxnSpPr>
          <p:nvPr/>
        </p:nvCxnSpPr>
        <p:spPr>
          <a:xfrm rot="5400000">
            <a:off x="6035084" y="698426"/>
            <a:ext cx="1026042" cy="5420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2"/>
            <a:endCxn id="9" idx="0"/>
          </p:cNvCxnSpPr>
          <p:nvPr/>
        </p:nvCxnSpPr>
        <p:spPr>
          <a:xfrm rot="16200000" flipH="1">
            <a:off x="11430000" y="723900"/>
            <a:ext cx="1028700" cy="5372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E3660097-0AFA-106F-5D57-4B4C93F64E44}"/>
              </a:ext>
            </a:extLst>
          </p:cNvPr>
          <p:cNvSpPr/>
          <p:nvPr/>
        </p:nvSpPr>
        <p:spPr>
          <a:xfrm>
            <a:off x="0" y="7962900"/>
            <a:ext cx="2660038" cy="2530361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6934200" y="2705100"/>
            <a:ext cx="9982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579FCA15-5DF6-4C3C-11D2-B7911890A879}"/>
              </a:ext>
            </a:extLst>
          </p:cNvPr>
          <p:cNvSpPr/>
          <p:nvPr/>
        </p:nvSpPr>
        <p:spPr>
          <a:xfrm>
            <a:off x="762000" y="1562100"/>
            <a:ext cx="6019800" cy="686995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03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13566"/>
            <a:ext cx="125730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xmlns="" id="{3D5A7284-DF01-1119-76F7-D8A259DD58FF}"/>
              </a:ext>
            </a:extLst>
          </p:cNvPr>
          <p:cNvSpPr/>
          <p:nvPr/>
        </p:nvSpPr>
        <p:spPr>
          <a:xfrm>
            <a:off x="1026880" y="895668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0" y="0"/>
                </a:moveTo>
                <a:lnTo>
                  <a:pt x="5140318" y="0"/>
                </a:lnTo>
                <a:lnTo>
                  <a:pt x="5140318" y="2248890"/>
                </a:lnTo>
                <a:lnTo>
                  <a:pt x="0" y="2248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xmlns="" id="{EF223CB5-3867-C798-EBBA-1AE13C4D79E4}"/>
              </a:ext>
            </a:extLst>
          </p:cNvPr>
          <p:cNvSpPr/>
          <p:nvPr/>
        </p:nvSpPr>
        <p:spPr>
          <a:xfrm>
            <a:off x="-830426" y="8162334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0" y="0"/>
                </a:moveTo>
                <a:lnTo>
                  <a:pt x="2819217" y="0"/>
                </a:lnTo>
                <a:lnTo>
                  <a:pt x="2819217" y="2741688"/>
                </a:lnTo>
                <a:lnTo>
                  <a:pt x="0" y="274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6880" y="2286000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637425"/>
            <a:ext cx="12573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25527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638300"/>
            <a:ext cx="12573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41529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903BFF-81C3-D864-33AC-4410E3562FAD}"/>
              </a:ext>
            </a:extLst>
          </p:cNvPr>
          <p:cNvSpPr txBox="1"/>
          <p:nvPr/>
        </p:nvSpPr>
        <p:spPr>
          <a:xfrm>
            <a:off x="990600" y="1181100"/>
            <a:ext cx="15870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32632">
              <a:defRPr/>
            </a:pPr>
            <a:r>
              <a:rPr lang="en-US" sz="72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 NHANH</a:t>
            </a:r>
          </a:p>
          <a:p>
            <a:pPr lvl="0" algn="just" defTabSz="1632632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xmlns="" id="{BA017C6E-97E6-81E2-89AA-3CF787BB26F0}"/>
              </a:ext>
            </a:extLst>
          </p:cNvPr>
          <p:cNvSpPr/>
          <p:nvPr/>
        </p:nvSpPr>
        <p:spPr>
          <a:xfrm>
            <a:off x="11811000" y="4533900"/>
            <a:ext cx="5547151" cy="5540217"/>
          </a:xfrm>
          <a:custGeom>
            <a:avLst/>
            <a:gdLst/>
            <a:ahLst/>
            <a:cxnLst/>
            <a:rect l="l" t="t" r="r" b="b"/>
            <a:pathLst>
              <a:path w="5547151" h="5540217">
                <a:moveTo>
                  <a:pt x="0" y="0"/>
                </a:moveTo>
                <a:lnTo>
                  <a:pt x="5547152" y="0"/>
                </a:lnTo>
                <a:lnTo>
                  <a:pt x="5547152" y="5540217"/>
                </a:lnTo>
                <a:lnTo>
                  <a:pt x="0" y="55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23241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9525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371600"/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255716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1AD8BA75-4997-DEDB-2481-46B5833CE908}"/>
              </a:ext>
            </a:extLst>
          </p:cNvPr>
          <p:cNvSpPr/>
          <p:nvPr/>
        </p:nvSpPr>
        <p:spPr>
          <a:xfrm>
            <a:off x="-604890" y="7505700"/>
            <a:ext cx="3424290" cy="3017656"/>
          </a:xfrm>
          <a:custGeom>
            <a:avLst/>
            <a:gdLst/>
            <a:ahLst/>
            <a:cxnLst/>
            <a:rect l="l" t="t" r="r" b="b"/>
            <a:pathLst>
              <a:path w="3424290" h="3017656">
                <a:moveTo>
                  <a:pt x="0" y="0"/>
                </a:moveTo>
                <a:lnTo>
                  <a:pt x="3424291" y="0"/>
                </a:lnTo>
                <a:lnTo>
                  <a:pt x="3424291" y="3017656"/>
                </a:lnTo>
                <a:lnTo>
                  <a:pt x="0" y="301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903BFF-81C3-D864-33AC-4410E3562FAD}"/>
              </a:ext>
            </a:extLst>
          </p:cNvPr>
          <p:cNvSpPr txBox="1"/>
          <p:nvPr/>
        </p:nvSpPr>
        <p:spPr>
          <a:xfrm>
            <a:off x="5867400" y="2247900"/>
            <a:ext cx="109932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Netmuc KT" panose="02040603050506020204" pitchFamily="18" charset="0"/>
                <a:cs typeface="Times New Roman" panose="02020603050405020304" pitchFamily="18" charset="0"/>
              </a:rPr>
              <a:t> NHANH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B1886664-B3F8-61D8-61AA-75559869D195}"/>
              </a:ext>
            </a:extLst>
          </p:cNvPr>
          <p:cNvSpPr/>
          <p:nvPr/>
        </p:nvSpPr>
        <p:spPr>
          <a:xfrm>
            <a:off x="685800" y="2476500"/>
            <a:ext cx="4686300" cy="5715000"/>
          </a:xfrm>
          <a:custGeom>
            <a:avLst/>
            <a:gdLst/>
            <a:ahLst/>
            <a:cxnLst/>
            <a:rect l="l" t="t" r="r" b="b"/>
            <a:pathLst>
              <a:path w="3236272" h="3946673">
                <a:moveTo>
                  <a:pt x="0" y="0"/>
                </a:moveTo>
                <a:lnTo>
                  <a:pt x="3236273" y="0"/>
                </a:lnTo>
                <a:lnTo>
                  <a:pt x="3236273" y="3946673"/>
                </a:lnTo>
                <a:lnTo>
                  <a:pt x="0" y="39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9875A10C-D1B5-0510-758A-E50F570BE993}"/>
              </a:ext>
            </a:extLst>
          </p:cNvPr>
          <p:cNvSpPr/>
          <p:nvPr/>
        </p:nvSpPr>
        <p:spPr>
          <a:xfrm>
            <a:off x="15544800" y="-49149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1878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1905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1905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5981700"/>
            <a:ext cx="14935200" cy="3785652"/>
          </a:xfrm>
          <a:prstGeom prst="rect">
            <a:avLst/>
          </a:prstGeom>
          <a:solidFill>
            <a:srgbClr val="FEFCF9"/>
          </a:solidFill>
        </p:spPr>
        <p:txBody>
          <a:bodyPr wrap="square">
            <a:spAutoFit/>
          </a:bodyPr>
          <a:lstStyle/>
          <a:p>
            <a:pPr lvl="0" algn="just"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3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lô-gic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10" idx="0"/>
          </p:cNvCxnSpPr>
          <p:nvPr/>
        </p:nvCxnSpPr>
        <p:spPr>
          <a:xfrm>
            <a:off x="3837910" y="5178942"/>
            <a:ext cx="542039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9258300" y="5181600"/>
            <a:ext cx="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9258300" y="5181600"/>
            <a:ext cx="53721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6997962" y="5753100"/>
            <a:ext cx="9982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DB00719C-7EB5-A6E2-79E2-4D2913733538}"/>
              </a:ext>
            </a:extLst>
          </p:cNvPr>
          <p:cNvSpPr/>
          <p:nvPr/>
        </p:nvSpPr>
        <p:spPr>
          <a:xfrm>
            <a:off x="1307838" y="291229"/>
            <a:ext cx="8628013" cy="729067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311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702" y="3081754"/>
            <a:ext cx="4380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xmlns="" id="{2DB95ABF-62FD-0BB3-4C17-F4BF8CAEFA7A}"/>
              </a:ext>
            </a:extLst>
          </p:cNvPr>
          <p:cNvSpPr/>
          <p:nvPr/>
        </p:nvSpPr>
        <p:spPr>
          <a:xfrm>
            <a:off x="5791200" y="3009900"/>
            <a:ext cx="5676057" cy="3477875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50EA8D-6BAE-C246-5C04-E53B6BC444FF}"/>
              </a:ext>
            </a:extLst>
          </p:cNvPr>
          <p:cNvSpPr/>
          <p:nvPr/>
        </p:nvSpPr>
        <p:spPr>
          <a:xfrm>
            <a:off x="4876800" y="1311325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A1DD0B-3242-3CE3-646B-608726E9B9EA}"/>
              </a:ext>
            </a:extLst>
          </p:cNvPr>
          <p:cNvSpPr/>
          <p:nvPr/>
        </p:nvSpPr>
        <p:spPr>
          <a:xfrm>
            <a:off x="11963400" y="3081754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D60E93E5-CFB5-C1E5-CEB5-CDD3EB07D087}"/>
              </a:ext>
            </a:extLst>
          </p:cNvPr>
          <p:cNvSpPr/>
          <p:nvPr/>
        </p:nvSpPr>
        <p:spPr>
          <a:xfrm>
            <a:off x="13792200" y="78105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xmlns="" id="{3BA513B0-82FF-4F41-8178-885375D1CF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xmlns="" id="{93DB8501-F9F2-4ACD-B56A-9019CD5006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DD03A94A-ADF5-4334-86B1-DBA5F70ACD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85A18E1-CBE3-4BBD-B1B7-CDBCA685E0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33EDCAA-1D6C-4710-9DA1-C7FC946D8E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916FBF2-1CC9-460D-A42B-FB77E515EC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1219200" y="3413806"/>
            <a:ext cx="111191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xmlns="" id="{D1DF9F23-F194-03D8-6AA9-01079FB66DE6}"/>
              </a:ext>
            </a:extLst>
          </p:cNvPr>
          <p:cNvSpPr/>
          <p:nvPr/>
        </p:nvSpPr>
        <p:spPr>
          <a:xfrm>
            <a:off x="12190299" y="2814643"/>
            <a:ext cx="6178531" cy="7477800"/>
          </a:xfrm>
          <a:custGeom>
            <a:avLst/>
            <a:gdLst/>
            <a:ahLst/>
            <a:cxnLst/>
            <a:rect l="l" t="t" r="r" b="b"/>
            <a:pathLst>
              <a:path w="3399853" h="4114800">
                <a:moveTo>
                  <a:pt x="0" y="0"/>
                </a:moveTo>
                <a:lnTo>
                  <a:pt x="3399853" y="0"/>
                </a:lnTo>
                <a:lnTo>
                  <a:pt x="339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7540882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0FC9C552-5BC0-831D-DA1F-19B73370A534}"/>
              </a:ext>
            </a:extLst>
          </p:cNvPr>
          <p:cNvSpPr/>
          <p:nvPr/>
        </p:nvSpPr>
        <p:spPr>
          <a:xfrm>
            <a:off x="1024895" y="3771900"/>
            <a:ext cx="6515987" cy="6184264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44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533400" y="961192"/>
            <a:ext cx="830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8839200" y="961192"/>
            <a:ext cx="8686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2492829"/>
            <a:ext cx="701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01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1409700" y="1209685"/>
            <a:ext cx="14935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1592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820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00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0500"/>
            <a:ext cx="10108044" cy="370059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9200" y="2893504"/>
            <a:ext cx="7772400" cy="7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44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-876300"/>
            <a:ext cx="10108044" cy="370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638300"/>
            <a:ext cx="15392400" cy="1905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TÍCH LŨY TRI THỨC QUA VIỆC ĐỌC SÁCH, TA CÓ CẦN LƯU Ý ĐẾN TỐC ĐỘ ĐỌC VÀ SỐ LƯỢNG SÁCH ĐƯỢC ĐỌC HAY KHÔNG?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0" y="4400550"/>
            <a:ext cx="7296150" cy="31813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ĐỒNG TÌNH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25000" y="4348292"/>
            <a:ext cx="7391400" cy="3195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PHẢN ĐỐI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2100" y="8086397"/>
            <a:ext cx="1573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544" b="28221"/>
          <a:stretch>
            <a:fillRect/>
          </a:stretch>
        </p:blipFill>
        <p:spPr>
          <a:xfrm rot="461708">
            <a:off x="-123447" y="8400832"/>
            <a:ext cx="3237015" cy="1022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299772">
            <a:off x="14327728" y="-1028700"/>
            <a:ext cx="503339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09535">
            <a:off x="15107697" y="-722964"/>
            <a:ext cx="4883228" cy="47916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9125" y="2019300"/>
            <a:ext cx="145118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547543" y="6052175"/>
            <a:ext cx="445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13848345" y="3731225"/>
            <a:ext cx="5523215" cy="72264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7261" y="1790700"/>
            <a:ext cx="1197675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web, in-pho-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(infographic),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9200" y="3314700"/>
            <a:ext cx="6846424" cy="709473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05000" y="-341115"/>
            <a:ext cx="2787559" cy="36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C90365-6D1C-33F3-3344-509A3BED8A80}"/>
              </a:ext>
            </a:extLst>
          </p:cNvPr>
          <p:cNvSpPr txBox="1"/>
          <p:nvPr/>
        </p:nvSpPr>
        <p:spPr>
          <a:xfrm>
            <a:off x="2590800" y="2705171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lưu loát, truyền cảm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D32CCD73-1B44-AC21-75EE-AC2072DEDD66}"/>
              </a:ext>
            </a:extLst>
          </p:cNvPr>
          <p:cNvSpPr/>
          <p:nvPr/>
        </p:nvSpPr>
        <p:spPr>
          <a:xfrm>
            <a:off x="12725400" y="2095500"/>
            <a:ext cx="5358936" cy="452830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C90365-6D1C-33F3-3344-509A3BED8A80}"/>
              </a:ext>
            </a:extLst>
          </p:cNvPr>
          <p:cNvSpPr txBox="1"/>
          <p:nvPr/>
        </p:nvSpPr>
        <p:spPr>
          <a:xfrm>
            <a:off x="1981200" y="1409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914400" y="668919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293701-F4FC-A764-A16E-3677D84EF442}"/>
              </a:ext>
            </a:extLst>
          </p:cNvPr>
          <p:cNvSpPr txBox="1"/>
          <p:nvPr/>
        </p:nvSpPr>
        <p:spPr>
          <a:xfrm>
            <a:off x="2590800" y="2799702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A9BD50F9-747D-ABC1-EF75-3514DD011133}"/>
              </a:ext>
            </a:extLst>
          </p:cNvPr>
          <p:cNvSpPr/>
          <p:nvPr/>
        </p:nvSpPr>
        <p:spPr>
          <a:xfrm>
            <a:off x="13944600" y="63764"/>
            <a:ext cx="5283174" cy="2370824"/>
          </a:xfrm>
          <a:custGeom>
            <a:avLst/>
            <a:gdLst/>
            <a:ahLst/>
            <a:cxnLst/>
            <a:rect l="l" t="t" r="r" b="b"/>
            <a:pathLst>
              <a:path w="5283174" h="2370824">
                <a:moveTo>
                  <a:pt x="0" y="0"/>
                </a:moveTo>
                <a:lnTo>
                  <a:pt x="5283174" y="0"/>
                </a:lnTo>
                <a:lnTo>
                  <a:pt x="5283174" y="2370824"/>
                </a:lnTo>
                <a:lnTo>
                  <a:pt x="0" y="237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8AC67E15-5422-B323-90AE-B8CDEAE04F6D}"/>
              </a:ext>
            </a:extLst>
          </p:cNvPr>
          <p:cNvSpPr/>
          <p:nvPr/>
        </p:nvSpPr>
        <p:spPr>
          <a:xfrm>
            <a:off x="13563600" y="6108436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450192"/>
            <a:ext cx="10182888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1" y="8556309"/>
            <a:ext cx="4953000" cy="16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Quang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(1897- 1986)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407536"/>
            <a:ext cx="10050809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xmlns="" id="{0DDFD93A-DE71-C1D8-9543-A9AFC25CD518}"/>
              </a:ext>
            </a:extLst>
          </p:cNvPr>
          <p:cNvSpPr/>
          <p:nvPr/>
        </p:nvSpPr>
        <p:spPr>
          <a:xfrm flipH="1" flipV="1">
            <a:off x="16299209" y="-617022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2819217" y="2741688"/>
                </a:moveTo>
                <a:lnTo>
                  <a:pt x="0" y="2741688"/>
                </a:lnTo>
                <a:lnTo>
                  <a:pt x="0" y="0"/>
                </a:lnTo>
                <a:lnTo>
                  <a:pt x="2819217" y="0"/>
                </a:lnTo>
                <a:lnTo>
                  <a:pt x="2819217" y="2741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xmlns="" id="{A327F288-A44E-FEAC-585F-F6AC0879680E}"/>
              </a:ext>
            </a:extLst>
          </p:cNvPr>
          <p:cNvSpPr/>
          <p:nvPr/>
        </p:nvSpPr>
        <p:spPr>
          <a:xfrm flipH="1" flipV="1">
            <a:off x="12120802" y="-91857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5140318" y="2248890"/>
                </a:moveTo>
                <a:lnTo>
                  <a:pt x="0" y="2248890"/>
                </a:lnTo>
                <a:lnTo>
                  <a:pt x="0" y="0"/>
                </a:lnTo>
                <a:lnTo>
                  <a:pt x="5140318" y="0"/>
                </a:lnTo>
                <a:lnTo>
                  <a:pt x="5140318" y="22488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CC7700-5EE3-D6AA-947A-95CA97EB4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505644"/>
            <a:ext cx="4686300" cy="6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903BFF-81C3-D864-33AC-4410E3562FAD}"/>
              </a:ext>
            </a:extLst>
          </p:cNvPr>
          <p:cNvSpPr txBox="1"/>
          <p:nvPr/>
        </p:nvSpPr>
        <p:spPr>
          <a:xfrm>
            <a:off x="786707" y="2706960"/>
            <a:ext cx="6985694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Trung Châu,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1943, TRẦN ĐÌNH SỬ dich.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AF8F44-8B17-FC0F-21A1-712D159B6022}"/>
              </a:ext>
            </a:extLst>
          </p:cNvPr>
          <p:cNvSpPr txBox="1"/>
          <p:nvPr/>
        </p:nvSpPr>
        <p:spPr>
          <a:xfrm>
            <a:off x="9982201" y="2773583"/>
            <a:ext cx="7440782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58D4BE-2991-558E-1704-BD56847E052D}"/>
              </a:ext>
            </a:extLst>
          </p:cNvPr>
          <p:cNvSpPr txBox="1"/>
          <p:nvPr/>
        </p:nvSpPr>
        <p:spPr>
          <a:xfrm>
            <a:off x="10972800" y="6210300"/>
            <a:ext cx="449580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CBE31F-01E0-F7ED-106C-6A9F1960D6CF}"/>
              </a:ext>
            </a:extLst>
          </p:cNvPr>
          <p:cNvSpPr txBox="1"/>
          <p:nvPr/>
        </p:nvSpPr>
        <p:spPr>
          <a:xfrm>
            <a:off x="1069980" y="7545570"/>
            <a:ext cx="1614804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691BF3AE-E8F3-9312-CD00-201DB09439CC}"/>
              </a:ext>
            </a:extLst>
          </p:cNvPr>
          <p:cNvSpPr/>
          <p:nvPr/>
        </p:nvSpPr>
        <p:spPr>
          <a:xfrm>
            <a:off x="15773400" y="-2434728"/>
            <a:ext cx="3952285" cy="4022681"/>
          </a:xfrm>
          <a:custGeom>
            <a:avLst/>
            <a:gdLst/>
            <a:ahLst/>
            <a:cxnLst/>
            <a:rect l="l" t="t" r="r" b="b"/>
            <a:pathLst>
              <a:path w="3952285" h="4022681">
                <a:moveTo>
                  <a:pt x="0" y="0"/>
                </a:moveTo>
                <a:lnTo>
                  <a:pt x="3952285" y="0"/>
                </a:lnTo>
                <a:lnTo>
                  <a:pt x="3952285" y="4022682"/>
                </a:lnTo>
                <a:lnTo>
                  <a:pt x="0" y="4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xmlns="" id="{62673CFC-297D-84E6-0228-94667F1CA003}"/>
              </a:ext>
            </a:extLst>
          </p:cNvPr>
          <p:cNvSpPr/>
          <p:nvPr/>
        </p:nvSpPr>
        <p:spPr>
          <a:xfrm>
            <a:off x="-2438400" y="8959399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C04F357-014E-37E3-62DF-EAA58EB54E19}"/>
              </a:ext>
            </a:extLst>
          </p:cNvPr>
          <p:cNvSpPr/>
          <p:nvPr/>
        </p:nvSpPr>
        <p:spPr>
          <a:xfrm>
            <a:off x="7713417" y="4051688"/>
            <a:ext cx="2813070" cy="3210351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6715198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2330893D-D1CB-15FD-2EC7-A62BF5685C4E}"/>
              </a:ext>
            </a:extLst>
          </p:cNvPr>
          <p:cNvSpPr/>
          <p:nvPr/>
        </p:nvSpPr>
        <p:spPr>
          <a:xfrm>
            <a:off x="1066800" y="642649"/>
            <a:ext cx="4104132" cy="11480090"/>
          </a:xfrm>
          <a:custGeom>
            <a:avLst/>
            <a:gdLst/>
            <a:ahLst/>
            <a:cxnLst/>
            <a:rect l="l" t="t" r="r" b="b"/>
            <a:pathLst>
              <a:path w="2942082" h="8229600">
                <a:moveTo>
                  <a:pt x="0" y="0"/>
                </a:moveTo>
                <a:lnTo>
                  <a:pt x="2942082" y="0"/>
                </a:lnTo>
                <a:lnTo>
                  <a:pt x="2942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3625" y="321469"/>
            <a:ext cx="5679281" cy="1285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4344" y="2179421"/>
            <a:ext cx="5359222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8819" y="2179421"/>
            <a:ext cx="6000748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73412" y="2179420"/>
            <a:ext cx="5450246" cy="19734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……………………………………………………….……..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760" y="4536857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2"/>
            <a:endCxn id="4" idx="0"/>
          </p:cNvCxnSpPr>
          <p:nvPr/>
        </p:nvCxnSpPr>
        <p:spPr>
          <a:xfrm flipH="1">
            <a:off x="8663206" y="1607344"/>
            <a:ext cx="320060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 flipH="1">
            <a:off x="2708672" y="1607344"/>
            <a:ext cx="6274594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5" idx="0"/>
          </p:cNvCxnSpPr>
          <p:nvPr/>
        </p:nvCxnSpPr>
        <p:spPr>
          <a:xfrm>
            <a:off x="8983266" y="1607344"/>
            <a:ext cx="6115269" cy="57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7" idx="0"/>
          </p:cNvCxnSpPr>
          <p:nvPr/>
        </p:nvCxnSpPr>
        <p:spPr>
          <a:xfrm flipH="1">
            <a:off x="6945025" y="4152899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144000" y="4536856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45" name="Straight Connector 44"/>
          <p:cNvCxnSpPr>
            <a:stCxn id="4" idx="2"/>
            <a:endCxn id="15" idx="0"/>
          </p:cNvCxnSpPr>
          <p:nvPr/>
        </p:nvCxnSpPr>
        <p:spPr>
          <a:xfrm>
            <a:off x="8663206" y="4152899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9827" y="4536856"/>
            <a:ext cx="2576403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7" idx="0"/>
          </p:cNvCxnSpPr>
          <p:nvPr/>
        </p:nvCxnSpPr>
        <p:spPr>
          <a:xfrm flipH="1">
            <a:off x="1638029" y="4152898"/>
            <a:ext cx="1036010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54831" y="4536855"/>
            <a:ext cx="2692329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2674037" y="4152898"/>
            <a:ext cx="1826959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2208564" y="4519574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13077829" y="4135616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5276804" y="4519573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14796010" y="4135616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D8C1D2-238F-58FB-C7FC-961A2D62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434">
            <a:off x="15925800" y="6102168"/>
            <a:ext cx="3196880" cy="45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7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87005886-F06D-27B5-5D3F-CE5AEF616F79}"/>
              </a:ext>
            </a:extLst>
          </p:cNvPr>
          <p:cNvSpPr txBox="1"/>
          <p:nvPr/>
        </p:nvSpPr>
        <p:spPr>
          <a:xfrm>
            <a:off x="228600" y="2476500"/>
            <a:ext cx="127667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1D06ECC5-F7A3-E1DF-F2D7-FFBED3FB7D5F}"/>
              </a:ext>
            </a:extLst>
          </p:cNvPr>
          <p:cNvSpPr/>
          <p:nvPr/>
        </p:nvSpPr>
        <p:spPr>
          <a:xfrm>
            <a:off x="11049000" y="1283864"/>
            <a:ext cx="6003607" cy="8812636"/>
          </a:xfrm>
          <a:custGeom>
            <a:avLst/>
            <a:gdLst/>
            <a:ahLst/>
            <a:cxnLst/>
            <a:rect l="l" t="t" r="r" b="b"/>
            <a:pathLst>
              <a:path w="2803207" h="4114800">
                <a:moveTo>
                  <a:pt x="0" y="0"/>
                </a:moveTo>
                <a:lnTo>
                  <a:pt x="2803207" y="0"/>
                </a:lnTo>
                <a:lnTo>
                  <a:pt x="2803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6243</TotalTime>
  <Words>1648</Words>
  <Application>Microsoft Office PowerPoint</Application>
  <PresentationFormat>Custom</PresentationFormat>
  <Paragraphs>160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#9Slide07 IcielNabila</vt:lpstr>
      <vt:lpstr>Times New Roman</vt:lpstr>
      <vt:lpstr>Calibri</vt:lpstr>
      <vt:lpstr>Wingdings</vt:lpstr>
      <vt:lpstr>#9Slide04 Vollkorn Bold</vt:lpstr>
      <vt:lpstr>#9Slide05 Agile Script Calligra</vt:lpstr>
      <vt:lpstr>#9Slide04 Podkova ExtraBold</vt:lpstr>
      <vt:lpstr>#9Slide07 SVNStick A Round</vt:lpstr>
      <vt:lpstr>#9Slide06 Netmuc KT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cp:lastModifiedBy>Administrator</cp:lastModifiedBy>
  <cp:revision>225</cp:revision>
  <dcterms:created xsi:type="dcterms:W3CDTF">2006-08-16T00:00:00Z</dcterms:created>
  <dcterms:modified xsi:type="dcterms:W3CDTF">2024-12-25T09:42:59Z</dcterms:modified>
  <dc:identifier>DAFqk0XwARU</dc:identifier>
</cp:coreProperties>
</file>