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90" r:id="rId3"/>
    <p:sldMasterId id="2147483890" r:id="rId4"/>
    <p:sldMasterId id="2147483902" r:id="rId5"/>
  </p:sldMasterIdLst>
  <p:notesMasterIdLst>
    <p:notesMasterId r:id="rId29"/>
  </p:notesMasterIdLst>
  <p:sldIdLst>
    <p:sldId id="453" r:id="rId6"/>
    <p:sldId id="312" r:id="rId7"/>
    <p:sldId id="269" r:id="rId8"/>
    <p:sldId id="333" r:id="rId9"/>
    <p:sldId id="314" r:id="rId10"/>
    <p:sldId id="541" r:id="rId11"/>
    <p:sldId id="398" r:id="rId12"/>
    <p:sldId id="317" r:id="rId13"/>
    <p:sldId id="521" r:id="rId14"/>
    <p:sldId id="532" r:id="rId15"/>
    <p:sldId id="527" r:id="rId16"/>
    <p:sldId id="523" r:id="rId17"/>
    <p:sldId id="531" r:id="rId18"/>
    <p:sldId id="528" r:id="rId19"/>
    <p:sldId id="503" r:id="rId20"/>
    <p:sldId id="530" r:id="rId21"/>
    <p:sldId id="504" r:id="rId22"/>
    <p:sldId id="524" r:id="rId23"/>
    <p:sldId id="505" r:id="rId24"/>
    <p:sldId id="526" r:id="rId25"/>
    <p:sldId id="501" r:id="rId26"/>
    <p:sldId id="502" r:id="rId27"/>
    <p:sldId id="533" r:id="rId28"/>
  </p:sldIdLst>
  <p:sldSz cx="18288000" cy="10287000"/>
  <p:notesSz cx="6858000" cy="9144000"/>
  <p:embeddedFontLst>
    <p:embeddedFont>
      <p:font typeface="#9Slide04 Podkova ExtraBold" panose="020B0604020202020204" charset="0"/>
      <p:bold r:id="rId30"/>
    </p:embeddedFont>
    <p:embeddedFont>
      <p:font typeface="#9Slide04 Vollkorn Bold" panose="020B0604020202020204" charset="0"/>
      <p:bold r:id="rId31"/>
    </p:embeddedFont>
    <p:embeddedFont>
      <p:font typeface="#9Slide07 IcielBaliho Script" panose="020B0604020202020204" charset="0"/>
      <p:regular r:id="rId32"/>
    </p:embeddedFont>
    <p:embeddedFont>
      <p:font typeface="#9Slide05 Agile Script Calligra" panose="020B0604020202020204" charset="0"/>
      <p:regular r:id="rId33"/>
    </p:embeddedFont>
    <p:embeddedFont>
      <p:font typeface="#9Slide07 SVNStick A Round" panose="02000503000000000000" charset="0"/>
      <p:regular r:id="rId34"/>
    </p:embeddedFont>
    <p:embeddedFont>
      <p:font typeface="#9Slide07 SVNDessert Menu Scrip" panose="020B0604020202020204" charset="0"/>
      <p:regular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CF9"/>
    <a:srgbClr val="87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045" autoAdjust="0"/>
  </p:normalViewPr>
  <p:slideViewPr>
    <p:cSldViewPr>
      <p:cViewPr varScale="1">
        <p:scale>
          <a:sx n="45" d="100"/>
          <a:sy n="45"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26/12/2024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a:solidFill>
                  <a:schemeClr val="tx1"/>
                </a:solidFill>
                <a:effectLst/>
                <a:latin typeface="+mn-lt"/>
                <a:ea typeface="+mn-ea"/>
                <a:cs typeface="+mn-cs"/>
              </a:rPr>
              <a:t>Khoa đóng vai trò quan trọng trong cuộc sống chúng ta. Khoa học giúp chúng ta tìm hiểu và giải thích các hiện tượng tự nhiên xung quanh chúng ta. Không chỉ vậy, khoa học còn là nguồn gốc của sự tiến hộ công nghệ. Để hiểu rõ ý nghĩa quan trọng của khoa học trong đời sống, chúng ta </a:t>
            </a:r>
            <a:r>
              <a:rPr lang="en-US" sz="1200" b="0" i="1" kern="1200" dirty="0" err="1">
                <a:solidFill>
                  <a:schemeClr val="tx1"/>
                </a:solidFill>
                <a:effectLst/>
                <a:latin typeface="+mn-lt"/>
                <a:ea typeface="+mn-ea"/>
                <a:cs typeface="+mn-cs"/>
              </a:rPr>
              <a:t>sẽ</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cùng</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nhau</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tìm</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hiểu</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văn</a:t>
            </a:r>
            <a:r>
              <a:rPr lang="en-US" sz="1200" b="0" i="1" kern="1200" baseline="0" dirty="0">
                <a:solidFill>
                  <a:schemeClr val="tx1"/>
                </a:solidFill>
                <a:effectLst/>
                <a:latin typeface="+mn-lt"/>
                <a:ea typeface="+mn-ea"/>
                <a:cs typeface="+mn-cs"/>
              </a:rPr>
              <a:t> </a:t>
            </a:r>
            <a:r>
              <a:rPr lang="en-US" sz="1200" b="0" i="1" kern="1200" baseline="0" dirty="0" err="1">
                <a:solidFill>
                  <a:schemeClr val="tx1"/>
                </a:solidFill>
                <a:effectLst/>
                <a:latin typeface="+mn-lt"/>
                <a:ea typeface="+mn-ea"/>
                <a:cs typeface="+mn-cs"/>
              </a:rPr>
              <a:t>bản</a:t>
            </a:r>
            <a:r>
              <a:rPr lang="vi-VN" sz="1200" b="0" i="1" kern="1200" dirty="0">
                <a:solidFill>
                  <a:schemeClr val="tx1"/>
                </a:solidFill>
                <a:effectLst/>
                <a:latin typeface="+mn-lt"/>
                <a:ea typeface="+mn-ea"/>
                <a:cs typeface="+mn-cs"/>
              </a:rPr>
              <a:t> Khoa học muôn năm.</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751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defTabSz="1632632">
              <a:defRPr/>
            </a:pP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thảo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ghi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giấy</a:t>
            </a:r>
            <a:r>
              <a:rPr lang="en-US" sz="1200" dirty="0">
                <a:solidFill>
                  <a:prstClr val="black"/>
                </a:solidFill>
                <a:latin typeface="Times New Roman" panose="02020603050405020304" pitchFamily="18" charset="0"/>
                <a:cs typeface="Times New Roman" panose="02020603050405020304" pitchFamily="18" charset="0"/>
              </a:rPr>
              <a:t> a0, </a:t>
            </a:r>
            <a:r>
              <a:rPr lang="en-US" sz="1200" dirty="0" err="1">
                <a:solidFill>
                  <a:prstClr val="black"/>
                </a:solidFill>
                <a:latin typeface="Times New Roman" panose="02020603050405020304" pitchFamily="18" charset="0"/>
                <a:cs typeface="Times New Roman" panose="02020603050405020304" pitchFamily="18" charset="0"/>
              </a:rPr>
              <a:t>các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sẽ</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luân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giấy</a:t>
            </a:r>
            <a:r>
              <a:rPr lang="en-US" sz="1200" dirty="0">
                <a:solidFill>
                  <a:prstClr val="black"/>
                </a:solidFill>
                <a:latin typeface="Times New Roman" panose="02020603050405020304" pitchFamily="18" charset="0"/>
                <a:cs typeface="Times New Roman" panose="02020603050405020304" pitchFamily="18" charset="0"/>
              </a:rPr>
              <a:t> a0 </a:t>
            </a:r>
            <a:r>
              <a:rPr lang="en-US" sz="1200" dirty="0" err="1">
                <a:solidFill>
                  <a:prstClr val="black"/>
                </a:solidFill>
                <a:latin typeface="Times New Roman" panose="02020603050405020304" pitchFamily="18" charset="0"/>
                <a:cs typeface="Times New Roman" panose="02020603050405020304" pitchFamily="18" charset="0"/>
              </a:rPr>
              <a:t>ghi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thảo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1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2,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2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3,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3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1)</a:t>
            </a:r>
          </a:p>
          <a:p>
            <a:pPr lvl="0" algn="just" defTabSz="1632632">
              <a:defRPr/>
            </a:pP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bổ</a:t>
            </a:r>
            <a:r>
              <a:rPr lang="en-US" sz="1200" dirty="0">
                <a:solidFill>
                  <a:prstClr val="black"/>
                </a:solidFill>
                <a:latin typeface="Times New Roman" panose="02020603050405020304" pitchFamily="18" charset="0"/>
                <a:cs typeface="Times New Roman" panose="02020603050405020304" pitchFamily="18" charset="0"/>
              </a:rPr>
              <a:t> sung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bạn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đó</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tục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luân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chuyển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tiếp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từ</a:t>
            </a:r>
            <a:r>
              <a:rPr lang="en-US" sz="1200" dirty="0">
                <a:solidFill>
                  <a:prstClr val="black"/>
                </a:solidFill>
                <a:latin typeface="Times New Roman" panose="02020603050405020304" pitchFamily="18" charset="0"/>
                <a:cs typeface="Times New Roman" panose="02020603050405020304" pitchFamily="18" charset="0"/>
              </a:rPr>
              <a:t> 1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để</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xét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góp</a:t>
            </a:r>
            <a:r>
              <a:rPr lang="en-US" sz="1200" dirty="0">
                <a:solidFill>
                  <a:prstClr val="black"/>
                </a:solidFill>
                <a:latin typeface="Times New Roman" panose="02020603050405020304" pitchFamily="18" charset="0"/>
                <a:cs typeface="Times New Roman" panose="02020603050405020304" pitchFamily="18" charset="0"/>
              </a:rPr>
              <a:t> ý.</a:t>
            </a:r>
          </a:p>
          <a:p>
            <a:pPr lvl="0" algn="just" defTabSz="1632632">
              <a:defRPr/>
            </a:pP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Cứ</a:t>
            </a:r>
            <a:r>
              <a:rPr kumimoji="0" lang="en-US"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như</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vậy</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đến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giấy</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a0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cùng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kiến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nhận</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xét</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khác</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Từng</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xem</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xử</a:t>
            </a:r>
            <a:r>
              <a:rPr kumimoji="0" lang="en-US" sz="12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2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các</a:t>
            </a:r>
            <a:r>
              <a:rPr lang="en-US" sz="1200" dirty="0">
                <a:solidFill>
                  <a:prstClr val="black"/>
                </a:solidFill>
                <a:latin typeface="Times New Roman" panose="02020603050405020304" pitchFamily="18" charset="0"/>
                <a:cs typeface="Times New Roman" panose="02020603050405020304" pitchFamily="18" charset="0"/>
              </a:rPr>
              <a:t> ý </a:t>
            </a:r>
            <a:r>
              <a:rPr lang="en-US" sz="1200" dirty="0" err="1">
                <a:solidFill>
                  <a:prstClr val="black"/>
                </a:solidFill>
                <a:latin typeface="Times New Roman" panose="02020603050405020304" pitchFamily="18" charset="0"/>
                <a:cs typeface="Times New Roman" panose="02020603050405020304" pitchFamily="18" charset="0"/>
              </a:rPr>
              <a:t>kiến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của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bạn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để</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thiện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của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thiện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xong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nhóm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sẽ</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kết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thảo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luận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trên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tưởng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lớp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học</a:t>
            </a:r>
            <a:r>
              <a:rPr lang="en-US" sz="1200" dirty="0">
                <a:solidFill>
                  <a:prstClr val="black"/>
                </a:solidFill>
                <a:latin typeface="Times New Roman" panose="02020603050405020304" pitchFamily="18" charset="0"/>
                <a:cs typeface="Times New Roman" panose="02020603050405020304" pitchFamily="18" charset="0"/>
              </a:rPr>
              <a:t>.</a:t>
            </a:r>
            <a:endParaRPr kumimoji="0" lang="vi-VN" sz="1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2670302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518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Tác</a:t>
            </a:r>
            <a:r>
              <a:rPr lang="en-US" baseline="0" dirty="0"/>
              <a:t> </a:t>
            </a:r>
            <a:r>
              <a:rPr lang="en-US" baseline="0" dirty="0" err="1"/>
              <a:t>giả</a:t>
            </a:r>
            <a:r>
              <a:rPr lang="en-US" baseline="0" dirty="0"/>
              <a:t> </a:t>
            </a:r>
            <a:r>
              <a:rPr lang="en-US" baseline="0" dirty="0" err="1"/>
              <a:t>đã</a:t>
            </a:r>
            <a:r>
              <a:rPr lang="en-US" baseline="0" dirty="0"/>
              <a:t> </a:t>
            </a:r>
            <a:r>
              <a:rPr lang="en-US" baseline="0" dirty="0" err="1"/>
              <a:t>nhấn</a:t>
            </a:r>
            <a:r>
              <a:rPr lang="en-US" baseline="0" dirty="0"/>
              <a:t> </a:t>
            </a:r>
            <a:r>
              <a:rPr lang="en-US" baseline="0" dirty="0" err="1"/>
              <a:t>mạnh</a:t>
            </a:r>
            <a:r>
              <a:rPr lang="en-US" baseline="0" dirty="0"/>
              <a:t> ý </a:t>
            </a:r>
            <a:r>
              <a:rPr lang="en-US" baseline="0" dirty="0" err="1"/>
              <a:t>kiến</a:t>
            </a:r>
            <a:r>
              <a:rPr lang="en-US" baseline="0" dirty="0"/>
              <a:t> </a:t>
            </a:r>
            <a:r>
              <a:rPr lang="en-US" baseline="0" dirty="0" err="1"/>
              <a:t>của</a:t>
            </a:r>
            <a:r>
              <a:rPr lang="en-US" baseline="0" dirty="0"/>
              <a:t> </a:t>
            </a:r>
            <a:r>
              <a:rPr lang="en-US" baseline="0" dirty="0" err="1"/>
              <a:t>mình</a:t>
            </a:r>
            <a:r>
              <a:rPr lang="en-US" baseline="0" dirty="0"/>
              <a:t> ở </a:t>
            </a:r>
            <a:r>
              <a:rPr lang="en-US" baseline="0" dirty="0" err="1"/>
              <a:t>phần</a:t>
            </a:r>
            <a:r>
              <a:rPr lang="en-US" baseline="0" dirty="0"/>
              <a:t> (1) </a:t>
            </a:r>
            <a:r>
              <a:rPr lang="en-US" baseline="0" dirty="0" err="1"/>
              <a:t>bằng</a:t>
            </a:r>
            <a:r>
              <a:rPr lang="en-US" baseline="0" dirty="0"/>
              <a:t> </a:t>
            </a:r>
            <a:r>
              <a:rPr lang="en-US" baseline="0" dirty="0" err="1"/>
              <a:t>cách</a:t>
            </a:r>
            <a:r>
              <a:rPr lang="en-US" baseline="0" dirty="0"/>
              <a:t> </a:t>
            </a:r>
            <a:r>
              <a:rPr lang="en-US" baseline="0" dirty="0" err="1"/>
              <a:t>nào</a:t>
            </a:r>
            <a:r>
              <a:rPr lang="en-US" baseline="0" dirty="0"/>
              <a:t>? </a:t>
            </a:r>
            <a:r>
              <a:rPr lang="vi-VN" baseline="0" dirty="0"/>
              <a:t>Ư</a:t>
            </a:r>
            <a:r>
              <a:rPr lang="en-US" baseline="0" dirty="0"/>
              <a:t>u </a:t>
            </a:r>
            <a:r>
              <a:rPr lang="en-US" baseline="0" dirty="0" err="1"/>
              <a:t>điểm</a:t>
            </a:r>
            <a:r>
              <a:rPr lang="en-US" baseline="0" dirty="0"/>
              <a:t> </a:t>
            </a:r>
            <a:r>
              <a:rPr lang="en-US" baseline="0" dirty="0" err="1"/>
              <a:t>của</a:t>
            </a:r>
            <a:r>
              <a:rPr lang="en-US" baseline="0" dirty="0"/>
              <a:t> </a:t>
            </a:r>
            <a:r>
              <a:rPr lang="en-US" baseline="0" dirty="0" err="1"/>
              <a:t>cách</a:t>
            </a:r>
            <a:r>
              <a:rPr lang="en-US" baseline="0" dirty="0"/>
              <a:t> </a:t>
            </a:r>
            <a:r>
              <a:rPr lang="en-US" baseline="0" dirty="0" err="1"/>
              <a:t>nhấn</a:t>
            </a:r>
            <a:r>
              <a:rPr lang="en-US" baseline="0" dirty="0"/>
              <a:t> </a:t>
            </a:r>
            <a:r>
              <a:rPr lang="en-US" baseline="0" dirty="0" err="1"/>
              <a:t>mạnh</a:t>
            </a:r>
            <a:r>
              <a:rPr lang="en-US" baseline="0" dirty="0"/>
              <a:t> </a:t>
            </a:r>
            <a:r>
              <a:rPr lang="en-US" baseline="0" dirty="0" err="1"/>
              <a:t>đó</a:t>
            </a:r>
            <a:r>
              <a:rPr lang="en-US" baseline="0" dirty="0"/>
              <a:t> </a:t>
            </a:r>
            <a:r>
              <a:rPr lang="en-US" baseline="0" dirty="0" err="1"/>
              <a:t>là</a:t>
            </a:r>
            <a:r>
              <a:rPr lang="en-US" baseline="0" dirty="0"/>
              <a:t> </a:t>
            </a:r>
            <a:r>
              <a:rPr lang="en-US" baseline="0" dirty="0" err="1"/>
              <a:t>gì</a:t>
            </a:r>
            <a:r>
              <a:rPr lang="en-US" baseline="0" dirty="0"/>
              <a:t>?</a:t>
            </a:r>
          </a:p>
          <a:p>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cách</a:t>
            </a:r>
            <a:r>
              <a:rPr lang="en-US" baseline="0" dirty="0"/>
              <a:t> </a:t>
            </a:r>
            <a:r>
              <a:rPr lang="en-US" baseline="0" dirty="0" err="1"/>
              <a:t>nêu</a:t>
            </a:r>
            <a:r>
              <a:rPr lang="en-US" baseline="0" dirty="0"/>
              <a:t> </a:t>
            </a:r>
            <a:r>
              <a:rPr lang="en-US" baseline="0" dirty="0" err="1"/>
              <a:t>lí</a:t>
            </a:r>
            <a:r>
              <a:rPr lang="en-US" baseline="0" dirty="0"/>
              <a:t> </a:t>
            </a:r>
            <a:r>
              <a:rPr lang="en-US" baseline="0" dirty="0" err="1"/>
              <a:t>lẽ</a:t>
            </a:r>
            <a:r>
              <a:rPr lang="en-US" baseline="0" dirty="0"/>
              <a:t>, </a:t>
            </a:r>
            <a:r>
              <a:rPr lang="en-US" baseline="0" dirty="0" err="1"/>
              <a:t>dẫn</a:t>
            </a:r>
            <a:r>
              <a:rPr lang="en-US" baseline="0" dirty="0"/>
              <a:t> </a:t>
            </a:r>
            <a:r>
              <a:rPr lang="en-US" baseline="0" dirty="0" err="1"/>
              <a:t>chứng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p>
          <a:p>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được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qua </a:t>
            </a:r>
            <a:r>
              <a:rPr lang="en-US" baseline="0" dirty="0" err="1"/>
              <a:t>phần</a:t>
            </a:r>
            <a:r>
              <a:rPr lang="en-US" baseline="0" dirty="0"/>
              <a:t> </a:t>
            </a:r>
            <a:r>
              <a:rPr lang="en-US" baseline="0" dirty="0" err="1"/>
              <a:t>kết</a:t>
            </a:r>
            <a:r>
              <a:rPr lang="en-US" baseline="0" dirty="0"/>
              <a:t> </a:t>
            </a:r>
            <a:r>
              <a:rPr lang="en-US" baseline="0" dirty="0" err="1"/>
              <a:t>của</a:t>
            </a:r>
            <a:r>
              <a:rPr lang="en-US" baseline="0" dirty="0"/>
              <a:t> </a:t>
            </a:r>
            <a:r>
              <a:rPr lang="en-US" baseline="0" dirty="0" err="1"/>
              <a:t>văn</a:t>
            </a:r>
            <a:r>
              <a:rPr lang="en-US" baseline="0" dirty="0"/>
              <a:t> </a:t>
            </a:r>
            <a:r>
              <a:rPr lang="en-US" baseline="0" dirty="0" err="1"/>
              <a:t>bản</a:t>
            </a:r>
            <a:r>
              <a:rPr lang="en-US" baseline="0" dirty="0"/>
              <a:t>? </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19</a:t>
            </a:fld>
            <a:endParaRPr lang="en-US"/>
          </a:p>
        </p:txBody>
      </p:sp>
    </p:spTree>
    <p:extLst>
      <p:ext uri="{BB962C8B-B14F-4D97-AF65-F5344CB8AC3E}">
        <p14:creationId xmlns:p14="http://schemas.microsoft.com/office/powerpoint/2010/main" val="2865968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Nhận</a:t>
            </a:r>
            <a:r>
              <a:rPr lang="en-US" dirty="0"/>
              <a:t> </a:t>
            </a:r>
            <a:r>
              <a:rPr lang="en-US" dirty="0" err="1"/>
              <a:t>xét</a:t>
            </a:r>
            <a:r>
              <a:rPr lang="en-US" baseline="0" dirty="0"/>
              <a:t> </a:t>
            </a:r>
            <a:r>
              <a:rPr lang="en-US" baseline="0" dirty="0" err="1"/>
              <a:t>về</a:t>
            </a:r>
            <a:r>
              <a:rPr lang="en-US" baseline="0" dirty="0"/>
              <a:t> </a:t>
            </a:r>
            <a:r>
              <a:rPr lang="en-US" baseline="0" dirty="0" err="1"/>
              <a:t>giọng</a:t>
            </a:r>
            <a:r>
              <a:rPr lang="en-US" baseline="0" dirty="0"/>
              <a:t> </a:t>
            </a:r>
            <a:r>
              <a:rPr lang="en-US" baseline="0" dirty="0" err="1"/>
              <a:t>điệu</a:t>
            </a:r>
            <a:r>
              <a:rPr lang="en-US" baseline="0" dirty="0"/>
              <a:t>, </a:t>
            </a:r>
            <a:r>
              <a:rPr lang="en-US" baseline="0" dirty="0" err="1"/>
              <a:t>cách</a:t>
            </a:r>
            <a:r>
              <a:rPr lang="en-US" baseline="0" dirty="0"/>
              <a:t> </a:t>
            </a:r>
            <a:r>
              <a:rPr lang="en-US" baseline="0" dirty="0" err="1"/>
              <a:t>diễn</a:t>
            </a:r>
            <a:r>
              <a:rPr lang="en-US" baseline="0" dirty="0"/>
              <a:t> </a:t>
            </a:r>
            <a:r>
              <a:rPr lang="en-US" baseline="0" dirty="0" err="1"/>
              <a:t>đạt</a:t>
            </a:r>
            <a:r>
              <a:rPr lang="en-US" baseline="0" dirty="0"/>
              <a:t>, </a:t>
            </a:r>
            <a:r>
              <a:rPr lang="en-US" baseline="0" dirty="0" err="1"/>
              <a:t>lời</a:t>
            </a:r>
            <a:r>
              <a:rPr lang="en-US" baseline="0" dirty="0"/>
              <a:t> </a:t>
            </a:r>
            <a:r>
              <a:rPr lang="en-US" baseline="0" dirty="0" err="1"/>
              <a:t>văn</a:t>
            </a:r>
            <a:r>
              <a:rPr lang="en-US" baseline="0" dirty="0"/>
              <a:t> </a:t>
            </a:r>
            <a:r>
              <a:rPr lang="en-US" baseline="0" dirty="0" err="1"/>
              <a:t>được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20</a:t>
            </a:fld>
            <a:endParaRPr lang="en-US"/>
          </a:p>
        </p:txBody>
      </p:sp>
    </p:spTree>
    <p:extLst>
      <p:ext uri="{BB962C8B-B14F-4D97-AF65-F5344CB8AC3E}">
        <p14:creationId xmlns:p14="http://schemas.microsoft.com/office/powerpoint/2010/main" val="2906329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340353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0000"/>
                </a:solidFill>
                <a:latin typeface="+mj-lt"/>
              </a:rPr>
              <a:t>- Những tác phẩm tiêu biểu của ông: Bộ ba tiểu thuyết tự thuật: </a:t>
            </a:r>
            <a:r>
              <a:rPr lang="vi-VN" sz="1200" i="1" dirty="0">
                <a:solidFill>
                  <a:srgbClr val="000000"/>
                </a:solidFill>
                <a:latin typeface="+mj-lt"/>
              </a:rPr>
              <a:t>Thời thơ ấu</a:t>
            </a:r>
            <a:r>
              <a:rPr lang="vi-VN" sz="1200" dirty="0">
                <a:solidFill>
                  <a:srgbClr val="000000"/>
                </a:solidFill>
                <a:latin typeface="+mj-lt"/>
              </a:rPr>
              <a:t> (1913 - 1914), </a:t>
            </a:r>
            <a:r>
              <a:rPr lang="vi-VN" sz="1200" i="1" dirty="0">
                <a:solidFill>
                  <a:srgbClr val="000000"/>
                </a:solidFill>
                <a:latin typeface="+mj-lt"/>
              </a:rPr>
              <a:t>Kiếm sống</a:t>
            </a:r>
            <a:r>
              <a:rPr lang="vi-VN" sz="1200" dirty="0">
                <a:solidFill>
                  <a:srgbClr val="000000"/>
                </a:solidFill>
                <a:latin typeface="+mj-lt"/>
              </a:rPr>
              <a:t> (1916), </a:t>
            </a:r>
            <a:r>
              <a:rPr lang="vi-VN" sz="1200" i="1" dirty="0">
                <a:solidFill>
                  <a:srgbClr val="000000"/>
                </a:solidFill>
                <a:latin typeface="+mj-lt"/>
              </a:rPr>
              <a:t>Những trường đại học của tôi</a:t>
            </a:r>
            <a:r>
              <a:rPr lang="vi-VN" sz="1200" dirty="0">
                <a:solidFill>
                  <a:srgbClr val="000000"/>
                </a:solidFill>
                <a:latin typeface="+mj-lt"/>
              </a:rPr>
              <a:t> (1923) và </a:t>
            </a:r>
            <a:r>
              <a:rPr lang="vi-VN" sz="1200" i="1" dirty="0">
                <a:solidFill>
                  <a:srgbClr val="000000"/>
                </a:solidFill>
                <a:latin typeface="+mj-lt"/>
              </a:rPr>
              <a:t>Người mẹ</a:t>
            </a:r>
            <a:r>
              <a:rPr lang="vi-VN" sz="1200" dirty="0">
                <a:solidFill>
                  <a:srgbClr val="000000"/>
                </a:solidFill>
                <a:latin typeface="+mj-lt"/>
              </a:rPr>
              <a:t> (1906 - 1907).</a:t>
            </a: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6</a:t>
            </a:fld>
            <a:endParaRPr lang="en-US"/>
          </a:p>
        </p:txBody>
      </p:sp>
    </p:spTree>
    <p:extLst>
      <p:ext uri="{BB962C8B-B14F-4D97-AF65-F5344CB8AC3E}">
        <p14:creationId xmlns:p14="http://schemas.microsoft.com/office/powerpoint/2010/main" val="153860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8</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13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26/12/2024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26/12/2024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8617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5358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5697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9873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452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906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3718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5588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085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654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836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0036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1962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2222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10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773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2842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5569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7031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6627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87086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703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emf"/><Relationship Id="rId4" Type="http://schemas.openxmlformats.org/officeDocument/2006/relationships/slideLayout" Target="../slideLayouts/slideLayout15.xml"/><Relationship Id="rId9"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xmlns=""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alphaModFix amt="34000"/>
            <a:lum/>
            <a:extLst>
              <a:ext uri="{96DAC541-7B7A-43D3-8B79-37D633B846F1}">
                <asvg:svgBlip xmlns:asvg="http://schemas.microsoft.com/office/drawing/2016/SVG/main" xmlns="" r:embed="rId9"/>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9" r:id="rId6"/>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5" r:id="rId4"/>
    <p:sldLayoutId id="2147483696" r:id="rId5"/>
    <p:sldLayoutId id="2147483699" r:id="rId6"/>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xmlns=""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4150002"/>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xmlns=""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129405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5. </a:t>
            </a:r>
            <a:r>
              <a:rPr lang="en-US" sz="7200" dirty="0" err="1">
                <a:latin typeface="#9Slide07 IcielBaliho Script" pitchFamily="2" charset="0"/>
                <a:cs typeface="Times New Roman" panose="02020603050405020304" pitchFamily="18" charset="0"/>
              </a:rPr>
              <a:t>Nghị</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luận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xã</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hội</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2895600" y="3470863"/>
            <a:ext cx="13032507" cy="2123658"/>
          </a:xfrm>
          <a:prstGeom prst="rect">
            <a:avLst/>
          </a:prstGeom>
        </p:spPr>
        <p:txBody>
          <a:bodyPr wrap="square" lIns="0" tIns="0" rIns="0" bIns="0" rtlCol="0" anchor="t">
            <a:spAutoFit/>
          </a:bodyPr>
          <a:lstStyle/>
          <a:p>
            <a:pPr algn="ctr"/>
            <a:r>
              <a:rPr lang="nl-NL" sz="13800" b="1" dirty="0">
                <a:solidFill>
                  <a:srgbClr val="870000"/>
                </a:solidFill>
                <a:latin typeface="#9Slide05 Agile Script Calligra" panose="03070402050302030203" pitchFamily="66" charset="0"/>
                <a:cs typeface="Times New Roman" pitchFamily="18" charset="0"/>
              </a:rPr>
              <a:t>Khoa học muôn năm</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860197" y="1990041"/>
            <a:ext cx="8382000" cy="677108"/>
          </a:xfrm>
          <a:prstGeom prst="rect">
            <a:avLst/>
          </a:prstGeom>
        </p:spPr>
        <p:txBody>
          <a:bodyPr wrap="square" lIns="0" tIns="0" rIns="0" bIns="0" rtlCol="0" anchor="t">
            <a:spAutoFit/>
          </a:bodyPr>
          <a:lstStyle/>
          <a:p>
            <a:pPr algn="ctr"/>
            <a:r>
              <a:rPr lang="nl-NL" sz="4400" smtClean="0">
                <a:latin typeface="#9Slide04 Vollkorn Bold" panose="00000800000000000000" pitchFamily="2" charset="0"/>
                <a:ea typeface="#9Slide04 Vollkorn Bold" panose="00000800000000000000" pitchFamily="2" charset="0"/>
                <a:cs typeface="Times New Roman" pitchFamily="18" charset="0"/>
              </a:rPr>
              <a:t>Tiết 58,59 Đọc </a:t>
            </a:r>
            <a:r>
              <a:rPr lang="nl-NL" sz="4400" dirty="0">
                <a:latin typeface="#9Slide04 Vollkorn Bold" panose="00000800000000000000" pitchFamily="2" charset="0"/>
                <a:ea typeface="#9Slide04 Vollkorn Bold" panose="00000800000000000000" pitchFamily="2" charset="0"/>
                <a:cs typeface="Times New Roman" pitchFamily="18" charset="0"/>
              </a:rPr>
              <a:t>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13" name="TextBox 12">
            <a:extLst>
              <a:ext uri="{FF2B5EF4-FFF2-40B4-BE49-F238E27FC236}">
                <a16:creationId xmlns:a16="http://schemas.microsoft.com/office/drawing/2014/main" id="{68898F23-6064-95D7-D968-4B1575CD884C}"/>
              </a:ext>
            </a:extLst>
          </p:cNvPr>
          <p:cNvSpPr txBox="1"/>
          <p:nvPr/>
        </p:nvSpPr>
        <p:spPr>
          <a:xfrm>
            <a:off x="7315200" y="5794254"/>
            <a:ext cx="11401409" cy="1107996"/>
          </a:xfrm>
          <a:prstGeom prst="rect">
            <a:avLst/>
          </a:prstGeom>
        </p:spPr>
        <p:txBody>
          <a:bodyPr wrap="square" lIns="0" tIns="0" rIns="0" bIns="0" rtlCol="0" anchor="t">
            <a:spAutoFit/>
          </a:bodyPr>
          <a:lstStyle/>
          <a:p>
            <a:pPr algn="ctr"/>
            <a:r>
              <a:rPr lang="nl-NL" sz="7200" b="1" dirty="0">
                <a:latin typeface="#9Slide05 Agile Script Calligra" panose="03070402050302030203" pitchFamily="66" charset="0"/>
                <a:cs typeface="Times New Roman" pitchFamily="18" charset="0"/>
              </a:rPr>
              <a:t> Go- rơ- ki</a:t>
            </a:r>
            <a:endParaRPr lang="en-US" sz="7200" b="1" dirty="0">
              <a:latin typeface="#9Slide05 Agile Script Calligra" panose="03070402050302030203" pitchFamily="66" charset="0"/>
              <a:cs typeface="Times New Roman" pitchFamily="18" charset="0"/>
            </a:endParaRPr>
          </a:p>
        </p:txBody>
      </p:sp>
      <p:sp>
        <p:nvSpPr>
          <p:cNvPr id="7" name="Freeform 5">
            <a:extLst>
              <a:ext uri="{FF2B5EF4-FFF2-40B4-BE49-F238E27FC236}">
                <a16:creationId xmlns:a16="http://schemas.microsoft.com/office/drawing/2014/main" id="{AE6CA214-A649-2D7F-07FA-782FE094CE6A}"/>
              </a:ext>
            </a:extLst>
          </p:cNvPr>
          <p:cNvSpPr/>
          <p:nvPr/>
        </p:nvSpPr>
        <p:spPr>
          <a:xfrm>
            <a:off x="12115800" y="8594943"/>
            <a:ext cx="7315200" cy="3657600"/>
          </a:xfrm>
          <a:custGeom>
            <a:avLst/>
            <a:gdLst/>
            <a:ahLst/>
            <a:cxnLst/>
            <a:rect l="l" t="t" r="r" b="b"/>
            <a:pathLst>
              <a:path w="7315200" h="3657600">
                <a:moveTo>
                  <a:pt x="0" y="0"/>
                </a:moveTo>
                <a:lnTo>
                  <a:pt x="7315200" y="0"/>
                </a:lnTo>
                <a:lnTo>
                  <a:pt x="7315200" y="3657600"/>
                </a:lnTo>
                <a:lnTo>
                  <a:pt x="0" y="3657600"/>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xmlns="" r:embed="rId3"/>
              </a:ext>
            </a:extLst>
          </a:blip>
          <a:srcRect/>
          <a:stretch>
            <a:fillRect l="-8000" r="-8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C0AD1A-543E-4645-D1F5-DFB5BA6CFD64}"/>
              </a:ext>
            </a:extLst>
          </p:cNvPr>
          <p:cNvGraphicFramePr>
            <a:graphicFrameLocks noGrp="1"/>
          </p:cNvGraphicFramePr>
          <p:nvPr>
            <p:extLst>
              <p:ext uri="{D42A27DB-BD31-4B8C-83A1-F6EECF244321}">
                <p14:modId xmlns:p14="http://schemas.microsoft.com/office/powerpoint/2010/main" val="3444310387"/>
              </p:ext>
            </p:extLst>
          </p:nvPr>
        </p:nvGraphicFramePr>
        <p:xfrm>
          <a:off x="609600" y="2933700"/>
          <a:ext cx="16459200" cy="6477000"/>
        </p:xfrm>
        <a:graphic>
          <a:graphicData uri="http://schemas.openxmlformats.org/drawingml/2006/table">
            <a:tbl>
              <a:tblPr firstRow="1" firstCol="1" bandRow="1"/>
              <a:tblGrid>
                <a:gridCol w="6429375">
                  <a:extLst>
                    <a:ext uri="{9D8B030D-6E8A-4147-A177-3AD203B41FA5}">
                      <a16:colId xmlns:a16="http://schemas.microsoft.com/office/drawing/2014/main" val="855095461"/>
                    </a:ext>
                  </a:extLst>
                </a:gridCol>
                <a:gridCol w="10029825">
                  <a:extLst>
                    <a:ext uri="{9D8B030D-6E8A-4147-A177-3AD203B41FA5}">
                      <a16:colId xmlns:a16="http://schemas.microsoft.com/office/drawing/2014/main" val="276649185"/>
                    </a:ext>
                  </a:extLst>
                </a:gridCol>
              </a:tblGrid>
              <a:tr h="787593">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816545734"/>
                  </a:ext>
                </a:extLst>
              </a:tr>
              <a:tr h="1575186">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2844758"/>
                  </a:ext>
                </a:extLst>
              </a:tr>
              <a:tr h="842639">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3056"/>
                  </a:ext>
                </a:extLst>
              </a:tr>
              <a:tr h="1121536">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021873"/>
                  </a:ext>
                </a:extLst>
              </a:tr>
              <a:tr h="1082985">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663607"/>
                  </a:ext>
                </a:extLst>
              </a:tr>
              <a:tr h="1067061">
                <a:tc>
                  <a:txBody>
                    <a:bodyPr/>
                    <a:lstStyle/>
                    <a:p>
                      <a:pPr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14935"/>
                  </a:ext>
                </a:extLst>
              </a:tr>
            </a:tbl>
          </a:graphicData>
        </a:graphic>
      </p:graphicFrame>
      <p:sp>
        <p:nvSpPr>
          <p:cNvPr id="7" name="Rectangle 6"/>
          <p:cNvSpPr/>
          <p:nvPr/>
        </p:nvSpPr>
        <p:spPr>
          <a:xfrm>
            <a:off x="609600" y="1831927"/>
            <a:ext cx="17221200" cy="769441"/>
          </a:xfrm>
          <a:prstGeom prst="rect">
            <a:avLst/>
          </a:prstGeom>
        </p:spPr>
        <p:txBody>
          <a:bodyPr wrap="square">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4">
            <a:extLst>
              <a:ext uri="{FF2B5EF4-FFF2-40B4-BE49-F238E27FC236}">
                <a16:creationId xmlns:a16="http://schemas.microsoft.com/office/drawing/2014/main" id="{87005886-F06D-27B5-5D3F-CE5AEF616F79}"/>
              </a:ext>
            </a:extLst>
          </p:cNvPr>
          <p:cNvSpPr txBox="1"/>
          <p:nvPr/>
        </p:nvSpPr>
        <p:spPr>
          <a:xfrm>
            <a:off x="4267200" y="582929"/>
            <a:ext cx="9982200"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0000"/>
                </a:solidFill>
                <a:effectLst/>
                <a:uLnTx/>
                <a:uFillTx/>
                <a:latin typeface="#9Slide07 SVNDessert Menu Scrip" panose="00000500000000000000" pitchFamily="2" charset="0"/>
                <a:cs typeface="Times New Roman" panose="02020603050405020304" pitchFamily="18" charset="0"/>
              </a:rPr>
              <a:t>Cặp</a:t>
            </a:r>
            <a:r>
              <a:rPr kumimoji="0" lang="en-US" sz="8000" b="0" i="0" u="none" strike="noStrike" kern="1200" cap="none" spc="0" normalizeH="0" baseline="0" noProof="0" dirty="0">
                <a:ln>
                  <a:noFill/>
                </a:ln>
                <a:solidFill>
                  <a:srgbClr val="FF0000"/>
                </a:solidFill>
                <a:effectLst/>
                <a:uLnTx/>
                <a:uFillTx/>
                <a:latin typeface="#9Slide07 SVNDessert Menu Scrip" panose="00000500000000000000" pitchFamily="2" charset="0"/>
                <a:cs typeface="Times New Roman" panose="02020603050405020304" pitchFamily="18" charset="0"/>
              </a:rPr>
              <a:t> </a:t>
            </a:r>
            <a:r>
              <a:rPr kumimoji="0" lang="en-US" sz="8000" b="0" i="0" u="none" strike="noStrike" kern="1200" cap="none" spc="0" normalizeH="0" baseline="0" noProof="0" dirty="0" err="1">
                <a:ln>
                  <a:noFill/>
                </a:ln>
                <a:solidFill>
                  <a:srgbClr val="FF0000"/>
                </a:solidFill>
                <a:effectLst/>
                <a:uLnTx/>
                <a:uFillTx/>
                <a:latin typeface="#9Slide07 SVNDessert Menu Scrip" panose="00000500000000000000" pitchFamily="2" charset="0"/>
                <a:cs typeface="Times New Roman" panose="02020603050405020304" pitchFamily="18" charset="0"/>
              </a:rPr>
              <a:t>đôi</a:t>
            </a:r>
            <a:r>
              <a:rPr kumimoji="0" lang="en-US" sz="8000" b="0" i="0" u="none" strike="noStrike" kern="1200" cap="none" spc="0" normalizeH="0" noProof="0" dirty="0">
                <a:ln>
                  <a:noFill/>
                </a:ln>
                <a:solidFill>
                  <a:srgbClr val="FF0000"/>
                </a:solidFill>
                <a:effectLst/>
                <a:uLnTx/>
                <a:uFillTx/>
                <a:latin typeface="#9Slide07 SVNDessert Menu Scrip" panose="00000500000000000000" pitchFamily="2" charset="0"/>
                <a:cs typeface="Times New Roman" panose="02020603050405020304" pitchFamily="18" charset="0"/>
              </a:rPr>
              <a:t> chia </a:t>
            </a:r>
            <a:r>
              <a:rPr kumimoji="0" lang="en-US" sz="8000" b="0" i="0" u="none" strike="noStrike" kern="1200" cap="none" spc="0" normalizeH="0" noProof="0" dirty="0" err="1">
                <a:ln>
                  <a:noFill/>
                </a:ln>
                <a:solidFill>
                  <a:srgbClr val="FF0000"/>
                </a:solidFill>
                <a:effectLst/>
                <a:uLnTx/>
                <a:uFillTx/>
                <a:latin typeface="#9Slide07 SVNDessert Menu Scrip" panose="00000500000000000000" pitchFamily="2" charset="0"/>
                <a:cs typeface="Times New Roman" panose="02020603050405020304" pitchFamily="18" charset="0"/>
              </a:rPr>
              <a:t>sẻ</a:t>
            </a:r>
            <a:endParaRPr kumimoji="0" lang="en-US" sz="8000" b="0" i="0" u="none" strike="noStrike" kern="1200" cap="none" spc="0" normalizeH="0" baseline="0" noProof="0" dirty="0">
              <a:ln>
                <a:noFill/>
              </a:ln>
              <a:solidFill>
                <a:srgbClr val="FF0000"/>
              </a:solidFill>
              <a:effectLst/>
              <a:uLnTx/>
              <a:uFillTx/>
              <a:latin typeface="#9Slide07 SVNDessert Menu Scrip" panose="00000500000000000000" pitchFamily="2" charset="0"/>
              <a:cs typeface="Times New Roman" panose="02020603050405020304" pitchFamily="18" charset="0"/>
            </a:endParaRPr>
          </a:p>
        </p:txBody>
      </p:sp>
      <p:pic>
        <p:nvPicPr>
          <p:cNvPr id="4" name="Picture 3">
            <a:extLst>
              <a:ext uri="{FF2B5EF4-FFF2-40B4-BE49-F238E27FC236}">
                <a16:creationId xmlns:a16="http://schemas.microsoft.com/office/drawing/2014/main" id="{21113F04-E144-E1AA-C416-594BAE4B252B}"/>
              </a:ext>
            </a:extLst>
          </p:cNvPr>
          <p:cNvPicPr>
            <a:picLocks noChangeAspect="1"/>
          </p:cNvPicPr>
          <p:nvPr/>
        </p:nvPicPr>
        <p:blipFill>
          <a:blip r:embed="rId4"/>
          <a:stretch>
            <a:fillRect/>
          </a:stretch>
        </p:blipFill>
        <p:spPr>
          <a:xfrm>
            <a:off x="14478000" y="4447133"/>
            <a:ext cx="4559873" cy="6477000"/>
          </a:xfrm>
          <a:prstGeom prst="rect">
            <a:avLst/>
          </a:prstGeom>
        </p:spPr>
      </p:pic>
    </p:spTree>
    <p:extLst>
      <p:ext uri="{BB962C8B-B14F-4D97-AF65-F5344CB8AC3E}">
        <p14:creationId xmlns:p14="http://schemas.microsoft.com/office/powerpoint/2010/main" val="155975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xmlns="" r:embed="rId3"/>
              </a:ext>
            </a:extLst>
          </a:blip>
          <a:srcRect/>
          <a:stretch>
            <a:fillRect l="-8000" r="-8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1C0AD1A-543E-4645-D1F5-DFB5BA6CFD64}"/>
              </a:ext>
            </a:extLst>
          </p:cNvPr>
          <p:cNvGraphicFramePr>
            <a:graphicFrameLocks noGrp="1"/>
          </p:cNvGraphicFramePr>
          <p:nvPr>
            <p:extLst>
              <p:ext uri="{D42A27DB-BD31-4B8C-83A1-F6EECF244321}">
                <p14:modId xmlns:p14="http://schemas.microsoft.com/office/powerpoint/2010/main" val="51195930"/>
              </p:ext>
            </p:extLst>
          </p:nvPr>
        </p:nvGraphicFramePr>
        <p:xfrm>
          <a:off x="609600" y="1638300"/>
          <a:ext cx="13335000" cy="8218932"/>
        </p:xfrm>
        <a:graphic>
          <a:graphicData uri="http://schemas.openxmlformats.org/drawingml/2006/table">
            <a:tbl>
              <a:tblPr firstRow="1" firstCol="1" bandRow="1"/>
              <a:tblGrid>
                <a:gridCol w="5208984">
                  <a:extLst>
                    <a:ext uri="{9D8B030D-6E8A-4147-A177-3AD203B41FA5}">
                      <a16:colId xmlns:a16="http://schemas.microsoft.com/office/drawing/2014/main" val="855095461"/>
                    </a:ext>
                  </a:extLst>
                </a:gridCol>
                <a:gridCol w="8126016">
                  <a:extLst>
                    <a:ext uri="{9D8B030D-6E8A-4147-A177-3AD203B41FA5}">
                      <a16:colId xmlns:a16="http://schemas.microsoft.com/office/drawing/2014/main" val="276649185"/>
                    </a:ext>
                  </a:extLst>
                </a:gridCol>
              </a:tblGrid>
              <a:tr h="684848">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07000"/>
                        </a:lnSpc>
                        <a:spcAft>
                          <a:spcPts val="800"/>
                        </a:spcAft>
                      </a:pP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42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4200" b="1" dirty="0" err="1">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rPr>
                        <a:t>chính</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16545734"/>
                  </a:ext>
                </a:extLst>
              </a:tr>
              <a:tr h="1369695">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2844758"/>
                  </a:ext>
                </a:extLst>
              </a:tr>
              <a:tr h="706008">
                <a:tc>
                  <a:txBody>
                    <a:bodyPr/>
                    <a:lstStyle/>
                    <a:p>
                      <a:pPr algn="just">
                        <a:lnSpc>
                          <a:spcPct val="107000"/>
                        </a:lnSpc>
                        <a:spcAft>
                          <a:spcPts val="800"/>
                        </a:spcAft>
                      </a:pP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41633056"/>
                  </a:ext>
                </a:extLst>
              </a:tr>
              <a:tr h="1369695">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Nga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05021873"/>
                  </a:ext>
                </a:extLst>
              </a:tr>
              <a:tr h="1369695">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5663607"/>
                  </a:ext>
                </a:extLst>
              </a:tr>
              <a:tr h="927857">
                <a:tc>
                  <a:txBody>
                    <a:bodyPr/>
                    <a:lstStyle/>
                    <a:p>
                      <a:pPr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0480" marR="30480" algn="just">
                        <a:lnSpc>
                          <a:spcPct val="107000"/>
                        </a:lnSpc>
                        <a:spcAft>
                          <a:spcPts val="800"/>
                        </a:spcAft>
                      </a:pP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200"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2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200"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85" marR="536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7114935"/>
                  </a:ext>
                </a:extLst>
              </a:tr>
            </a:tbl>
          </a:graphicData>
        </a:graphic>
      </p:graphicFrame>
      <p:sp>
        <p:nvSpPr>
          <p:cNvPr id="4" name="Rounded Rectangle 3"/>
          <p:cNvSpPr/>
          <p:nvPr/>
        </p:nvSpPr>
        <p:spPr>
          <a:xfrm>
            <a:off x="14249400" y="3771900"/>
            <a:ext cx="3733800" cy="11201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a:t>
            </a:r>
          </a:p>
        </p:txBody>
      </p:sp>
      <p:sp>
        <p:nvSpPr>
          <p:cNvPr id="5" name="Rounded Rectangle 4"/>
          <p:cNvSpPr/>
          <p:nvPr/>
        </p:nvSpPr>
        <p:spPr>
          <a:xfrm>
            <a:off x="14249400" y="5524500"/>
            <a:ext cx="3733800" cy="11201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400" dirty="0">
                <a:solidFill>
                  <a:srgbClr val="FF0000"/>
                </a:solidFill>
                <a:latin typeface="Times New Roman" panose="02020603050405020304" pitchFamily="18" charset="0"/>
                <a:cs typeface="Times New Roman" panose="02020603050405020304" pitchFamily="18" charset="0"/>
              </a:rPr>
              <a:t>2</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p:cNvSpPr/>
          <p:nvPr/>
        </p:nvSpPr>
        <p:spPr>
          <a:xfrm>
            <a:off x="14249400" y="7254240"/>
            <a:ext cx="3733800" cy="112014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Luận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điểm</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4400" noProof="0" dirty="0">
                <a:solidFill>
                  <a:srgbClr val="FF0000"/>
                </a:solidFill>
                <a:latin typeface="Times New Roman" panose="02020603050405020304" pitchFamily="18" charset="0"/>
                <a:cs typeface="Times New Roman" panose="02020603050405020304" pitchFamily="18" charset="0"/>
              </a:rPr>
              <a:t>3</a:t>
            </a:r>
            <a:endPar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09600" y="502503"/>
            <a:ext cx="16306799" cy="769441"/>
          </a:xfrm>
          <a:prstGeom prst="rect">
            <a:avLst/>
          </a:prstGeom>
        </p:spPr>
        <p:txBody>
          <a:bodyPr wrap="square">
            <a:spAutoFit/>
          </a:bodyPr>
          <a:lstStyle/>
          <a:p>
            <a:pPr lvl="0" algn="just"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dirty="0">
                <a:solidFill>
                  <a:prstClr val="black"/>
                </a:solidFill>
                <a:latin typeface="Times New Roman" panose="02020603050405020304" pitchFamily="18" charset="0"/>
                <a:cs typeface="Times New Roman" panose="02020603050405020304" pitchFamily="18" charset="0"/>
              </a:rPr>
              <a:t>: ca </a:t>
            </a:r>
            <a:r>
              <a:rPr lang="en-US" sz="4400" dirty="0" err="1">
                <a:solidFill>
                  <a:prstClr val="black"/>
                </a:solidFill>
                <a:latin typeface="Times New Roman" panose="02020603050405020304" pitchFamily="18" charset="0"/>
                <a:cs typeface="Times New Roman" panose="02020603050405020304" pitchFamily="18" charset="0"/>
              </a:rPr>
              <a:t>ngợi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diệu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30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7315200" y="2476500"/>
            <a:ext cx="9982200" cy="332398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thống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điểm</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lí</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lẽ</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bằng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chứng</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170442851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939365" y="592682"/>
            <a:ext cx="15870057" cy="1323439"/>
          </a:xfrm>
          <a:prstGeom prst="rect">
            <a:avLst/>
          </a:prstGeom>
          <a:noFill/>
        </p:spPr>
        <p:txBody>
          <a:bodyPr wrap="square" rtlCol="0">
            <a:spAutoFit/>
          </a:bodyPr>
          <a:lstStyle/>
          <a:p>
            <a:pPr lvl="0" algn="ctr" defTabSz="1632632">
              <a:defRPr/>
            </a:pPr>
            <a:r>
              <a:rPr lang="en-US" sz="8000" b="1" noProof="0" dirty="0" err="1">
                <a:solidFill>
                  <a:srgbClr val="FF0000"/>
                </a:solidFill>
                <a:latin typeface="#9Slide07 SVNDessert Menu Scrip" panose="00000500000000000000" pitchFamily="2" charset="0"/>
                <a:cs typeface="Times New Roman" panose="02020603050405020304" pitchFamily="18" charset="0"/>
              </a:rPr>
              <a:t>Kĩ</a:t>
            </a:r>
            <a:r>
              <a:rPr lang="en-US" sz="8000" b="1" noProof="0" dirty="0">
                <a:solidFill>
                  <a:srgbClr val="FF0000"/>
                </a:solidFill>
                <a:latin typeface="#9Slide07 SVNDessert Menu Scrip" panose="00000500000000000000" pitchFamily="2" charset="0"/>
                <a:cs typeface="Times New Roman" panose="02020603050405020304" pitchFamily="18" charset="0"/>
              </a:rPr>
              <a:t> </a:t>
            </a:r>
            <a:r>
              <a:rPr lang="en-US" sz="8000" b="1" noProof="0" dirty="0" err="1">
                <a:solidFill>
                  <a:srgbClr val="FF0000"/>
                </a:solidFill>
                <a:latin typeface="#9Slide07 SVNDessert Menu Scrip" panose="00000500000000000000" pitchFamily="2" charset="0"/>
                <a:cs typeface="Times New Roman" panose="02020603050405020304" pitchFamily="18" charset="0"/>
              </a:rPr>
              <a:t>thuật</a:t>
            </a:r>
            <a:r>
              <a:rPr lang="en-US" sz="8000" b="1" noProof="0" dirty="0">
                <a:solidFill>
                  <a:srgbClr val="FF0000"/>
                </a:solidFill>
                <a:latin typeface="#9Slide07 SVNDessert Menu Scrip" panose="00000500000000000000" pitchFamily="2" charset="0"/>
                <a:cs typeface="Times New Roman" panose="02020603050405020304" pitchFamily="18" charset="0"/>
              </a:rPr>
              <a:t> </a:t>
            </a:r>
            <a:r>
              <a:rPr lang="en-US" sz="8000" b="1" noProof="0" dirty="0" err="1">
                <a:solidFill>
                  <a:srgbClr val="FF0000"/>
                </a:solidFill>
                <a:latin typeface="#9Slide07 SVNDessert Menu Scrip" panose="00000500000000000000" pitchFamily="2" charset="0"/>
                <a:cs typeface="Times New Roman" panose="02020603050405020304" pitchFamily="18" charset="0"/>
              </a:rPr>
              <a:t>công</a:t>
            </a:r>
            <a:r>
              <a:rPr lang="en-US" sz="8000" b="1" noProof="0" dirty="0">
                <a:solidFill>
                  <a:srgbClr val="FF0000"/>
                </a:solidFill>
                <a:latin typeface="#9Slide07 SVNDessert Menu Scrip" panose="00000500000000000000" pitchFamily="2" charset="0"/>
                <a:cs typeface="Times New Roman" panose="02020603050405020304" pitchFamily="18" charset="0"/>
              </a:rPr>
              <a:t> </a:t>
            </a:r>
            <a:r>
              <a:rPr lang="en-US" sz="8000" b="1" noProof="0" dirty="0" err="1">
                <a:solidFill>
                  <a:srgbClr val="FF0000"/>
                </a:solidFill>
                <a:latin typeface="#9Slide07 SVNDessert Menu Scrip" panose="00000500000000000000" pitchFamily="2" charset="0"/>
                <a:cs typeface="Times New Roman" panose="02020603050405020304" pitchFamily="18" charset="0"/>
              </a:rPr>
              <a:t>đoạn</a:t>
            </a:r>
            <a:endParaRPr kumimoji="0" lang="vi-VN" sz="7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9903BFF-81C3-D864-33AC-4410E3562FAD}"/>
              </a:ext>
            </a:extLst>
          </p:cNvPr>
          <p:cNvSpPr txBox="1"/>
          <p:nvPr/>
        </p:nvSpPr>
        <p:spPr>
          <a:xfrm>
            <a:off x="5638800" y="2108384"/>
            <a:ext cx="7315200" cy="1446550"/>
          </a:xfrm>
          <a:prstGeom prst="rect">
            <a:avLst/>
          </a:prstGeom>
          <a:noFill/>
        </p:spPr>
        <p:txBody>
          <a:bodyPr wrap="square" rtlCol="0">
            <a:spAutoFit/>
          </a:bodyPr>
          <a:lstStyle/>
          <a:p>
            <a:pPr lvl="0" algn="ctr" defTabSz="1632632">
              <a:defRPr/>
            </a:pP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1: </a:t>
            </a:r>
          </a:p>
          <a:p>
            <a:pPr lvl="0" algn="ctr" defTabSz="1632632">
              <a:defRPr/>
            </a:pP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r>
              <a:rPr lang="en-US" sz="4400" dirty="0">
                <a:solidFill>
                  <a:prstClr val="black"/>
                </a:solidFill>
                <a:latin typeface="Times New Roman" panose="02020603050405020304" pitchFamily="18" charset="0"/>
                <a:cs typeface="Times New Roman" panose="02020603050405020304" pitchFamily="18" charset="0"/>
              </a:rPr>
              <a:t> 1</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11734800" y="6092477"/>
            <a:ext cx="5562600" cy="1446550"/>
          </a:xfrm>
          <a:prstGeom prst="rect">
            <a:avLst/>
          </a:prstGeom>
          <a:noFill/>
        </p:spPr>
        <p:txBody>
          <a:bodyPr wrap="square" rtlCol="0">
            <a:spAutoFit/>
          </a:bodyPr>
          <a:lstStyle/>
          <a:p>
            <a:pPr lvl="0" algn="ctr" defTabSz="1632632">
              <a:defRPr/>
            </a:pP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2: </a:t>
            </a:r>
          </a:p>
          <a:p>
            <a:pPr lvl="0" algn="ctr" defTabSz="1632632">
              <a:defRPr/>
            </a:pP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r>
              <a:rPr lang="en-US" sz="4400" dirty="0">
                <a:solidFill>
                  <a:prstClr val="black"/>
                </a:solidFill>
                <a:latin typeface="Times New Roman" panose="02020603050405020304" pitchFamily="18" charset="0"/>
                <a:cs typeface="Times New Roman" panose="02020603050405020304" pitchFamily="18" charset="0"/>
              </a:rPr>
              <a:t> 2</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D9903BFF-81C3-D864-33AC-4410E3562FAD}"/>
              </a:ext>
            </a:extLst>
          </p:cNvPr>
          <p:cNvSpPr txBox="1"/>
          <p:nvPr/>
        </p:nvSpPr>
        <p:spPr>
          <a:xfrm>
            <a:off x="762001" y="5591812"/>
            <a:ext cx="6705601" cy="1446550"/>
          </a:xfrm>
          <a:prstGeom prst="rect">
            <a:avLst/>
          </a:prstGeom>
          <a:noFill/>
        </p:spPr>
        <p:txBody>
          <a:bodyPr wrap="square" rtlCol="0">
            <a:spAutoFit/>
          </a:bodyPr>
          <a:lstStyle/>
          <a:p>
            <a:pPr lvl="0" algn="ctr" defTabSz="1632632">
              <a:defRPr/>
            </a:pPr>
            <a:r>
              <a:rPr lang="en-US" sz="4400" b="1" dirty="0" err="1">
                <a:solidFill>
                  <a:prstClr val="black"/>
                </a:solidFill>
                <a:latin typeface="Times New Roman" panose="02020603050405020304" pitchFamily="18" charset="0"/>
                <a:cs typeface="Times New Roman" panose="02020603050405020304" pitchFamily="18" charset="0"/>
              </a:rPr>
              <a:t>Nhóm</a:t>
            </a:r>
            <a:r>
              <a:rPr lang="en-US" sz="4400" b="1" dirty="0">
                <a:solidFill>
                  <a:prstClr val="black"/>
                </a:solidFill>
                <a:latin typeface="Times New Roman" panose="02020603050405020304" pitchFamily="18" charset="0"/>
                <a:cs typeface="Times New Roman" panose="02020603050405020304" pitchFamily="18" charset="0"/>
              </a:rPr>
              <a:t> 3: </a:t>
            </a:r>
          </a:p>
          <a:p>
            <a:pPr lvl="0" algn="ctr" defTabSz="1632632">
              <a:defRPr/>
            </a:pP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r>
              <a:rPr lang="en-US" sz="4400" dirty="0">
                <a:solidFill>
                  <a:prstClr val="black"/>
                </a:solidFill>
                <a:latin typeface="Times New Roman" panose="02020603050405020304" pitchFamily="18" charset="0"/>
                <a:cs typeface="Times New Roman" panose="02020603050405020304" pitchFamily="18" charset="0"/>
              </a:rPr>
              <a:t> 3</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282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xmlns=""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838200" y="996810"/>
            <a:ext cx="16840200" cy="769441"/>
          </a:xfrm>
          <a:prstGeom prst="rect">
            <a:avLst/>
          </a:prstGeom>
          <a:solidFill>
            <a:schemeClr val="accent6">
              <a:lumMod val="20000"/>
              <a:lumOff val="80000"/>
            </a:schemeClr>
          </a:solidFill>
        </p:spPr>
        <p:txBody>
          <a:bodyPr wrap="square" rtlCol="0">
            <a:spAutoFit/>
          </a:bodyPr>
          <a:lstStyle/>
          <a:p>
            <a:pPr lvl="0" algn="ctr" defTabSz="1632632">
              <a:defRPr/>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1</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biệt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giữa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C022F769-7450-CA4B-54F9-4D18C6BFC022}"/>
              </a:ext>
            </a:extLst>
          </p:cNvPr>
          <p:cNvSpPr txBox="1"/>
          <p:nvPr/>
        </p:nvSpPr>
        <p:spPr>
          <a:xfrm>
            <a:off x="1066801" y="3162300"/>
            <a:ext cx="7391400" cy="4405758"/>
          </a:xfrm>
          <a:prstGeom prst="rect">
            <a:avLst/>
          </a:prstGeom>
          <a:noFill/>
        </p:spPr>
        <p:txBody>
          <a:bodyPr wrap="square" rtlCol="0">
            <a:spAutoFit/>
          </a:bodyPr>
          <a:lstStyle/>
          <a:p>
            <a:pPr marL="0" marR="0" lvl="0" indent="0" algn="just" defTabSz="1632632"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Lí</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lẽ</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thuật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phụ</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xúc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khách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logic, </a:t>
            </a:r>
            <a:r>
              <a:rPr lang="en-US" sz="4400" dirty="0" err="1">
                <a:solidFill>
                  <a:prstClr val="black"/>
                </a:solidFill>
                <a:latin typeface="Times New Roman" panose="02020603050405020304" pitchFamily="18" charset="0"/>
                <a:cs typeface="Times New Roman" panose="02020603050405020304" pitchFamily="18" charset="0"/>
              </a:rPr>
              <a:t>chặt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chẽ</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loại</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DF1663F-F41A-B825-3EDA-F5B85CCD0AEA}"/>
              </a:ext>
            </a:extLst>
          </p:cNvPr>
          <p:cNvSpPr txBox="1"/>
          <p:nvPr/>
        </p:nvSpPr>
        <p:spPr>
          <a:xfrm>
            <a:off x="9220200" y="3314700"/>
            <a:ext cx="7869057" cy="4405758"/>
          </a:xfrm>
          <a:prstGeom prst="rect">
            <a:avLst/>
          </a:prstGeom>
          <a:noFill/>
        </p:spPr>
        <p:txBody>
          <a:bodyPr wrap="square" rtlCol="0">
            <a:spAutoFit/>
          </a:bodyPr>
          <a:lstStyle/>
          <a:p>
            <a:pPr marL="0" marR="0" lvl="0" indent="0" algn="just" defTabSz="1632632" rtl="0" eaLnBrk="1" fontAlgn="auto" latinLnBrk="0" hangingPunct="1">
              <a:lnSpc>
                <a:spcPct val="13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Dẫn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chứng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Nền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nước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Nga,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Đức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I-ta-li-a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nhưng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khoa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khắp</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nă</a:t>
            </a:r>
            <a:r>
              <a:rPr lang="en-US" sz="4400" dirty="0">
                <a:solidFill>
                  <a:prstClr val="black"/>
                </a:solidFill>
                <a:latin typeface="Times New Roman" panose="02020603050405020304" pitchFamily="18" charset="0"/>
                <a:cs typeface="Times New Roman" panose="02020603050405020304" pitchFamily="18" charset="0"/>
              </a:rPr>
              <a:t>m </a:t>
            </a:r>
            <a:r>
              <a:rPr lang="en-US" sz="4400" dirty="0" err="1">
                <a:solidFill>
                  <a:prstClr val="black"/>
                </a:solidFill>
                <a:latin typeface="Times New Roman" panose="02020603050405020304" pitchFamily="18" charset="0"/>
                <a:cs typeface="Times New Roman" panose="02020603050405020304" pitchFamily="18" charset="0"/>
              </a:rPr>
              <a:t>châu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biển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công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nhận</a:t>
            </a:r>
            <a:r>
              <a:rPr lang="en-US" sz="4400"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3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xmlns=""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1066800" y="952500"/>
            <a:ext cx="15870057" cy="1765035"/>
          </a:xfrm>
          <a:prstGeom prst="rect">
            <a:avLst/>
          </a:prstGeom>
          <a:solidFill>
            <a:schemeClr val="accent6">
              <a:lumMod val="20000"/>
              <a:lumOff val="80000"/>
            </a:schemeClr>
          </a:solid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2: </a:t>
            </a:r>
            <a:r>
              <a:rPr lang="en-US" sz="4400" dirty="0" err="1">
                <a:solidFill>
                  <a:prstClr val="black"/>
                </a:solidFill>
                <a:latin typeface="Times New Roman" panose="02020603050405020304" pitchFamily="18" charset="0"/>
                <a:cs typeface="Times New Roman" panose="02020603050405020304" pitchFamily="18" charset="0"/>
              </a:rPr>
              <a:t>Mối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hệ</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phát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triển</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đẹp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51F67E7-4FAD-E440-5A6D-311E3FC51E91}"/>
              </a:ext>
            </a:extLst>
          </p:cNvPr>
          <p:cNvSpPr txBox="1"/>
          <p:nvPr/>
        </p:nvSpPr>
        <p:spPr>
          <a:xfrm>
            <a:off x="1066800" y="3238500"/>
            <a:ext cx="15870057" cy="5285999"/>
          </a:xfrm>
          <a:prstGeom prst="rect">
            <a:avLst/>
          </a:prstGeom>
          <a:no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cần</a:t>
            </a:r>
            <a:r>
              <a:rPr lang="en-US" sz="4400" dirty="0">
                <a:solidFill>
                  <a:prstClr val="black"/>
                </a:solidFill>
                <a:latin typeface="Times New Roman" panose="02020603050405020304" pitchFamily="18" charset="0"/>
                <a:cs typeface="Times New Roman" panose="02020603050405020304" pitchFamily="18" charset="0"/>
              </a:rPr>
              <a:t> song </a:t>
            </a:r>
            <a:r>
              <a:rPr lang="en-US" sz="4400" dirty="0" err="1">
                <a:solidFill>
                  <a:prstClr val="black"/>
                </a:solidFill>
                <a:latin typeface="Times New Roman" panose="02020603050405020304" pitchFamily="18" charset="0"/>
                <a:cs typeface="Times New Roman" panose="02020603050405020304" pitchFamily="18" charset="0"/>
              </a:rPr>
              <a: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giúp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Dẫn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chứng</a:t>
            </a:r>
            <a:r>
              <a:rPr lang="en-US" sz="4400" b="1"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Timiryazev</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lai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thuộc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giúp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thì</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nền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thực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lai</a:t>
            </a:r>
            <a:r>
              <a:rPr lang="en-US" sz="4400"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vườn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xưởng</a:t>
            </a:r>
            <a:r>
              <a:rPr lang="en-US" sz="4400" dirty="0">
                <a:solidFill>
                  <a:prstClr val="black"/>
                </a:solidFill>
                <a:latin typeface="Times New Roman" panose="02020603050405020304" pitchFamily="18" charset="0"/>
                <a:cs typeface="Times New Roman" panose="02020603050405020304" pitchFamily="18" charset="0"/>
              </a:rPr>
              <a:t> may, </a:t>
            </a:r>
            <a:r>
              <a:rPr lang="en-US" sz="4400" dirty="0" err="1">
                <a:solidFill>
                  <a:prstClr val="black"/>
                </a:solidFill>
                <a:latin typeface="Times New Roman" panose="02020603050405020304" pitchFamily="18" charset="0"/>
                <a:cs typeface="Times New Roman" panose="02020603050405020304" pitchFamily="18" charset="0"/>
              </a:rPr>
              <a:t>thầy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thuốc</a:t>
            </a:r>
            <a:r>
              <a:rPr lang="en-US" sz="4400" dirty="0">
                <a:solidFill>
                  <a:prstClr val="black"/>
                </a:solidFill>
                <a:latin typeface="Times New Roman" panose="02020603050405020304" pitchFamily="18" charset="0"/>
                <a:cs typeface="Times New Roman" panose="02020603050405020304" pitchFamily="18" charset="0"/>
              </a:rPr>
              <a:t>…</a:t>
            </a:r>
            <a:endParaRPr lang="vi-VN"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51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xmlns=""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1066799" y="266700"/>
            <a:ext cx="15870057" cy="2889317"/>
          </a:xfrm>
          <a:prstGeom prst="rect">
            <a:avLst/>
          </a:prstGeom>
          <a:noFill/>
        </p:spPr>
        <p:txBody>
          <a:bodyPr wrap="square" rtlCol="0">
            <a:spAutoFit/>
          </a:bodyPr>
          <a:lstStyle/>
          <a:p>
            <a:pPr algn="ctr" defTabSz="1632632">
              <a:lnSpc>
                <a:spcPct val="130000"/>
              </a:lnSpc>
            </a:pPr>
            <a:r>
              <a:rPr lang="en-US" sz="6000" b="1" dirty="0">
                <a:solidFill>
                  <a:srgbClr val="FF0000"/>
                </a:solidFill>
                <a:latin typeface="#9Slide07 SVNDessert Menu Scrip" panose="00000500000000000000" pitchFamily="2" charset="0"/>
                <a:cs typeface="Times New Roman" panose="02020603050405020304" pitchFamily="18" charset="0"/>
              </a:rPr>
              <a:t>60 </a:t>
            </a:r>
            <a:r>
              <a:rPr lang="en-US" sz="6000" b="1" dirty="0" err="1">
                <a:solidFill>
                  <a:srgbClr val="FF0000"/>
                </a:solidFill>
                <a:latin typeface="#9Slide07 SVNDessert Menu Scrip" panose="00000500000000000000" pitchFamily="2" charset="0"/>
                <a:cs typeface="Times New Roman" panose="02020603050405020304" pitchFamily="18" charset="0"/>
              </a:rPr>
              <a:t>giây</a:t>
            </a:r>
            <a:r>
              <a:rPr lang="en-US" sz="6000" b="1" dirty="0">
                <a:solidFill>
                  <a:srgbClr val="FF0000"/>
                </a:solidFill>
                <a:latin typeface="#9Slide07 SVNDessert Menu Scrip" panose="00000500000000000000" pitchFamily="2" charset="0"/>
                <a:cs typeface="Times New Roman" panose="02020603050405020304" pitchFamily="18" charset="0"/>
              </a:rPr>
              <a:t> </a:t>
            </a:r>
            <a:r>
              <a:rPr lang="en-US" sz="6000" b="1" dirty="0" err="1">
                <a:solidFill>
                  <a:srgbClr val="FF0000"/>
                </a:solidFill>
                <a:latin typeface="#9Slide07 SVNDessert Menu Scrip" panose="00000500000000000000" pitchFamily="2" charset="0"/>
                <a:cs typeface="Times New Roman" panose="02020603050405020304" pitchFamily="18" charset="0"/>
              </a:rPr>
              <a:t>thử</a:t>
            </a:r>
            <a:r>
              <a:rPr lang="en-US" sz="6000" b="1" dirty="0">
                <a:solidFill>
                  <a:srgbClr val="FF0000"/>
                </a:solidFill>
                <a:latin typeface="#9Slide07 SVNDessert Menu Scrip" panose="00000500000000000000" pitchFamily="2" charset="0"/>
                <a:cs typeface="Times New Roman" panose="02020603050405020304" pitchFamily="18" charset="0"/>
              </a:rPr>
              <a:t> </a:t>
            </a:r>
            <a:r>
              <a:rPr lang="en-US" sz="6000" b="1" dirty="0" err="1">
                <a:solidFill>
                  <a:srgbClr val="FF0000"/>
                </a:solidFill>
                <a:latin typeface="#9Slide07 SVNDessert Menu Scrip" panose="00000500000000000000" pitchFamily="2" charset="0"/>
                <a:cs typeface="Times New Roman" panose="02020603050405020304" pitchFamily="18" charset="0"/>
              </a:rPr>
              <a:t>thách</a:t>
            </a:r>
            <a:r>
              <a:rPr lang="en-US" sz="4200" b="1" dirty="0">
                <a:solidFill>
                  <a:prstClr val="black"/>
                </a:solidFill>
                <a:latin typeface="Times New Roman" panose="02020603050405020304" pitchFamily="18" charset="0"/>
                <a:cs typeface="Times New Roman" panose="02020603050405020304" pitchFamily="18" charset="0"/>
              </a:rPr>
              <a:t> </a:t>
            </a:r>
          </a:p>
          <a:p>
            <a:pPr algn="just" defTabSz="1632632">
              <a:lnSpc>
                <a:spcPct val="130000"/>
              </a:lnSpc>
            </a:pPr>
            <a:r>
              <a:rPr lang="en-US" sz="4200" b="1" dirty="0" err="1">
                <a:solidFill>
                  <a:prstClr val="black"/>
                </a:solidFill>
                <a:latin typeface="Times New Roman" panose="02020603050405020304" pitchFamily="18" charset="0"/>
                <a:cs typeface="Times New Roman" panose="02020603050405020304" pitchFamily="18" charset="0"/>
              </a:rPr>
              <a:t>Câu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nói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nhà</a:t>
            </a:r>
            <a:r>
              <a:rPr lang="en-US" sz="4200" b="1" dirty="0">
                <a:solidFill>
                  <a:prstClr val="black"/>
                </a:solidFill>
                <a:latin typeface="Times New Roman" panose="02020603050405020304" pitchFamily="18" charset="0"/>
                <a:cs typeface="Times New Roman" panose="02020603050405020304" pitchFamily="18" charset="0"/>
              </a:rPr>
              <a:t> khoa </a:t>
            </a:r>
            <a:r>
              <a:rPr lang="en-US" sz="4200" b="1" dirty="0" err="1">
                <a:solidFill>
                  <a:prstClr val="black"/>
                </a:solidFill>
                <a:latin typeface="Times New Roman" panose="02020603050405020304" pitchFamily="18" charset="0"/>
                <a:cs typeface="Times New Roman" panose="02020603050405020304" pitchFamily="18" charset="0"/>
              </a:rPr>
              <a:t>học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nổi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tiếng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được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trích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dẫn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phần</a:t>
            </a:r>
            <a:r>
              <a:rPr lang="en-US" sz="4200" b="1" dirty="0">
                <a:solidFill>
                  <a:prstClr val="black"/>
                </a:solidFill>
                <a:latin typeface="Times New Roman" panose="02020603050405020304" pitchFamily="18" charset="0"/>
                <a:cs typeface="Times New Roman" panose="02020603050405020304" pitchFamily="18" charset="0"/>
              </a:rPr>
              <a:t> (3) </a:t>
            </a:r>
            <a:r>
              <a:rPr lang="en-US" sz="4200" b="1" dirty="0" err="1">
                <a:solidFill>
                  <a:prstClr val="black"/>
                </a:solidFill>
                <a:latin typeface="Times New Roman" panose="02020603050405020304" pitchFamily="18" charset="0"/>
                <a:cs typeface="Times New Roman" panose="02020603050405020304" pitchFamily="18" charset="0"/>
              </a:rPr>
              <a:t>có</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dụng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như</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thế</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nào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việc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hiện</a:t>
            </a:r>
            <a:r>
              <a:rPr lang="en-US" sz="4200" b="1" dirty="0">
                <a:solidFill>
                  <a:prstClr val="black"/>
                </a:solidFill>
                <a:latin typeface="Times New Roman" panose="02020603050405020304" pitchFamily="18" charset="0"/>
                <a:cs typeface="Times New Roman" panose="02020603050405020304" pitchFamily="18" charset="0"/>
              </a:rPr>
              <a:t> ý </a:t>
            </a:r>
            <a:r>
              <a:rPr lang="en-US" sz="4200" b="1" dirty="0" err="1">
                <a:solidFill>
                  <a:prstClr val="black"/>
                </a:solidFill>
                <a:latin typeface="Times New Roman" panose="02020603050405020304" pitchFamily="18" charset="0"/>
                <a:cs typeface="Times New Roman" panose="02020603050405020304" pitchFamily="18" charset="0"/>
              </a:rPr>
              <a:t>kiến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người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viết</a:t>
            </a:r>
            <a:r>
              <a:rPr lang="en-US" sz="4200" b="1" dirty="0">
                <a:solidFill>
                  <a:prstClr val="black"/>
                </a:solidFill>
                <a:latin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66798" y="3619500"/>
            <a:ext cx="16078201" cy="1688989"/>
          </a:xfrm>
          <a:prstGeom prst="rect">
            <a:avLst/>
          </a:prstGeom>
        </p:spPr>
        <p:txBody>
          <a:bodyPr wrap="square">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Câu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nói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nhà</a:t>
            </a:r>
            <a:r>
              <a:rPr lang="en-US" sz="4200" b="1" dirty="0">
                <a:solidFill>
                  <a:prstClr val="black"/>
                </a:solidFill>
                <a:latin typeface="Times New Roman" panose="02020603050405020304" pitchFamily="18" charset="0"/>
                <a:cs typeface="Times New Roman" panose="02020603050405020304" pitchFamily="18" charset="0"/>
              </a:rPr>
              <a:t> khoa </a:t>
            </a:r>
            <a:r>
              <a:rPr lang="en-US" sz="4200" b="1" dirty="0" err="1">
                <a:solidFill>
                  <a:prstClr val="black"/>
                </a:solidFill>
                <a:latin typeface="Times New Roman" panose="02020603050405020304" pitchFamily="18" charset="0"/>
                <a:cs typeface="Times New Roman" panose="02020603050405020304" pitchFamily="18" charset="0"/>
              </a:rPr>
              <a:t>học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Timiryazev</a:t>
            </a:r>
            <a:r>
              <a:rPr lang="en-US" sz="4200" b="1" dirty="0">
                <a:solidFill>
                  <a:prstClr val="black"/>
                </a:solidFill>
                <a:latin typeface="Times New Roman" panose="02020603050405020304" pitchFamily="18" charset="0"/>
                <a:cs typeface="Times New Roman" panose="02020603050405020304" pitchFamily="18" charset="0"/>
              </a:rPr>
              <a:t>: </a:t>
            </a:r>
            <a:r>
              <a:rPr lang="en-US" sz="4200" i="1" dirty="0">
                <a:solidFill>
                  <a:prstClr val="black"/>
                </a:solidFill>
                <a:latin typeface="Times New Roman" panose="02020603050405020304" pitchFamily="18" charset="0"/>
                <a:cs typeface="Times New Roman" panose="02020603050405020304" pitchFamily="18" charset="0"/>
              </a:rPr>
              <a:t>“</a:t>
            </a:r>
            <a:r>
              <a:rPr lang="en-US" sz="4200" i="1" dirty="0" err="1">
                <a:solidFill>
                  <a:prstClr val="black"/>
                </a:solidFill>
                <a:latin typeface="Times New Roman" panose="02020603050405020304" pitchFamily="18" charset="0"/>
                <a:cs typeface="Times New Roman" panose="02020603050405020304" pitchFamily="18" charset="0"/>
              </a:rPr>
              <a:t>Tương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lai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thuộc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về</a:t>
            </a:r>
            <a:r>
              <a:rPr lang="en-US" sz="4200" i="1" dirty="0">
                <a:solidFill>
                  <a:prstClr val="black"/>
                </a:solidFill>
                <a:latin typeface="Times New Roman" panose="02020603050405020304" pitchFamily="18" charset="0"/>
                <a:cs typeface="Times New Roman" panose="02020603050405020304" pitchFamily="18" charset="0"/>
              </a:rPr>
              <a:t> khoa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với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dân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chủ</a:t>
            </a:r>
            <a:r>
              <a:rPr lang="en-US" sz="4200" i="1" dirty="0">
                <a:solidFill>
                  <a:prstClr val="black"/>
                </a:solidFill>
                <a:latin typeface="Times New Roman" panose="02020603050405020304" pitchFamily="18" charset="0"/>
                <a:cs typeface="Times New Roman" panose="02020603050405020304" pitchFamily="18" charset="0"/>
              </a:rPr>
              <a: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0BA938E-AD90-CD2E-75AA-A4E8642B8F81}"/>
              </a:ext>
            </a:extLst>
          </p:cNvPr>
          <p:cNvSpPr/>
          <p:nvPr/>
        </p:nvSpPr>
        <p:spPr>
          <a:xfrm>
            <a:off x="5334001" y="5170714"/>
            <a:ext cx="11602856" cy="3369449"/>
          </a:xfrm>
          <a:prstGeom prst="rect">
            <a:avLst/>
          </a:prstGeom>
        </p:spPr>
        <p:txBody>
          <a:bodyPr wrap="square">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dụng</a:t>
            </a:r>
            <a:r>
              <a:rPr lang="en-US" sz="4200" b="1" dirty="0">
                <a:solidFill>
                  <a:prstClr val="black"/>
                </a:solidFill>
                <a:latin typeface="Times New Roman" panose="02020603050405020304" pitchFamily="18" charset="0"/>
                <a:cs typeface="Times New Roman" panose="02020603050405020304" pitchFamily="18" charset="0"/>
              </a:rPr>
              <a:t>: </a:t>
            </a:r>
          </a:p>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có</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thêm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điểm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tựa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khẳng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định</a:t>
            </a:r>
            <a:r>
              <a:rPr lang="en-US" sz="4200" dirty="0">
                <a:solidFill>
                  <a:prstClr val="black"/>
                </a:solidFill>
                <a:latin typeface="Times New Roman" panose="02020603050405020304" pitchFamily="18" charset="0"/>
                <a:cs typeface="Times New Roman" panose="02020603050405020304" pitchFamily="18" charset="0"/>
              </a:rPr>
              <a:t> ý </a:t>
            </a:r>
            <a:r>
              <a:rPr lang="en-US" sz="4200" dirty="0" err="1">
                <a:solidFill>
                  <a:prstClr val="black"/>
                </a:solidFill>
                <a:latin typeface="Times New Roman" panose="02020603050405020304" pitchFamily="18" charset="0"/>
                <a:cs typeface="Times New Roman" panose="02020603050405020304" pitchFamily="18" charset="0"/>
              </a:rPr>
              <a:t>kiến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nhân</a:t>
            </a:r>
            <a:r>
              <a:rPr lang="en-US" sz="4200"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r>
              <a:rPr lang="en-US" sz="4200" dirty="0">
                <a:solidFill>
                  <a:prstClr val="black"/>
                </a:solidFill>
                <a:latin typeface="Times New Roman" panose="02020603050405020304" pitchFamily="18" charset="0"/>
                <a:cs typeface="Times New Roman" panose="02020603050405020304" pitchFamily="18" charset="0"/>
              </a:rPr>
              <a:t> tin </a:t>
            </a:r>
            <a:r>
              <a:rPr lang="en-US" sz="4200" dirty="0" err="1">
                <a:solidFill>
                  <a:prstClr val="black"/>
                </a:solidFill>
                <a:latin typeface="Times New Roman" panose="02020603050405020304" pitchFamily="18" charset="0"/>
                <a:cs typeface="Times New Roman" panose="02020603050405020304" pitchFamily="18" charset="0"/>
              </a:rPr>
              <a:t>cậy</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thuyết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phục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đối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với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đọc</a:t>
            </a:r>
            <a:r>
              <a:rPr lang="en-US" sz="4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545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xmlns=""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903BFF-81C3-D864-33AC-4410E3562FAD}"/>
              </a:ext>
            </a:extLst>
          </p:cNvPr>
          <p:cNvSpPr txBox="1"/>
          <p:nvPr/>
        </p:nvSpPr>
        <p:spPr>
          <a:xfrm>
            <a:off x="609600" y="190500"/>
            <a:ext cx="17145000" cy="1765035"/>
          </a:xfrm>
          <a:prstGeom prst="rect">
            <a:avLst/>
          </a:prstGeom>
          <a:solidFill>
            <a:schemeClr val="accent6">
              <a:lumMod val="20000"/>
              <a:lumOff val="80000"/>
            </a:schemeClr>
          </a:solid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 3: </a:t>
            </a:r>
            <a:r>
              <a:rPr lang="en-US" sz="4400" dirty="0">
                <a:solidFill>
                  <a:prstClr val="black"/>
                </a:solidFill>
                <a:latin typeface="Times New Roman" panose="02020603050405020304" pitchFamily="18" charset="0"/>
                <a:cs typeface="Times New Roman" panose="02020603050405020304" pitchFamily="18" charset="0"/>
              </a:rPr>
              <a:t>Thái </a:t>
            </a:r>
            <a:r>
              <a:rPr lang="en-US" sz="4400" dirty="0" err="1">
                <a:solidFill>
                  <a:prstClr val="black"/>
                </a:solidFill>
                <a:latin typeface="Times New Roman" panose="02020603050405020304" pitchFamily="18" charset="0"/>
                <a:cs typeface="Times New Roman" panose="02020603050405020304" pitchFamily="18" charset="0"/>
              </a:rPr>
              <a:t>độ</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làm</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A3F0A9E-1EF1-46CE-D0D3-D51E727E1A90}"/>
              </a:ext>
            </a:extLst>
          </p:cNvPr>
          <p:cNvSpPr txBox="1"/>
          <p:nvPr/>
        </p:nvSpPr>
        <p:spPr>
          <a:xfrm>
            <a:off x="609600" y="2324100"/>
            <a:ext cx="15870057" cy="7046481"/>
          </a:xfrm>
          <a:prstGeom prst="rect">
            <a:avLst/>
          </a:prstGeom>
          <a:noFill/>
        </p:spPr>
        <p:txBody>
          <a:bodyPr wrap="square" rtlCol="0">
            <a:spAutoFit/>
          </a:bodyPr>
          <a:lstStyle/>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lẽ</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mong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nhà</a:t>
            </a:r>
            <a:r>
              <a:rPr lang="en-US" sz="4400" dirty="0">
                <a:solidFill>
                  <a:prstClr val="black"/>
                </a:solidFill>
                <a:latin typeface="Times New Roman" panose="02020603050405020304" pitchFamily="18" charset="0"/>
                <a:cs typeface="Times New Roman" panose="02020603050405020304" pitchFamily="18" charset="0"/>
              </a:rPr>
              <a:t> khoa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điều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kiện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tốt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nhất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để</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cống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hiến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được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xã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hội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ghi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nhận</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Dẫn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chứng</a:t>
            </a:r>
            <a:r>
              <a:rPr lang="en-US" sz="4400" b="1"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mơ</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ước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tưởng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tượng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toà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thành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a:t>
            </a: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đem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lại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sự</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tưởng</a:t>
            </a:r>
            <a:endParaRPr lang="en-US" sz="4400" dirty="0">
              <a:solidFill>
                <a:prstClr val="black"/>
              </a:solidFill>
              <a:latin typeface="Times New Roman" panose="02020603050405020304" pitchFamily="18" charset="0"/>
              <a:cs typeface="Times New Roman" panose="02020603050405020304" pitchFamily="18" charset="0"/>
            </a:endParaRPr>
          </a:p>
          <a:p>
            <a:pPr algn="just" defTabSz="1632632">
              <a:lnSpc>
                <a:spcPct val="13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Niềm</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tác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giả</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tôi</a:t>
            </a:r>
            <a:r>
              <a:rPr lang="en-US" sz="4400" dirty="0">
                <a:solidFill>
                  <a:prstClr val="black"/>
                </a:solidFill>
                <a:latin typeface="Times New Roman" panose="02020603050405020304" pitchFamily="18" charset="0"/>
                <a:cs typeface="Times New Roman" panose="02020603050405020304" pitchFamily="18" charset="0"/>
              </a:rPr>
              <a:t> tin </a:t>
            </a:r>
            <a:r>
              <a:rPr lang="en-US" sz="4400" dirty="0" err="1">
                <a:solidFill>
                  <a:prstClr val="black"/>
                </a:solidFill>
                <a:latin typeface="Times New Roman" panose="02020603050405020304" pitchFamily="18" charset="0"/>
                <a:cs typeface="Times New Roman" panose="02020603050405020304" pitchFamily="18" charset="0"/>
              </a:rPr>
              <a:t>tưởng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rằng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đối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tầng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trí</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thức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dân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chủ</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cũng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có</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trọng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như</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chính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những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khoa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đang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đuổi</a:t>
            </a:r>
            <a:r>
              <a:rPr lang="en-US" sz="4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071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838200" y="2324100"/>
            <a:ext cx="99822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nghệ</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thuật</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lập</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p>
        </p:txBody>
      </p:sp>
    </p:spTree>
    <p:extLst>
      <p:ext uri="{BB962C8B-B14F-4D97-AF65-F5344CB8AC3E}">
        <p14:creationId xmlns:p14="http://schemas.microsoft.com/office/powerpoint/2010/main" val="125438976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1371600" y="647700"/>
            <a:ext cx="16230600" cy="686341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Bố</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cục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tường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minh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chặt</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chẽ</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súc</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tích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noProof="0" dirty="0" err="1">
                <a:solidFill>
                  <a:prstClr val="black">
                    <a:lumMod val="95000"/>
                    <a:lumOff val="5000"/>
                  </a:prstClr>
                </a:solidFill>
                <a:latin typeface="Times New Roman" panose="02020603050405020304" pitchFamily="18" charset="0"/>
                <a:cs typeface="Times New Roman" panose="02020603050405020304" pitchFamily="18" charset="0"/>
              </a:rPr>
              <a:t>Mở</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noProof="0" dirty="0" err="1">
                <a:solidFill>
                  <a:prstClr val="black">
                    <a:lumMod val="95000"/>
                    <a:lumOff val="5000"/>
                  </a:prstClr>
                </a:solidFill>
                <a:latin typeface="Times New Roman" panose="02020603050405020304" pitchFamily="18" charset="0"/>
                <a:cs typeface="Times New Roman" panose="02020603050405020304" pitchFamily="18" charset="0"/>
              </a:rPr>
              <a:t>đầu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ngữ</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khẳng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tiến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rPr>
              <a:t>rằng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thế</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còn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muốn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vậy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p>
          <a:p>
            <a:pPr marR="0" lvl="0" algn="just" defTabSz="1371600" rtl="0" eaLnBrk="1" fontAlgn="auto" latinLnBrk="0" hangingPunct="1">
              <a:lnSpc>
                <a:spcPct val="100000"/>
              </a:lnSpc>
              <a:spcBef>
                <a:spcPts val="0"/>
              </a:spcBef>
              <a:spcAft>
                <a:spcPts val="0"/>
              </a:spcAft>
              <a:buClrTx/>
              <a:buSzTx/>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Khẳng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định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dứt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khoát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mẽ</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ý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kiến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tưởng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giả</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tăng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sức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thuyết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phục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lvl="0" algn="just" defTabSz="1371600">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dung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Hệ</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cụ</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ràng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lẽ</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sắc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dựa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thực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tế</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chứng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phân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bình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luận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khái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thoả</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đáng</a:t>
            </a:r>
            <a:endParaRPr lang="en-US" sz="4400" dirty="0">
              <a:solidFill>
                <a:prstClr val="black">
                  <a:lumMod val="95000"/>
                  <a:lumOff val="5000"/>
                </a:prstClr>
              </a:solidFill>
              <a:latin typeface="Times New Roman" panose="02020603050405020304" pitchFamily="18" charset="0"/>
              <a:cs typeface="Times New Roman" panose="02020603050405020304" pitchFamily="18" charset="0"/>
            </a:endParaRPr>
          </a:p>
          <a:p>
            <a:pPr marR="0" lvl="0" algn="just" defTabSz="1371600" rtl="0" eaLnBrk="1" fontAlgn="auto" latinLnBrk="0" hangingPunct="1">
              <a:lnSpc>
                <a:spcPct val="100000"/>
              </a:lnSpc>
              <a:spcBef>
                <a:spcPts val="0"/>
              </a:spcBef>
              <a:spcAft>
                <a:spcPts val="0"/>
              </a:spcAft>
              <a:buClrTx/>
              <a:buSzTx/>
              <a:tabLst/>
              <a:defRPr/>
            </a:pPr>
            <a:r>
              <a:rPr lang="en-US" sz="4400" b="1"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thúc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ấn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mở</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84160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3505200" y="1598887"/>
            <a:ext cx="1111911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 </a:t>
            </a:r>
          </a:p>
          <a:p>
            <a:pPr algn="ctr"/>
            <a:r>
              <a:rPr lang="en-US" sz="7200" dirty="0">
                <a:solidFill>
                  <a:srgbClr val="870000"/>
                </a:solidFill>
                <a:latin typeface="#9Slide04 Podkova ExtraBold" panose="00000900000000000000" pitchFamily="2" charset="0"/>
                <a:cs typeface="Times New Roman" panose="02020603050405020304" pitchFamily="18" charset="0"/>
              </a:rPr>
              <a:t>ĐỌC- TÌM HIỂU CHUNG</a:t>
            </a:r>
          </a:p>
        </p:txBody>
      </p:sp>
    </p:spTree>
    <p:extLst>
      <p:ext uri="{BB962C8B-B14F-4D97-AF65-F5344CB8AC3E}">
        <p14:creationId xmlns:p14="http://schemas.microsoft.com/office/powerpoint/2010/main" val="64773505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914400" y="1181100"/>
            <a:ext cx="6096000"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nhiệt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huyết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hãy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phép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rằng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C7831632-C37C-8DE9-3C60-54361CED5F34}"/>
              </a:ext>
            </a:extLst>
          </p:cNvPr>
          <p:cNvSpPr/>
          <p:nvPr/>
        </p:nvSpPr>
        <p:spPr>
          <a:xfrm>
            <a:off x="12877800" y="3743116"/>
            <a:ext cx="4876800" cy="4154984"/>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phóng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l</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văn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giàu</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hình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ảnh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toà</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nhà</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khoa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người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thợ</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DB1FCE8C-6E09-D05D-BC7C-C4E08C51F0F7}"/>
              </a:ext>
            </a:extLst>
          </p:cNvPr>
          <p:cNvSpPr/>
          <p:nvPr/>
        </p:nvSpPr>
        <p:spPr>
          <a:xfrm>
            <a:off x="990600" y="5295899"/>
            <a:ext cx="6400800" cy="2800767"/>
          </a:xfrm>
          <a:prstGeom prst="rect">
            <a:avLst/>
          </a:prstGeom>
        </p:spPr>
        <p:txBody>
          <a:bodyPr wrap="square">
            <a:spAutoFit/>
          </a:bodyPr>
          <a:lstStyle/>
          <a:p>
            <a:pPr marR="0" lvl="0" algn="just" defTabSz="1371600" rtl="0" eaLnBrk="1" fontAlgn="auto" latinLnBrk="0" hangingPunct="1">
              <a:lnSpc>
                <a:spcPct val="100000"/>
              </a:lnSpc>
              <a:spcBef>
                <a:spcPts val="0"/>
              </a:spcBef>
              <a:spcAft>
                <a:spcPts val="0"/>
              </a:spcAft>
              <a:buClrTx/>
              <a:buSzTx/>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hoạt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khẳng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định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thán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phép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nhân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hoá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ẩn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đụ</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điệp…)</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717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7924800" y="1497996"/>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467600" cy="5509200"/>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chặt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triển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khai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lẽ</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đáng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thuyết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giữa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trí</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tuệ</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phép</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kiểu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73866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3477875"/>
          </a:xfrm>
          <a:prstGeom prst="rect">
            <a:avLst/>
          </a:prstGeom>
        </p:spPr>
        <p:txBody>
          <a:bodyPr wrap="square">
            <a:spAutoFit/>
          </a:bodyPr>
          <a:lstStyle/>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khoa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52679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extLst>
              <a:ext uri="{96DAC541-7B7A-43D3-8B79-37D633B846F1}">
                <asvg:svgBlip xmlns:asvg="http://schemas.microsoft.com/office/drawing/2016/SVG/main" xmlns="" r:embed="rId3"/>
              </a:ext>
            </a:extLst>
          </a:blip>
          <a:srcRect/>
          <a:stretch>
            <a:fillRect l="-8000" r="-8000"/>
          </a:stretch>
        </a:blipFill>
        <a:effectLst/>
      </p:bgPr>
    </p:bg>
    <p:spTree>
      <p:nvGrpSpPr>
        <p:cNvPr id="1" name=""/>
        <p:cNvGrpSpPr/>
        <p:nvPr/>
      </p:nvGrpSpPr>
      <p:grpSpPr>
        <a:xfrm>
          <a:off x="0" y="0"/>
          <a:ext cx="0" cy="0"/>
          <a:chOff x="0" y="0"/>
          <a:chExt cx="0" cy="0"/>
        </a:xfrm>
      </p:grpSpPr>
      <p:sp>
        <p:nvSpPr>
          <p:cNvPr id="2" name="Rectangle 1"/>
          <p:cNvSpPr/>
          <p:nvPr/>
        </p:nvSpPr>
        <p:spPr>
          <a:xfrm>
            <a:off x="10036841" y="3162300"/>
            <a:ext cx="7010400" cy="3477875"/>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Khoa</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học</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muôn</a:t>
            </a:r>
            <a:r>
              <a:rPr lang="en-US" sz="4400" b="1" i="1" dirty="0">
                <a:latin typeface="Times New Roman" panose="02020603050405020304" pitchFamily="18" charset="0"/>
                <a:cs typeface="Times New Roman" panose="02020603050405020304" pitchFamily="18" charset="0"/>
              </a:rPr>
              <a:t> </a:t>
            </a:r>
            <a:r>
              <a:rPr lang="en-US" sz="4400" b="1" i="1" dirty="0" err="1">
                <a:latin typeface="Times New Roman" panose="02020603050405020304" pitchFamily="18" charset="0"/>
                <a:cs typeface="Times New Roman" panose="02020603050405020304" pitchFamily="18" charset="0"/>
              </a:rPr>
              <a:t>năm</a:t>
            </a:r>
            <a:r>
              <a:rPr lang="en-US" sz="4400" b="1" i="1"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gợi</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đồ</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endParaRPr lang="en-US" sz="4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897023-DCD6-B90C-B5E0-64EC60BC4B2C}"/>
              </a:ext>
            </a:extLst>
          </p:cNvPr>
          <p:cNvPicPr>
            <a:picLocks noChangeAspect="1"/>
          </p:cNvPicPr>
          <p:nvPr/>
        </p:nvPicPr>
        <p:blipFill>
          <a:blip r:embed="rId4"/>
          <a:stretch>
            <a:fillRect/>
          </a:stretch>
        </p:blipFill>
        <p:spPr>
          <a:xfrm>
            <a:off x="1600200" y="-5443"/>
            <a:ext cx="7221251" cy="10287000"/>
          </a:xfrm>
          <a:prstGeom prst="rect">
            <a:avLst/>
          </a:prstGeom>
        </p:spPr>
      </p:pic>
    </p:spTree>
    <p:extLst>
      <p:ext uri="{BB962C8B-B14F-4D97-AF65-F5344CB8AC3E}">
        <p14:creationId xmlns:p14="http://schemas.microsoft.com/office/powerpoint/2010/main" val="414205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5311425" y="3263967"/>
            <a:ext cx="12080514" cy="2108269"/>
          </a:xfrm>
          <a:prstGeom prst="rect">
            <a:avLst/>
          </a:prstGeom>
        </p:spPr>
        <p:txBody>
          <a:bodyPr wrap="square" lIns="0" tIns="0" rIns="0" bIns="0" rtlCol="0" anchor="t">
            <a:spAutoFit/>
          </a:bodyPr>
          <a:lstStyle/>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to,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rõ</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ràng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diễn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lvl="0" algn="just">
              <a:spcBef>
                <a:spcPts val="600"/>
              </a:spcBef>
              <a:defRPr/>
            </a:pP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lược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dõi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dung,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đoán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C90365-6D1C-33F3-3344-509A3BED8A80}"/>
              </a:ext>
            </a:extLst>
          </p:cNvPr>
          <p:cNvSpPr txBox="1"/>
          <p:nvPr/>
        </p:nvSpPr>
        <p:spPr>
          <a:xfrm>
            <a:off x="1981200" y="1409700"/>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b. Chú thích</a:t>
            </a:r>
            <a:endParaRPr lang="en-US" sz="4400" b="1" dirty="0">
              <a:latin typeface="Times New Roman" pitchFamily="18" charset="0"/>
              <a:cs typeface="Times New Roman" pitchFamily="18" charset="0"/>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914400" y="668919"/>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CBF1E94E-8D40-5E96-248A-1D41F6F390AA}"/>
              </a:ext>
            </a:extLst>
          </p:cNvPr>
          <p:cNvSpPr/>
          <p:nvPr/>
        </p:nvSpPr>
        <p:spPr>
          <a:xfrm>
            <a:off x="14630400" y="5796926"/>
            <a:ext cx="3548634" cy="4877847"/>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5"/>
            <a:stretch>
              <a:fillRect/>
            </a:stretch>
          </a:blipFill>
        </p:spPr>
        <p:txBody>
          <a:bodyPr/>
          <a:lstStyle/>
          <a:p>
            <a:endParaRPr lang="en-US"/>
          </a:p>
        </p:txBody>
      </p:sp>
      <p:sp>
        <p:nvSpPr>
          <p:cNvPr id="7" name="TextBox 6">
            <a:extLst>
              <a:ext uri="{FF2B5EF4-FFF2-40B4-BE49-F238E27FC236}">
                <a16:creationId xmlns:a16="http://schemas.microsoft.com/office/drawing/2014/main" id="{46293701-F4FC-A764-A16E-3677D84EF442}"/>
              </a:ext>
            </a:extLst>
          </p:cNvPr>
          <p:cNvSpPr txBox="1"/>
          <p:nvPr/>
        </p:nvSpPr>
        <p:spPr>
          <a:xfrm>
            <a:off x="1676400" y="2799702"/>
            <a:ext cx="13705828"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kiến</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DC1EAC-B579-5182-54BB-7DDEBA1BED8F}"/>
              </a:ext>
            </a:extLst>
          </p:cNvPr>
          <p:cNvSpPr txBox="1"/>
          <p:nvPr/>
        </p:nvSpPr>
        <p:spPr>
          <a:xfrm>
            <a:off x="1676400" y="4057988"/>
            <a:ext cx="13705828"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Khoa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nghiệm</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khoa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endParaRPr lang="en-US" sz="4400" dirty="0">
              <a:latin typeface="Times New Roman" panose="02020603050405020304" pitchFamily="18" charset="0"/>
              <a:cs typeface="Times New Roman" panose="02020603050405020304" pitchFamily="18" charset="0"/>
            </a:endParaRPr>
          </a:p>
          <a:p>
            <a:pPr algn="just"/>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7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1" name="TextBox 10"/>
          <p:cNvSpPr txBox="1"/>
          <p:nvPr/>
        </p:nvSpPr>
        <p:spPr>
          <a:xfrm>
            <a:off x="1254622" y="4854323"/>
            <a:ext cx="11318378" cy="1462773"/>
          </a:xfrm>
          <a:prstGeom prst="rect">
            <a:avLst/>
          </a:prstGeom>
          <a:noFill/>
        </p:spPr>
        <p:txBody>
          <a:bodyPr wrap="square" rtlCol="0">
            <a:spAutoFit/>
          </a:bodyPr>
          <a:lstStyle/>
          <a:p>
            <a:pPr algn="just" defTabSz="1632632">
              <a:lnSpc>
                <a:spcPct val="11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nhiều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ngắn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tiểu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thuyết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kịch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274942" y="2324100"/>
            <a:ext cx="10609195" cy="848758"/>
          </a:xfrm>
          <a:prstGeom prst="rect">
            <a:avLst/>
          </a:prstGeom>
        </p:spPr>
        <p:txBody>
          <a:bodyPr wrap="square">
            <a:spAutoFit/>
          </a:bodyPr>
          <a:lstStyle/>
          <a:p>
            <a:pPr algn="just" defTabSz="1632632">
              <a:lnSpc>
                <a:spcPct val="130000"/>
              </a:lnSpc>
            </a:pPr>
            <a:r>
              <a:rPr lang="en-US" sz="4200" b="1" dirty="0">
                <a:latin typeface="Times New Roman" panose="02020603050405020304" pitchFamily="18" charset="0"/>
                <a:cs typeface="Times New Roman" panose="02020603050405020304" pitchFamily="18" charset="0"/>
              </a:rPr>
              <a:t>- </a:t>
            </a:r>
            <a:r>
              <a:rPr lang="en-US" sz="4200" b="1" dirty="0" err="1">
                <a:latin typeface="Times New Roman" panose="02020603050405020304" pitchFamily="18" charset="0"/>
                <a:cs typeface="Times New Roman" panose="02020603050405020304" pitchFamily="18" charset="0"/>
              </a:rPr>
              <a:t>Mác</a:t>
            </a:r>
            <a:r>
              <a:rPr lang="en-US" sz="4200" b="1" dirty="0">
                <a:latin typeface="Times New Roman" panose="02020603050405020304" pitchFamily="18" charset="0"/>
                <a:cs typeface="Times New Roman" panose="02020603050405020304" pitchFamily="18" charset="0"/>
              </a:rPr>
              <a:t>–</a:t>
            </a:r>
            <a:r>
              <a:rPr lang="en-US" sz="4200" b="1" dirty="0" err="1">
                <a:latin typeface="Times New Roman" panose="02020603050405020304" pitchFamily="18" charset="0"/>
                <a:cs typeface="Times New Roman" panose="02020603050405020304" pitchFamily="18" charset="0"/>
              </a:rPr>
              <a:t>xim</a:t>
            </a:r>
            <a:r>
              <a:rPr lang="en-US" sz="4200" b="1" dirty="0">
                <a:latin typeface="Times New Roman" panose="02020603050405020304" pitchFamily="18" charset="0"/>
                <a:cs typeface="Times New Roman" panose="02020603050405020304" pitchFamily="18" charset="0"/>
              </a:rPr>
              <a:t> Go-</a:t>
            </a:r>
            <a:r>
              <a:rPr lang="en-US" sz="4200" b="1" dirty="0" err="1">
                <a:latin typeface="Times New Roman" panose="02020603050405020304" pitchFamily="18" charset="0"/>
                <a:cs typeface="Times New Roman" panose="02020603050405020304" pitchFamily="18" charset="0"/>
              </a:rPr>
              <a:t>rơ</a:t>
            </a:r>
            <a:r>
              <a:rPr lang="en-US" sz="4200" b="1" dirty="0">
                <a:latin typeface="Times New Roman" panose="02020603050405020304" pitchFamily="18" charset="0"/>
                <a:cs typeface="Times New Roman" panose="02020603050405020304" pitchFamily="18" charset="0"/>
              </a:rPr>
              <a:t>-</a:t>
            </a:r>
            <a:r>
              <a:rPr lang="en-US" sz="4200" b="1" dirty="0" err="1">
                <a:latin typeface="Times New Roman" panose="02020603050405020304" pitchFamily="18" charset="0"/>
                <a:cs typeface="Times New Roman" panose="02020603050405020304" pitchFamily="18" charset="0"/>
              </a:rPr>
              <a:t>ki</a:t>
            </a:r>
            <a:r>
              <a:rPr lang="en-US" sz="4200" b="1" dirty="0">
                <a:latin typeface="Times New Roman" panose="02020603050405020304" pitchFamily="18" charset="0"/>
                <a:cs typeface="Times New Roman" panose="02020603050405020304" pitchFamily="18" charset="0"/>
              </a:rPr>
              <a:t> (1868- 1936) </a:t>
            </a:r>
            <a:endParaRPr lang="vi-VN" sz="4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1274943" y="3238518"/>
            <a:ext cx="10993257" cy="1462773"/>
          </a:xfrm>
          <a:prstGeom prst="rect">
            <a:avLst/>
          </a:prstGeom>
          <a:noFill/>
        </p:spPr>
        <p:txBody>
          <a:bodyPr wrap="square" rtlCol="0">
            <a:spAutoFit/>
          </a:bodyPr>
          <a:lstStyle/>
          <a:p>
            <a:pPr algn="just" defTabSz="1632632">
              <a:lnSpc>
                <a:spcPct val="11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những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nước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thế</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kỉ</a:t>
            </a:r>
            <a:r>
              <a:rPr lang="en-US" sz="4200" dirty="0">
                <a:solidFill>
                  <a:prstClr val="black"/>
                </a:solidFill>
                <a:latin typeface="Times New Roman" panose="02020603050405020304" pitchFamily="18" charset="0"/>
                <a:cs typeface="Times New Roman" panose="02020603050405020304" pitchFamily="18" charset="0"/>
              </a:rPr>
              <a:t> XX</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254622" y="6743700"/>
            <a:ext cx="11318378" cy="2173737"/>
          </a:xfrm>
          <a:prstGeom prst="rect">
            <a:avLst/>
          </a:prstGeom>
          <a:noFill/>
        </p:spPr>
        <p:txBody>
          <a:bodyPr wrap="square" rtlCol="0">
            <a:spAutoFit/>
          </a:bodyPr>
          <a:lstStyle/>
          <a:p>
            <a:pPr algn="just" defTabSz="1632632">
              <a:lnSpc>
                <a:spcPct val="11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hết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phẩm</a:t>
            </a:r>
            <a:r>
              <a:rPr lang="en-US" sz="4200" dirty="0">
                <a:solidFill>
                  <a:prstClr val="black"/>
                </a:solidFill>
                <a:latin typeface="Times New Roman" panose="02020603050405020304" pitchFamily="18" charset="0"/>
                <a:cs typeface="Times New Roman" panose="02020603050405020304" pitchFamily="18" charset="0"/>
              </a:rPr>
              <a:t>, Go-</a:t>
            </a:r>
            <a:r>
              <a:rPr lang="en-US" sz="4200" dirty="0" err="1">
                <a:solidFill>
                  <a:prstClr val="black"/>
                </a:solidFill>
                <a:latin typeface="Times New Roman" panose="02020603050405020304" pitchFamily="18" charset="0"/>
                <a:cs typeface="Times New Roman" panose="02020603050405020304" pitchFamily="18" charset="0"/>
              </a:rPr>
              <a:t>rơ</a:t>
            </a:r>
            <a:r>
              <a:rPr lang="en-US" sz="4200" dirty="0">
                <a:solidFill>
                  <a:prstClr val="black"/>
                </a:solidFill>
                <a:latin typeface="Times New Roman" panose="02020603050405020304" pitchFamily="18" charset="0"/>
                <a:cs typeface="Times New Roman" panose="02020603050405020304" pitchFamily="18" charset="0"/>
              </a:rPr>
              <a:t>-</a:t>
            </a:r>
            <a:r>
              <a:rPr lang="en-US" sz="4200" dirty="0" err="1">
                <a:solidFill>
                  <a:prstClr val="black"/>
                </a:solidFill>
                <a:latin typeface="Times New Roman" panose="02020603050405020304" pitchFamily="18" charset="0"/>
                <a:cs typeface="Times New Roman" panose="02020603050405020304" pitchFamily="18" charset="0"/>
              </a:rPr>
              <a:t>ki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đều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hiện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niềm</a:t>
            </a:r>
            <a:r>
              <a:rPr lang="en-US" sz="4200" dirty="0">
                <a:solidFill>
                  <a:prstClr val="black"/>
                </a:solidFill>
                <a:latin typeface="Times New Roman" panose="02020603050405020304" pitchFamily="18" charset="0"/>
                <a:cs typeface="Times New Roman" panose="02020603050405020304" pitchFamily="18" charset="0"/>
              </a:rPr>
              <a:t> tin </a:t>
            </a:r>
            <a:r>
              <a:rPr lang="en-US" sz="4200" dirty="0" err="1">
                <a:solidFill>
                  <a:prstClr val="black"/>
                </a:solidFill>
                <a:latin typeface="Times New Roman" panose="02020603050405020304" pitchFamily="18" charset="0"/>
                <a:cs typeface="Times New Roman" panose="02020603050405020304" pitchFamily="18" charset="0"/>
              </a:rPr>
              <a:t>vững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giá</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tiềm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ẩn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diệu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con </a:t>
            </a:r>
            <a:r>
              <a:rPr lang="en-US" sz="4200" dirty="0" err="1">
                <a:solidFill>
                  <a:prstClr val="black"/>
                </a:solidFill>
                <a:latin typeface="Times New Roman" panose="02020603050405020304" pitchFamily="18" charset="0"/>
                <a:cs typeface="Times New Roman" panose="02020603050405020304" pitchFamily="18" charset="0"/>
              </a:rPr>
              <a:t>người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BB3A494-706D-F020-CD23-462633CEBE82}"/>
              </a:ext>
            </a:extLst>
          </p:cNvPr>
          <p:cNvPicPr>
            <a:picLocks noChangeAspect="1"/>
          </p:cNvPicPr>
          <p:nvPr/>
        </p:nvPicPr>
        <p:blipFill>
          <a:blip r:embed="rId5"/>
          <a:stretch>
            <a:fillRect/>
          </a:stretch>
        </p:blipFill>
        <p:spPr>
          <a:xfrm>
            <a:off x="12649200" y="2528475"/>
            <a:ext cx="5205996" cy="7581900"/>
          </a:xfrm>
          <a:prstGeom prst="rect">
            <a:avLst/>
          </a:prstGeom>
        </p:spPr>
      </p:pic>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0"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book on a blue surface&#10;&#10;Description automatically generated">
            <a:extLst>
              <a:ext uri="{FF2B5EF4-FFF2-40B4-BE49-F238E27FC236}">
                <a16:creationId xmlns:a16="http://schemas.microsoft.com/office/drawing/2014/main" id="{1841E9D2-972F-939E-DFB0-A6D6C3B39B7D}"/>
              </a:ext>
            </a:extLst>
          </p:cNvPr>
          <p:cNvPicPr>
            <a:picLocks noChangeAspect="1"/>
          </p:cNvPicPr>
          <p:nvPr/>
        </p:nvPicPr>
        <p:blipFill>
          <a:blip r:embed="rId3"/>
          <a:srcRect l="22096" r="19519" b="2"/>
          <a:stretch/>
        </p:blipFill>
        <p:spPr>
          <a:xfrm>
            <a:off x="295096" y="249799"/>
            <a:ext cx="5714418" cy="9787404"/>
          </a:xfrm>
          <a:prstGeom prst="rect">
            <a:avLst/>
          </a:prstGeom>
        </p:spPr>
      </p:pic>
      <p:pic>
        <p:nvPicPr>
          <p:cNvPr id="2" name="Picture 1" descr="A cover of a book&#10;&#10;Description automatically generated">
            <a:extLst>
              <a:ext uri="{FF2B5EF4-FFF2-40B4-BE49-F238E27FC236}">
                <a16:creationId xmlns:a16="http://schemas.microsoft.com/office/drawing/2014/main" id="{8593D07A-8DEC-6C19-2B7D-D69C8FF1A911}"/>
              </a:ext>
            </a:extLst>
          </p:cNvPr>
          <p:cNvPicPr>
            <a:picLocks noChangeAspect="1"/>
          </p:cNvPicPr>
          <p:nvPr/>
        </p:nvPicPr>
        <p:blipFill>
          <a:blip r:embed="rId4"/>
          <a:srcRect l="8801" r="10645" b="2"/>
          <a:stretch/>
        </p:blipFill>
        <p:spPr>
          <a:xfrm>
            <a:off x="6294745" y="249799"/>
            <a:ext cx="5696427" cy="9787404"/>
          </a:xfrm>
          <a:prstGeom prst="rect">
            <a:avLst/>
          </a:prstGeom>
        </p:spPr>
      </p:pic>
      <p:pic>
        <p:nvPicPr>
          <p:cNvPr id="7" name="Picture 6" descr="A book cover with a red and white background&#10;&#10;Description automatically generated">
            <a:extLst>
              <a:ext uri="{FF2B5EF4-FFF2-40B4-BE49-F238E27FC236}">
                <a16:creationId xmlns:a16="http://schemas.microsoft.com/office/drawing/2014/main" id="{30A11425-E878-336B-96AC-D9579EEBD48F}"/>
              </a:ext>
            </a:extLst>
          </p:cNvPr>
          <p:cNvPicPr>
            <a:picLocks noChangeAspect="1"/>
          </p:cNvPicPr>
          <p:nvPr/>
        </p:nvPicPr>
        <p:blipFill>
          <a:blip r:embed="rId5"/>
          <a:srcRect r="-1" b="36945"/>
          <a:stretch/>
        </p:blipFill>
        <p:spPr>
          <a:xfrm>
            <a:off x="12275019" y="249799"/>
            <a:ext cx="5734212" cy="4740980"/>
          </a:xfrm>
          <a:prstGeom prst="rect">
            <a:avLst/>
          </a:prstGeom>
        </p:spPr>
      </p:pic>
      <p:pic>
        <p:nvPicPr>
          <p:cNvPr id="8" name="Picture 7" descr="A book cover with a blue eye and yellow and green background&#10;&#10;Description automatically generated">
            <a:extLst>
              <a:ext uri="{FF2B5EF4-FFF2-40B4-BE49-F238E27FC236}">
                <a16:creationId xmlns:a16="http://schemas.microsoft.com/office/drawing/2014/main" id="{FAB90ED4-78C0-27F9-AFEC-3BD040336192}"/>
              </a:ext>
            </a:extLst>
          </p:cNvPr>
          <p:cNvPicPr>
            <a:picLocks noChangeAspect="1"/>
          </p:cNvPicPr>
          <p:nvPr/>
        </p:nvPicPr>
        <p:blipFill>
          <a:blip r:embed="rId6"/>
          <a:srcRect t="16619" r="-2" b="27942"/>
          <a:stretch/>
        </p:blipFill>
        <p:spPr>
          <a:xfrm>
            <a:off x="12275019" y="5260111"/>
            <a:ext cx="5734212" cy="4777091"/>
          </a:xfrm>
          <a:prstGeom prst="rect">
            <a:avLst/>
          </a:prstGeom>
        </p:spPr>
      </p:pic>
    </p:spTree>
    <p:extLst>
      <p:ext uri="{BB962C8B-B14F-4D97-AF65-F5344CB8AC3E}">
        <p14:creationId xmlns:p14="http://schemas.microsoft.com/office/powerpoint/2010/main" val="209261765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1274942" y="2476500"/>
            <a:ext cx="15870057" cy="345325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Hoàn </a:t>
            </a:r>
            <a:r>
              <a:rPr lang="en-US" sz="4200" b="1" dirty="0" err="1">
                <a:solidFill>
                  <a:prstClr val="black"/>
                </a:solidFill>
                <a:latin typeface="Times New Roman" panose="02020603050405020304" pitchFamily="18" charset="0"/>
                <a:cs typeface="Times New Roman" panose="02020603050405020304" pitchFamily="18" charset="0"/>
              </a:rPr>
              <a:t>cảnh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sáng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phát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biểu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Go-</a:t>
            </a:r>
            <a:r>
              <a:rPr lang="en-US" sz="4200" dirty="0" err="1">
                <a:solidFill>
                  <a:prstClr val="black"/>
                </a:solidFill>
                <a:latin typeface="Times New Roman" panose="02020603050405020304" pitchFamily="18" charset="0"/>
                <a:cs typeface="Times New Roman" panose="02020603050405020304" pitchFamily="18" charset="0"/>
              </a:rPr>
              <a:t>rơ</a:t>
            </a:r>
            <a:r>
              <a:rPr lang="en-US" sz="4200" dirty="0">
                <a:solidFill>
                  <a:prstClr val="black"/>
                </a:solidFill>
                <a:latin typeface="Times New Roman" panose="02020603050405020304" pitchFamily="18" charset="0"/>
                <a:cs typeface="Times New Roman" panose="02020603050405020304" pitchFamily="18" charset="0"/>
              </a:rPr>
              <a:t>-</a:t>
            </a:r>
            <a:r>
              <a:rPr lang="en-US" sz="4200" dirty="0" err="1">
                <a:solidFill>
                  <a:prstClr val="black"/>
                </a:solidFill>
                <a:latin typeface="Times New Roman" panose="02020603050405020304" pitchFamily="18" charset="0"/>
                <a:cs typeface="Times New Roman" panose="02020603050405020304" pitchFamily="18" charset="0"/>
              </a:rPr>
              <a:t>ki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Hiệp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Tự</a:t>
            </a:r>
            <a:r>
              <a:rPr lang="en-US" sz="4200" i="1" dirty="0">
                <a:solidFill>
                  <a:prstClr val="black"/>
                </a:solidFill>
                <a:latin typeface="Times New Roman" panose="02020603050405020304" pitchFamily="18" charset="0"/>
                <a:cs typeface="Times New Roman" panose="02020603050405020304" pitchFamily="18" charset="0"/>
              </a:rPr>
              <a:t> do </a:t>
            </a:r>
            <a:r>
              <a:rPr lang="en-US" sz="4200" i="1" dirty="0" err="1">
                <a:solidFill>
                  <a:prstClr val="black"/>
                </a:solidFill>
                <a:latin typeface="Times New Roman" panose="02020603050405020304" pitchFamily="18" charset="0"/>
                <a:cs typeface="Times New Roman" panose="02020603050405020304" pitchFamily="18" charset="0"/>
              </a:rPr>
              <a:t>phát</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triển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và</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phổ</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biến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khoa</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học</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tích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cực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đề</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Khoa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học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nền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chủ</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được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tổ</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chức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hát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Mi-khai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lốp-xki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từ</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ngày</a:t>
            </a:r>
            <a:r>
              <a:rPr lang="en-US" sz="4200" dirty="0">
                <a:solidFill>
                  <a:prstClr val="black"/>
                </a:solidFill>
                <a:latin typeface="Times New Roman" panose="02020603050405020304" pitchFamily="18" charset="0"/>
                <a:cs typeface="Times New Roman" panose="02020603050405020304" pitchFamily="18" charset="0"/>
              </a:rPr>
              <a:t> 09 </a:t>
            </a:r>
            <a:r>
              <a:rPr lang="en-US" sz="4200" dirty="0" err="1">
                <a:solidFill>
                  <a:prstClr val="black"/>
                </a:solidFill>
                <a:latin typeface="Times New Roman" panose="02020603050405020304" pitchFamily="18" charset="0"/>
                <a:cs typeface="Times New Roman" panose="02020603050405020304" pitchFamily="18" charset="0"/>
              </a:rPr>
              <a:t>đến</a:t>
            </a:r>
            <a:r>
              <a:rPr lang="en-US" sz="4200" dirty="0">
                <a:solidFill>
                  <a:prstClr val="black"/>
                </a:solidFill>
                <a:latin typeface="Times New Roman" panose="02020603050405020304" pitchFamily="18" charset="0"/>
                <a:cs typeface="Times New Roman" panose="02020603050405020304" pitchFamily="18" charset="0"/>
              </a:rPr>
              <a:t> 16/4/1917, ở </a:t>
            </a:r>
            <a:r>
              <a:rPr lang="en-US" sz="4200" dirty="0" err="1">
                <a:solidFill>
                  <a:prstClr val="black"/>
                </a:solidFill>
                <a:latin typeface="Times New Roman" panose="02020603050405020304" pitchFamily="18" charset="0"/>
                <a:cs typeface="Times New Roman" panose="02020603050405020304" pitchFamily="18" charset="0"/>
              </a:rPr>
              <a:t>Pê-trô-grat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5AF8F44-8B17-FC0F-21A1-712D159B6022}"/>
              </a:ext>
            </a:extLst>
          </p:cNvPr>
          <p:cNvSpPr txBox="1"/>
          <p:nvPr/>
        </p:nvSpPr>
        <p:spPr>
          <a:xfrm>
            <a:off x="1323797" y="7642675"/>
            <a:ext cx="10739843"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hội</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1323797" y="8707575"/>
            <a:ext cx="4495800" cy="93256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nghị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luận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9903BFF-81C3-D864-33AC-4410E3562FAD}"/>
              </a:ext>
            </a:extLst>
          </p:cNvPr>
          <p:cNvSpPr txBox="1"/>
          <p:nvPr/>
        </p:nvSpPr>
        <p:spPr>
          <a:xfrm>
            <a:off x="1274942" y="5929753"/>
            <a:ext cx="15870057" cy="1772793"/>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in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Những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bài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diễn</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thuyết</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nổi</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tiếng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trong</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lịch</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sử</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thế</a:t>
            </a:r>
            <a:r>
              <a:rPr lang="en-US" sz="4200" i="1" dirty="0">
                <a:solidFill>
                  <a:prstClr val="black"/>
                </a:solidFill>
                <a:latin typeface="Times New Roman" panose="02020603050405020304" pitchFamily="18" charset="0"/>
                <a:cs typeface="Times New Roman" panose="02020603050405020304" pitchFamily="18" charset="0"/>
              </a:rPr>
              <a:t> </a:t>
            </a:r>
            <a:r>
              <a:rPr lang="en-US" sz="4200" i="1" dirty="0" err="1">
                <a:solidFill>
                  <a:prstClr val="black"/>
                </a:solidFill>
                <a:latin typeface="Times New Roman" panose="02020603050405020304" pitchFamily="18" charset="0"/>
                <a:cs typeface="Times New Roman" panose="02020603050405020304" pitchFamily="18" charset="0"/>
              </a:rPr>
              <a:t>giới</a:t>
            </a:r>
            <a:r>
              <a:rPr lang="en-US" sz="4200" i="1" dirty="0">
                <a:solidFill>
                  <a:prstClr val="black"/>
                </a:solidFill>
                <a:latin typeface="Times New Roman" panose="02020603050405020304" pitchFamily="18" charset="0"/>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NXB </a:t>
            </a:r>
            <a:r>
              <a:rPr lang="en-US" sz="4200" dirty="0" err="1">
                <a:solidFill>
                  <a:prstClr val="black"/>
                </a:solidFill>
                <a:latin typeface="Times New Roman" panose="02020603050405020304" pitchFamily="18" charset="0"/>
                <a:cs typeface="Times New Roman" panose="02020603050405020304" pitchFamily="18" charset="0"/>
              </a:rPr>
              <a:t>Quân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Nội</a:t>
            </a:r>
            <a:r>
              <a:rPr lang="en-US" sz="4200" dirty="0">
                <a:solidFill>
                  <a:prstClr val="black"/>
                </a:solidFill>
                <a:latin typeface="Times New Roman" panose="02020603050405020304" pitchFamily="18" charset="0"/>
                <a:cs typeface="Times New Roman" panose="02020603050405020304" pitchFamily="18" charset="0"/>
              </a:rPr>
              <a:t>, 2009.</a:t>
            </a:r>
            <a:endParaRPr lang="vi-VN" sz="4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7649771" y="3238500"/>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lum/>
            <a:extLst>
              <a:ext uri="{96DAC541-7B7A-43D3-8B79-37D633B846F1}">
                <asvg:svgBlip xmlns:asvg="http://schemas.microsoft.com/office/drawing/2016/SVG/main" xmlns="" r:embed="rId4"/>
              </a:ext>
            </a:extLst>
          </a:blip>
          <a:srcRect/>
          <a:stretch>
            <a:fillRect l="-8000" r="-8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685800" y="3390900"/>
            <a:ext cx="12766708"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Luận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đề</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bố</a:t>
            </a:r>
            <a:r>
              <a:rPr kumimoji="0" lang="en-US" sz="7200" b="0" i="0" u="none" strike="noStrike" kern="1200" cap="none" spc="0" normalizeH="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cục</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của</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văn</a:t>
            </a:r>
            <a:r>
              <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rPr>
              <a:t> </a:t>
            </a:r>
            <a:r>
              <a:rPr kumimoji="0" lang="en-US" sz="7200" b="0" i="0" u="none" strike="noStrike" kern="1200" cap="none" spc="0" normalizeH="0" baseline="0" noProof="0" dirty="0" err="1">
                <a:ln>
                  <a:noFill/>
                </a:ln>
                <a:solidFill>
                  <a:srgbClr val="000000"/>
                </a:solidFill>
                <a:effectLst/>
                <a:uLnTx/>
                <a:uFillTx/>
                <a:latin typeface="#9Slide07 SVNStick A Round" panose="02000503000000000000" pitchFamily="2" charset="0"/>
                <a:ea typeface="+mn-ea"/>
                <a:cs typeface="Times New Roman" panose="02020603050405020304" pitchFamily="18" charset="0"/>
              </a:rPr>
              <a:t>bản</a:t>
            </a:r>
            <a:endParaRPr kumimoji="0" lang="en-US" sz="7200" b="0" i="0" u="none" strike="noStrike" kern="1200" cap="none" spc="0" normalizeH="0" baseline="0" noProof="0" dirty="0">
              <a:ln>
                <a:noFill/>
              </a:ln>
              <a:solidFill>
                <a:srgbClr val="000000"/>
              </a:solidFill>
              <a:effectLst/>
              <a:uLnTx/>
              <a:uFillTx/>
              <a:latin typeface="#9Slide07 SVNStick A Round" panose="02000503000000000000" pitchFamily="2" charset="0"/>
              <a:ea typeface="+mn-ea"/>
              <a:cs typeface="Times New Roman" panose="02020603050405020304" pitchFamily="18" charset="0"/>
            </a:endParaRPr>
          </a:p>
        </p:txBody>
      </p:sp>
    </p:spTree>
    <p:extLst>
      <p:ext uri="{BB962C8B-B14F-4D97-AF65-F5344CB8AC3E}">
        <p14:creationId xmlns:p14="http://schemas.microsoft.com/office/powerpoint/2010/main" val="1867458454"/>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6800</TotalTime>
  <Words>1637</Words>
  <Application>Microsoft Office PowerPoint</Application>
  <PresentationFormat>Custom</PresentationFormat>
  <Paragraphs>126</Paragraphs>
  <Slides>23</Slides>
  <Notes>16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#9Slide04 Podkova ExtraBold</vt:lpstr>
      <vt:lpstr>#9Slide04 Vollkorn Bold</vt:lpstr>
      <vt:lpstr>#9Slide07 IcielBaliho Script</vt:lpstr>
      <vt:lpstr>#9Slide05 Agile Script Calligra</vt:lpstr>
      <vt:lpstr>Arial</vt:lpstr>
      <vt:lpstr>#9Slide07 SVNStick A Round</vt:lpstr>
      <vt:lpstr>Wingdings</vt:lpstr>
      <vt:lpstr>#9Slide07 SVNDessert Menu Scrip</vt:lpstr>
      <vt:lpstr>Times New Roman</vt:lpstr>
      <vt:lpstr>Calibri</vt:lpstr>
      <vt:lpstr>Office Theme</vt:lpstr>
      <vt:lpstr>3_Office Theme</vt:lpstr>
      <vt:lpstr>6_Office Theme</vt:lpstr>
      <vt:lpstr>16_Office Theme</vt:lpstr>
      <vt:lpstr>17_Office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Admin</cp:lastModifiedBy>
  <cp:revision>269</cp:revision>
  <dcterms:created xsi:type="dcterms:W3CDTF">2006-08-16T00:00:00Z</dcterms:created>
  <dcterms:modified xsi:type="dcterms:W3CDTF">2024-12-26T14:15:35Z</dcterms:modified>
  <dc:identifier>DAFqk0XwARU</dc:identifier>
</cp:coreProperties>
</file>